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6"/>
  </p:notesMasterIdLst>
  <p:sldIdLst>
    <p:sldId id="268" r:id="rId3"/>
    <p:sldId id="275" r:id="rId4"/>
    <p:sldId id="264" r:id="rId5"/>
    <p:sldId id="299" r:id="rId6"/>
    <p:sldId id="307" r:id="rId7"/>
    <p:sldId id="290" r:id="rId8"/>
    <p:sldId id="308" r:id="rId9"/>
    <p:sldId id="309" r:id="rId10"/>
    <p:sldId id="310" r:id="rId11"/>
    <p:sldId id="300" r:id="rId12"/>
    <p:sldId id="311" r:id="rId13"/>
    <p:sldId id="298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55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C184EB-E910-4CB6-B71A-0F5AE1B89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476672"/>
            <a:ext cx="2438095" cy="23780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00C5FA-64FB-4D55-92DF-35D182DD4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501306"/>
            <a:ext cx="2971800" cy="24145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5F37C5-5D5B-41CE-A4C9-EC59A5740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2993761"/>
            <a:ext cx="4419600" cy="33403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3D41C1-69DA-4A0D-8506-7490E09831CB}"/>
              </a:ext>
            </a:extLst>
          </p:cNvPr>
          <p:cNvSpPr txBox="1"/>
          <p:nvPr/>
        </p:nvSpPr>
        <p:spPr>
          <a:xfrm>
            <a:off x="533400" y="762000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8022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84B42F-6F96-40D4-9679-86797E82F33D}"/>
              </a:ext>
            </a:extLst>
          </p:cNvPr>
          <p:cNvSpPr txBox="1"/>
          <p:nvPr/>
        </p:nvSpPr>
        <p:spPr>
          <a:xfrm>
            <a:off x="685800" y="1600200"/>
            <a:ext cx="762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86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90186C-6204-4F98-B403-03B866BC1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41" y="695413"/>
            <a:ext cx="871804" cy="5243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88665D-E7F2-4298-A782-9E0CBFC1FBDD}"/>
              </a:ext>
            </a:extLst>
          </p:cNvPr>
          <p:cNvSpPr txBox="1"/>
          <p:nvPr/>
        </p:nvSpPr>
        <p:spPr>
          <a:xfrm>
            <a:off x="952500" y="20574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8A5F3B-89F5-4F10-B0D3-236ABF27485F}"/>
              </a:ext>
            </a:extLst>
          </p:cNvPr>
          <p:cNvSpPr txBox="1"/>
          <p:nvPr/>
        </p:nvSpPr>
        <p:spPr>
          <a:xfrm>
            <a:off x="1143000" y="346100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34EF32-4979-4FDE-8B74-86E6A6693A92}"/>
              </a:ext>
            </a:extLst>
          </p:cNvPr>
          <p:cNvSpPr txBox="1"/>
          <p:nvPr/>
        </p:nvSpPr>
        <p:spPr>
          <a:xfrm>
            <a:off x="952500" y="30480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2-Vẽ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6613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66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a-Nha-Thuong-Nhau-Xuan-Mai">
            <a:hlinkClick r:id="" action="ppaction://media"/>
            <a:extLst>
              <a:ext uri="{FF2B5EF4-FFF2-40B4-BE49-F238E27FC236}">
                <a16:creationId xmlns:a16="http://schemas.microsoft.com/office/drawing/2014/main" id="{413BBF7A-73CD-4F35-B6A3-5647C220E3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33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1143000" y="10668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KHÁM PHÁ</a:t>
            </a:r>
          </a:p>
        </p:txBody>
      </p:sp>
    </p:spTree>
    <p:extLst>
      <p:ext uri="{BB962C8B-B14F-4D97-AF65-F5344CB8AC3E}">
        <p14:creationId xmlns:p14="http://schemas.microsoft.com/office/powerpoint/2010/main" val="4205568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6C4414-46AB-4504-AE0D-953D4BD3DF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t="14703" r="8333" b="25813"/>
          <a:stretch/>
        </p:blipFill>
        <p:spPr>
          <a:xfrm>
            <a:off x="571500" y="1524000"/>
            <a:ext cx="8001000" cy="4038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C598AE-054E-40FE-8B8D-80A9BAE16BD1}"/>
              </a:ext>
            </a:extLst>
          </p:cNvPr>
          <p:cNvSpPr txBox="1"/>
          <p:nvPr/>
        </p:nvSpPr>
        <p:spPr>
          <a:xfrm>
            <a:off x="838200" y="3810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C7BF0-5D6C-4B3F-9CE0-F8119D8F01AD}"/>
              </a:ext>
            </a:extLst>
          </p:cNvPr>
          <p:cNvSpPr txBox="1"/>
          <p:nvPr/>
        </p:nvSpPr>
        <p:spPr>
          <a:xfrm>
            <a:off x="571500" y="1219200"/>
            <a:ext cx="521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0EBBA-E156-440A-BBAA-7DED513BFB1D}"/>
              </a:ext>
            </a:extLst>
          </p:cNvPr>
          <p:cNvSpPr txBox="1"/>
          <p:nvPr/>
        </p:nvSpPr>
        <p:spPr>
          <a:xfrm>
            <a:off x="838200" y="567207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nhổ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007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03EDB03-E78C-4607-AB98-3FACF6D7116D}"/>
              </a:ext>
            </a:extLst>
          </p:cNvPr>
          <p:cNvSpPr txBox="1"/>
          <p:nvPr/>
        </p:nvSpPr>
        <p:spPr>
          <a:xfrm>
            <a:off x="1066800" y="6858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 :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182624-5B25-4E43-ADA8-1B5399C16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163127"/>
            <a:ext cx="8305800" cy="3200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98B635-3AA5-4F49-BC77-DDF88C9C6017}"/>
              </a:ext>
            </a:extLst>
          </p:cNvPr>
          <p:cNvSpPr txBox="1"/>
          <p:nvPr/>
        </p:nvSpPr>
        <p:spPr>
          <a:xfrm>
            <a:off x="533400" y="120902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1E5D75B7-7FBF-4506-9C05-4C0196ECB1E1}"/>
              </a:ext>
            </a:extLst>
          </p:cNvPr>
          <p:cNvSpPr/>
          <p:nvPr/>
        </p:nvSpPr>
        <p:spPr>
          <a:xfrm rot="3266586">
            <a:off x="1969959" y="3466708"/>
            <a:ext cx="190254" cy="11564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4CB98C81-8470-4988-B642-739403088F6E}"/>
              </a:ext>
            </a:extLst>
          </p:cNvPr>
          <p:cNvSpPr/>
          <p:nvPr/>
        </p:nvSpPr>
        <p:spPr>
          <a:xfrm rot="1983595">
            <a:off x="2547330" y="3763178"/>
            <a:ext cx="226594" cy="699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94010F39-37A7-4E84-8C65-2F10CBD2D7FE}"/>
              </a:ext>
            </a:extLst>
          </p:cNvPr>
          <p:cNvSpPr/>
          <p:nvPr/>
        </p:nvSpPr>
        <p:spPr>
          <a:xfrm rot="19192566">
            <a:off x="3543388" y="3825359"/>
            <a:ext cx="217343" cy="10728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64759BF7-18A4-4ED9-9247-1BE207CCD413}"/>
              </a:ext>
            </a:extLst>
          </p:cNvPr>
          <p:cNvSpPr/>
          <p:nvPr/>
        </p:nvSpPr>
        <p:spPr>
          <a:xfrm rot="17064108">
            <a:off x="4529206" y="2918621"/>
            <a:ext cx="186417" cy="24060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8A7111BC-7575-4DDE-BC87-CB2912BBEA6E}"/>
              </a:ext>
            </a:extLst>
          </p:cNvPr>
          <p:cNvSpPr/>
          <p:nvPr/>
        </p:nvSpPr>
        <p:spPr>
          <a:xfrm rot="17909575">
            <a:off x="7129730" y="3085993"/>
            <a:ext cx="126527" cy="2221573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C274BC50-BFED-48BA-A2C4-BE19EB191523}"/>
              </a:ext>
            </a:extLst>
          </p:cNvPr>
          <p:cNvSpPr/>
          <p:nvPr/>
        </p:nvSpPr>
        <p:spPr>
          <a:xfrm rot="1895230" flipH="1">
            <a:off x="5183327" y="3782247"/>
            <a:ext cx="180186" cy="70134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2C0C61B6-FF2B-4A32-BE91-C7E2E992F18C}"/>
              </a:ext>
            </a:extLst>
          </p:cNvPr>
          <p:cNvSpPr/>
          <p:nvPr/>
        </p:nvSpPr>
        <p:spPr>
          <a:xfrm rot="3837140" flipH="1">
            <a:off x="4092598" y="3280170"/>
            <a:ext cx="165537" cy="168297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221825C1-642E-4EE3-A04A-81EC54A5EC39}"/>
              </a:ext>
            </a:extLst>
          </p:cNvPr>
          <p:cNvSpPr/>
          <p:nvPr/>
        </p:nvSpPr>
        <p:spPr>
          <a:xfrm rot="18608696" flipH="1">
            <a:off x="6476488" y="3562752"/>
            <a:ext cx="169846" cy="152477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20C881-D3CF-41EA-9184-286E8D775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95400"/>
            <a:ext cx="2655711" cy="49278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2DC05A-3085-4A5A-BE16-632BB7F8891F}"/>
              </a:ext>
            </a:extLst>
          </p:cNvPr>
          <p:cNvSpPr txBox="1"/>
          <p:nvPr/>
        </p:nvSpPr>
        <p:spPr>
          <a:xfrm>
            <a:off x="1676400" y="4572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C53C51-F26F-4037-B767-E1C2A86D9220}"/>
              </a:ext>
            </a:extLst>
          </p:cNvPr>
          <p:cNvSpPr txBox="1"/>
          <p:nvPr/>
        </p:nvSpPr>
        <p:spPr>
          <a:xfrm>
            <a:off x="3695700" y="5173811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FBB3A2-2B0B-419C-B339-5BA7E93518EB}"/>
              </a:ext>
            </a:extLst>
          </p:cNvPr>
          <p:cNvSpPr txBox="1"/>
          <p:nvPr/>
        </p:nvSpPr>
        <p:spPr>
          <a:xfrm>
            <a:off x="3695700" y="1223597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Quan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B03570-EC58-4B7F-9308-5BBF83299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300" y="2642418"/>
            <a:ext cx="4953000" cy="216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97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3780EB-EF10-4377-9C7D-D6CEDD1C57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000"/>
          <a:stretch/>
        </p:blipFill>
        <p:spPr>
          <a:xfrm>
            <a:off x="533400" y="2286000"/>
            <a:ext cx="7752522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0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670622-545B-46BD-8F68-693162869B50}"/>
              </a:ext>
            </a:extLst>
          </p:cNvPr>
          <p:cNvSpPr txBox="1"/>
          <p:nvPr/>
        </p:nvSpPr>
        <p:spPr>
          <a:xfrm>
            <a:off x="1905000" y="7620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1547352034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907</TotalTime>
  <Words>254</Words>
  <Application>Microsoft Office PowerPoint</Application>
  <PresentationFormat>On-screen Show (4:3)</PresentationFormat>
  <Paragraphs>27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93</cp:revision>
  <dcterms:created xsi:type="dcterms:W3CDTF">2020-08-08T13:30:12Z</dcterms:created>
  <dcterms:modified xsi:type="dcterms:W3CDTF">2020-08-26T10:35:33Z</dcterms:modified>
</cp:coreProperties>
</file>