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3"/>
  </p:notesMasterIdLst>
  <p:sldIdLst>
    <p:sldId id="268" r:id="rId3"/>
    <p:sldId id="275" r:id="rId4"/>
    <p:sldId id="264" r:id="rId5"/>
    <p:sldId id="299" r:id="rId6"/>
    <p:sldId id="307" r:id="rId7"/>
    <p:sldId id="312" r:id="rId8"/>
    <p:sldId id="290" r:id="rId9"/>
    <p:sldId id="308" r:id="rId10"/>
    <p:sldId id="309" r:id="rId11"/>
    <p:sldId id="310" r:id="rId12"/>
    <p:sldId id="313" r:id="rId13"/>
    <p:sldId id="314" r:id="rId14"/>
    <p:sldId id="311" r:id="rId15"/>
    <p:sldId id="315" r:id="rId16"/>
    <p:sldId id="298" r:id="rId17"/>
    <p:sldId id="316" r:id="rId18"/>
    <p:sldId id="317" r:id="rId19"/>
    <p:sldId id="318" r:id="rId20"/>
    <p:sldId id="319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AF838-F0A8-4986-8EED-95FC87C18D5D}"/>
              </a:ext>
            </a:extLst>
          </p:cNvPr>
          <p:cNvSpPr txBox="1"/>
          <p:nvPr/>
        </p:nvSpPr>
        <p:spPr>
          <a:xfrm>
            <a:off x="1676400" y="2133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BAD15-77DD-4A1F-AFB2-812D0D7B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8" y="1645566"/>
            <a:ext cx="7997383" cy="3566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356A2-2779-4C63-8A32-5C57856851F0}"/>
              </a:ext>
            </a:extLst>
          </p:cNvPr>
          <p:cNvSpPr txBox="1"/>
          <p:nvPr/>
        </p:nvSpPr>
        <p:spPr>
          <a:xfrm>
            <a:off x="1295400" y="4572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2DBEB-1CED-4EF5-845B-73AEE4699181}"/>
              </a:ext>
            </a:extLst>
          </p:cNvPr>
          <p:cNvSpPr txBox="1"/>
          <p:nvPr/>
        </p:nvSpPr>
        <p:spPr>
          <a:xfrm>
            <a:off x="762000" y="5562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F9CF5-A362-471A-9D1D-0F5B2C2F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02" y="2362200"/>
            <a:ext cx="7545190" cy="198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60AD07-7128-4550-88AB-721F83156EEF}"/>
              </a:ext>
            </a:extLst>
          </p:cNvPr>
          <p:cNvSpPr txBox="1"/>
          <p:nvPr/>
        </p:nvSpPr>
        <p:spPr>
          <a:xfrm>
            <a:off x="762000" y="1295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934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4B42F-6F96-40D4-9679-86797E82F33D}"/>
              </a:ext>
            </a:extLst>
          </p:cNvPr>
          <p:cNvSpPr txBox="1"/>
          <p:nvPr/>
        </p:nvSpPr>
        <p:spPr>
          <a:xfrm>
            <a:off x="685800" y="1600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0880D-3001-4788-A0D2-4B453DD6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98346"/>
            <a:ext cx="5029200" cy="12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C7E32-6D3A-4179-B187-F9BD7F3FCB68}"/>
              </a:ext>
            </a:extLst>
          </p:cNvPr>
          <p:cNvSpPr txBox="1"/>
          <p:nvPr/>
        </p:nvSpPr>
        <p:spPr>
          <a:xfrm>
            <a:off x="1676400" y="19050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4277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4A4187-0FB1-4C71-B448-58F687FC7631}"/>
              </a:ext>
            </a:extLst>
          </p:cNvPr>
          <p:cNvSpPr txBox="1"/>
          <p:nvPr/>
        </p:nvSpPr>
        <p:spPr>
          <a:xfrm>
            <a:off x="990600" y="1524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A3517-6123-4A3C-83A5-26A786C3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8" y="1557571"/>
            <a:ext cx="7009524" cy="3742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D10B5-2F90-4C41-AAEF-54C500D4E771}"/>
              </a:ext>
            </a:extLst>
          </p:cNvPr>
          <p:cNvSpPr txBox="1"/>
          <p:nvPr/>
        </p:nvSpPr>
        <p:spPr>
          <a:xfrm>
            <a:off x="1524000" y="533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71013-33A7-424C-973D-923F8CD5C9DA}"/>
              </a:ext>
            </a:extLst>
          </p:cNvPr>
          <p:cNvSpPr txBox="1"/>
          <p:nvPr/>
        </p:nvSpPr>
        <p:spPr>
          <a:xfrm>
            <a:off x="1676400" y="5562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35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A45C58-3905-45A8-B787-93DA512D94AD}"/>
              </a:ext>
            </a:extLst>
          </p:cNvPr>
          <p:cNvSpPr txBox="1"/>
          <p:nvPr/>
        </p:nvSpPr>
        <p:spPr>
          <a:xfrm>
            <a:off x="1219200" y="990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2633F-EABE-48F1-BF76-A807E470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8049731" cy="21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31151-DDBF-4BD9-A3EB-EC0D27C6720D}"/>
              </a:ext>
            </a:extLst>
          </p:cNvPr>
          <p:cNvSpPr txBox="1"/>
          <p:nvPr/>
        </p:nvSpPr>
        <p:spPr>
          <a:xfrm>
            <a:off x="914400" y="990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C0C62-F34A-460B-ADAB-A8EC1538A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97" y="3016482"/>
            <a:ext cx="3733800" cy="3306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610F3A-B767-4EA6-BBBC-FA6A88659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19" y="3276600"/>
            <a:ext cx="3582840" cy="2764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FB8B8-A079-459D-8670-B17B50A42165}"/>
              </a:ext>
            </a:extLst>
          </p:cNvPr>
          <p:cNvSpPr txBox="1"/>
          <p:nvPr/>
        </p:nvSpPr>
        <p:spPr>
          <a:xfrm>
            <a:off x="609600" y="2046787"/>
            <a:ext cx="343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D1781-515C-4EF2-870A-A5DA224F001B}"/>
              </a:ext>
            </a:extLst>
          </p:cNvPr>
          <p:cNvSpPr txBox="1"/>
          <p:nvPr/>
        </p:nvSpPr>
        <p:spPr>
          <a:xfrm>
            <a:off x="4876800" y="2046787"/>
            <a:ext cx="343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BA667-7F8D-4D40-898C-77267DEA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06" y="914400"/>
            <a:ext cx="656798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70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KHÁM PHÁ</a:t>
            </a: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7BF0-5D6C-4B3F-9CE0-F8119D8F01AD}"/>
              </a:ext>
            </a:extLst>
          </p:cNvPr>
          <p:cNvSpPr txBox="1"/>
          <p:nvPr/>
        </p:nvSpPr>
        <p:spPr>
          <a:xfrm>
            <a:off x="1104900" y="5236338"/>
            <a:ext cx="674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0EBBA-E156-440A-BBAA-7DED513BFB1D}"/>
              </a:ext>
            </a:extLst>
          </p:cNvPr>
          <p:cNvSpPr txBox="1"/>
          <p:nvPr/>
        </p:nvSpPr>
        <p:spPr>
          <a:xfrm>
            <a:off x="1026554" y="584760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E4C2C-3719-4C0B-8987-C45BF3D9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4568"/>
            <a:ext cx="7761905" cy="3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C4349-7F95-489E-A30C-E0F495F7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7444801" cy="358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371600" y="685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98B635-3AA5-4F49-BC77-DDF88C9C6017}"/>
              </a:ext>
            </a:extLst>
          </p:cNvPr>
          <p:cNvSpPr txBox="1"/>
          <p:nvPr/>
        </p:nvSpPr>
        <p:spPr>
          <a:xfrm>
            <a:off x="956154" y="715899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10D95-1118-4603-8710-EADA5DE8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2" y="1568582"/>
            <a:ext cx="1668945" cy="1557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7314A-906C-4EAB-9DEC-FA8A4C92A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69" y="1584154"/>
            <a:ext cx="1659240" cy="14237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113996-B6CD-4437-8F0D-2ADB9D66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712" y="1617424"/>
            <a:ext cx="1838576" cy="15576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BA8F02-6921-46F9-8EE6-584B9B057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16" y="3733800"/>
            <a:ext cx="2991895" cy="21953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22E972-6F1A-49E8-A057-0E1C41F5D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549" y="3900650"/>
            <a:ext cx="4159747" cy="23078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B767FD-6B76-449A-9014-69C64007C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476" y="1171740"/>
            <a:ext cx="3607498" cy="25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2529D0-8472-4B91-A1E8-8E505F07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2826"/>
            <a:ext cx="6206266" cy="749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071E6-507B-40D6-A931-397BAC61911C}"/>
              </a:ext>
            </a:extLst>
          </p:cNvPr>
          <p:cNvSpPr txBox="1"/>
          <p:nvPr/>
        </p:nvSpPr>
        <p:spPr>
          <a:xfrm>
            <a:off x="2057400" y="1981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143000" y="2286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1050</TotalTime>
  <Words>281</Words>
  <Application>Microsoft Office PowerPoint</Application>
  <PresentationFormat>On-screen Show (4:3)</PresentationFormat>
  <Paragraphs>33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102</cp:revision>
  <dcterms:created xsi:type="dcterms:W3CDTF">2020-08-08T13:30:12Z</dcterms:created>
  <dcterms:modified xsi:type="dcterms:W3CDTF">2020-08-26T15:25:33Z</dcterms:modified>
</cp:coreProperties>
</file>