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1"/>
  </p:notesMasterIdLst>
  <p:sldIdLst>
    <p:sldId id="268" r:id="rId3"/>
    <p:sldId id="275" r:id="rId4"/>
    <p:sldId id="264" r:id="rId5"/>
    <p:sldId id="299" r:id="rId6"/>
    <p:sldId id="307" r:id="rId7"/>
    <p:sldId id="312" r:id="rId8"/>
    <p:sldId id="317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82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1143000" y="10668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F87B18-481F-4BF2-8D1A-BD953C4188C9}"/>
              </a:ext>
            </a:extLst>
          </p:cNvPr>
          <p:cNvSpPr txBox="1"/>
          <p:nvPr/>
        </p:nvSpPr>
        <p:spPr>
          <a:xfrm>
            <a:off x="457200" y="2286000"/>
            <a:ext cx="3962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6FF557-79BE-4C6B-AE02-FABDF8C91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400539"/>
            <a:ext cx="1447800" cy="2971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0CDC69-8254-4DA3-A089-1740E4AAC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905000"/>
            <a:ext cx="3493394" cy="465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6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C598AE-054E-40FE-8B8D-80A9BAE16BD1}"/>
              </a:ext>
            </a:extLst>
          </p:cNvPr>
          <p:cNvSpPr txBox="1"/>
          <p:nvPr/>
        </p:nvSpPr>
        <p:spPr>
          <a:xfrm>
            <a:off x="836054" y="930674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34E2F6-51F7-4BFA-8F91-F2C7F80C4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886" y="1857808"/>
            <a:ext cx="6176227" cy="44718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ACA4BF-D276-4165-B8FB-8E2AD50447C1}"/>
              </a:ext>
            </a:extLst>
          </p:cNvPr>
          <p:cNvSpPr txBox="1"/>
          <p:nvPr/>
        </p:nvSpPr>
        <p:spPr>
          <a:xfrm>
            <a:off x="865031" y="469009"/>
            <a:ext cx="49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07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C11EE6-E73A-4790-A10C-87A28A7A01B5}"/>
              </a:ext>
            </a:extLst>
          </p:cNvPr>
          <p:cNvSpPr txBox="1"/>
          <p:nvPr/>
        </p:nvSpPr>
        <p:spPr>
          <a:xfrm>
            <a:off x="1371600" y="1115096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tai- 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EC058C-AA14-4013-B8BF-4C74CCA5D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208" y="2350398"/>
            <a:ext cx="6818491" cy="2438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310C3A-BE77-4048-9885-39637BAC015F}"/>
              </a:ext>
            </a:extLst>
          </p:cNvPr>
          <p:cNvSpPr txBox="1"/>
          <p:nvPr/>
        </p:nvSpPr>
        <p:spPr>
          <a:xfrm>
            <a:off x="2667000" y="3810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06958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64FA22-7702-4B20-94E7-8471D5542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609600"/>
            <a:ext cx="2857324" cy="25291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21A273-0D44-4E88-A369-D89D8F1E3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352800"/>
            <a:ext cx="5354127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05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1133</TotalTime>
  <Words>114</Words>
  <Application>Microsoft Office PowerPoint</Application>
  <PresentationFormat>On-screen Show (4:3)</PresentationFormat>
  <Paragraphs>15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114</cp:revision>
  <dcterms:created xsi:type="dcterms:W3CDTF">2020-08-08T13:30:12Z</dcterms:created>
  <dcterms:modified xsi:type="dcterms:W3CDTF">2020-08-28T03:43:37Z</dcterms:modified>
</cp:coreProperties>
</file>