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1"/>
  </p:notesMasterIdLst>
  <p:sldIdLst>
    <p:sldId id="281" r:id="rId4"/>
    <p:sldId id="283" r:id="rId5"/>
    <p:sldId id="260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25/01/2021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4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9" y="354029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9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58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5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70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7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0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36513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2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25/01/2021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25/01/2021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25/01/2021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25/01/2021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25/01/2021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25/01/2021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3073939"/>
            <a:ext cx="2420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3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 Thị Hồng Nhung</a:t>
            </a:r>
            <a:endParaRPr lang="zh-CN" altLang="en-US" sz="135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09800" y="1685230"/>
            <a:ext cx="4876799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9163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13643"/>
            <a:ext cx="8382000" cy="423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1" y="1807311"/>
            <a:ext cx="8512175" cy="4060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5029200"/>
            <a:ext cx="7620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3171" y="5029200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873" y="3184990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86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029200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28" y="4996996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9152" y="3183176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1" y="228600"/>
            <a:ext cx="8809193" cy="63246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04800" y="228600"/>
            <a:ext cx="2806701" cy="14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22960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2057401"/>
            <a:ext cx="8867775" cy="399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16" y="3519715"/>
            <a:ext cx="3276599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01501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4714" y="4007757"/>
            <a:ext cx="91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799" y="4054985"/>
            <a:ext cx="68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26557"/>
            <a:ext cx="8001000" cy="396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48100" y="3443515"/>
            <a:ext cx="21717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" y="2286011"/>
            <a:ext cx="8162925" cy="4038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0400" y="3519715"/>
            <a:ext cx="251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1817971"/>
            <a:ext cx="8639175" cy="3962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0400" y="3124200"/>
            <a:ext cx="2743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981200"/>
            <a:ext cx="802957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14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24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620001" cy="4229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14503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76200"/>
            <a:ext cx="2636420" cy="11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2968171" y="277223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8171" y="421640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71" y="5675097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772238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6600" y="416197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6600" y="5638811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9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1316037" y="9906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11651"/>
            <a:ext cx="8496300" cy="50795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6" y="970613"/>
            <a:ext cx="7972425" cy="5105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49637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4131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4" y="1643921"/>
            <a:ext cx="8156575" cy="4495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895616" y="1643921"/>
            <a:ext cx="116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600" y="2514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057400" y="2855687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200" y="2819400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87312" y="98847"/>
            <a:ext cx="2457450" cy="8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62</Words>
  <Application>Microsoft Office PowerPoint</Application>
  <PresentationFormat>On-screen Show (4:3)</PresentationFormat>
  <Paragraphs>27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42</cp:revision>
  <dcterms:created xsi:type="dcterms:W3CDTF">2020-08-16T14:31:31Z</dcterms:created>
  <dcterms:modified xsi:type="dcterms:W3CDTF">2021-01-25T10:12:06Z</dcterms:modified>
</cp:coreProperties>
</file>