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69A42-FA17-4E40-BC70-E0337A67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-421" r="1418" b="72595"/>
          <a:stretch/>
        </p:blipFill>
        <p:spPr>
          <a:xfrm>
            <a:off x="1331844" y="834887"/>
            <a:ext cx="9169028" cy="3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3CA151-FFF1-40CA-9AB9-3029CE45CAA3}"/>
              </a:ext>
            </a:extLst>
          </p:cNvPr>
          <p:cNvGrpSpPr/>
          <p:nvPr/>
        </p:nvGrpSpPr>
        <p:grpSpPr>
          <a:xfrm>
            <a:off x="-104822" y="74596"/>
            <a:ext cx="12694667" cy="6708808"/>
            <a:chOff x="424567" y="0"/>
            <a:chExt cx="11767433" cy="5746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A69A42-FA17-4E40-BC70-E0337A670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0" t="66942" r="1210" b="8416"/>
            <a:stretch/>
          </p:blipFill>
          <p:spPr>
            <a:xfrm>
              <a:off x="458628" y="0"/>
              <a:ext cx="10800579" cy="373542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951534-FC0C-4646-B951-024C1C41E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7" b="75476"/>
            <a:stretch/>
          </p:blipFill>
          <p:spPr>
            <a:xfrm>
              <a:off x="424567" y="3591042"/>
              <a:ext cx="11767433" cy="2155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45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1944304" y="158577"/>
            <a:ext cx="7500960" cy="66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6288" r="-761" b="83825"/>
          <a:stretch/>
        </p:blipFill>
        <p:spPr>
          <a:xfrm>
            <a:off x="467873" y="432845"/>
            <a:ext cx="11479508" cy="2050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FE6DDA-C0D5-4E9D-A7F4-4E3B8B14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t="16498" r="-972" b="70172"/>
          <a:stretch/>
        </p:blipFill>
        <p:spPr>
          <a:xfrm>
            <a:off x="467873" y="3097439"/>
            <a:ext cx="11479508" cy="27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30569" r="11611" b="33185"/>
          <a:stretch/>
        </p:blipFill>
        <p:spPr>
          <a:xfrm>
            <a:off x="16810" y="211755"/>
            <a:ext cx="6826752" cy="55441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5BDFDE-42DD-4F7B-B6CD-2EE5426E7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t="67203" r="16724" b="8379"/>
          <a:stretch/>
        </p:blipFill>
        <p:spPr>
          <a:xfrm>
            <a:off x="6593306" y="2039058"/>
            <a:ext cx="5467150" cy="36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2628" r="-3402" b="58989"/>
          <a:stretch/>
        </p:blipFill>
        <p:spPr>
          <a:xfrm>
            <a:off x="1658180" y="0"/>
            <a:ext cx="8457972" cy="60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911F064-5F17-4306-B4DA-0C149444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41796" r="9829" b="44408"/>
          <a:stretch/>
        </p:blipFill>
        <p:spPr>
          <a:xfrm>
            <a:off x="635266" y="1318660"/>
            <a:ext cx="10068027" cy="31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3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33AFB4-BD72-4C5D-B066-8016DD895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7" b="9293"/>
          <a:stretch/>
        </p:blipFill>
        <p:spPr>
          <a:xfrm>
            <a:off x="715478" y="470471"/>
            <a:ext cx="10644157" cy="53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LAN</cp:lastModifiedBy>
  <cp:revision>10</cp:revision>
  <dcterms:created xsi:type="dcterms:W3CDTF">2020-08-09T16:37:19Z</dcterms:created>
  <dcterms:modified xsi:type="dcterms:W3CDTF">2020-08-11T14:24:32Z</dcterms:modified>
</cp:coreProperties>
</file>