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32" r:id="rId3"/>
    <p:sldMasterId id="2147483744" r:id="rId4"/>
  </p:sldMasterIdLst>
  <p:sldIdLst>
    <p:sldId id="261" r:id="rId5"/>
    <p:sldId id="262" r:id="rId6"/>
    <p:sldId id="282" r:id="rId7"/>
    <p:sldId id="267" r:id="rId8"/>
    <p:sldId id="283" r:id="rId9"/>
    <p:sldId id="292" r:id="rId10"/>
    <p:sldId id="309" r:id="rId11"/>
    <p:sldId id="293" r:id="rId12"/>
    <p:sldId id="295" r:id="rId13"/>
    <p:sldId id="310" r:id="rId14"/>
    <p:sldId id="296" r:id="rId15"/>
    <p:sldId id="298" r:id="rId16"/>
    <p:sldId id="311" r:id="rId17"/>
    <p:sldId id="299" r:id="rId18"/>
    <p:sldId id="300" r:id="rId19"/>
    <p:sldId id="301" r:id="rId20"/>
    <p:sldId id="302" r:id="rId21"/>
    <p:sldId id="303" r:id="rId22"/>
    <p:sldId id="306" r:id="rId23"/>
    <p:sldId id="305" r:id="rId24"/>
    <p:sldId id="285" r:id="rId25"/>
    <p:sldId id="286" r:id="rId26"/>
    <p:sldId id="308" r:id="rId27"/>
    <p:sldId id="287" r:id="rId28"/>
    <p:sldId id="288" r:id="rId29"/>
    <p:sldId id="275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FAEB-9454-4B60-9440-4018D2DFB7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4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BE208-BFBF-414D-9E80-E89536A652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3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47B5-0AF7-4814-8B37-B2440A05B2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7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23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08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23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8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9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5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74B8-4B18-4929-9994-A2A0D7BA0D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43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7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08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51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8DA6-F9D5-4A77-94E9-BDE389E656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49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88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12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09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83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071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0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7F8F-F385-46E6-932C-9D792FE8A9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84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34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129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93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56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7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2E02-7E2B-4033-8BCE-90C7BE5BD4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1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1A7B-2A60-4A24-B6C0-CE19504329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2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1AFF-779B-4C26-9AAE-F46CFE1A2C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CD297-54EA-47CE-8F5B-0AF16C9B5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0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0867-CCDB-4929-858C-69C4AB7F77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5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5218-AB7D-4400-860A-3AA9BB021F2B}" type="slidenum">
              <a:rPr lang="en-US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8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5218-AB7D-4400-860A-3AA9BB021F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6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5218-AB7D-4400-860A-3AA9BB021F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5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…..,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20…</a:t>
            </a:r>
            <a:endParaRPr lang="en-US" sz="2800" i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772400" cy="495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4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ach, </a:t>
            </a:r>
            <a:r>
              <a:rPr lang="en-US" sz="8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êch</a:t>
            </a:r>
            <a:r>
              <a:rPr lang="en-US" sz="8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endParaRPr lang="en-US" sz="8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</a:t>
            </a:r>
            <a:r>
              <a:rPr lang="en-US" sz="48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6625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âu đố về con ế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6019800" cy="550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581400" y="570323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44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Õch</a:t>
            </a:r>
            <a:endParaRPr lang="vi-VN" sz="44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953000" y="6400800"/>
            <a:ext cx="914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89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971800" y="1624116"/>
            <a:ext cx="304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ª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Õch</a:t>
            </a:r>
            <a:endParaRPr lang="en-US" sz="54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5400" b="1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5400" b="1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on </a:t>
            </a:r>
            <a:r>
              <a:rPr lang="en-US" sz="54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Õch</a:t>
            </a:r>
            <a:endParaRPr lang="vi-VN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16634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502315" y="399076"/>
            <a:ext cx="1831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971800" y="1624116"/>
            <a:ext cx="2120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ph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Ých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65762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16 Bài văn thuyết minh về cái phích nước (bình thủy) - lớp 8 hay nhất - 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044"/>
            <a:ext cx="8257822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276600" y="5850546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c¸i</a:t>
            </a:r>
            <a:r>
              <a:rPr lang="en-US" sz="4400" b="1" dirty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phÝch</a:t>
            </a:r>
            <a:endParaRPr lang="vi-VN" sz="44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457178" y="6619987"/>
            <a:ext cx="141022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17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971800" y="1624116"/>
            <a:ext cx="358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ich</a:t>
            </a:r>
            <a:endParaRPr lang="en-US" sz="54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5400" b="1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54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ph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Ých</a:t>
            </a:r>
            <a:endParaRPr lang="en-US" sz="54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5400" b="1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54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¸i</a:t>
            </a:r>
            <a:r>
              <a:rPr lang="en-US" sz="5400" b="1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phÝch</a:t>
            </a:r>
            <a:endParaRPr lang="vi-VN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50944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248400" y="304800"/>
            <a:ext cx="236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ich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6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ph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Ých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6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¸i</a:t>
            </a:r>
            <a:r>
              <a:rPr lang="en-US" sz="3600" b="1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phÝch</a:t>
            </a:r>
            <a:endParaRPr lang="vi-VN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352800" y="30480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Õch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600" b="1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on </a:t>
            </a:r>
            <a:r>
              <a:rPr lang="en-US" sz="36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Õch</a:t>
            </a:r>
            <a:endParaRPr lang="vi-VN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52400" y="337958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ach</a:t>
            </a:r>
            <a:r>
              <a:rPr lang="en-US" sz="36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6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¸ch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36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r>
              <a:rPr lang="en-US" sz="36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ói</a:t>
            </a:r>
            <a:r>
              <a:rPr lang="en-US" sz="3600" b="1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x¸ch</a:t>
            </a:r>
            <a:endParaRPr lang="vi-VN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694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066800" y="2362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¸ch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t¸ch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s¹ch</a:t>
            </a:r>
          </a:p>
        </p:txBody>
      </p:sp>
    </p:spTree>
    <p:extLst>
      <p:ext uri="{BB962C8B-B14F-4D97-AF65-F5344CB8AC3E}">
        <p14:creationId xmlns:p14="http://schemas.microsoft.com/office/powerpoint/2010/main" val="270686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066800" y="2362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hÕch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mÕch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lÖch</a:t>
            </a:r>
            <a:endParaRPr lang="en-US" sz="3600" dirty="0" smtClean="0"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83388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066800" y="2362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bÝch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 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xÝch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   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kÞch</a:t>
            </a:r>
            <a:endParaRPr lang="en-US" sz="3600" dirty="0" smtClean="0"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5327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t="48437" r="20214" b="41875"/>
          <a:stretch/>
        </p:blipFill>
        <p:spPr bwMode="auto">
          <a:xfrm>
            <a:off x="457200" y="1656567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62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87546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Đọc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154" y="1143000"/>
            <a:ext cx="825137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inh</a:t>
            </a:r>
            <a:endParaRPr lang="en-US" sz="44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cạnh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kênh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ghềnh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lệnh</a:t>
            </a:r>
            <a:endParaRPr lang="en-US" sz="44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</a:p>
          <a:p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kênh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r>
              <a:rPr lang="en-US" sz="4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râm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248400" y="304800"/>
            <a:ext cx="236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ich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6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ph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Ých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6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¸i</a:t>
            </a:r>
            <a:r>
              <a:rPr lang="en-US" sz="36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phÝch</a:t>
            </a:r>
            <a:endParaRPr lang="vi-VN" sz="36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352800" y="30480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Õch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6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on </a:t>
            </a:r>
            <a:r>
              <a:rPr lang="en-US" sz="36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Õch</a:t>
            </a:r>
            <a:endParaRPr lang="vi-VN" sz="36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52400" y="337958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ach</a:t>
            </a:r>
            <a:r>
              <a:rPr lang="en-US" sz="36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¹ch</a:t>
            </a:r>
          </a:p>
          <a:p>
            <a:r>
              <a:rPr lang="en-US" sz="36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</a:t>
            </a:r>
            <a:r>
              <a:rPr lang="en-US" sz="36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iªn</a:t>
            </a:r>
            <a:r>
              <a:rPr lang="en-US" sz="36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g¹ch</a:t>
            </a:r>
            <a:endParaRPr lang="vi-VN" sz="36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219200" y="2590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2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</a:t>
            </a:r>
            <a:r>
              <a:rPr lang="en-US" sz="3600" dirty="0" err="1" smtClean="0">
                <a:solidFill>
                  <a:schemeClr val="tx2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¸ch</a:t>
            </a:r>
            <a:r>
              <a:rPr lang="en-US" sz="3600" dirty="0" smtClean="0">
                <a:solidFill>
                  <a:schemeClr val="tx2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3600" dirty="0" err="1" smtClean="0">
                <a:solidFill>
                  <a:schemeClr val="tx2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t¸ch</a:t>
            </a:r>
            <a:r>
              <a:rPr lang="en-US" sz="3600" dirty="0" smtClean="0">
                <a:solidFill>
                  <a:schemeClr val="tx2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s¹ch</a:t>
            </a:r>
          </a:p>
        </p:txBody>
      </p:sp>
      <p:sp>
        <p:nvSpPr>
          <p:cNvPr id="6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248428" y="3237131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2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600" dirty="0" err="1" smtClean="0">
                <a:solidFill>
                  <a:schemeClr val="tx2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hÕch</a:t>
            </a:r>
            <a:r>
              <a:rPr lang="en-US" sz="3600" dirty="0" smtClean="0">
                <a:solidFill>
                  <a:schemeClr val="tx2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3600" dirty="0" err="1" smtClean="0">
                <a:solidFill>
                  <a:schemeClr val="tx2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mÕch</a:t>
            </a:r>
            <a:r>
              <a:rPr lang="en-US" sz="3600" dirty="0" smtClean="0">
                <a:solidFill>
                  <a:schemeClr val="tx2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3600" dirty="0" err="1" smtClean="0">
                <a:solidFill>
                  <a:schemeClr val="tx2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lÖch</a:t>
            </a:r>
            <a:endParaRPr lang="en-US" sz="3600" dirty="0" smtClean="0">
              <a:solidFill>
                <a:schemeClr val="tx2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295400" y="3883462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2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bÝch</a:t>
            </a:r>
            <a:r>
              <a:rPr lang="en-US" sz="3600" dirty="0" smtClean="0">
                <a:solidFill>
                  <a:schemeClr val="tx2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</a:t>
            </a:r>
            <a:r>
              <a:rPr lang="en-US" sz="3600" dirty="0" err="1" smtClean="0">
                <a:solidFill>
                  <a:schemeClr val="tx2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xÝch</a:t>
            </a:r>
            <a:r>
              <a:rPr lang="en-US" sz="3600" dirty="0" smtClean="0">
                <a:solidFill>
                  <a:schemeClr val="tx2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  </a:t>
            </a:r>
            <a:r>
              <a:rPr lang="en-US" sz="3600" dirty="0" err="1" smtClean="0">
                <a:solidFill>
                  <a:schemeClr val="tx2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kÞch</a:t>
            </a:r>
            <a:endParaRPr lang="en-US" sz="3600" dirty="0" smtClean="0">
              <a:solidFill>
                <a:schemeClr val="tx2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8621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81000" y="2743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¸ch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vë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chªnh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lÖch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tê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lÞch</a:t>
            </a:r>
            <a:endParaRPr lang="en-US" sz="3600" dirty="0" smtClean="0"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05216" y="3352800"/>
            <a:ext cx="9425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105400" y="3352800"/>
            <a:ext cx="9425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7924800" y="3352800"/>
            <a:ext cx="838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77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57364" r="11811" b="29167"/>
          <a:stretch/>
        </p:blipFill>
        <p:spPr bwMode="auto">
          <a:xfrm>
            <a:off x="609600" y="1828800"/>
            <a:ext cx="800099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9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248400" y="304800"/>
            <a:ext cx="236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ich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6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ph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Ých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6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¸i</a:t>
            </a:r>
            <a:r>
              <a:rPr lang="en-US" sz="36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phÝch</a:t>
            </a:r>
            <a:endParaRPr lang="vi-VN" sz="36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352800" y="30480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Õch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6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on </a:t>
            </a:r>
            <a:r>
              <a:rPr lang="en-US" sz="36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Õch</a:t>
            </a:r>
            <a:endParaRPr lang="vi-VN" sz="36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52400" y="337958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ach</a:t>
            </a:r>
            <a:r>
              <a:rPr lang="en-US" sz="36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¹ch</a:t>
            </a:r>
          </a:p>
          <a:p>
            <a:r>
              <a:rPr lang="en-US" sz="36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</a:t>
            </a:r>
            <a:r>
              <a:rPr lang="en-US" sz="36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iªn</a:t>
            </a:r>
            <a:r>
              <a:rPr lang="en-US" sz="36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g¹ch</a:t>
            </a:r>
            <a:endParaRPr lang="vi-VN" sz="36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219200" y="2590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1F497D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</a:t>
            </a:r>
            <a:r>
              <a:rPr lang="en-US" sz="3600" dirty="0" err="1" smtClean="0">
                <a:solidFill>
                  <a:srgbClr val="1F497D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¸ch</a:t>
            </a:r>
            <a:r>
              <a:rPr lang="en-US" sz="3600" dirty="0" smtClean="0">
                <a:solidFill>
                  <a:srgbClr val="1F497D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3600" dirty="0" err="1" smtClean="0">
                <a:solidFill>
                  <a:srgbClr val="1F497D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t¸ch</a:t>
            </a:r>
            <a:r>
              <a:rPr lang="en-US" sz="3600" dirty="0" smtClean="0">
                <a:solidFill>
                  <a:srgbClr val="1F497D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s¹ch</a:t>
            </a:r>
          </a:p>
        </p:txBody>
      </p:sp>
      <p:sp>
        <p:nvSpPr>
          <p:cNvPr id="6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248428" y="3237131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1F497D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600" dirty="0" err="1" smtClean="0">
                <a:solidFill>
                  <a:srgbClr val="1F497D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hÕch</a:t>
            </a:r>
            <a:r>
              <a:rPr lang="en-US" sz="3600" dirty="0" smtClean="0">
                <a:solidFill>
                  <a:srgbClr val="1F497D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3600" dirty="0" err="1" smtClean="0">
                <a:solidFill>
                  <a:srgbClr val="1F497D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mÕch</a:t>
            </a:r>
            <a:r>
              <a:rPr lang="en-US" sz="3600" dirty="0" smtClean="0">
                <a:solidFill>
                  <a:srgbClr val="1F497D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3600" dirty="0" err="1" smtClean="0">
                <a:solidFill>
                  <a:srgbClr val="1F497D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lÖch</a:t>
            </a:r>
            <a:endParaRPr lang="en-US" sz="3600" dirty="0" smtClean="0">
              <a:solidFill>
                <a:srgbClr val="1F497D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295400" y="3883462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1F497D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bÝch</a:t>
            </a:r>
            <a:r>
              <a:rPr lang="en-US" sz="3600" dirty="0" smtClean="0">
                <a:solidFill>
                  <a:srgbClr val="1F497D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</a:t>
            </a:r>
            <a:r>
              <a:rPr lang="en-US" sz="3600" dirty="0" err="1" smtClean="0">
                <a:solidFill>
                  <a:srgbClr val="1F497D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xÝch</a:t>
            </a:r>
            <a:r>
              <a:rPr lang="en-US" sz="3600" dirty="0" smtClean="0">
                <a:solidFill>
                  <a:srgbClr val="1F497D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  </a:t>
            </a:r>
            <a:r>
              <a:rPr lang="en-US" sz="3600" dirty="0" err="1" smtClean="0">
                <a:solidFill>
                  <a:srgbClr val="1F497D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kÞch</a:t>
            </a:r>
            <a:endParaRPr lang="en-US" sz="3600" dirty="0" smtClean="0">
              <a:solidFill>
                <a:srgbClr val="1F497D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57200" y="480059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¸ch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vë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chªnh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lÖch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tê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lÞch</a:t>
            </a:r>
            <a:endParaRPr lang="en-US" sz="3600" dirty="0" smtClean="0"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15308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6" t="38837" r="11906" b="28206"/>
          <a:stretch/>
        </p:blipFill>
        <p:spPr bwMode="auto">
          <a:xfrm>
            <a:off x="762001" y="701458"/>
            <a:ext cx="7848600" cy="562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8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74876" r="5102" b="6336"/>
          <a:stretch/>
        </p:blipFill>
        <p:spPr bwMode="auto">
          <a:xfrm>
            <a:off x="228600" y="864296"/>
            <a:ext cx="8534400" cy="340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6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2819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409_20200522034854_p129-ech-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7000" y="144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2"/>
          <a:stretch/>
        </p:blipFill>
        <p:spPr bwMode="auto">
          <a:xfrm>
            <a:off x="533400" y="685800"/>
            <a:ext cx="806676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9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35481" r="9351" b="53499"/>
          <a:stretch/>
        </p:blipFill>
        <p:spPr bwMode="auto">
          <a:xfrm>
            <a:off x="304800" y="2057401"/>
            <a:ext cx="8458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6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09800"/>
            <a:ext cx="853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ach</a:t>
            </a:r>
            <a:r>
              <a:rPr lang="en-US" sz="11500" dirty="0" smtClean="0">
                <a:solidFill>
                  <a:srgbClr val="0070C0"/>
                </a:solidFill>
              </a:rPr>
              <a:t>   </a:t>
            </a:r>
            <a:r>
              <a:rPr lang="en-US" sz="11500" dirty="0" err="1" smtClean="0">
                <a:solidFill>
                  <a:srgbClr val="FF0000"/>
                </a:solidFill>
              </a:rPr>
              <a:t>êch</a:t>
            </a:r>
            <a:r>
              <a:rPr lang="en-US" sz="11500" dirty="0" smtClean="0">
                <a:solidFill>
                  <a:srgbClr val="FF0000"/>
                </a:solidFill>
              </a:rPr>
              <a:t>   </a:t>
            </a:r>
            <a:r>
              <a:rPr lang="en-US" sz="11500" dirty="0" err="1" smtClean="0">
                <a:solidFill>
                  <a:srgbClr val="FF0000"/>
                </a:solidFill>
              </a:rPr>
              <a:t>ich</a:t>
            </a:r>
            <a:r>
              <a:rPr lang="en-US" sz="11500" dirty="0" smtClean="0">
                <a:solidFill>
                  <a:srgbClr val="FF0000"/>
                </a:solidFill>
              </a:rPr>
              <a:t> </a:t>
            </a:r>
            <a:endParaRPr lang="en-US" sz="11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2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409_20200522034738_p12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124200" y="399076"/>
            <a:ext cx="1831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ach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819400" y="1624116"/>
            <a:ext cx="2120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¸ch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30498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hé ngay shop bán túi xách hàng hiệu được yêu thích nhất tại TPHCM – ViA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7"/>
          <a:stretch/>
        </p:blipFill>
        <p:spPr bwMode="auto">
          <a:xfrm>
            <a:off x="1219200" y="-28186"/>
            <a:ext cx="6629400" cy="560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581400" y="570323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tói</a:t>
            </a:r>
            <a:r>
              <a:rPr lang="en-US" sz="4400" b="1" dirty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x¸ch</a:t>
            </a:r>
            <a:endParaRPr lang="vi-VN" sz="44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5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495800" y="6400800"/>
            <a:ext cx="137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64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819400" y="1624116"/>
            <a:ext cx="358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ach</a:t>
            </a:r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r>
              <a:rPr lang="en-US" sz="54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54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¸ch</a:t>
            </a:r>
            <a:endParaRPr lang="en-US" sz="5400" b="1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5400" b="1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54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r>
              <a:rPr lang="en-US" sz="54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ói</a:t>
            </a:r>
            <a:r>
              <a:rPr lang="en-US" sz="5400" b="1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x¸ch</a:t>
            </a:r>
            <a:endParaRPr lang="vi-VN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12704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124200" y="399076"/>
            <a:ext cx="1831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971800" y="1624116"/>
            <a:ext cx="2120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Õ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3324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177</Words>
  <Application>Microsoft Office PowerPoint</Application>
  <PresentationFormat>On-screen Show (4:3)</PresentationFormat>
  <Paragraphs>72</Paragraphs>
  <Slides>28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1_Office Theme</vt:lpstr>
      <vt:lpstr>Office Theme</vt:lpstr>
      <vt:lpstr>Clarity</vt:lpstr>
      <vt:lpstr>2_Office Theme</vt:lpstr>
      <vt:lpstr>Thứ….., ngày … tháng … năm 20…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Windows User</cp:lastModifiedBy>
  <cp:revision>65</cp:revision>
  <dcterms:created xsi:type="dcterms:W3CDTF">2006-08-16T00:00:00Z</dcterms:created>
  <dcterms:modified xsi:type="dcterms:W3CDTF">2020-11-29T14:20:22Z</dcterms:modified>
</cp:coreProperties>
</file>