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0" r:id="rId1"/>
  </p:sldMasterIdLst>
  <p:notesMasterIdLst>
    <p:notesMasterId r:id="rId8"/>
  </p:notesMasterIdLst>
  <p:sldIdLst>
    <p:sldId id="256" r:id="rId2"/>
    <p:sldId id="306" r:id="rId3"/>
    <p:sldId id="317" r:id="rId4"/>
    <p:sldId id="313" r:id="rId5"/>
    <p:sldId id="315" r:id="rId6"/>
    <p:sldId id="309" r:id="rId7"/>
  </p:sldIdLst>
  <p:sldSz cx="9144000" cy="5143500" type="screen16x9"/>
  <p:notesSz cx="6858000" cy="9144000"/>
  <p:embeddedFontLst>
    <p:embeddedFont>
      <p:font typeface="Pangolin" charset="0"/>
      <p:regular r:id="rId9"/>
    </p:embeddedFont>
    <p:embeddedFont>
      <p:font typeface="Baloo 2" charset="0"/>
      <p:regular r:id="rId10"/>
      <p:bold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8E8"/>
    <a:srgbClr val="00A651"/>
    <a:srgbClr val="FFFF93"/>
    <a:srgbClr val="FFFF6D"/>
    <a:srgbClr val="BCE292"/>
    <a:srgbClr val="FF7C0A"/>
    <a:srgbClr val="E42428"/>
    <a:srgbClr val="1A8C54"/>
    <a:srgbClr val="AC98C9"/>
    <a:srgbClr val="E5E1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8CEC710F-8ECD-4C85-BF59-EB7B87D8E4C5}">
  <a:tblStyle styleId="{8CEC710F-8ECD-4C85-BF59-EB7B87D8E4C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92" d="100"/>
          <a:sy n="92" d="100"/>
        </p:scale>
        <p:origin x="-780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7780925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91c7d10726_8_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" name="Google Shape;194;g91c7d10726_8_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/>
          <p:nvPr/>
        </p:nvSpPr>
        <p:spPr>
          <a:xfrm flipH="1">
            <a:off x="1566733" y="10313"/>
            <a:ext cx="7578093" cy="3705480"/>
          </a:xfrm>
          <a:custGeom>
            <a:avLst/>
            <a:gdLst/>
            <a:ahLst/>
            <a:cxnLst/>
            <a:rect l="l" t="t" r="r" b="b"/>
            <a:pathLst>
              <a:path w="40828" h="24587" extrusionOk="0">
                <a:moveTo>
                  <a:pt x="1" y="0"/>
                </a:moveTo>
                <a:lnTo>
                  <a:pt x="1" y="12"/>
                </a:lnTo>
                <a:lnTo>
                  <a:pt x="1" y="24586"/>
                </a:lnTo>
                <a:cubicBezTo>
                  <a:pt x="1" y="24586"/>
                  <a:pt x="20777" y="24039"/>
                  <a:pt x="25778" y="15716"/>
                </a:cubicBezTo>
                <a:cubicBezTo>
                  <a:pt x="30779" y="7394"/>
                  <a:pt x="37518" y="8061"/>
                  <a:pt x="39173" y="5536"/>
                </a:cubicBezTo>
                <a:cubicBezTo>
                  <a:pt x="40827" y="3000"/>
                  <a:pt x="39577" y="0"/>
                  <a:pt x="39577" y="0"/>
                </a:cubicBezTo>
                <a:close/>
              </a:path>
            </a:pathLst>
          </a:custGeom>
          <a:solidFill>
            <a:srgbClr val="F3702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4" name="Google Shape;267;p25"/>
          <p:cNvGrpSpPr/>
          <p:nvPr userDrawn="1"/>
        </p:nvGrpSpPr>
        <p:grpSpPr>
          <a:xfrm rot="1093143">
            <a:off x="7684861" y="3602545"/>
            <a:ext cx="975516" cy="936649"/>
            <a:chOff x="3885600" y="2960625"/>
            <a:chExt cx="470600" cy="451850"/>
          </a:xfrm>
        </p:grpSpPr>
        <p:sp>
          <p:nvSpPr>
            <p:cNvPr id="45" name="Google Shape;268;p25"/>
            <p:cNvSpPr/>
            <p:nvPr/>
          </p:nvSpPr>
          <p:spPr>
            <a:xfrm>
              <a:off x="3895725" y="3066575"/>
              <a:ext cx="446500" cy="206900"/>
            </a:xfrm>
            <a:custGeom>
              <a:avLst/>
              <a:gdLst/>
              <a:ahLst/>
              <a:cxnLst/>
              <a:rect l="l" t="t" r="r" b="b"/>
              <a:pathLst>
                <a:path w="17860" h="8276" extrusionOk="0">
                  <a:moveTo>
                    <a:pt x="11049" y="8109"/>
                  </a:moveTo>
                  <a:lnTo>
                    <a:pt x="11049" y="7287"/>
                  </a:lnTo>
                  <a:cubicBezTo>
                    <a:pt x="11037" y="6871"/>
                    <a:pt x="10930" y="6740"/>
                    <a:pt x="10549" y="6704"/>
                  </a:cubicBezTo>
                  <a:cubicBezTo>
                    <a:pt x="9620" y="6644"/>
                    <a:pt x="8703" y="6609"/>
                    <a:pt x="7775" y="6573"/>
                  </a:cubicBezTo>
                  <a:cubicBezTo>
                    <a:pt x="7322" y="6561"/>
                    <a:pt x="7120" y="6763"/>
                    <a:pt x="7060" y="7216"/>
                  </a:cubicBezTo>
                  <a:cubicBezTo>
                    <a:pt x="7049" y="7406"/>
                    <a:pt x="7025" y="7585"/>
                    <a:pt x="7001" y="7835"/>
                  </a:cubicBezTo>
                  <a:cubicBezTo>
                    <a:pt x="6679" y="7871"/>
                    <a:pt x="6382" y="7930"/>
                    <a:pt x="6072" y="7942"/>
                  </a:cubicBezTo>
                  <a:cubicBezTo>
                    <a:pt x="4489" y="8002"/>
                    <a:pt x="2929" y="7918"/>
                    <a:pt x="1381" y="7704"/>
                  </a:cubicBezTo>
                  <a:cubicBezTo>
                    <a:pt x="95" y="7525"/>
                    <a:pt x="226" y="7382"/>
                    <a:pt x="143" y="6347"/>
                  </a:cubicBezTo>
                  <a:cubicBezTo>
                    <a:pt x="0" y="4608"/>
                    <a:pt x="95" y="2870"/>
                    <a:pt x="262" y="1132"/>
                  </a:cubicBezTo>
                  <a:cubicBezTo>
                    <a:pt x="274" y="929"/>
                    <a:pt x="310" y="739"/>
                    <a:pt x="393" y="572"/>
                  </a:cubicBezTo>
                  <a:cubicBezTo>
                    <a:pt x="560" y="251"/>
                    <a:pt x="845" y="60"/>
                    <a:pt x="1226" y="60"/>
                  </a:cubicBezTo>
                  <a:cubicBezTo>
                    <a:pt x="2119" y="60"/>
                    <a:pt x="3012" y="1"/>
                    <a:pt x="3893" y="60"/>
                  </a:cubicBezTo>
                  <a:cubicBezTo>
                    <a:pt x="4786" y="120"/>
                    <a:pt x="5667" y="72"/>
                    <a:pt x="6560" y="36"/>
                  </a:cubicBezTo>
                  <a:cubicBezTo>
                    <a:pt x="6798" y="24"/>
                    <a:pt x="7049" y="24"/>
                    <a:pt x="7287" y="60"/>
                  </a:cubicBezTo>
                  <a:cubicBezTo>
                    <a:pt x="9061" y="239"/>
                    <a:pt x="10847" y="120"/>
                    <a:pt x="12621" y="132"/>
                  </a:cubicBezTo>
                  <a:cubicBezTo>
                    <a:pt x="13466" y="144"/>
                    <a:pt x="14323" y="60"/>
                    <a:pt x="15180" y="60"/>
                  </a:cubicBezTo>
                  <a:cubicBezTo>
                    <a:pt x="15728" y="60"/>
                    <a:pt x="16288" y="132"/>
                    <a:pt x="16847" y="203"/>
                  </a:cubicBezTo>
                  <a:cubicBezTo>
                    <a:pt x="17514" y="298"/>
                    <a:pt x="17740" y="548"/>
                    <a:pt x="17776" y="1251"/>
                  </a:cubicBezTo>
                  <a:cubicBezTo>
                    <a:pt x="17824" y="2060"/>
                    <a:pt x="17859" y="2882"/>
                    <a:pt x="17859" y="3703"/>
                  </a:cubicBezTo>
                  <a:cubicBezTo>
                    <a:pt x="17859" y="4334"/>
                    <a:pt x="17836" y="5001"/>
                    <a:pt x="17788" y="5632"/>
                  </a:cubicBezTo>
                  <a:cubicBezTo>
                    <a:pt x="17752" y="6109"/>
                    <a:pt x="17657" y="6609"/>
                    <a:pt x="17562" y="7085"/>
                  </a:cubicBezTo>
                  <a:cubicBezTo>
                    <a:pt x="17466" y="7454"/>
                    <a:pt x="17157" y="7644"/>
                    <a:pt x="16800" y="7716"/>
                  </a:cubicBezTo>
                  <a:cubicBezTo>
                    <a:pt x="14954" y="8133"/>
                    <a:pt x="13073" y="8275"/>
                    <a:pt x="11192" y="8204"/>
                  </a:cubicBezTo>
                  <a:cubicBezTo>
                    <a:pt x="11168" y="8180"/>
                    <a:pt x="11156" y="8168"/>
                    <a:pt x="11049" y="8109"/>
                  </a:cubicBezTo>
                  <a:close/>
                </a:path>
              </a:pathLst>
            </a:custGeom>
            <a:solidFill>
              <a:srgbClr val="66C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269;p25"/>
            <p:cNvSpPr/>
            <p:nvPr/>
          </p:nvSpPr>
          <p:spPr>
            <a:xfrm>
              <a:off x="3910300" y="3268975"/>
              <a:ext cx="403950" cy="127425"/>
            </a:xfrm>
            <a:custGeom>
              <a:avLst/>
              <a:gdLst/>
              <a:ahLst/>
              <a:cxnLst/>
              <a:rect l="l" t="t" r="r" b="b"/>
              <a:pathLst>
                <a:path w="16158" h="5097" extrusionOk="0">
                  <a:moveTo>
                    <a:pt x="48" y="1"/>
                  </a:moveTo>
                  <a:cubicBezTo>
                    <a:pt x="2239" y="191"/>
                    <a:pt x="4310" y="406"/>
                    <a:pt x="6454" y="251"/>
                  </a:cubicBezTo>
                  <a:cubicBezTo>
                    <a:pt x="6466" y="572"/>
                    <a:pt x="6477" y="846"/>
                    <a:pt x="6489" y="1132"/>
                  </a:cubicBezTo>
                  <a:cubicBezTo>
                    <a:pt x="6513" y="1311"/>
                    <a:pt x="6489" y="1489"/>
                    <a:pt x="6525" y="1644"/>
                  </a:cubicBezTo>
                  <a:cubicBezTo>
                    <a:pt x="6585" y="1965"/>
                    <a:pt x="6787" y="2144"/>
                    <a:pt x="7108" y="2156"/>
                  </a:cubicBezTo>
                  <a:cubicBezTo>
                    <a:pt x="7835" y="2168"/>
                    <a:pt x="8561" y="2180"/>
                    <a:pt x="9299" y="2168"/>
                  </a:cubicBezTo>
                  <a:cubicBezTo>
                    <a:pt x="9502" y="2168"/>
                    <a:pt x="9716" y="2096"/>
                    <a:pt x="9906" y="2049"/>
                  </a:cubicBezTo>
                  <a:cubicBezTo>
                    <a:pt x="10192" y="1977"/>
                    <a:pt x="10347" y="1799"/>
                    <a:pt x="10383" y="1501"/>
                  </a:cubicBezTo>
                  <a:cubicBezTo>
                    <a:pt x="10406" y="1191"/>
                    <a:pt x="10454" y="894"/>
                    <a:pt x="10502" y="572"/>
                  </a:cubicBezTo>
                  <a:cubicBezTo>
                    <a:pt x="12371" y="441"/>
                    <a:pt x="14216" y="299"/>
                    <a:pt x="16098" y="156"/>
                  </a:cubicBezTo>
                  <a:cubicBezTo>
                    <a:pt x="16110" y="263"/>
                    <a:pt x="16157" y="358"/>
                    <a:pt x="16133" y="453"/>
                  </a:cubicBezTo>
                  <a:lnTo>
                    <a:pt x="15871" y="4251"/>
                  </a:lnTo>
                  <a:cubicBezTo>
                    <a:pt x="15860" y="4370"/>
                    <a:pt x="15836" y="4490"/>
                    <a:pt x="15812" y="4609"/>
                  </a:cubicBezTo>
                  <a:cubicBezTo>
                    <a:pt x="15693" y="4978"/>
                    <a:pt x="15562" y="5085"/>
                    <a:pt x="15169" y="5073"/>
                  </a:cubicBezTo>
                  <a:cubicBezTo>
                    <a:pt x="13502" y="5037"/>
                    <a:pt x="11823" y="5013"/>
                    <a:pt x="10156" y="5001"/>
                  </a:cubicBezTo>
                  <a:cubicBezTo>
                    <a:pt x="9823" y="5001"/>
                    <a:pt x="9502" y="5037"/>
                    <a:pt x="9156" y="5037"/>
                  </a:cubicBezTo>
                  <a:cubicBezTo>
                    <a:pt x="8120" y="5061"/>
                    <a:pt x="7073" y="5097"/>
                    <a:pt x="6037" y="5085"/>
                  </a:cubicBezTo>
                  <a:cubicBezTo>
                    <a:pt x="4763" y="5073"/>
                    <a:pt x="3489" y="5025"/>
                    <a:pt x="2227" y="4954"/>
                  </a:cubicBezTo>
                  <a:cubicBezTo>
                    <a:pt x="1691" y="4918"/>
                    <a:pt x="1155" y="4835"/>
                    <a:pt x="631" y="4728"/>
                  </a:cubicBezTo>
                  <a:cubicBezTo>
                    <a:pt x="227" y="4656"/>
                    <a:pt x="0" y="4394"/>
                    <a:pt x="24" y="3954"/>
                  </a:cubicBezTo>
                  <a:cubicBezTo>
                    <a:pt x="36" y="3430"/>
                    <a:pt x="36" y="2906"/>
                    <a:pt x="48" y="2394"/>
                  </a:cubicBezTo>
                  <a:cubicBezTo>
                    <a:pt x="48" y="1977"/>
                    <a:pt x="60" y="1561"/>
                    <a:pt x="60" y="1144"/>
                  </a:cubicBezTo>
                  <a:cubicBezTo>
                    <a:pt x="48" y="787"/>
                    <a:pt x="48" y="406"/>
                    <a:pt x="48" y="1"/>
                  </a:cubicBezTo>
                  <a:close/>
                </a:path>
              </a:pathLst>
            </a:custGeom>
            <a:solidFill>
              <a:srgbClr val="66C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270;p25"/>
            <p:cNvSpPr/>
            <p:nvPr/>
          </p:nvSpPr>
          <p:spPr>
            <a:xfrm>
              <a:off x="4051675" y="2974900"/>
              <a:ext cx="155700" cy="84250"/>
            </a:xfrm>
            <a:custGeom>
              <a:avLst/>
              <a:gdLst/>
              <a:ahLst/>
              <a:cxnLst/>
              <a:rect l="l" t="t" r="r" b="b"/>
              <a:pathLst>
                <a:path w="6228" h="3370" extrusionOk="0">
                  <a:moveTo>
                    <a:pt x="5144" y="3263"/>
                  </a:moveTo>
                  <a:cubicBezTo>
                    <a:pt x="5132" y="3072"/>
                    <a:pt x="5132" y="2870"/>
                    <a:pt x="5097" y="2668"/>
                  </a:cubicBezTo>
                  <a:cubicBezTo>
                    <a:pt x="5073" y="2346"/>
                    <a:pt x="5049" y="2036"/>
                    <a:pt x="4990" y="1727"/>
                  </a:cubicBezTo>
                  <a:cubicBezTo>
                    <a:pt x="4894" y="1286"/>
                    <a:pt x="4597" y="1024"/>
                    <a:pt x="4144" y="1013"/>
                  </a:cubicBezTo>
                  <a:cubicBezTo>
                    <a:pt x="3513" y="1001"/>
                    <a:pt x="2894" y="1001"/>
                    <a:pt x="2275" y="1013"/>
                  </a:cubicBezTo>
                  <a:cubicBezTo>
                    <a:pt x="1799" y="1024"/>
                    <a:pt x="1584" y="1251"/>
                    <a:pt x="1537" y="1727"/>
                  </a:cubicBezTo>
                  <a:cubicBezTo>
                    <a:pt x="1513" y="2084"/>
                    <a:pt x="1525" y="2453"/>
                    <a:pt x="1513" y="2834"/>
                  </a:cubicBezTo>
                  <a:lnTo>
                    <a:pt x="1513" y="3263"/>
                  </a:lnTo>
                  <a:cubicBezTo>
                    <a:pt x="1072" y="3370"/>
                    <a:pt x="691" y="3299"/>
                    <a:pt x="287" y="3287"/>
                  </a:cubicBezTo>
                  <a:cubicBezTo>
                    <a:pt x="96" y="3287"/>
                    <a:pt x="1" y="3156"/>
                    <a:pt x="1" y="2977"/>
                  </a:cubicBezTo>
                  <a:cubicBezTo>
                    <a:pt x="25" y="2322"/>
                    <a:pt x="1" y="1655"/>
                    <a:pt x="96" y="1001"/>
                  </a:cubicBezTo>
                  <a:cubicBezTo>
                    <a:pt x="168" y="417"/>
                    <a:pt x="644" y="48"/>
                    <a:pt x="1287" y="36"/>
                  </a:cubicBezTo>
                  <a:cubicBezTo>
                    <a:pt x="2227" y="1"/>
                    <a:pt x="3156" y="1"/>
                    <a:pt x="4097" y="36"/>
                  </a:cubicBezTo>
                  <a:cubicBezTo>
                    <a:pt x="4561" y="48"/>
                    <a:pt x="5025" y="155"/>
                    <a:pt x="5478" y="274"/>
                  </a:cubicBezTo>
                  <a:cubicBezTo>
                    <a:pt x="5990" y="393"/>
                    <a:pt x="6168" y="596"/>
                    <a:pt x="6192" y="1108"/>
                  </a:cubicBezTo>
                  <a:cubicBezTo>
                    <a:pt x="6228" y="1703"/>
                    <a:pt x="6228" y="2275"/>
                    <a:pt x="6216" y="2870"/>
                  </a:cubicBezTo>
                  <a:cubicBezTo>
                    <a:pt x="6192" y="3310"/>
                    <a:pt x="6121" y="3334"/>
                    <a:pt x="5692" y="3334"/>
                  </a:cubicBezTo>
                  <a:lnTo>
                    <a:pt x="5323" y="3334"/>
                  </a:lnTo>
                  <a:cubicBezTo>
                    <a:pt x="5275" y="3322"/>
                    <a:pt x="5228" y="3287"/>
                    <a:pt x="5144" y="3263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271;p25"/>
            <p:cNvSpPr/>
            <p:nvPr/>
          </p:nvSpPr>
          <p:spPr>
            <a:xfrm>
              <a:off x="4077575" y="3242500"/>
              <a:ext cx="86350" cy="70550"/>
            </a:xfrm>
            <a:custGeom>
              <a:avLst/>
              <a:gdLst/>
              <a:ahLst/>
              <a:cxnLst/>
              <a:rect l="l" t="t" r="r" b="b"/>
              <a:pathLst>
                <a:path w="3454" h="2822" extrusionOk="0">
                  <a:moveTo>
                    <a:pt x="310" y="2762"/>
                  </a:moveTo>
                  <a:cubicBezTo>
                    <a:pt x="1" y="1893"/>
                    <a:pt x="96" y="1072"/>
                    <a:pt x="203" y="238"/>
                  </a:cubicBezTo>
                  <a:cubicBezTo>
                    <a:pt x="239" y="48"/>
                    <a:pt x="382" y="0"/>
                    <a:pt x="548" y="0"/>
                  </a:cubicBezTo>
                  <a:cubicBezTo>
                    <a:pt x="858" y="0"/>
                    <a:pt x="1179" y="0"/>
                    <a:pt x="1489" y="12"/>
                  </a:cubicBezTo>
                  <a:cubicBezTo>
                    <a:pt x="1989" y="48"/>
                    <a:pt x="2477" y="84"/>
                    <a:pt x="2989" y="131"/>
                  </a:cubicBezTo>
                  <a:cubicBezTo>
                    <a:pt x="3108" y="143"/>
                    <a:pt x="3215" y="203"/>
                    <a:pt x="3346" y="250"/>
                  </a:cubicBezTo>
                  <a:cubicBezTo>
                    <a:pt x="3454" y="965"/>
                    <a:pt x="3334" y="1643"/>
                    <a:pt x="3263" y="2334"/>
                  </a:cubicBezTo>
                  <a:cubicBezTo>
                    <a:pt x="3227" y="2572"/>
                    <a:pt x="3061" y="2727"/>
                    <a:pt x="2846" y="2739"/>
                  </a:cubicBezTo>
                  <a:cubicBezTo>
                    <a:pt x="2013" y="2822"/>
                    <a:pt x="1156" y="2810"/>
                    <a:pt x="310" y="2762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272;p25"/>
            <p:cNvSpPr/>
            <p:nvPr/>
          </p:nvSpPr>
          <p:spPr>
            <a:xfrm>
              <a:off x="3885600" y="2960625"/>
              <a:ext cx="470600" cy="451850"/>
            </a:xfrm>
            <a:custGeom>
              <a:avLst/>
              <a:gdLst/>
              <a:ahLst/>
              <a:cxnLst/>
              <a:rect l="l" t="t" r="r" b="b"/>
              <a:pathLst>
                <a:path w="18824" h="18074" extrusionOk="0">
                  <a:moveTo>
                    <a:pt x="18812" y="7120"/>
                  </a:moveTo>
                  <a:cubicBezTo>
                    <a:pt x="18800" y="6572"/>
                    <a:pt x="18776" y="5858"/>
                    <a:pt x="18705" y="5132"/>
                  </a:cubicBezTo>
                  <a:cubicBezTo>
                    <a:pt x="18633" y="4382"/>
                    <a:pt x="18217" y="3965"/>
                    <a:pt x="17431" y="3858"/>
                  </a:cubicBezTo>
                  <a:cubicBezTo>
                    <a:pt x="16669" y="3762"/>
                    <a:pt x="15847" y="3667"/>
                    <a:pt x="15014" y="3667"/>
                  </a:cubicBezTo>
                  <a:cubicBezTo>
                    <a:pt x="14573" y="3667"/>
                    <a:pt x="14133" y="3703"/>
                    <a:pt x="13740" y="3762"/>
                  </a:cubicBezTo>
                  <a:lnTo>
                    <a:pt x="13680" y="3762"/>
                  </a:lnTo>
                  <a:cubicBezTo>
                    <a:pt x="13621" y="3762"/>
                    <a:pt x="13561" y="3739"/>
                    <a:pt x="13502" y="3739"/>
                  </a:cubicBezTo>
                  <a:lnTo>
                    <a:pt x="13454" y="3739"/>
                  </a:lnTo>
                  <a:lnTo>
                    <a:pt x="13454" y="3584"/>
                  </a:lnTo>
                  <a:lnTo>
                    <a:pt x="13454" y="2965"/>
                  </a:lnTo>
                  <a:cubicBezTo>
                    <a:pt x="13454" y="2869"/>
                    <a:pt x="13442" y="2750"/>
                    <a:pt x="13442" y="2643"/>
                  </a:cubicBezTo>
                  <a:cubicBezTo>
                    <a:pt x="13419" y="2191"/>
                    <a:pt x="13407" y="1750"/>
                    <a:pt x="13347" y="1286"/>
                  </a:cubicBezTo>
                  <a:cubicBezTo>
                    <a:pt x="13288" y="822"/>
                    <a:pt x="12990" y="488"/>
                    <a:pt x="12526" y="333"/>
                  </a:cubicBezTo>
                  <a:lnTo>
                    <a:pt x="12407" y="286"/>
                  </a:lnTo>
                  <a:cubicBezTo>
                    <a:pt x="12037" y="167"/>
                    <a:pt x="11668" y="48"/>
                    <a:pt x="11275" y="36"/>
                  </a:cubicBezTo>
                  <a:cubicBezTo>
                    <a:pt x="10644" y="0"/>
                    <a:pt x="10013" y="0"/>
                    <a:pt x="9251" y="0"/>
                  </a:cubicBezTo>
                  <a:lnTo>
                    <a:pt x="8501" y="0"/>
                  </a:lnTo>
                  <a:lnTo>
                    <a:pt x="8061" y="0"/>
                  </a:lnTo>
                  <a:cubicBezTo>
                    <a:pt x="6930" y="0"/>
                    <a:pt x="6120" y="833"/>
                    <a:pt x="6120" y="1976"/>
                  </a:cubicBezTo>
                  <a:lnTo>
                    <a:pt x="6120" y="3179"/>
                  </a:lnTo>
                  <a:lnTo>
                    <a:pt x="6120" y="3667"/>
                  </a:lnTo>
                  <a:cubicBezTo>
                    <a:pt x="5858" y="3739"/>
                    <a:pt x="5644" y="3762"/>
                    <a:pt x="5441" y="3762"/>
                  </a:cubicBezTo>
                  <a:cubicBezTo>
                    <a:pt x="5322" y="3762"/>
                    <a:pt x="5227" y="3762"/>
                    <a:pt x="5120" y="3739"/>
                  </a:cubicBezTo>
                  <a:lnTo>
                    <a:pt x="4929" y="3739"/>
                  </a:lnTo>
                  <a:cubicBezTo>
                    <a:pt x="4215" y="3727"/>
                    <a:pt x="3477" y="3715"/>
                    <a:pt x="2762" y="3703"/>
                  </a:cubicBezTo>
                  <a:cubicBezTo>
                    <a:pt x="2429" y="3703"/>
                    <a:pt x="2084" y="3679"/>
                    <a:pt x="1739" y="3679"/>
                  </a:cubicBezTo>
                  <a:lnTo>
                    <a:pt x="1715" y="3679"/>
                  </a:lnTo>
                  <a:cubicBezTo>
                    <a:pt x="857" y="3679"/>
                    <a:pt x="167" y="4382"/>
                    <a:pt x="119" y="5227"/>
                  </a:cubicBezTo>
                  <a:cubicBezTo>
                    <a:pt x="107" y="5501"/>
                    <a:pt x="84" y="5751"/>
                    <a:pt x="72" y="6013"/>
                  </a:cubicBezTo>
                  <a:cubicBezTo>
                    <a:pt x="48" y="6346"/>
                    <a:pt x="24" y="6667"/>
                    <a:pt x="12" y="7013"/>
                  </a:cubicBezTo>
                  <a:cubicBezTo>
                    <a:pt x="0" y="8203"/>
                    <a:pt x="0" y="9501"/>
                    <a:pt x="12" y="11097"/>
                  </a:cubicBezTo>
                  <a:cubicBezTo>
                    <a:pt x="12" y="11466"/>
                    <a:pt x="72" y="11894"/>
                    <a:pt x="441" y="12192"/>
                  </a:cubicBezTo>
                  <a:cubicBezTo>
                    <a:pt x="441" y="12192"/>
                    <a:pt x="476" y="12240"/>
                    <a:pt x="488" y="12418"/>
                  </a:cubicBezTo>
                  <a:cubicBezTo>
                    <a:pt x="500" y="12585"/>
                    <a:pt x="500" y="12763"/>
                    <a:pt x="488" y="12918"/>
                  </a:cubicBezTo>
                  <a:lnTo>
                    <a:pt x="488" y="13085"/>
                  </a:lnTo>
                  <a:cubicBezTo>
                    <a:pt x="488" y="13573"/>
                    <a:pt x="488" y="14049"/>
                    <a:pt x="476" y="14549"/>
                  </a:cubicBezTo>
                  <a:cubicBezTo>
                    <a:pt x="476" y="14871"/>
                    <a:pt x="465" y="15216"/>
                    <a:pt x="465" y="15538"/>
                  </a:cubicBezTo>
                  <a:cubicBezTo>
                    <a:pt x="465" y="15942"/>
                    <a:pt x="441" y="16335"/>
                    <a:pt x="441" y="16728"/>
                  </a:cubicBezTo>
                  <a:cubicBezTo>
                    <a:pt x="441" y="17109"/>
                    <a:pt x="607" y="17371"/>
                    <a:pt x="917" y="17490"/>
                  </a:cubicBezTo>
                  <a:cubicBezTo>
                    <a:pt x="977" y="17526"/>
                    <a:pt x="1036" y="17538"/>
                    <a:pt x="1096" y="17574"/>
                  </a:cubicBezTo>
                  <a:cubicBezTo>
                    <a:pt x="1298" y="17645"/>
                    <a:pt x="1477" y="17728"/>
                    <a:pt x="1679" y="17764"/>
                  </a:cubicBezTo>
                  <a:cubicBezTo>
                    <a:pt x="2167" y="17836"/>
                    <a:pt x="2751" y="17919"/>
                    <a:pt x="3358" y="17955"/>
                  </a:cubicBezTo>
                  <a:cubicBezTo>
                    <a:pt x="4787" y="18014"/>
                    <a:pt x="5965" y="18038"/>
                    <a:pt x="7084" y="18038"/>
                  </a:cubicBezTo>
                  <a:lnTo>
                    <a:pt x="7108" y="18038"/>
                  </a:lnTo>
                  <a:cubicBezTo>
                    <a:pt x="7846" y="18038"/>
                    <a:pt x="8585" y="18014"/>
                    <a:pt x="9299" y="17978"/>
                  </a:cubicBezTo>
                  <a:cubicBezTo>
                    <a:pt x="9549" y="17967"/>
                    <a:pt x="9811" y="17967"/>
                    <a:pt x="10061" y="17955"/>
                  </a:cubicBezTo>
                  <a:cubicBezTo>
                    <a:pt x="10549" y="17943"/>
                    <a:pt x="11037" y="17919"/>
                    <a:pt x="11573" y="17919"/>
                  </a:cubicBezTo>
                  <a:cubicBezTo>
                    <a:pt x="13145" y="17919"/>
                    <a:pt x="14704" y="18002"/>
                    <a:pt x="16062" y="18074"/>
                  </a:cubicBezTo>
                  <a:lnTo>
                    <a:pt x="16205" y="18074"/>
                  </a:lnTo>
                  <a:cubicBezTo>
                    <a:pt x="16859" y="18074"/>
                    <a:pt x="17169" y="17800"/>
                    <a:pt x="17324" y="17133"/>
                  </a:cubicBezTo>
                  <a:cubicBezTo>
                    <a:pt x="17371" y="16943"/>
                    <a:pt x="17395" y="16716"/>
                    <a:pt x="17407" y="16431"/>
                  </a:cubicBezTo>
                  <a:cubicBezTo>
                    <a:pt x="17443" y="15919"/>
                    <a:pt x="17467" y="15407"/>
                    <a:pt x="17502" y="14883"/>
                  </a:cubicBezTo>
                  <a:cubicBezTo>
                    <a:pt x="17550" y="14216"/>
                    <a:pt x="17574" y="13549"/>
                    <a:pt x="17621" y="12894"/>
                  </a:cubicBezTo>
                  <a:cubicBezTo>
                    <a:pt x="17633" y="12621"/>
                    <a:pt x="17693" y="12418"/>
                    <a:pt x="17931" y="12240"/>
                  </a:cubicBezTo>
                  <a:cubicBezTo>
                    <a:pt x="18169" y="12061"/>
                    <a:pt x="18383" y="11751"/>
                    <a:pt x="18455" y="11430"/>
                  </a:cubicBezTo>
                  <a:cubicBezTo>
                    <a:pt x="18610" y="10799"/>
                    <a:pt x="18705" y="10180"/>
                    <a:pt x="18753" y="9608"/>
                  </a:cubicBezTo>
                  <a:cubicBezTo>
                    <a:pt x="18824" y="8799"/>
                    <a:pt x="18824" y="8049"/>
                    <a:pt x="18812" y="7120"/>
                  </a:cubicBezTo>
                  <a:close/>
                  <a:moveTo>
                    <a:pt x="16705" y="16573"/>
                  </a:moveTo>
                  <a:cubicBezTo>
                    <a:pt x="16693" y="16693"/>
                    <a:pt x="16681" y="16800"/>
                    <a:pt x="16645" y="16895"/>
                  </a:cubicBezTo>
                  <a:cubicBezTo>
                    <a:pt x="16562" y="17193"/>
                    <a:pt x="16467" y="17252"/>
                    <a:pt x="16169" y="17252"/>
                  </a:cubicBezTo>
                  <a:lnTo>
                    <a:pt x="14597" y="17228"/>
                  </a:lnTo>
                  <a:cubicBezTo>
                    <a:pt x="13454" y="17216"/>
                    <a:pt x="12287" y="17181"/>
                    <a:pt x="11144" y="17181"/>
                  </a:cubicBezTo>
                  <a:lnTo>
                    <a:pt x="11097" y="17181"/>
                  </a:lnTo>
                  <a:cubicBezTo>
                    <a:pt x="10918" y="17181"/>
                    <a:pt x="10740" y="17193"/>
                    <a:pt x="10573" y="17216"/>
                  </a:cubicBezTo>
                  <a:cubicBezTo>
                    <a:pt x="10430" y="17228"/>
                    <a:pt x="10299" y="17228"/>
                    <a:pt x="10144" y="17240"/>
                  </a:cubicBezTo>
                  <a:cubicBezTo>
                    <a:pt x="9918" y="17240"/>
                    <a:pt x="9680" y="17252"/>
                    <a:pt x="9466" y="17252"/>
                  </a:cubicBezTo>
                  <a:cubicBezTo>
                    <a:pt x="8835" y="17276"/>
                    <a:pt x="8192" y="17288"/>
                    <a:pt x="7573" y="17288"/>
                  </a:cubicBezTo>
                  <a:lnTo>
                    <a:pt x="7025" y="17288"/>
                  </a:lnTo>
                  <a:cubicBezTo>
                    <a:pt x="5799" y="17276"/>
                    <a:pt x="4525" y="17228"/>
                    <a:pt x="3215" y="17157"/>
                  </a:cubicBezTo>
                  <a:cubicBezTo>
                    <a:pt x="2679" y="17121"/>
                    <a:pt x="2143" y="17038"/>
                    <a:pt x="1631" y="16943"/>
                  </a:cubicBezTo>
                  <a:cubicBezTo>
                    <a:pt x="1286" y="16883"/>
                    <a:pt x="1131" y="16681"/>
                    <a:pt x="1143" y="16323"/>
                  </a:cubicBezTo>
                  <a:cubicBezTo>
                    <a:pt x="1155" y="15931"/>
                    <a:pt x="1155" y="15526"/>
                    <a:pt x="1167" y="15145"/>
                  </a:cubicBezTo>
                  <a:lnTo>
                    <a:pt x="1167" y="14752"/>
                  </a:lnTo>
                  <a:cubicBezTo>
                    <a:pt x="1167" y="14335"/>
                    <a:pt x="1191" y="13918"/>
                    <a:pt x="1191" y="13502"/>
                  </a:cubicBezTo>
                  <a:lnTo>
                    <a:pt x="1191" y="12752"/>
                  </a:lnTo>
                  <a:lnTo>
                    <a:pt x="1191" y="12525"/>
                  </a:lnTo>
                  <a:lnTo>
                    <a:pt x="1643" y="12573"/>
                  </a:lnTo>
                  <a:cubicBezTo>
                    <a:pt x="3096" y="12704"/>
                    <a:pt x="4441" y="12823"/>
                    <a:pt x="5846" y="12823"/>
                  </a:cubicBezTo>
                  <a:cubicBezTo>
                    <a:pt x="6346" y="12823"/>
                    <a:pt x="6822" y="12811"/>
                    <a:pt x="7299" y="12775"/>
                  </a:cubicBezTo>
                  <a:lnTo>
                    <a:pt x="7334" y="13490"/>
                  </a:lnTo>
                  <a:lnTo>
                    <a:pt x="7334" y="13656"/>
                  </a:lnTo>
                  <a:cubicBezTo>
                    <a:pt x="7334" y="13776"/>
                    <a:pt x="7334" y="13906"/>
                    <a:pt x="7370" y="14037"/>
                  </a:cubicBezTo>
                  <a:cubicBezTo>
                    <a:pt x="7442" y="14430"/>
                    <a:pt x="7704" y="14657"/>
                    <a:pt x="8073" y="14668"/>
                  </a:cubicBezTo>
                  <a:cubicBezTo>
                    <a:pt x="8632" y="14680"/>
                    <a:pt x="9204" y="14692"/>
                    <a:pt x="9799" y="14692"/>
                  </a:cubicBezTo>
                  <a:lnTo>
                    <a:pt x="10275" y="14692"/>
                  </a:lnTo>
                  <a:cubicBezTo>
                    <a:pt x="10478" y="14692"/>
                    <a:pt x="10668" y="14633"/>
                    <a:pt x="10847" y="14597"/>
                  </a:cubicBezTo>
                  <a:lnTo>
                    <a:pt x="10930" y="14561"/>
                  </a:lnTo>
                  <a:cubicBezTo>
                    <a:pt x="11275" y="14478"/>
                    <a:pt x="11490" y="14240"/>
                    <a:pt x="11514" y="13883"/>
                  </a:cubicBezTo>
                  <a:cubicBezTo>
                    <a:pt x="11549" y="13668"/>
                    <a:pt x="11573" y="13466"/>
                    <a:pt x="11585" y="13252"/>
                  </a:cubicBezTo>
                  <a:cubicBezTo>
                    <a:pt x="11609" y="13192"/>
                    <a:pt x="11609" y="13133"/>
                    <a:pt x="11621" y="13085"/>
                  </a:cubicBezTo>
                  <a:cubicBezTo>
                    <a:pt x="13407" y="12954"/>
                    <a:pt x="15181" y="12823"/>
                    <a:pt x="16967" y="12692"/>
                  </a:cubicBezTo>
                  <a:cubicBezTo>
                    <a:pt x="16979" y="12728"/>
                    <a:pt x="16979" y="12775"/>
                    <a:pt x="16979" y="12823"/>
                  </a:cubicBezTo>
                  <a:cubicBezTo>
                    <a:pt x="16895" y="13883"/>
                    <a:pt x="16812" y="15085"/>
                    <a:pt x="16705" y="16573"/>
                  </a:cubicBezTo>
                  <a:close/>
                  <a:moveTo>
                    <a:pt x="8025" y="11585"/>
                  </a:moveTo>
                  <a:lnTo>
                    <a:pt x="8025" y="11525"/>
                  </a:lnTo>
                  <a:cubicBezTo>
                    <a:pt x="8025" y="11478"/>
                    <a:pt x="8037" y="11418"/>
                    <a:pt x="8216" y="11418"/>
                  </a:cubicBezTo>
                  <a:lnTo>
                    <a:pt x="8454" y="11418"/>
                  </a:lnTo>
                  <a:cubicBezTo>
                    <a:pt x="8656" y="11418"/>
                    <a:pt x="8894" y="11418"/>
                    <a:pt x="9132" y="11442"/>
                  </a:cubicBezTo>
                  <a:cubicBezTo>
                    <a:pt x="9597" y="11466"/>
                    <a:pt x="10085" y="11501"/>
                    <a:pt x="10632" y="11549"/>
                  </a:cubicBezTo>
                  <a:cubicBezTo>
                    <a:pt x="10692" y="11549"/>
                    <a:pt x="10752" y="11585"/>
                    <a:pt x="10835" y="11609"/>
                  </a:cubicBezTo>
                  <a:cubicBezTo>
                    <a:pt x="10847" y="11609"/>
                    <a:pt x="10859" y="11632"/>
                    <a:pt x="10859" y="11632"/>
                  </a:cubicBezTo>
                  <a:cubicBezTo>
                    <a:pt x="10918" y="12180"/>
                    <a:pt x="10859" y="12740"/>
                    <a:pt x="10799" y="13287"/>
                  </a:cubicBezTo>
                  <a:cubicBezTo>
                    <a:pt x="10787" y="13383"/>
                    <a:pt x="10775" y="13490"/>
                    <a:pt x="10775" y="13597"/>
                  </a:cubicBezTo>
                  <a:cubicBezTo>
                    <a:pt x="10740" y="13823"/>
                    <a:pt x="10561" y="13859"/>
                    <a:pt x="10490" y="13883"/>
                  </a:cubicBezTo>
                  <a:cubicBezTo>
                    <a:pt x="10097" y="13918"/>
                    <a:pt x="9668" y="13942"/>
                    <a:pt x="9192" y="13942"/>
                  </a:cubicBezTo>
                  <a:cubicBezTo>
                    <a:pt x="8787" y="13942"/>
                    <a:pt x="8394" y="13918"/>
                    <a:pt x="8073" y="13906"/>
                  </a:cubicBezTo>
                  <a:cubicBezTo>
                    <a:pt x="7858" y="13121"/>
                    <a:pt x="7930" y="12371"/>
                    <a:pt x="8025" y="11585"/>
                  </a:cubicBezTo>
                  <a:close/>
                  <a:moveTo>
                    <a:pt x="12466" y="12287"/>
                  </a:moveTo>
                  <a:cubicBezTo>
                    <a:pt x="12180" y="12287"/>
                    <a:pt x="11906" y="12287"/>
                    <a:pt x="11621" y="12275"/>
                  </a:cubicBezTo>
                  <a:cubicBezTo>
                    <a:pt x="11621" y="12275"/>
                    <a:pt x="11609" y="12252"/>
                    <a:pt x="11585" y="12252"/>
                  </a:cubicBezTo>
                  <a:lnTo>
                    <a:pt x="11585" y="12097"/>
                  </a:lnTo>
                  <a:lnTo>
                    <a:pt x="11585" y="11513"/>
                  </a:lnTo>
                  <a:cubicBezTo>
                    <a:pt x="11573" y="11097"/>
                    <a:pt x="11466" y="10811"/>
                    <a:pt x="10954" y="10787"/>
                  </a:cubicBezTo>
                  <a:cubicBezTo>
                    <a:pt x="9954" y="10728"/>
                    <a:pt x="9049" y="10668"/>
                    <a:pt x="8180" y="10644"/>
                  </a:cubicBezTo>
                  <a:lnTo>
                    <a:pt x="8144" y="10644"/>
                  </a:lnTo>
                  <a:cubicBezTo>
                    <a:pt x="7644" y="10644"/>
                    <a:pt x="7394" y="10906"/>
                    <a:pt x="7334" y="11418"/>
                  </a:cubicBezTo>
                  <a:lnTo>
                    <a:pt x="7275" y="11930"/>
                  </a:lnTo>
                  <a:cubicBezTo>
                    <a:pt x="7215" y="11942"/>
                    <a:pt x="7156" y="11942"/>
                    <a:pt x="7096" y="11954"/>
                  </a:cubicBezTo>
                  <a:cubicBezTo>
                    <a:pt x="6882" y="11990"/>
                    <a:pt x="6680" y="12013"/>
                    <a:pt x="6465" y="12013"/>
                  </a:cubicBezTo>
                  <a:cubicBezTo>
                    <a:pt x="6132" y="12037"/>
                    <a:pt x="5787" y="12037"/>
                    <a:pt x="5453" y="12037"/>
                  </a:cubicBezTo>
                  <a:cubicBezTo>
                    <a:pt x="4263" y="12037"/>
                    <a:pt x="3036" y="11942"/>
                    <a:pt x="1810" y="11763"/>
                  </a:cubicBezTo>
                  <a:cubicBezTo>
                    <a:pt x="786" y="11620"/>
                    <a:pt x="786" y="11573"/>
                    <a:pt x="726" y="10847"/>
                  </a:cubicBezTo>
                  <a:cubicBezTo>
                    <a:pt x="726" y="10751"/>
                    <a:pt x="715" y="10668"/>
                    <a:pt x="715" y="10561"/>
                  </a:cubicBezTo>
                  <a:cubicBezTo>
                    <a:pt x="560" y="8715"/>
                    <a:pt x="679" y="6894"/>
                    <a:pt x="834" y="5370"/>
                  </a:cubicBezTo>
                  <a:cubicBezTo>
                    <a:pt x="846" y="5203"/>
                    <a:pt x="869" y="5013"/>
                    <a:pt x="953" y="4858"/>
                  </a:cubicBezTo>
                  <a:cubicBezTo>
                    <a:pt x="1096" y="4560"/>
                    <a:pt x="1322" y="4429"/>
                    <a:pt x="1643" y="4429"/>
                  </a:cubicBezTo>
                  <a:lnTo>
                    <a:pt x="1739" y="4429"/>
                  </a:lnTo>
                  <a:cubicBezTo>
                    <a:pt x="2024" y="4429"/>
                    <a:pt x="2298" y="4429"/>
                    <a:pt x="2584" y="4417"/>
                  </a:cubicBezTo>
                  <a:cubicBezTo>
                    <a:pt x="2870" y="4417"/>
                    <a:pt x="3155" y="4393"/>
                    <a:pt x="3417" y="4393"/>
                  </a:cubicBezTo>
                  <a:cubicBezTo>
                    <a:pt x="3763" y="4393"/>
                    <a:pt x="4025" y="4417"/>
                    <a:pt x="4298" y="4429"/>
                  </a:cubicBezTo>
                  <a:cubicBezTo>
                    <a:pt x="4596" y="4441"/>
                    <a:pt x="4906" y="4453"/>
                    <a:pt x="5251" y="4453"/>
                  </a:cubicBezTo>
                  <a:cubicBezTo>
                    <a:pt x="5739" y="4453"/>
                    <a:pt x="6227" y="4441"/>
                    <a:pt x="6703" y="4429"/>
                  </a:cubicBezTo>
                  <a:lnTo>
                    <a:pt x="6977" y="4417"/>
                  </a:lnTo>
                  <a:cubicBezTo>
                    <a:pt x="7096" y="4417"/>
                    <a:pt x="7215" y="4393"/>
                    <a:pt x="7346" y="4393"/>
                  </a:cubicBezTo>
                  <a:cubicBezTo>
                    <a:pt x="7477" y="4393"/>
                    <a:pt x="7584" y="4393"/>
                    <a:pt x="7692" y="4417"/>
                  </a:cubicBezTo>
                  <a:cubicBezTo>
                    <a:pt x="8394" y="4489"/>
                    <a:pt x="9132" y="4512"/>
                    <a:pt x="10085" y="4512"/>
                  </a:cubicBezTo>
                  <a:cubicBezTo>
                    <a:pt x="10502" y="4512"/>
                    <a:pt x="10930" y="4512"/>
                    <a:pt x="11347" y="4501"/>
                  </a:cubicBezTo>
                  <a:cubicBezTo>
                    <a:pt x="11764" y="4501"/>
                    <a:pt x="12204" y="4489"/>
                    <a:pt x="12621" y="4489"/>
                  </a:cubicBezTo>
                  <a:lnTo>
                    <a:pt x="13014" y="4489"/>
                  </a:lnTo>
                  <a:lnTo>
                    <a:pt x="13133" y="4489"/>
                  </a:lnTo>
                  <a:cubicBezTo>
                    <a:pt x="13538" y="4489"/>
                    <a:pt x="13942" y="4477"/>
                    <a:pt x="14323" y="4453"/>
                  </a:cubicBezTo>
                  <a:cubicBezTo>
                    <a:pt x="14716" y="4441"/>
                    <a:pt x="15121" y="4429"/>
                    <a:pt x="15502" y="4429"/>
                  </a:cubicBezTo>
                  <a:lnTo>
                    <a:pt x="15574" y="4429"/>
                  </a:lnTo>
                  <a:cubicBezTo>
                    <a:pt x="16109" y="4429"/>
                    <a:pt x="16633" y="4501"/>
                    <a:pt x="17229" y="4572"/>
                  </a:cubicBezTo>
                  <a:cubicBezTo>
                    <a:pt x="17824" y="4655"/>
                    <a:pt x="18002" y="4846"/>
                    <a:pt x="18050" y="5465"/>
                  </a:cubicBezTo>
                  <a:cubicBezTo>
                    <a:pt x="18098" y="6215"/>
                    <a:pt x="18122" y="7013"/>
                    <a:pt x="18122" y="7906"/>
                  </a:cubicBezTo>
                  <a:cubicBezTo>
                    <a:pt x="18122" y="8656"/>
                    <a:pt x="18110" y="9263"/>
                    <a:pt x="18062" y="9835"/>
                  </a:cubicBezTo>
                  <a:cubicBezTo>
                    <a:pt x="18038" y="10263"/>
                    <a:pt x="17955" y="10704"/>
                    <a:pt x="17824" y="11239"/>
                  </a:cubicBezTo>
                  <a:cubicBezTo>
                    <a:pt x="17764" y="11513"/>
                    <a:pt x="17538" y="11692"/>
                    <a:pt x="17181" y="11775"/>
                  </a:cubicBezTo>
                  <a:cubicBezTo>
                    <a:pt x="15669" y="12121"/>
                    <a:pt x="14097" y="12287"/>
                    <a:pt x="12466" y="12287"/>
                  </a:cubicBezTo>
                  <a:close/>
                  <a:moveTo>
                    <a:pt x="11073" y="3739"/>
                  </a:moveTo>
                  <a:lnTo>
                    <a:pt x="11002" y="3739"/>
                  </a:lnTo>
                  <a:cubicBezTo>
                    <a:pt x="10883" y="3762"/>
                    <a:pt x="10775" y="3762"/>
                    <a:pt x="10656" y="3762"/>
                  </a:cubicBezTo>
                  <a:lnTo>
                    <a:pt x="10121" y="3762"/>
                  </a:lnTo>
                  <a:cubicBezTo>
                    <a:pt x="9763" y="3762"/>
                    <a:pt x="9370" y="3762"/>
                    <a:pt x="8989" y="3739"/>
                  </a:cubicBezTo>
                  <a:cubicBezTo>
                    <a:pt x="8704" y="3727"/>
                    <a:pt x="8692" y="3715"/>
                    <a:pt x="8680" y="3441"/>
                  </a:cubicBezTo>
                  <a:cubicBezTo>
                    <a:pt x="8656" y="3131"/>
                    <a:pt x="8680" y="2822"/>
                    <a:pt x="8692" y="2512"/>
                  </a:cubicBezTo>
                  <a:lnTo>
                    <a:pt x="8692" y="2417"/>
                  </a:lnTo>
                  <a:cubicBezTo>
                    <a:pt x="8704" y="2226"/>
                    <a:pt x="8811" y="2191"/>
                    <a:pt x="8918" y="2191"/>
                  </a:cubicBezTo>
                  <a:lnTo>
                    <a:pt x="9335" y="2191"/>
                  </a:lnTo>
                  <a:lnTo>
                    <a:pt x="9894" y="2191"/>
                  </a:lnTo>
                  <a:cubicBezTo>
                    <a:pt x="10144" y="2191"/>
                    <a:pt x="10371" y="2191"/>
                    <a:pt x="10561" y="2215"/>
                  </a:cubicBezTo>
                  <a:cubicBezTo>
                    <a:pt x="10918" y="2226"/>
                    <a:pt x="11037" y="2346"/>
                    <a:pt x="11085" y="2727"/>
                  </a:cubicBezTo>
                  <a:lnTo>
                    <a:pt x="11085" y="2762"/>
                  </a:lnTo>
                  <a:cubicBezTo>
                    <a:pt x="11156" y="3108"/>
                    <a:pt x="11192" y="3429"/>
                    <a:pt x="11073" y="3739"/>
                  </a:cubicBezTo>
                  <a:close/>
                  <a:moveTo>
                    <a:pt x="12704" y="3429"/>
                  </a:moveTo>
                  <a:cubicBezTo>
                    <a:pt x="12692" y="3739"/>
                    <a:pt x="12692" y="3739"/>
                    <a:pt x="12335" y="3762"/>
                  </a:cubicBezTo>
                  <a:lnTo>
                    <a:pt x="12204" y="3762"/>
                  </a:lnTo>
                  <a:lnTo>
                    <a:pt x="11978" y="3762"/>
                  </a:lnTo>
                  <a:cubicBezTo>
                    <a:pt x="11966" y="3762"/>
                    <a:pt x="11942" y="3739"/>
                    <a:pt x="11918" y="3739"/>
                  </a:cubicBezTo>
                  <a:lnTo>
                    <a:pt x="11918" y="3655"/>
                  </a:lnTo>
                  <a:cubicBezTo>
                    <a:pt x="11918" y="3524"/>
                    <a:pt x="11906" y="3369"/>
                    <a:pt x="11883" y="3239"/>
                  </a:cubicBezTo>
                  <a:cubicBezTo>
                    <a:pt x="11883" y="3167"/>
                    <a:pt x="11871" y="3084"/>
                    <a:pt x="11871" y="3000"/>
                  </a:cubicBezTo>
                  <a:cubicBezTo>
                    <a:pt x="11859" y="2762"/>
                    <a:pt x="11835" y="2524"/>
                    <a:pt x="11787" y="2286"/>
                  </a:cubicBezTo>
                  <a:cubicBezTo>
                    <a:pt x="11668" y="1774"/>
                    <a:pt x="11311" y="1464"/>
                    <a:pt x="10799" y="1464"/>
                  </a:cubicBezTo>
                  <a:cubicBezTo>
                    <a:pt x="10478" y="1453"/>
                    <a:pt x="10144" y="1453"/>
                    <a:pt x="9835" y="1453"/>
                  </a:cubicBezTo>
                  <a:cubicBezTo>
                    <a:pt x="9525" y="1453"/>
                    <a:pt x="9216" y="1453"/>
                    <a:pt x="8918" y="1464"/>
                  </a:cubicBezTo>
                  <a:cubicBezTo>
                    <a:pt x="8358" y="1476"/>
                    <a:pt x="8096" y="1750"/>
                    <a:pt x="8037" y="2310"/>
                  </a:cubicBezTo>
                  <a:cubicBezTo>
                    <a:pt x="8001" y="2584"/>
                    <a:pt x="8001" y="2846"/>
                    <a:pt x="8001" y="3108"/>
                  </a:cubicBezTo>
                  <a:lnTo>
                    <a:pt x="8001" y="3429"/>
                  </a:lnTo>
                  <a:lnTo>
                    <a:pt x="8001" y="3715"/>
                  </a:lnTo>
                  <a:lnTo>
                    <a:pt x="8001" y="3739"/>
                  </a:lnTo>
                  <a:cubicBezTo>
                    <a:pt x="7870" y="3762"/>
                    <a:pt x="7739" y="3774"/>
                    <a:pt x="7584" y="3774"/>
                  </a:cubicBezTo>
                  <a:cubicBezTo>
                    <a:pt x="7454" y="3774"/>
                    <a:pt x="7334" y="3774"/>
                    <a:pt x="7215" y="3762"/>
                  </a:cubicBezTo>
                  <a:cubicBezTo>
                    <a:pt x="7132" y="3762"/>
                    <a:pt x="7037" y="3739"/>
                    <a:pt x="6953" y="3739"/>
                  </a:cubicBezTo>
                  <a:cubicBezTo>
                    <a:pt x="6906" y="3739"/>
                    <a:pt x="6870" y="3727"/>
                    <a:pt x="6846" y="3715"/>
                  </a:cubicBezTo>
                  <a:cubicBezTo>
                    <a:pt x="6811" y="3679"/>
                    <a:pt x="6811" y="3643"/>
                    <a:pt x="6811" y="3584"/>
                  </a:cubicBezTo>
                  <a:cubicBezTo>
                    <a:pt x="6811" y="3417"/>
                    <a:pt x="6811" y="3239"/>
                    <a:pt x="6822" y="3072"/>
                  </a:cubicBezTo>
                  <a:cubicBezTo>
                    <a:pt x="6822" y="2596"/>
                    <a:pt x="6846" y="2096"/>
                    <a:pt x="6906" y="1619"/>
                  </a:cubicBezTo>
                  <a:cubicBezTo>
                    <a:pt x="6965" y="1119"/>
                    <a:pt x="7382" y="798"/>
                    <a:pt x="7954" y="762"/>
                  </a:cubicBezTo>
                  <a:cubicBezTo>
                    <a:pt x="8418" y="750"/>
                    <a:pt x="8882" y="750"/>
                    <a:pt x="9311" y="750"/>
                  </a:cubicBezTo>
                  <a:cubicBezTo>
                    <a:pt x="9799" y="750"/>
                    <a:pt x="10299" y="762"/>
                    <a:pt x="10752" y="786"/>
                  </a:cubicBezTo>
                  <a:cubicBezTo>
                    <a:pt x="11192" y="798"/>
                    <a:pt x="11609" y="881"/>
                    <a:pt x="12109" y="1000"/>
                  </a:cubicBezTo>
                  <a:cubicBezTo>
                    <a:pt x="12561" y="1107"/>
                    <a:pt x="12680" y="1262"/>
                    <a:pt x="12704" y="1703"/>
                  </a:cubicBezTo>
                  <a:cubicBezTo>
                    <a:pt x="12728" y="2274"/>
                    <a:pt x="12740" y="2869"/>
                    <a:pt x="12704" y="342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" name="Google Shape;9;p2"/>
          <p:cNvSpPr/>
          <p:nvPr/>
        </p:nvSpPr>
        <p:spPr>
          <a:xfrm>
            <a:off x="1002625" y="1175971"/>
            <a:ext cx="2369644" cy="2369644"/>
          </a:xfrm>
          <a:custGeom>
            <a:avLst/>
            <a:gdLst/>
            <a:ahLst/>
            <a:cxnLst/>
            <a:rect l="l" t="t" r="r" b="b"/>
            <a:pathLst>
              <a:path w="47804" h="47804" extrusionOk="0">
                <a:moveTo>
                  <a:pt x="23908" y="0"/>
                </a:moveTo>
                <a:cubicBezTo>
                  <a:pt x="22372" y="0"/>
                  <a:pt x="21050" y="1917"/>
                  <a:pt x="19586" y="2203"/>
                </a:cubicBezTo>
                <a:cubicBezTo>
                  <a:pt x="19422" y="2235"/>
                  <a:pt x="19253" y="2249"/>
                  <a:pt x="19080" y="2249"/>
                </a:cubicBezTo>
                <a:cubicBezTo>
                  <a:pt x="17963" y="2249"/>
                  <a:pt x="16678" y="1664"/>
                  <a:pt x="15580" y="1664"/>
                </a:cubicBezTo>
                <a:cubicBezTo>
                  <a:pt x="15289" y="1664"/>
                  <a:pt x="15010" y="1705"/>
                  <a:pt x="14752" y="1810"/>
                </a:cubicBezTo>
                <a:cubicBezTo>
                  <a:pt x="13347" y="2393"/>
                  <a:pt x="12859" y="4667"/>
                  <a:pt x="11609" y="5501"/>
                </a:cubicBezTo>
                <a:cubicBezTo>
                  <a:pt x="10359" y="6334"/>
                  <a:pt x="8049" y="5929"/>
                  <a:pt x="7001" y="6989"/>
                </a:cubicBezTo>
                <a:cubicBezTo>
                  <a:pt x="5941" y="8049"/>
                  <a:pt x="6346" y="10358"/>
                  <a:pt x="5513" y="11609"/>
                </a:cubicBezTo>
                <a:cubicBezTo>
                  <a:pt x="4667" y="12859"/>
                  <a:pt x="2393" y="13347"/>
                  <a:pt x="1810" y="14740"/>
                </a:cubicBezTo>
                <a:cubicBezTo>
                  <a:pt x="1238" y="16133"/>
                  <a:pt x="2500" y="18074"/>
                  <a:pt x="2203" y="19586"/>
                </a:cubicBezTo>
                <a:cubicBezTo>
                  <a:pt x="1917" y="21026"/>
                  <a:pt x="0" y="22360"/>
                  <a:pt x="0" y="23896"/>
                </a:cubicBezTo>
                <a:cubicBezTo>
                  <a:pt x="0" y="25432"/>
                  <a:pt x="1917" y="26753"/>
                  <a:pt x="2203" y="28218"/>
                </a:cubicBezTo>
                <a:cubicBezTo>
                  <a:pt x="2500" y="29718"/>
                  <a:pt x="1250" y="31671"/>
                  <a:pt x="1810" y="33052"/>
                </a:cubicBezTo>
                <a:cubicBezTo>
                  <a:pt x="2393" y="34445"/>
                  <a:pt x="4679" y="34945"/>
                  <a:pt x="5513" y="36195"/>
                </a:cubicBezTo>
                <a:cubicBezTo>
                  <a:pt x="6346" y="37445"/>
                  <a:pt x="5941" y="39743"/>
                  <a:pt x="7001" y="40803"/>
                </a:cubicBezTo>
                <a:cubicBezTo>
                  <a:pt x="8049" y="41862"/>
                  <a:pt x="10359" y="41457"/>
                  <a:pt x="11609" y="42291"/>
                </a:cubicBezTo>
                <a:cubicBezTo>
                  <a:pt x="12859" y="43124"/>
                  <a:pt x="13347" y="45398"/>
                  <a:pt x="14752" y="45982"/>
                </a:cubicBezTo>
                <a:cubicBezTo>
                  <a:pt x="15017" y="46094"/>
                  <a:pt x="15304" y="46138"/>
                  <a:pt x="15604" y="46138"/>
                </a:cubicBezTo>
                <a:cubicBezTo>
                  <a:pt x="16698" y="46138"/>
                  <a:pt x="17975" y="45555"/>
                  <a:pt x="19084" y="45555"/>
                </a:cubicBezTo>
                <a:cubicBezTo>
                  <a:pt x="19256" y="45555"/>
                  <a:pt x="19424" y="45569"/>
                  <a:pt x="19586" y="45601"/>
                </a:cubicBezTo>
                <a:cubicBezTo>
                  <a:pt x="21027" y="45875"/>
                  <a:pt x="22372" y="47803"/>
                  <a:pt x="23908" y="47803"/>
                </a:cubicBezTo>
                <a:cubicBezTo>
                  <a:pt x="25432" y="47803"/>
                  <a:pt x="26754" y="45875"/>
                  <a:pt x="28218" y="45601"/>
                </a:cubicBezTo>
                <a:cubicBezTo>
                  <a:pt x="28382" y="45568"/>
                  <a:pt x="28551" y="45554"/>
                  <a:pt x="28724" y="45554"/>
                </a:cubicBezTo>
                <a:cubicBezTo>
                  <a:pt x="29835" y="45554"/>
                  <a:pt x="31114" y="46133"/>
                  <a:pt x="32208" y="46133"/>
                </a:cubicBezTo>
                <a:cubicBezTo>
                  <a:pt x="32505" y="46133"/>
                  <a:pt x="32789" y="46091"/>
                  <a:pt x="33052" y="45982"/>
                </a:cubicBezTo>
                <a:cubicBezTo>
                  <a:pt x="34457" y="45398"/>
                  <a:pt x="34945" y="43124"/>
                  <a:pt x="36195" y="42291"/>
                </a:cubicBezTo>
                <a:cubicBezTo>
                  <a:pt x="37445" y="41457"/>
                  <a:pt x="39755" y="41862"/>
                  <a:pt x="40815" y="40803"/>
                </a:cubicBezTo>
                <a:cubicBezTo>
                  <a:pt x="41863" y="39743"/>
                  <a:pt x="41470" y="37445"/>
                  <a:pt x="42303" y="36195"/>
                </a:cubicBezTo>
                <a:cubicBezTo>
                  <a:pt x="43137" y="34945"/>
                  <a:pt x="45411" y="34445"/>
                  <a:pt x="45994" y="33052"/>
                </a:cubicBezTo>
                <a:cubicBezTo>
                  <a:pt x="46566" y="31671"/>
                  <a:pt x="45303" y="29718"/>
                  <a:pt x="45601" y="28218"/>
                </a:cubicBezTo>
                <a:cubicBezTo>
                  <a:pt x="45887" y="26765"/>
                  <a:pt x="47804" y="25432"/>
                  <a:pt x="47804" y="23896"/>
                </a:cubicBezTo>
                <a:cubicBezTo>
                  <a:pt x="47804" y="22360"/>
                  <a:pt x="45887" y="21038"/>
                  <a:pt x="45601" y="19586"/>
                </a:cubicBezTo>
                <a:cubicBezTo>
                  <a:pt x="45303" y="18074"/>
                  <a:pt x="46554" y="16133"/>
                  <a:pt x="45994" y="14740"/>
                </a:cubicBezTo>
                <a:cubicBezTo>
                  <a:pt x="45411" y="13347"/>
                  <a:pt x="43137" y="12859"/>
                  <a:pt x="42303" y="11609"/>
                </a:cubicBezTo>
                <a:cubicBezTo>
                  <a:pt x="41470" y="10358"/>
                  <a:pt x="41863" y="8049"/>
                  <a:pt x="40815" y="6989"/>
                </a:cubicBezTo>
                <a:cubicBezTo>
                  <a:pt x="39755" y="5929"/>
                  <a:pt x="37445" y="6334"/>
                  <a:pt x="36195" y="5501"/>
                </a:cubicBezTo>
                <a:cubicBezTo>
                  <a:pt x="34945" y="4667"/>
                  <a:pt x="34457" y="2393"/>
                  <a:pt x="33052" y="1810"/>
                </a:cubicBezTo>
                <a:cubicBezTo>
                  <a:pt x="32789" y="1699"/>
                  <a:pt x="32505" y="1655"/>
                  <a:pt x="32207" y="1655"/>
                </a:cubicBezTo>
                <a:cubicBezTo>
                  <a:pt x="31110" y="1655"/>
                  <a:pt x="29828" y="2248"/>
                  <a:pt x="28715" y="2248"/>
                </a:cubicBezTo>
                <a:cubicBezTo>
                  <a:pt x="28545" y="2248"/>
                  <a:pt x="28379" y="2235"/>
                  <a:pt x="28218" y="2203"/>
                </a:cubicBezTo>
                <a:cubicBezTo>
                  <a:pt x="26777" y="1917"/>
                  <a:pt x="25432" y="0"/>
                  <a:pt x="23908" y="0"/>
                </a:cubicBezTo>
                <a:close/>
              </a:path>
            </a:pathLst>
          </a:custGeom>
          <a:noFill/>
          <a:ln w="28575" cap="flat" cmpd="sng">
            <a:solidFill>
              <a:schemeClr val="lt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/>
          <p:nvPr/>
        </p:nvSpPr>
        <p:spPr>
          <a:xfrm>
            <a:off x="506350" y="849896"/>
            <a:ext cx="2369644" cy="2369644"/>
          </a:xfrm>
          <a:custGeom>
            <a:avLst/>
            <a:gdLst/>
            <a:ahLst/>
            <a:cxnLst/>
            <a:rect l="l" t="t" r="r" b="b"/>
            <a:pathLst>
              <a:path w="47804" h="47804" extrusionOk="0">
                <a:moveTo>
                  <a:pt x="23908" y="0"/>
                </a:moveTo>
                <a:cubicBezTo>
                  <a:pt x="22372" y="0"/>
                  <a:pt x="21050" y="1917"/>
                  <a:pt x="19586" y="2203"/>
                </a:cubicBezTo>
                <a:cubicBezTo>
                  <a:pt x="19422" y="2235"/>
                  <a:pt x="19253" y="2249"/>
                  <a:pt x="19080" y="2249"/>
                </a:cubicBezTo>
                <a:cubicBezTo>
                  <a:pt x="17963" y="2249"/>
                  <a:pt x="16678" y="1664"/>
                  <a:pt x="15580" y="1664"/>
                </a:cubicBezTo>
                <a:cubicBezTo>
                  <a:pt x="15289" y="1664"/>
                  <a:pt x="15010" y="1705"/>
                  <a:pt x="14752" y="1810"/>
                </a:cubicBezTo>
                <a:cubicBezTo>
                  <a:pt x="13347" y="2393"/>
                  <a:pt x="12859" y="4667"/>
                  <a:pt x="11609" y="5501"/>
                </a:cubicBezTo>
                <a:cubicBezTo>
                  <a:pt x="10359" y="6334"/>
                  <a:pt x="8049" y="5929"/>
                  <a:pt x="7001" y="6989"/>
                </a:cubicBezTo>
                <a:cubicBezTo>
                  <a:pt x="5941" y="8049"/>
                  <a:pt x="6346" y="10358"/>
                  <a:pt x="5513" y="11609"/>
                </a:cubicBezTo>
                <a:cubicBezTo>
                  <a:pt x="4667" y="12859"/>
                  <a:pt x="2393" y="13347"/>
                  <a:pt x="1810" y="14740"/>
                </a:cubicBezTo>
                <a:cubicBezTo>
                  <a:pt x="1238" y="16133"/>
                  <a:pt x="2500" y="18074"/>
                  <a:pt x="2203" y="19586"/>
                </a:cubicBezTo>
                <a:cubicBezTo>
                  <a:pt x="1917" y="21026"/>
                  <a:pt x="0" y="22360"/>
                  <a:pt x="0" y="23896"/>
                </a:cubicBezTo>
                <a:cubicBezTo>
                  <a:pt x="0" y="25432"/>
                  <a:pt x="1917" y="26753"/>
                  <a:pt x="2203" y="28218"/>
                </a:cubicBezTo>
                <a:cubicBezTo>
                  <a:pt x="2500" y="29718"/>
                  <a:pt x="1250" y="31671"/>
                  <a:pt x="1810" y="33052"/>
                </a:cubicBezTo>
                <a:cubicBezTo>
                  <a:pt x="2393" y="34445"/>
                  <a:pt x="4679" y="34945"/>
                  <a:pt x="5513" y="36195"/>
                </a:cubicBezTo>
                <a:cubicBezTo>
                  <a:pt x="6346" y="37445"/>
                  <a:pt x="5941" y="39743"/>
                  <a:pt x="7001" y="40803"/>
                </a:cubicBezTo>
                <a:cubicBezTo>
                  <a:pt x="8049" y="41862"/>
                  <a:pt x="10359" y="41457"/>
                  <a:pt x="11609" y="42291"/>
                </a:cubicBezTo>
                <a:cubicBezTo>
                  <a:pt x="12859" y="43124"/>
                  <a:pt x="13347" y="45398"/>
                  <a:pt x="14752" y="45982"/>
                </a:cubicBezTo>
                <a:cubicBezTo>
                  <a:pt x="15017" y="46094"/>
                  <a:pt x="15304" y="46138"/>
                  <a:pt x="15604" y="46138"/>
                </a:cubicBezTo>
                <a:cubicBezTo>
                  <a:pt x="16698" y="46138"/>
                  <a:pt x="17975" y="45555"/>
                  <a:pt x="19084" y="45555"/>
                </a:cubicBezTo>
                <a:cubicBezTo>
                  <a:pt x="19256" y="45555"/>
                  <a:pt x="19424" y="45569"/>
                  <a:pt x="19586" y="45601"/>
                </a:cubicBezTo>
                <a:cubicBezTo>
                  <a:pt x="21027" y="45875"/>
                  <a:pt x="22372" y="47803"/>
                  <a:pt x="23908" y="47803"/>
                </a:cubicBezTo>
                <a:cubicBezTo>
                  <a:pt x="25432" y="47803"/>
                  <a:pt x="26754" y="45875"/>
                  <a:pt x="28218" y="45601"/>
                </a:cubicBezTo>
                <a:cubicBezTo>
                  <a:pt x="28382" y="45568"/>
                  <a:pt x="28551" y="45554"/>
                  <a:pt x="28724" y="45554"/>
                </a:cubicBezTo>
                <a:cubicBezTo>
                  <a:pt x="29835" y="45554"/>
                  <a:pt x="31114" y="46133"/>
                  <a:pt x="32208" y="46133"/>
                </a:cubicBezTo>
                <a:cubicBezTo>
                  <a:pt x="32505" y="46133"/>
                  <a:pt x="32789" y="46091"/>
                  <a:pt x="33052" y="45982"/>
                </a:cubicBezTo>
                <a:cubicBezTo>
                  <a:pt x="34457" y="45398"/>
                  <a:pt x="34945" y="43124"/>
                  <a:pt x="36195" y="42291"/>
                </a:cubicBezTo>
                <a:cubicBezTo>
                  <a:pt x="37445" y="41457"/>
                  <a:pt x="39755" y="41862"/>
                  <a:pt x="40815" y="40803"/>
                </a:cubicBezTo>
                <a:cubicBezTo>
                  <a:pt x="41863" y="39743"/>
                  <a:pt x="41470" y="37445"/>
                  <a:pt x="42303" y="36195"/>
                </a:cubicBezTo>
                <a:cubicBezTo>
                  <a:pt x="43137" y="34945"/>
                  <a:pt x="45411" y="34445"/>
                  <a:pt x="45994" y="33052"/>
                </a:cubicBezTo>
                <a:cubicBezTo>
                  <a:pt x="46566" y="31671"/>
                  <a:pt x="45303" y="29718"/>
                  <a:pt x="45601" y="28218"/>
                </a:cubicBezTo>
                <a:cubicBezTo>
                  <a:pt x="45887" y="26765"/>
                  <a:pt x="47804" y="25432"/>
                  <a:pt x="47804" y="23896"/>
                </a:cubicBezTo>
                <a:cubicBezTo>
                  <a:pt x="47804" y="22360"/>
                  <a:pt x="45887" y="21038"/>
                  <a:pt x="45601" y="19586"/>
                </a:cubicBezTo>
                <a:cubicBezTo>
                  <a:pt x="45303" y="18074"/>
                  <a:pt x="46554" y="16133"/>
                  <a:pt x="45994" y="14740"/>
                </a:cubicBezTo>
                <a:cubicBezTo>
                  <a:pt x="45411" y="13347"/>
                  <a:pt x="43137" y="12859"/>
                  <a:pt x="42303" y="11609"/>
                </a:cubicBezTo>
                <a:cubicBezTo>
                  <a:pt x="41470" y="10358"/>
                  <a:pt x="41863" y="8049"/>
                  <a:pt x="40815" y="6989"/>
                </a:cubicBezTo>
                <a:cubicBezTo>
                  <a:pt x="39755" y="5929"/>
                  <a:pt x="37445" y="6334"/>
                  <a:pt x="36195" y="5501"/>
                </a:cubicBezTo>
                <a:cubicBezTo>
                  <a:pt x="34945" y="4667"/>
                  <a:pt x="34457" y="2393"/>
                  <a:pt x="33052" y="1810"/>
                </a:cubicBezTo>
                <a:cubicBezTo>
                  <a:pt x="32789" y="1699"/>
                  <a:pt x="32505" y="1655"/>
                  <a:pt x="32207" y="1655"/>
                </a:cubicBezTo>
                <a:cubicBezTo>
                  <a:pt x="31110" y="1655"/>
                  <a:pt x="29828" y="2248"/>
                  <a:pt x="28715" y="2248"/>
                </a:cubicBezTo>
                <a:cubicBezTo>
                  <a:pt x="28545" y="2248"/>
                  <a:pt x="28379" y="2235"/>
                  <a:pt x="28218" y="2203"/>
                </a:cubicBezTo>
                <a:cubicBezTo>
                  <a:pt x="26777" y="1917"/>
                  <a:pt x="25432" y="0"/>
                  <a:pt x="2390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 flipH="1">
            <a:off x="1802668" y="-30325"/>
            <a:ext cx="7369282" cy="3480400"/>
          </a:xfrm>
          <a:custGeom>
            <a:avLst/>
            <a:gdLst/>
            <a:ahLst/>
            <a:cxnLst/>
            <a:rect l="l" t="t" r="r" b="b"/>
            <a:pathLst>
              <a:path w="40828" h="24587" extrusionOk="0">
                <a:moveTo>
                  <a:pt x="1" y="0"/>
                </a:moveTo>
                <a:lnTo>
                  <a:pt x="1" y="12"/>
                </a:lnTo>
                <a:lnTo>
                  <a:pt x="1" y="24586"/>
                </a:lnTo>
                <a:cubicBezTo>
                  <a:pt x="1" y="24586"/>
                  <a:pt x="20777" y="24039"/>
                  <a:pt x="25778" y="15716"/>
                </a:cubicBezTo>
                <a:cubicBezTo>
                  <a:pt x="30779" y="7394"/>
                  <a:pt x="37518" y="8061"/>
                  <a:pt x="39173" y="5536"/>
                </a:cubicBezTo>
                <a:cubicBezTo>
                  <a:pt x="40827" y="3000"/>
                  <a:pt x="39577" y="0"/>
                  <a:pt x="39577" y="0"/>
                </a:cubicBezTo>
                <a:close/>
              </a:path>
            </a:pathLst>
          </a:custGeom>
          <a:noFill/>
          <a:ln w="28575" cap="flat" cmpd="sng">
            <a:solidFill>
              <a:schemeClr val="accent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" name="Google Shape;13;p2"/>
          <p:cNvGrpSpPr/>
          <p:nvPr/>
        </p:nvGrpSpPr>
        <p:grpSpPr>
          <a:xfrm rot="10800000" flipH="1">
            <a:off x="0" y="1662988"/>
            <a:ext cx="10175022" cy="3480512"/>
            <a:chOff x="1367050" y="3059225"/>
            <a:chExt cx="1407100" cy="848450"/>
          </a:xfrm>
        </p:grpSpPr>
        <p:sp>
          <p:nvSpPr>
            <p:cNvPr id="14" name="Google Shape;14;p2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19050" y="2590575"/>
            <a:ext cx="3657600" cy="142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>
                <a:latin typeface="UTM Androgyne" panose="02040603050506020204" pitchFamily="18" charset="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 dirty="0"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619050" y="3889425"/>
            <a:ext cx="3657600" cy="56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angolin"/>
              <a:buNone/>
              <a:defRPr sz="2400">
                <a:latin typeface="UTM Androgyne" panose="02040603050506020204" pitchFamily="18" charset="0"/>
                <a:ea typeface="UTM Androgyne" panose="02040603050506020204" pitchFamily="18" charset="0"/>
                <a:cs typeface="UTM Androgyne" panose="02040603050506020204" pitchFamily="18" charset="0"/>
                <a:sym typeface="Pangolin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9pPr>
          </a:lstStyle>
          <a:p>
            <a:endParaRPr dirty="0"/>
          </a:p>
        </p:txBody>
      </p:sp>
      <p:sp>
        <p:nvSpPr>
          <p:cNvPr id="18" name="TextBox 17"/>
          <p:cNvSpPr txBox="1"/>
          <p:nvPr userDrawn="1"/>
        </p:nvSpPr>
        <p:spPr>
          <a:xfrm>
            <a:off x="6922851" y="4876800"/>
            <a:ext cx="16050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rgbClr val="F37022"/>
                </a:solidFill>
              </a:rPr>
              <a:t>FeistyForwarders_0968120672</a:t>
            </a:r>
            <a:endParaRPr lang="en-US" sz="800" dirty="0">
              <a:solidFill>
                <a:srgbClr val="F37022"/>
              </a:solidFill>
            </a:endParaRPr>
          </a:p>
        </p:txBody>
      </p:sp>
      <p:sp>
        <p:nvSpPr>
          <p:cNvPr id="20" name="Google Shape;199;p25"/>
          <p:cNvSpPr/>
          <p:nvPr userDrawn="1"/>
        </p:nvSpPr>
        <p:spPr>
          <a:xfrm>
            <a:off x="2294035" y="922469"/>
            <a:ext cx="589776" cy="566992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2" name="Google Shape;246;p25"/>
          <p:cNvGrpSpPr/>
          <p:nvPr userDrawn="1"/>
        </p:nvGrpSpPr>
        <p:grpSpPr>
          <a:xfrm>
            <a:off x="8429016" y="2303715"/>
            <a:ext cx="514295" cy="474382"/>
            <a:chOff x="712875" y="2205450"/>
            <a:chExt cx="233675" cy="215550"/>
          </a:xfrm>
        </p:grpSpPr>
        <p:sp>
          <p:nvSpPr>
            <p:cNvPr id="33" name="Google Shape;247;p25"/>
            <p:cNvSpPr/>
            <p:nvPr/>
          </p:nvSpPr>
          <p:spPr>
            <a:xfrm>
              <a:off x="727450" y="2222125"/>
              <a:ext cx="203325" cy="183675"/>
            </a:xfrm>
            <a:custGeom>
              <a:avLst/>
              <a:gdLst/>
              <a:ahLst/>
              <a:cxnLst/>
              <a:rect l="l" t="t" r="r" b="b"/>
              <a:pathLst>
                <a:path w="8133" h="7347" extrusionOk="0">
                  <a:moveTo>
                    <a:pt x="3013" y="1"/>
                  </a:moveTo>
                  <a:cubicBezTo>
                    <a:pt x="2894" y="1"/>
                    <a:pt x="2775" y="1"/>
                    <a:pt x="2680" y="48"/>
                  </a:cubicBezTo>
                  <a:cubicBezTo>
                    <a:pt x="2454" y="120"/>
                    <a:pt x="2227" y="120"/>
                    <a:pt x="1989" y="120"/>
                  </a:cubicBezTo>
                  <a:cubicBezTo>
                    <a:pt x="1823" y="120"/>
                    <a:pt x="1668" y="120"/>
                    <a:pt x="1501" y="144"/>
                  </a:cubicBezTo>
                  <a:cubicBezTo>
                    <a:pt x="1037" y="203"/>
                    <a:pt x="691" y="513"/>
                    <a:pt x="334" y="763"/>
                  </a:cubicBezTo>
                  <a:cubicBezTo>
                    <a:pt x="322" y="775"/>
                    <a:pt x="310" y="798"/>
                    <a:pt x="299" y="822"/>
                  </a:cubicBezTo>
                  <a:cubicBezTo>
                    <a:pt x="144" y="1108"/>
                    <a:pt x="1" y="1394"/>
                    <a:pt x="13" y="1715"/>
                  </a:cubicBezTo>
                  <a:cubicBezTo>
                    <a:pt x="25" y="2168"/>
                    <a:pt x="13" y="2608"/>
                    <a:pt x="25" y="3061"/>
                  </a:cubicBezTo>
                  <a:cubicBezTo>
                    <a:pt x="37" y="3418"/>
                    <a:pt x="72" y="3775"/>
                    <a:pt x="120" y="4132"/>
                  </a:cubicBezTo>
                  <a:cubicBezTo>
                    <a:pt x="156" y="4525"/>
                    <a:pt x="310" y="4882"/>
                    <a:pt x="489" y="5239"/>
                  </a:cubicBezTo>
                  <a:cubicBezTo>
                    <a:pt x="537" y="5323"/>
                    <a:pt x="572" y="5406"/>
                    <a:pt x="632" y="5466"/>
                  </a:cubicBezTo>
                  <a:cubicBezTo>
                    <a:pt x="680" y="5513"/>
                    <a:pt x="739" y="5561"/>
                    <a:pt x="799" y="5561"/>
                  </a:cubicBezTo>
                  <a:cubicBezTo>
                    <a:pt x="1016" y="5608"/>
                    <a:pt x="1225" y="5670"/>
                    <a:pt x="1445" y="5670"/>
                  </a:cubicBezTo>
                  <a:cubicBezTo>
                    <a:pt x="1503" y="5670"/>
                    <a:pt x="1561" y="5666"/>
                    <a:pt x="1620" y="5656"/>
                  </a:cubicBezTo>
                  <a:cubicBezTo>
                    <a:pt x="1648" y="5652"/>
                    <a:pt x="1677" y="5651"/>
                    <a:pt x="1707" y="5651"/>
                  </a:cubicBezTo>
                  <a:cubicBezTo>
                    <a:pt x="1766" y="5651"/>
                    <a:pt x="1827" y="5656"/>
                    <a:pt x="1882" y="5656"/>
                  </a:cubicBezTo>
                  <a:cubicBezTo>
                    <a:pt x="2096" y="5680"/>
                    <a:pt x="2180" y="5775"/>
                    <a:pt x="2180" y="5989"/>
                  </a:cubicBezTo>
                  <a:cubicBezTo>
                    <a:pt x="2180" y="6049"/>
                    <a:pt x="2180" y="6120"/>
                    <a:pt x="2168" y="6180"/>
                  </a:cubicBezTo>
                  <a:cubicBezTo>
                    <a:pt x="2084" y="6490"/>
                    <a:pt x="2049" y="6835"/>
                    <a:pt x="1882" y="7121"/>
                  </a:cubicBezTo>
                  <a:cubicBezTo>
                    <a:pt x="1858" y="7168"/>
                    <a:pt x="1858" y="7204"/>
                    <a:pt x="1811" y="7347"/>
                  </a:cubicBezTo>
                  <a:cubicBezTo>
                    <a:pt x="2049" y="7228"/>
                    <a:pt x="2215" y="7132"/>
                    <a:pt x="2358" y="7013"/>
                  </a:cubicBezTo>
                  <a:cubicBezTo>
                    <a:pt x="2573" y="6847"/>
                    <a:pt x="2775" y="6692"/>
                    <a:pt x="3037" y="6597"/>
                  </a:cubicBezTo>
                  <a:cubicBezTo>
                    <a:pt x="3168" y="6537"/>
                    <a:pt x="3275" y="6466"/>
                    <a:pt x="3347" y="6335"/>
                  </a:cubicBezTo>
                  <a:cubicBezTo>
                    <a:pt x="3394" y="6240"/>
                    <a:pt x="3454" y="6156"/>
                    <a:pt x="3513" y="6073"/>
                  </a:cubicBezTo>
                  <a:cubicBezTo>
                    <a:pt x="3608" y="5918"/>
                    <a:pt x="3763" y="5835"/>
                    <a:pt x="3954" y="5823"/>
                  </a:cubicBezTo>
                  <a:lnTo>
                    <a:pt x="4418" y="5823"/>
                  </a:lnTo>
                  <a:cubicBezTo>
                    <a:pt x="4484" y="5820"/>
                    <a:pt x="4549" y="5819"/>
                    <a:pt x="4615" y="5819"/>
                  </a:cubicBezTo>
                  <a:cubicBezTo>
                    <a:pt x="4878" y="5819"/>
                    <a:pt x="5142" y="5835"/>
                    <a:pt x="5406" y="5835"/>
                  </a:cubicBezTo>
                  <a:cubicBezTo>
                    <a:pt x="5737" y="5835"/>
                    <a:pt x="6067" y="5811"/>
                    <a:pt x="6395" y="5704"/>
                  </a:cubicBezTo>
                  <a:cubicBezTo>
                    <a:pt x="6692" y="5704"/>
                    <a:pt x="6966" y="5597"/>
                    <a:pt x="7240" y="5513"/>
                  </a:cubicBezTo>
                  <a:cubicBezTo>
                    <a:pt x="7633" y="5382"/>
                    <a:pt x="7871" y="5120"/>
                    <a:pt x="7978" y="4739"/>
                  </a:cubicBezTo>
                  <a:cubicBezTo>
                    <a:pt x="8061" y="4382"/>
                    <a:pt x="8133" y="4025"/>
                    <a:pt x="8121" y="3656"/>
                  </a:cubicBezTo>
                  <a:cubicBezTo>
                    <a:pt x="8050" y="3323"/>
                    <a:pt x="8050" y="2965"/>
                    <a:pt x="8085" y="2620"/>
                  </a:cubicBezTo>
                  <a:cubicBezTo>
                    <a:pt x="8097" y="2287"/>
                    <a:pt x="7919" y="1989"/>
                    <a:pt x="7942" y="1644"/>
                  </a:cubicBezTo>
                  <a:cubicBezTo>
                    <a:pt x="7942" y="1608"/>
                    <a:pt x="7919" y="1572"/>
                    <a:pt x="7907" y="1537"/>
                  </a:cubicBezTo>
                  <a:cubicBezTo>
                    <a:pt x="7811" y="1358"/>
                    <a:pt x="7740" y="1167"/>
                    <a:pt x="7633" y="989"/>
                  </a:cubicBezTo>
                  <a:cubicBezTo>
                    <a:pt x="7526" y="822"/>
                    <a:pt x="7454" y="632"/>
                    <a:pt x="7288" y="536"/>
                  </a:cubicBezTo>
                  <a:cubicBezTo>
                    <a:pt x="6966" y="358"/>
                    <a:pt x="6633" y="203"/>
                    <a:pt x="6252" y="203"/>
                  </a:cubicBezTo>
                  <a:cubicBezTo>
                    <a:pt x="6192" y="203"/>
                    <a:pt x="6109" y="203"/>
                    <a:pt x="6049" y="179"/>
                  </a:cubicBezTo>
                  <a:cubicBezTo>
                    <a:pt x="5897" y="126"/>
                    <a:pt x="5732" y="119"/>
                    <a:pt x="5574" y="119"/>
                  </a:cubicBezTo>
                  <a:cubicBezTo>
                    <a:pt x="5521" y="119"/>
                    <a:pt x="5469" y="120"/>
                    <a:pt x="5418" y="120"/>
                  </a:cubicBezTo>
                  <a:cubicBezTo>
                    <a:pt x="5337" y="120"/>
                    <a:pt x="5255" y="128"/>
                    <a:pt x="5176" y="128"/>
                  </a:cubicBezTo>
                  <a:cubicBezTo>
                    <a:pt x="5116" y="128"/>
                    <a:pt x="5058" y="123"/>
                    <a:pt x="5002" y="108"/>
                  </a:cubicBezTo>
                  <a:cubicBezTo>
                    <a:pt x="4347" y="1"/>
                    <a:pt x="3668" y="1"/>
                    <a:pt x="301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248;p25"/>
            <p:cNvSpPr/>
            <p:nvPr/>
          </p:nvSpPr>
          <p:spPr>
            <a:xfrm>
              <a:off x="712875" y="2205450"/>
              <a:ext cx="233675" cy="215550"/>
            </a:xfrm>
            <a:custGeom>
              <a:avLst/>
              <a:gdLst/>
              <a:ahLst/>
              <a:cxnLst/>
              <a:rect l="l" t="t" r="r" b="b"/>
              <a:pathLst>
                <a:path w="9347" h="8622" extrusionOk="0">
                  <a:moveTo>
                    <a:pt x="4394" y="7192"/>
                  </a:moveTo>
                  <a:cubicBezTo>
                    <a:pt x="4239" y="7549"/>
                    <a:pt x="3918" y="7716"/>
                    <a:pt x="3620" y="7895"/>
                  </a:cubicBezTo>
                  <a:cubicBezTo>
                    <a:pt x="3346" y="8050"/>
                    <a:pt x="3072" y="8216"/>
                    <a:pt x="2798" y="8395"/>
                  </a:cubicBezTo>
                  <a:cubicBezTo>
                    <a:pt x="2548" y="8573"/>
                    <a:pt x="2263" y="8621"/>
                    <a:pt x="1965" y="8585"/>
                  </a:cubicBezTo>
                  <a:cubicBezTo>
                    <a:pt x="1846" y="8573"/>
                    <a:pt x="1739" y="8526"/>
                    <a:pt x="1667" y="8442"/>
                  </a:cubicBezTo>
                  <a:cubicBezTo>
                    <a:pt x="1548" y="8323"/>
                    <a:pt x="1536" y="8192"/>
                    <a:pt x="1644" y="8073"/>
                  </a:cubicBezTo>
                  <a:cubicBezTo>
                    <a:pt x="1846" y="7823"/>
                    <a:pt x="1977" y="7561"/>
                    <a:pt x="2084" y="7264"/>
                  </a:cubicBezTo>
                  <a:cubicBezTo>
                    <a:pt x="2096" y="7204"/>
                    <a:pt x="2132" y="7145"/>
                    <a:pt x="2144" y="7085"/>
                  </a:cubicBezTo>
                  <a:cubicBezTo>
                    <a:pt x="2156" y="7026"/>
                    <a:pt x="2144" y="6966"/>
                    <a:pt x="2144" y="6895"/>
                  </a:cubicBezTo>
                  <a:cubicBezTo>
                    <a:pt x="1894" y="6859"/>
                    <a:pt x="1655" y="6799"/>
                    <a:pt x="1417" y="6823"/>
                  </a:cubicBezTo>
                  <a:cubicBezTo>
                    <a:pt x="1048" y="6835"/>
                    <a:pt x="810" y="6645"/>
                    <a:pt x="632" y="6359"/>
                  </a:cubicBezTo>
                  <a:cubicBezTo>
                    <a:pt x="358" y="5930"/>
                    <a:pt x="191" y="5430"/>
                    <a:pt x="108" y="4930"/>
                  </a:cubicBezTo>
                  <a:cubicBezTo>
                    <a:pt x="12" y="4418"/>
                    <a:pt x="12" y="3918"/>
                    <a:pt x="12" y="3394"/>
                  </a:cubicBezTo>
                  <a:cubicBezTo>
                    <a:pt x="12" y="3049"/>
                    <a:pt x="36" y="2704"/>
                    <a:pt x="12" y="2346"/>
                  </a:cubicBezTo>
                  <a:cubicBezTo>
                    <a:pt x="0" y="1870"/>
                    <a:pt x="215" y="1489"/>
                    <a:pt x="429" y="1108"/>
                  </a:cubicBezTo>
                  <a:cubicBezTo>
                    <a:pt x="465" y="1049"/>
                    <a:pt x="512" y="1001"/>
                    <a:pt x="572" y="965"/>
                  </a:cubicBezTo>
                  <a:cubicBezTo>
                    <a:pt x="751" y="822"/>
                    <a:pt x="929" y="691"/>
                    <a:pt x="1120" y="549"/>
                  </a:cubicBezTo>
                  <a:cubicBezTo>
                    <a:pt x="1489" y="287"/>
                    <a:pt x="1905" y="168"/>
                    <a:pt x="2370" y="156"/>
                  </a:cubicBezTo>
                  <a:cubicBezTo>
                    <a:pt x="2667" y="156"/>
                    <a:pt x="2965" y="168"/>
                    <a:pt x="3251" y="60"/>
                  </a:cubicBezTo>
                  <a:cubicBezTo>
                    <a:pt x="3275" y="49"/>
                    <a:pt x="3322" y="49"/>
                    <a:pt x="3370" y="49"/>
                  </a:cubicBezTo>
                  <a:cubicBezTo>
                    <a:pt x="4215" y="49"/>
                    <a:pt x="5073" y="1"/>
                    <a:pt x="5930" y="180"/>
                  </a:cubicBezTo>
                  <a:cubicBezTo>
                    <a:pt x="6025" y="191"/>
                    <a:pt x="6132" y="203"/>
                    <a:pt x="6227" y="203"/>
                  </a:cubicBezTo>
                  <a:cubicBezTo>
                    <a:pt x="6418" y="203"/>
                    <a:pt x="6608" y="191"/>
                    <a:pt x="6787" y="299"/>
                  </a:cubicBezTo>
                  <a:cubicBezTo>
                    <a:pt x="6823" y="310"/>
                    <a:pt x="6858" y="322"/>
                    <a:pt x="6906" y="310"/>
                  </a:cubicBezTo>
                  <a:cubicBezTo>
                    <a:pt x="7299" y="263"/>
                    <a:pt x="7632" y="441"/>
                    <a:pt x="7978" y="561"/>
                  </a:cubicBezTo>
                  <a:cubicBezTo>
                    <a:pt x="8228" y="656"/>
                    <a:pt x="8502" y="787"/>
                    <a:pt x="8621" y="1072"/>
                  </a:cubicBezTo>
                  <a:cubicBezTo>
                    <a:pt x="8918" y="1358"/>
                    <a:pt x="8966" y="1775"/>
                    <a:pt x="9156" y="2108"/>
                  </a:cubicBezTo>
                  <a:cubicBezTo>
                    <a:pt x="9180" y="2168"/>
                    <a:pt x="9180" y="2263"/>
                    <a:pt x="9180" y="2335"/>
                  </a:cubicBezTo>
                  <a:cubicBezTo>
                    <a:pt x="9204" y="2394"/>
                    <a:pt x="9180" y="2466"/>
                    <a:pt x="9216" y="2525"/>
                  </a:cubicBezTo>
                  <a:cubicBezTo>
                    <a:pt x="9347" y="2763"/>
                    <a:pt x="9323" y="3025"/>
                    <a:pt x="9323" y="3275"/>
                  </a:cubicBezTo>
                  <a:cubicBezTo>
                    <a:pt x="9323" y="3799"/>
                    <a:pt x="9323" y="4311"/>
                    <a:pt x="9335" y="4847"/>
                  </a:cubicBezTo>
                  <a:cubicBezTo>
                    <a:pt x="9335" y="5002"/>
                    <a:pt x="9335" y="5144"/>
                    <a:pt x="9264" y="5299"/>
                  </a:cubicBezTo>
                  <a:cubicBezTo>
                    <a:pt x="9228" y="5359"/>
                    <a:pt x="9216" y="5442"/>
                    <a:pt x="9216" y="5525"/>
                  </a:cubicBezTo>
                  <a:cubicBezTo>
                    <a:pt x="9216" y="5787"/>
                    <a:pt x="9097" y="6014"/>
                    <a:pt x="8918" y="6204"/>
                  </a:cubicBezTo>
                  <a:cubicBezTo>
                    <a:pt x="8680" y="6478"/>
                    <a:pt x="8406" y="6716"/>
                    <a:pt x="8049" y="6823"/>
                  </a:cubicBezTo>
                  <a:cubicBezTo>
                    <a:pt x="7990" y="6835"/>
                    <a:pt x="7930" y="6883"/>
                    <a:pt x="7871" y="6895"/>
                  </a:cubicBezTo>
                  <a:cubicBezTo>
                    <a:pt x="7632" y="6978"/>
                    <a:pt x="7418" y="7097"/>
                    <a:pt x="7144" y="7085"/>
                  </a:cubicBezTo>
                  <a:cubicBezTo>
                    <a:pt x="7097" y="7085"/>
                    <a:pt x="7037" y="7085"/>
                    <a:pt x="7001" y="7097"/>
                  </a:cubicBezTo>
                  <a:cubicBezTo>
                    <a:pt x="6716" y="7240"/>
                    <a:pt x="6418" y="7192"/>
                    <a:pt x="6132" y="7192"/>
                  </a:cubicBezTo>
                  <a:close/>
                  <a:moveTo>
                    <a:pt x="2358" y="8038"/>
                  </a:moveTo>
                  <a:cubicBezTo>
                    <a:pt x="2596" y="7919"/>
                    <a:pt x="2751" y="7835"/>
                    <a:pt x="2906" y="7716"/>
                  </a:cubicBezTo>
                  <a:cubicBezTo>
                    <a:pt x="3108" y="7549"/>
                    <a:pt x="3322" y="7383"/>
                    <a:pt x="3572" y="7299"/>
                  </a:cubicBezTo>
                  <a:cubicBezTo>
                    <a:pt x="3703" y="7240"/>
                    <a:pt x="3810" y="7157"/>
                    <a:pt x="3882" y="7026"/>
                  </a:cubicBezTo>
                  <a:cubicBezTo>
                    <a:pt x="3930" y="6930"/>
                    <a:pt x="3989" y="6847"/>
                    <a:pt x="4049" y="6776"/>
                  </a:cubicBezTo>
                  <a:cubicBezTo>
                    <a:pt x="4156" y="6609"/>
                    <a:pt x="4299" y="6537"/>
                    <a:pt x="4489" y="6526"/>
                  </a:cubicBezTo>
                  <a:lnTo>
                    <a:pt x="4953" y="6526"/>
                  </a:lnTo>
                  <a:cubicBezTo>
                    <a:pt x="5608" y="6490"/>
                    <a:pt x="6287" y="6609"/>
                    <a:pt x="6942" y="6406"/>
                  </a:cubicBezTo>
                  <a:cubicBezTo>
                    <a:pt x="7239" y="6406"/>
                    <a:pt x="7501" y="6299"/>
                    <a:pt x="7787" y="6204"/>
                  </a:cubicBezTo>
                  <a:cubicBezTo>
                    <a:pt x="8168" y="6073"/>
                    <a:pt x="8406" y="5823"/>
                    <a:pt x="8513" y="5430"/>
                  </a:cubicBezTo>
                  <a:cubicBezTo>
                    <a:pt x="8597" y="5073"/>
                    <a:pt x="8680" y="4716"/>
                    <a:pt x="8668" y="4347"/>
                  </a:cubicBezTo>
                  <a:cubicBezTo>
                    <a:pt x="8633" y="4001"/>
                    <a:pt x="8644" y="3656"/>
                    <a:pt x="8668" y="3323"/>
                  </a:cubicBezTo>
                  <a:cubicBezTo>
                    <a:pt x="8680" y="2977"/>
                    <a:pt x="8502" y="2680"/>
                    <a:pt x="8525" y="2335"/>
                  </a:cubicBezTo>
                  <a:cubicBezTo>
                    <a:pt x="8525" y="2311"/>
                    <a:pt x="8502" y="2263"/>
                    <a:pt x="8478" y="2239"/>
                  </a:cubicBezTo>
                  <a:cubicBezTo>
                    <a:pt x="8394" y="2061"/>
                    <a:pt x="8323" y="1858"/>
                    <a:pt x="8216" y="1680"/>
                  </a:cubicBezTo>
                  <a:cubicBezTo>
                    <a:pt x="8109" y="1525"/>
                    <a:pt x="8037" y="1323"/>
                    <a:pt x="7871" y="1239"/>
                  </a:cubicBezTo>
                  <a:cubicBezTo>
                    <a:pt x="7549" y="1061"/>
                    <a:pt x="7216" y="894"/>
                    <a:pt x="6835" y="894"/>
                  </a:cubicBezTo>
                  <a:cubicBezTo>
                    <a:pt x="6775" y="894"/>
                    <a:pt x="6692" y="894"/>
                    <a:pt x="6632" y="882"/>
                  </a:cubicBezTo>
                  <a:cubicBezTo>
                    <a:pt x="6430" y="811"/>
                    <a:pt x="6204" y="822"/>
                    <a:pt x="6001" y="822"/>
                  </a:cubicBezTo>
                  <a:cubicBezTo>
                    <a:pt x="5858" y="822"/>
                    <a:pt x="5715" y="834"/>
                    <a:pt x="5585" y="811"/>
                  </a:cubicBezTo>
                  <a:cubicBezTo>
                    <a:pt x="4930" y="703"/>
                    <a:pt x="4251" y="703"/>
                    <a:pt x="3596" y="703"/>
                  </a:cubicBezTo>
                  <a:cubicBezTo>
                    <a:pt x="3477" y="703"/>
                    <a:pt x="3358" y="703"/>
                    <a:pt x="3263" y="751"/>
                  </a:cubicBezTo>
                  <a:cubicBezTo>
                    <a:pt x="3037" y="822"/>
                    <a:pt x="2810" y="822"/>
                    <a:pt x="2572" y="822"/>
                  </a:cubicBezTo>
                  <a:cubicBezTo>
                    <a:pt x="2406" y="822"/>
                    <a:pt x="2251" y="822"/>
                    <a:pt x="2084" y="834"/>
                  </a:cubicBezTo>
                  <a:cubicBezTo>
                    <a:pt x="1620" y="894"/>
                    <a:pt x="1274" y="1203"/>
                    <a:pt x="917" y="1465"/>
                  </a:cubicBezTo>
                  <a:cubicBezTo>
                    <a:pt x="905" y="1477"/>
                    <a:pt x="893" y="1489"/>
                    <a:pt x="882" y="1525"/>
                  </a:cubicBezTo>
                  <a:cubicBezTo>
                    <a:pt x="727" y="1799"/>
                    <a:pt x="584" y="2085"/>
                    <a:pt x="596" y="2418"/>
                  </a:cubicBezTo>
                  <a:cubicBezTo>
                    <a:pt x="608" y="2858"/>
                    <a:pt x="596" y="3311"/>
                    <a:pt x="608" y="3751"/>
                  </a:cubicBezTo>
                  <a:cubicBezTo>
                    <a:pt x="620" y="4109"/>
                    <a:pt x="655" y="4466"/>
                    <a:pt x="703" y="4823"/>
                  </a:cubicBezTo>
                  <a:cubicBezTo>
                    <a:pt x="739" y="5228"/>
                    <a:pt x="893" y="5585"/>
                    <a:pt x="1072" y="5942"/>
                  </a:cubicBezTo>
                  <a:cubicBezTo>
                    <a:pt x="1120" y="6014"/>
                    <a:pt x="1155" y="6109"/>
                    <a:pt x="1215" y="6168"/>
                  </a:cubicBezTo>
                  <a:cubicBezTo>
                    <a:pt x="1263" y="6204"/>
                    <a:pt x="1322" y="6252"/>
                    <a:pt x="1382" y="6252"/>
                  </a:cubicBezTo>
                  <a:cubicBezTo>
                    <a:pt x="1655" y="6311"/>
                    <a:pt x="1917" y="6406"/>
                    <a:pt x="2203" y="6359"/>
                  </a:cubicBezTo>
                  <a:cubicBezTo>
                    <a:pt x="2286" y="6335"/>
                    <a:pt x="2382" y="6359"/>
                    <a:pt x="2465" y="6359"/>
                  </a:cubicBezTo>
                  <a:cubicBezTo>
                    <a:pt x="2679" y="6371"/>
                    <a:pt x="2763" y="6478"/>
                    <a:pt x="2763" y="6680"/>
                  </a:cubicBezTo>
                  <a:cubicBezTo>
                    <a:pt x="2763" y="6740"/>
                    <a:pt x="2763" y="6811"/>
                    <a:pt x="2751" y="6883"/>
                  </a:cubicBezTo>
                  <a:cubicBezTo>
                    <a:pt x="2667" y="7192"/>
                    <a:pt x="2632" y="7526"/>
                    <a:pt x="2465" y="7811"/>
                  </a:cubicBezTo>
                  <a:cubicBezTo>
                    <a:pt x="2394" y="7859"/>
                    <a:pt x="2382" y="7907"/>
                    <a:pt x="2358" y="803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249;p25"/>
            <p:cNvSpPr/>
            <p:nvPr/>
          </p:nvSpPr>
          <p:spPr>
            <a:xfrm>
              <a:off x="864975" y="2282550"/>
              <a:ext cx="35450" cy="30100"/>
            </a:xfrm>
            <a:custGeom>
              <a:avLst/>
              <a:gdLst/>
              <a:ahLst/>
              <a:cxnLst/>
              <a:rect l="l" t="t" r="r" b="b"/>
              <a:pathLst>
                <a:path w="1418" h="1204" extrusionOk="0">
                  <a:moveTo>
                    <a:pt x="774" y="1203"/>
                  </a:moveTo>
                  <a:cubicBezTo>
                    <a:pt x="596" y="1203"/>
                    <a:pt x="417" y="1203"/>
                    <a:pt x="274" y="1072"/>
                  </a:cubicBezTo>
                  <a:cubicBezTo>
                    <a:pt x="1" y="822"/>
                    <a:pt x="36" y="370"/>
                    <a:pt x="346" y="179"/>
                  </a:cubicBezTo>
                  <a:cubicBezTo>
                    <a:pt x="620" y="1"/>
                    <a:pt x="1013" y="48"/>
                    <a:pt x="1227" y="286"/>
                  </a:cubicBezTo>
                  <a:cubicBezTo>
                    <a:pt x="1370" y="441"/>
                    <a:pt x="1417" y="822"/>
                    <a:pt x="1310" y="1001"/>
                  </a:cubicBezTo>
                  <a:cubicBezTo>
                    <a:pt x="1251" y="1096"/>
                    <a:pt x="1167" y="1179"/>
                    <a:pt x="1048" y="1191"/>
                  </a:cubicBezTo>
                  <a:cubicBezTo>
                    <a:pt x="953" y="1203"/>
                    <a:pt x="870" y="1203"/>
                    <a:pt x="774" y="120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250;p25"/>
            <p:cNvSpPr/>
            <p:nvPr/>
          </p:nvSpPr>
          <p:spPr>
            <a:xfrm>
              <a:off x="814075" y="2280175"/>
              <a:ext cx="35450" cy="30375"/>
            </a:xfrm>
            <a:custGeom>
              <a:avLst/>
              <a:gdLst/>
              <a:ahLst/>
              <a:cxnLst/>
              <a:rect l="l" t="t" r="r" b="b"/>
              <a:pathLst>
                <a:path w="1418" h="1215" extrusionOk="0">
                  <a:moveTo>
                    <a:pt x="751" y="1191"/>
                  </a:moveTo>
                  <a:cubicBezTo>
                    <a:pt x="513" y="1215"/>
                    <a:pt x="310" y="1131"/>
                    <a:pt x="179" y="941"/>
                  </a:cubicBezTo>
                  <a:cubicBezTo>
                    <a:pt x="1" y="691"/>
                    <a:pt x="60" y="298"/>
                    <a:pt x="310" y="143"/>
                  </a:cubicBezTo>
                  <a:cubicBezTo>
                    <a:pt x="536" y="0"/>
                    <a:pt x="786" y="0"/>
                    <a:pt x="1013" y="96"/>
                  </a:cubicBezTo>
                  <a:cubicBezTo>
                    <a:pt x="1263" y="203"/>
                    <a:pt x="1417" y="774"/>
                    <a:pt x="1251" y="1001"/>
                  </a:cubicBezTo>
                  <a:cubicBezTo>
                    <a:pt x="1203" y="1072"/>
                    <a:pt x="1120" y="1120"/>
                    <a:pt x="1036" y="1155"/>
                  </a:cubicBezTo>
                  <a:cubicBezTo>
                    <a:pt x="953" y="1191"/>
                    <a:pt x="846" y="1191"/>
                    <a:pt x="751" y="119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251;p25"/>
            <p:cNvSpPr/>
            <p:nvPr/>
          </p:nvSpPr>
          <p:spPr>
            <a:xfrm>
              <a:off x="759300" y="2281375"/>
              <a:ext cx="29800" cy="31575"/>
            </a:xfrm>
            <a:custGeom>
              <a:avLst/>
              <a:gdLst/>
              <a:ahLst/>
              <a:cxnLst/>
              <a:rect l="l" t="t" r="r" b="b"/>
              <a:pathLst>
                <a:path w="1192" h="1263" extrusionOk="0">
                  <a:moveTo>
                    <a:pt x="1191" y="524"/>
                  </a:moveTo>
                  <a:lnTo>
                    <a:pt x="1191" y="762"/>
                  </a:lnTo>
                  <a:cubicBezTo>
                    <a:pt x="1132" y="1179"/>
                    <a:pt x="810" y="1262"/>
                    <a:pt x="525" y="1131"/>
                  </a:cubicBezTo>
                  <a:cubicBezTo>
                    <a:pt x="84" y="941"/>
                    <a:pt x="1" y="488"/>
                    <a:pt x="275" y="167"/>
                  </a:cubicBezTo>
                  <a:cubicBezTo>
                    <a:pt x="346" y="71"/>
                    <a:pt x="453" y="12"/>
                    <a:pt x="572" y="12"/>
                  </a:cubicBezTo>
                  <a:cubicBezTo>
                    <a:pt x="656" y="12"/>
                    <a:pt x="751" y="0"/>
                    <a:pt x="834" y="12"/>
                  </a:cubicBezTo>
                  <a:cubicBezTo>
                    <a:pt x="1049" y="36"/>
                    <a:pt x="1156" y="131"/>
                    <a:pt x="1191" y="34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8" name="Google Shape;252;p25"/>
          <p:cNvGrpSpPr/>
          <p:nvPr userDrawn="1"/>
        </p:nvGrpSpPr>
        <p:grpSpPr>
          <a:xfrm>
            <a:off x="7629971" y="2578996"/>
            <a:ext cx="739324" cy="681878"/>
            <a:chOff x="751275" y="1814050"/>
            <a:chExt cx="233675" cy="215525"/>
          </a:xfrm>
        </p:grpSpPr>
        <p:sp>
          <p:nvSpPr>
            <p:cNvPr id="39" name="Google Shape;253;p25"/>
            <p:cNvSpPr/>
            <p:nvPr/>
          </p:nvSpPr>
          <p:spPr>
            <a:xfrm>
              <a:off x="765850" y="1830700"/>
              <a:ext cx="203325" cy="183700"/>
            </a:xfrm>
            <a:custGeom>
              <a:avLst/>
              <a:gdLst/>
              <a:ahLst/>
              <a:cxnLst/>
              <a:rect l="l" t="t" r="r" b="b"/>
              <a:pathLst>
                <a:path w="8133" h="7348" extrusionOk="0">
                  <a:moveTo>
                    <a:pt x="5120" y="1"/>
                  </a:moveTo>
                  <a:cubicBezTo>
                    <a:pt x="4466" y="1"/>
                    <a:pt x="3787" y="1"/>
                    <a:pt x="3132" y="108"/>
                  </a:cubicBezTo>
                  <a:cubicBezTo>
                    <a:pt x="3076" y="123"/>
                    <a:pt x="3018" y="128"/>
                    <a:pt x="2958" y="128"/>
                  </a:cubicBezTo>
                  <a:cubicBezTo>
                    <a:pt x="2879" y="128"/>
                    <a:pt x="2797" y="120"/>
                    <a:pt x="2715" y="120"/>
                  </a:cubicBezTo>
                  <a:cubicBezTo>
                    <a:pt x="2665" y="120"/>
                    <a:pt x="2613" y="119"/>
                    <a:pt x="2560" y="119"/>
                  </a:cubicBezTo>
                  <a:cubicBezTo>
                    <a:pt x="2401" y="119"/>
                    <a:pt x="2236" y="126"/>
                    <a:pt x="2084" y="180"/>
                  </a:cubicBezTo>
                  <a:cubicBezTo>
                    <a:pt x="2025" y="203"/>
                    <a:pt x="1942" y="203"/>
                    <a:pt x="1882" y="203"/>
                  </a:cubicBezTo>
                  <a:cubicBezTo>
                    <a:pt x="1501" y="203"/>
                    <a:pt x="1168" y="358"/>
                    <a:pt x="846" y="537"/>
                  </a:cubicBezTo>
                  <a:cubicBezTo>
                    <a:pt x="679" y="632"/>
                    <a:pt x="608" y="823"/>
                    <a:pt x="501" y="989"/>
                  </a:cubicBezTo>
                  <a:cubicBezTo>
                    <a:pt x="394" y="1168"/>
                    <a:pt x="322" y="1358"/>
                    <a:pt x="239" y="1537"/>
                  </a:cubicBezTo>
                  <a:cubicBezTo>
                    <a:pt x="215" y="1573"/>
                    <a:pt x="191" y="1608"/>
                    <a:pt x="191" y="1644"/>
                  </a:cubicBezTo>
                  <a:cubicBezTo>
                    <a:pt x="215" y="1989"/>
                    <a:pt x="37" y="2287"/>
                    <a:pt x="48" y="2620"/>
                  </a:cubicBezTo>
                  <a:cubicBezTo>
                    <a:pt x="84" y="2966"/>
                    <a:pt x="84" y="3311"/>
                    <a:pt x="13" y="3656"/>
                  </a:cubicBezTo>
                  <a:cubicBezTo>
                    <a:pt x="1" y="4025"/>
                    <a:pt x="72" y="4382"/>
                    <a:pt x="156" y="4740"/>
                  </a:cubicBezTo>
                  <a:cubicBezTo>
                    <a:pt x="263" y="5121"/>
                    <a:pt x="501" y="5383"/>
                    <a:pt x="894" y="5514"/>
                  </a:cubicBezTo>
                  <a:cubicBezTo>
                    <a:pt x="1168" y="5597"/>
                    <a:pt x="1441" y="5704"/>
                    <a:pt x="1739" y="5704"/>
                  </a:cubicBezTo>
                  <a:cubicBezTo>
                    <a:pt x="2067" y="5811"/>
                    <a:pt x="2397" y="5835"/>
                    <a:pt x="2727" y="5835"/>
                  </a:cubicBezTo>
                  <a:cubicBezTo>
                    <a:pt x="2992" y="5835"/>
                    <a:pt x="3256" y="5820"/>
                    <a:pt x="3519" y="5820"/>
                  </a:cubicBezTo>
                  <a:cubicBezTo>
                    <a:pt x="3584" y="5820"/>
                    <a:pt x="3650" y="5821"/>
                    <a:pt x="3716" y="5823"/>
                  </a:cubicBezTo>
                  <a:lnTo>
                    <a:pt x="4180" y="5823"/>
                  </a:lnTo>
                  <a:cubicBezTo>
                    <a:pt x="4370" y="5835"/>
                    <a:pt x="4525" y="5918"/>
                    <a:pt x="4620" y="6073"/>
                  </a:cubicBezTo>
                  <a:cubicBezTo>
                    <a:pt x="4680" y="6157"/>
                    <a:pt x="4739" y="6240"/>
                    <a:pt x="4787" y="6335"/>
                  </a:cubicBezTo>
                  <a:cubicBezTo>
                    <a:pt x="4859" y="6466"/>
                    <a:pt x="4966" y="6537"/>
                    <a:pt x="5097" y="6597"/>
                  </a:cubicBezTo>
                  <a:cubicBezTo>
                    <a:pt x="5359" y="6692"/>
                    <a:pt x="5561" y="6847"/>
                    <a:pt x="5775" y="7014"/>
                  </a:cubicBezTo>
                  <a:cubicBezTo>
                    <a:pt x="5918" y="7133"/>
                    <a:pt x="6085" y="7228"/>
                    <a:pt x="6323" y="7347"/>
                  </a:cubicBezTo>
                  <a:cubicBezTo>
                    <a:pt x="6275" y="7204"/>
                    <a:pt x="6275" y="7169"/>
                    <a:pt x="6252" y="7121"/>
                  </a:cubicBezTo>
                  <a:cubicBezTo>
                    <a:pt x="6085" y="6835"/>
                    <a:pt x="6049" y="6490"/>
                    <a:pt x="5966" y="6180"/>
                  </a:cubicBezTo>
                  <a:cubicBezTo>
                    <a:pt x="5954" y="6121"/>
                    <a:pt x="5954" y="6049"/>
                    <a:pt x="5954" y="5990"/>
                  </a:cubicBezTo>
                  <a:cubicBezTo>
                    <a:pt x="5954" y="5776"/>
                    <a:pt x="6037" y="5680"/>
                    <a:pt x="6252" y="5656"/>
                  </a:cubicBezTo>
                  <a:cubicBezTo>
                    <a:pt x="6307" y="5656"/>
                    <a:pt x="6368" y="5651"/>
                    <a:pt x="6427" y="5651"/>
                  </a:cubicBezTo>
                  <a:cubicBezTo>
                    <a:pt x="6457" y="5651"/>
                    <a:pt x="6486" y="5652"/>
                    <a:pt x="6514" y="5656"/>
                  </a:cubicBezTo>
                  <a:cubicBezTo>
                    <a:pt x="6573" y="5666"/>
                    <a:pt x="6631" y="5671"/>
                    <a:pt x="6688" y="5671"/>
                  </a:cubicBezTo>
                  <a:cubicBezTo>
                    <a:pt x="6908" y="5671"/>
                    <a:pt x="7118" y="5608"/>
                    <a:pt x="7335" y="5561"/>
                  </a:cubicBezTo>
                  <a:cubicBezTo>
                    <a:pt x="7395" y="5561"/>
                    <a:pt x="7454" y="5514"/>
                    <a:pt x="7502" y="5466"/>
                  </a:cubicBezTo>
                  <a:cubicBezTo>
                    <a:pt x="7561" y="5406"/>
                    <a:pt x="7597" y="5323"/>
                    <a:pt x="7645" y="5240"/>
                  </a:cubicBezTo>
                  <a:cubicBezTo>
                    <a:pt x="7823" y="4883"/>
                    <a:pt x="7978" y="4525"/>
                    <a:pt x="8014" y="4132"/>
                  </a:cubicBezTo>
                  <a:cubicBezTo>
                    <a:pt x="8061" y="3775"/>
                    <a:pt x="8097" y="3406"/>
                    <a:pt x="8109" y="3061"/>
                  </a:cubicBezTo>
                  <a:cubicBezTo>
                    <a:pt x="8121" y="2608"/>
                    <a:pt x="8109" y="2168"/>
                    <a:pt x="8121" y="1715"/>
                  </a:cubicBezTo>
                  <a:cubicBezTo>
                    <a:pt x="8133" y="1394"/>
                    <a:pt x="7990" y="1108"/>
                    <a:pt x="7835" y="823"/>
                  </a:cubicBezTo>
                  <a:cubicBezTo>
                    <a:pt x="7823" y="799"/>
                    <a:pt x="7811" y="775"/>
                    <a:pt x="7799" y="763"/>
                  </a:cubicBezTo>
                  <a:cubicBezTo>
                    <a:pt x="7442" y="513"/>
                    <a:pt x="7097" y="203"/>
                    <a:pt x="6633" y="144"/>
                  </a:cubicBezTo>
                  <a:cubicBezTo>
                    <a:pt x="6466" y="120"/>
                    <a:pt x="6311" y="120"/>
                    <a:pt x="6144" y="120"/>
                  </a:cubicBezTo>
                  <a:cubicBezTo>
                    <a:pt x="5906" y="120"/>
                    <a:pt x="5680" y="120"/>
                    <a:pt x="5454" y="49"/>
                  </a:cubicBezTo>
                  <a:cubicBezTo>
                    <a:pt x="5359" y="1"/>
                    <a:pt x="5240" y="1"/>
                    <a:pt x="512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254;p25"/>
            <p:cNvSpPr/>
            <p:nvPr/>
          </p:nvSpPr>
          <p:spPr>
            <a:xfrm>
              <a:off x="751275" y="1814050"/>
              <a:ext cx="233675" cy="215525"/>
            </a:xfrm>
            <a:custGeom>
              <a:avLst/>
              <a:gdLst/>
              <a:ahLst/>
              <a:cxnLst/>
              <a:rect l="l" t="t" r="r" b="b"/>
              <a:pathLst>
                <a:path w="9347" h="8621" extrusionOk="0">
                  <a:moveTo>
                    <a:pt x="3215" y="7192"/>
                  </a:moveTo>
                  <a:cubicBezTo>
                    <a:pt x="2917" y="7192"/>
                    <a:pt x="2620" y="7215"/>
                    <a:pt x="2346" y="7096"/>
                  </a:cubicBezTo>
                  <a:cubicBezTo>
                    <a:pt x="2298" y="7084"/>
                    <a:pt x="2251" y="7084"/>
                    <a:pt x="2203" y="7084"/>
                  </a:cubicBezTo>
                  <a:cubicBezTo>
                    <a:pt x="1929" y="7096"/>
                    <a:pt x="1703" y="6977"/>
                    <a:pt x="1465" y="6894"/>
                  </a:cubicBezTo>
                  <a:cubicBezTo>
                    <a:pt x="1405" y="6870"/>
                    <a:pt x="1346" y="6834"/>
                    <a:pt x="1298" y="6811"/>
                  </a:cubicBezTo>
                  <a:cubicBezTo>
                    <a:pt x="929" y="6715"/>
                    <a:pt x="667" y="6489"/>
                    <a:pt x="429" y="6203"/>
                  </a:cubicBezTo>
                  <a:cubicBezTo>
                    <a:pt x="262" y="6013"/>
                    <a:pt x="131" y="5787"/>
                    <a:pt x="131" y="5525"/>
                  </a:cubicBezTo>
                  <a:cubicBezTo>
                    <a:pt x="131" y="5441"/>
                    <a:pt x="119" y="5358"/>
                    <a:pt x="84" y="5299"/>
                  </a:cubicBezTo>
                  <a:cubicBezTo>
                    <a:pt x="12" y="5144"/>
                    <a:pt x="12" y="5001"/>
                    <a:pt x="12" y="4846"/>
                  </a:cubicBezTo>
                  <a:cubicBezTo>
                    <a:pt x="12" y="4334"/>
                    <a:pt x="12" y="3810"/>
                    <a:pt x="24" y="3274"/>
                  </a:cubicBezTo>
                  <a:cubicBezTo>
                    <a:pt x="24" y="3024"/>
                    <a:pt x="0" y="2762"/>
                    <a:pt x="131" y="2524"/>
                  </a:cubicBezTo>
                  <a:cubicBezTo>
                    <a:pt x="155" y="2489"/>
                    <a:pt x="143" y="2405"/>
                    <a:pt x="155" y="2334"/>
                  </a:cubicBezTo>
                  <a:cubicBezTo>
                    <a:pt x="179" y="2262"/>
                    <a:pt x="155" y="2167"/>
                    <a:pt x="191" y="2108"/>
                  </a:cubicBezTo>
                  <a:cubicBezTo>
                    <a:pt x="381" y="1774"/>
                    <a:pt x="429" y="1358"/>
                    <a:pt x="727" y="1072"/>
                  </a:cubicBezTo>
                  <a:cubicBezTo>
                    <a:pt x="846" y="786"/>
                    <a:pt x="1108" y="655"/>
                    <a:pt x="1370" y="560"/>
                  </a:cubicBezTo>
                  <a:cubicBezTo>
                    <a:pt x="1703" y="441"/>
                    <a:pt x="2048" y="262"/>
                    <a:pt x="2441" y="310"/>
                  </a:cubicBezTo>
                  <a:cubicBezTo>
                    <a:pt x="2465" y="310"/>
                    <a:pt x="2513" y="310"/>
                    <a:pt x="2560" y="298"/>
                  </a:cubicBezTo>
                  <a:cubicBezTo>
                    <a:pt x="2739" y="191"/>
                    <a:pt x="2929" y="226"/>
                    <a:pt x="3120" y="203"/>
                  </a:cubicBezTo>
                  <a:cubicBezTo>
                    <a:pt x="3227" y="203"/>
                    <a:pt x="3334" y="203"/>
                    <a:pt x="3417" y="179"/>
                  </a:cubicBezTo>
                  <a:cubicBezTo>
                    <a:pt x="4263" y="0"/>
                    <a:pt x="5120" y="48"/>
                    <a:pt x="5977" y="48"/>
                  </a:cubicBezTo>
                  <a:cubicBezTo>
                    <a:pt x="6025" y="48"/>
                    <a:pt x="6049" y="48"/>
                    <a:pt x="6096" y="60"/>
                  </a:cubicBezTo>
                  <a:cubicBezTo>
                    <a:pt x="6382" y="179"/>
                    <a:pt x="6680" y="143"/>
                    <a:pt x="6977" y="143"/>
                  </a:cubicBezTo>
                  <a:cubicBezTo>
                    <a:pt x="7442" y="167"/>
                    <a:pt x="7859" y="286"/>
                    <a:pt x="8228" y="548"/>
                  </a:cubicBezTo>
                  <a:cubicBezTo>
                    <a:pt x="8406" y="679"/>
                    <a:pt x="8597" y="834"/>
                    <a:pt x="8775" y="965"/>
                  </a:cubicBezTo>
                  <a:cubicBezTo>
                    <a:pt x="8823" y="1012"/>
                    <a:pt x="8882" y="1060"/>
                    <a:pt x="8906" y="1096"/>
                  </a:cubicBezTo>
                  <a:cubicBezTo>
                    <a:pt x="9132" y="1489"/>
                    <a:pt x="9347" y="1870"/>
                    <a:pt x="9323" y="2346"/>
                  </a:cubicBezTo>
                  <a:cubicBezTo>
                    <a:pt x="9311" y="2691"/>
                    <a:pt x="9323" y="3036"/>
                    <a:pt x="9323" y="3394"/>
                  </a:cubicBezTo>
                  <a:cubicBezTo>
                    <a:pt x="9323" y="3894"/>
                    <a:pt x="9323" y="4417"/>
                    <a:pt x="9240" y="4929"/>
                  </a:cubicBezTo>
                  <a:cubicBezTo>
                    <a:pt x="9144" y="5429"/>
                    <a:pt x="8990" y="5918"/>
                    <a:pt x="8716" y="6358"/>
                  </a:cubicBezTo>
                  <a:cubicBezTo>
                    <a:pt x="8537" y="6632"/>
                    <a:pt x="8299" y="6811"/>
                    <a:pt x="7930" y="6811"/>
                  </a:cubicBezTo>
                  <a:cubicBezTo>
                    <a:pt x="7692" y="6799"/>
                    <a:pt x="7454" y="6858"/>
                    <a:pt x="7204" y="6894"/>
                  </a:cubicBezTo>
                  <a:lnTo>
                    <a:pt x="7204" y="7084"/>
                  </a:lnTo>
                  <a:cubicBezTo>
                    <a:pt x="7216" y="7144"/>
                    <a:pt x="7227" y="7203"/>
                    <a:pt x="7263" y="7263"/>
                  </a:cubicBezTo>
                  <a:cubicBezTo>
                    <a:pt x="7358" y="7549"/>
                    <a:pt x="7501" y="7823"/>
                    <a:pt x="7704" y="8061"/>
                  </a:cubicBezTo>
                  <a:cubicBezTo>
                    <a:pt x="7823" y="8204"/>
                    <a:pt x="7799" y="8323"/>
                    <a:pt x="7680" y="8442"/>
                  </a:cubicBezTo>
                  <a:cubicBezTo>
                    <a:pt x="7585" y="8525"/>
                    <a:pt x="7501" y="8573"/>
                    <a:pt x="7382" y="8585"/>
                  </a:cubicBezTo>
                  <a:cubicBezTo>
                    <a:pt x="7085" y="8620"/>
                    <a:pt x="6799" y="8561"/>
                    <a:pt x="6549" y="8394"/>
                  </a:cubicBezTo>
                  <a:cubicBezTo>
                    <a:pt x="6275" y="8216"/>
                    <a:pt x="6013" y="8061"/>
                    <a:pt x="5727" y="7882"/>
                  </a:cubicBezTo>
                  <a:cubicBezTo>
                    <a:pt x="5430" y="7692"/>
                    <a:pt x="5108" y="7549"/>
                    <a:pt x="4953" y="7192"/>
                  </a:cubicBezTo>
                  <a:close/>
                  <a:moveTo>
                    <a:pt x="6870" y="7799"/>
                  </a:moveTo>
                  <a:cubicBezTo>
                    <a:pt x="6716" y="7501"/>
                    <a:pt x="6680" y="7180"/>
                    <a:pt x="6596" y="6858"/>
                  </a:cubicBezTo>
                  <a:cubicBezTo>
                    <a:pt x="6573" y="6799"/>
                    <a:pt x="6573" y="6727"/>
                    <a:pt x="6573" y="6668"/>
                  </a:cubicBezTo>
                  <a:cubicBezTo>
                    <a:pt x="6573" y="6453"/>
                    <a:pt x="6668" y="6358"/>
                    <a:pt x="6870" y="6334"/>
                  </a:cubicBezTo>
                  <a:cubicBezTo>
                    <a:pt x="6966" y="6322"/>
                    <a:pt x="7049" y="6322"/>
                    <a:pt x="7144" y="6334"/>
                  </a:cubicBezTo>
                  <a:cubicBezTo>
                    <a:pt x="7430" y="6382"/>
                    <a:pt x="7692" y="6299"/>
                    <a:pt x="7966" y="6239"/>
                  </a:cubicBezTo>
                  <a:cubicBezTo>
                    <a:pt x="8025" y="6215"/>
                    <a:pt x="8085" y="6191"/>
                    <a:pt x="8120" y="6144"/>
                  </a:cubicBezTo>
                  <a:cubicBezTo>
                    <a:pt x="8180" y="6084"/>
                    <a:pt x="8228" y="6001"/>
                    <a:pt x="8275" y="5918"/>
                  </a:cubicBezTo>
                  <a:cubicBezTo>
                    <a:pt x="8454" y="5560"/>
                    <a:pt x="8597" y="5191"/>
                    <a:pt x="8644" y="4810"/>
                  </a:cubicBezTo>
                  <a:cubicBezTo>
                    <a:pt x="8692" y="4453"/>
                    <a:pt x="8716" y="4096"/>
                    <a:pt x="8740" y="3739"/>
                  </a:cubicBezTo>
                  <a:cubicBezTo>
                    <a:pt x="8751" y="3286"/>
                    <a:pt x="8740" y="2846"/>
                    <a:pt x="8751" y="2393"/>
                  </a:cubicBezTo>
                  <a:cubicBezTo>
                    <a:pt x="8763" y="2048"/>
                    <a:pt x="8621" y="1786"/>
                    <a:pt x="8466" y="1500"/>
                  </a:cubicBezTo>
                  <a:cubicBezTo>
                    <a:pt x="8454" y="1489"/>
                    <a:pt x="8442" y="1453"/>
                    <a:pt x="8418" y="1441"/>
                  </a:cubicBezTo>
                  <a:cubicBezTo>
                    <a:pt x="8061" y="1191"/>
                    <a:pt x="7728" y="881"/>
                    <a:pt x="7263" y="822"/>
                  </a:cubicBezTo>
                  <a:cubicBezTo>
                    <a:pt x="7097" y="798"/>
                    <a:pt x="6930" y="798"/>
                    <a:pt x="6763" y="798"/>
                  </a:cubicBezTo>
                  <a:cubicBezTo>
                    <a:pt x="6525" y="798"/>
                    <a:pt x="6311" y="798"/>
                    <a:pt x="6084" y="727"/>
                  </a:cubicBezTo>
                  <a:cubicBezTo>
                    <a:pt x="5977" y="703"/>
                    <a:pt x="5858" y="679"/>
                    <a:pt x="5739" y="679"/>
                  </a:cubicBezTo>
                  <a:cubicBezTo>
                    <a:pt x="5072" y="667"/>
                    <a:pt x="4418" y="667"/>
                    <a:pt x="3763" y="786"/>
                  </a:cubicBezTo>
                  <a:cubicBezTo>
                    <a:pt x="3632" y="822"/>
                    <a:pt x="3477" y="798"/>
                    <a:pt x="3346" y="798"/>
                  </a:cubicBezTo>
                  <a:cubicBezTo>
                    <a:pt x="3120" y="798"/>
                    <a:pt x="2917" y="786"/>
                    <a:pt x="2703" y="857"/>
                  </a:cubicBezTo>
                  <a:cubicBezTo>
                    <a:pt x="2644" y="881"/>
                    <a:pt x="2584" y="881"/>
                    <a:pt x="2513" y="881"/>
                  </a:cubicBezTo>
                  <a:cubicBezTo>
                    <a:pt x="2120" y="881"/>
                    <a:pt x="1798" y="1024"/>
                    <a:pt x="1465" y="1227"/>
                  </a:cubicBezTo>
                  <a:cubicBezTo>
                    <a:pt x="1310" y="1310"/>
                    <a:pt x="1227" y="1500"/>
                    <a:pt x="1131" y="1667"/>
                  </a:cubicBezTo>
                  <a:cubicBezTo>
                    <a:pt x="1024" y="1846"/>
                    <a:pt x="953" y="2036"/>
                    <a:pt x="858" y="2215"/>
                  </a:cubicBezTo>
                  <a:cubicBezTo>
                    <a:pt x="846" y="2251"/>
                    <a:pt x="810" y="2286"/>
                    <a:pt x="810" y="2322"/>
                  </a:cubicBezTo>
                  <a:cubicBezTo>
                    <a:pt x="834" y="2643"/>
                    <a:pt x="655" y="2965"/>
                    <a:pt x="679" y="3310"/>
                  </a:cubicBezTo>
                  <a:cubicBezTo>
                    <a:pt x="691" y="3644"/>
                    <a:pt x="715" y="3989"/>
                    <a:pt x="679" y="4334"/>
                  </a:cubicBezTo>
                  <a:cubicBezTo>
                    <a:pt x="655" y="4703"/>
                    <a:pt x="739" y="5060"/>
                    <a:pt x="834" y="5418"/>
                  </a:cubicBezTo>
                  <a:cubicBezTo>
                    <a:pt x="917" y="5787"/>
                    <a:pt x="1167" y="6061"/>
                    <a:pt x="1560" y="6191"/>
                  </a:cubicBezTo>
                  <a:cubicBezTo>
                    <a:pt x="1846" y="6287"/>
                    <a:pt x="2108" y="6394"/>
                    <a:pt x="2405" y="6382"/>
                  </a:cubicBezTo>
                  <a:cubicBezTo>
                    <a:pt x="3060" y="6584"/>
                    <a:pt x="3715" y="6477"/>
                    <a:pt x="4382" y="6501"/>
                  </a:cubicBezTo>
                  <a:lnTo>
                    <a:pt x="4846" y="6501"/>
                  </a:lnTo>
                  <a:cubicBezTo>
                    <a:pt x="5037" y="6501"/>
                    <a:pt x="5192" y="6596"/>
                    <a:pt x="5299" y="6751"/>
                  </a:cubicBezTo>
                  <a:cubicBezTo>
                    <a:pt x="5358" y="6846"/>
                    <a:pt x="5394" y="6930"/>
                    <a:pt x="5453" y="7013"/>
                  </a:cubicBezTo>
                  <a:cubicBezTo>
                    <a:pt x="5537" y="7144"/>
                    <a:pt x="5632" y="7215"/>
                    <a:pt x="5775" y="7275"/>
                  </a:cubicBezTo>
                  <a:cubicBezTo>
                    <a:pt x="6025" y="7370"/>
                    <a:pt x="6227" y="7525"/>
                    <a:pt x="6442" y="7692"/>
                  </a:cubicBezTo>
                  <a:cubicBezTo>
                    <a:pt x="6585" y="7811"/>
                    <a:pt x="6751" y="7906"/>
                    <a:pt x="6989" y="8025"/>
                  </a:cubicBezTo>
                  <a:cubicBezTo>
                    <a:pt x="6918" y="7894"/>
                    <a:pt x="6906" y="7846"/>
                    <a:pt x="6870" y="779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255;p25"/>
            <p:cNvSpPr/>
            <p:nvPr/>
          </p:nvSpPr>
          <p:spPr>
            <a:xfrm>
              <a:off x="795925" y="1891125"/>
              <a:ext cx="35450" cy="30100"/>
            </a:xfrm>
            <a:custGeom>
              <a:avLst/>
              <a:gdLst/>
              <a:ahLst/>
              <a:cxnLst/>
              <a:rect l="l" t="t" r="r" b="b"/>
              <a:pathLst>
                <a:path w="1418" h="1204" extrusionOk="0">
                  <a:moveTo>
                    <a:pt x="631" y="1203"/>
                  </a:moveTo>
                  <a:cubicBezTo>
                    <a:pt x="810" y="1203"/>
                    <a:pt x="1000" y="1203"/>
                    <a:pt x="1143" y="1073"/>
                  </a:cubicBezTo>
                  <a:cubicBezTo>
                    <a:pt x="1417" y="822"/>
                    <a:pt x="1381" y="370"/>
                    <a:pt x="1072" y="180"/>
                  </a:cubicBezTo>
                  <a:cubicBezTo>
                    <a:pt x="798" y="1"/>
                    <a:pt x="405" y="49"/>
                    <a:pt x="191" y="287"/>
                  </a:cubicBezTo>
                  <a:cubicBezTo>
                    <a:pt x="36" y="441"/>
                    <a:pt x="0" y="822"/>
                    <a:pt x="107" y="1001"/>
                  </a:cubicBezTo>
                  <a:cubicBezTo>
                    <a:pt x="167" y="1096"/>
                    <a:pt x="250" y="1180"/>
                    <a:pt x="369" y="1192"/>
                  </a:cubicBezTo>
                  <a:cubicBezTo>
                    <a:pt x="465" y="1192"/>
                    <a:pt x="548" y="1192"/>
                    <a:pt x="631" y="120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256;p25"/>
            <p:cNvSpPr/>
            <p:nvPr/>
          </p:nvSpPr>
          <p:spPr>
            <a:xfrm>
              <a:off x="847125" y="1888750"/>
              <a:ext cx="35450" cy="30400"/>
            </a:xfrm>
            <a:custGeom>
              <a:avLst/>
              <a:gdLst/>
              <a:ahLst/>
              <a:cxnLst/>
              <a:rect l="l" t="t" r="r" b="b"/>
              <a:pathLst>
                <a:path w="1418" h="1216" extrusionOk="0">
                  <a:moveTo>
                    <a:pt x="679" y="1191"/>
                  </a:moveTo>
                  <a:cubicBezTo>
                    <a:pt x="917" y="1215"/>
                    <a:pt x="1107" y="1132"/>
                    <a:pt x="1238" y="941"/>
                  </a:cubicBezTo>
                  <a:cubicBezTo>
                    <a:pt x="1417" y="691"/>
                    <a:pt x="1358" y="298"/>
                    <a:pt x="1107" y="144"/>
                  </a:cubicBezTo>
                  <a:cubicBezTo>
                    <a:pt x="881" y="1"/>
                    <a:pt x="631" y="1"/>
                    <a:pt x="405" y="96"/>
                  </a:cubicBezTo>
                  <a:cubicBezTo>
                    <a:pt x="155" y="203"/>
                    <a:pt x="0" y="775"/>
                    <a:pt x="167" y="1001"/>
                  </a:cubicBezTo>
                  <a:cubicBezTo>
                    <a:pt x="215" y="1072"/>
                    <a:pt x="298" y="1120"/>
                    <a:pt x="381" y="1156"/>
                  </a:cubicBezTo>
                  <a:cubicBezTo>
                    <a:pt x="465" y="1179"/>
                    <a:pt x="572" y="1179"/>
                    <a:pt x="679" y="119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257;p25"/>
            <p:cNvSpPr/>
            <p:nvPr/>
          </p:nvSpPr>
          <p:spPr>
            <a:xfrm>
              <a:off x="907550" y="1889650"/>
              <a:ext cx="29775" cy="31575"/>
            </a:xfrm>
            <a:custGeom>
              <a:avLst/>
              <a:gdLst/>
              <a:ahLst/>
              <a:cxnLst/>
              <a:rect l="l" t="t" r="r" b="b"/>
              <a:pathLst>
                <a:path w="1191" h="1263" extrusionOk="0">
                  <a:moveTo>
                    <a:pt x="0" y="524"/>
                  </a:moveTo>
                  <a:lnTo>
                    <a:pt x="0" y="762"/>
                  </a:lnTo>
                  <a:cubicBezTo>
                    <a:pt x="60" y="1179"/>
                    <a:pt x="381" y="1262"/>
                    <a:pt x="667" y="1132"/>
                  </a:cubicBezTo>
                  <a:cubicBezTo>
                    <a:pt x="1119" y="941"/>
                    <a:pt x="1191" y="489"/>
                    <a:pt x="917" y="167"/>
                  </a:cubicBezTo>
                  <a:cubicBezTo>
                    <a:pt x="846" y="72"/>
                    <a:pt x="738" y="12"/>
                    <a:pt x="619" y="12"/>
                  </a:cubicBezTo>
                  <a:cubicBezTo>
                    <a:pt x="536" y="12"/>
                    <a:pt x="441" y="0"/>
                    <a:pt x="357" y="12"/>
                  </a:cubicBezTo>
                  <a:cubicBezTo>
                    <a:pt x="143" y="24"/>
                    <a:pt x="48" y="131"/>
                    <a:pt x="0" y="34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4" name="Google Shape;273;p25"/>
          <p:cNvSpPr/>
          <p:nvPr userDrawn="1"/>
        </p:nvSpPr>
        <p:spPr>
          <a:xfrm rot="-1177723">
            <a:off x="1475515" y="195582"/>
            <a:ext cx="312170" cy="300110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" name="Group 3"/>
          <p:cNvGrpSpPr/>
          <p:nvPr userDrawn="1"/>
        </p:nvGrpSpPr>
        <p:grpSpPr>
          <a:xfrm>
            <a:off x="3620184" y="264720"/>
            <a:ext cx="1776113" cy="1418528"/>
            <a:chOff x="3620184" y="264720"/>
            <a:chExt cx="1776113" cy="1418528"/>
          </a:xfrm>
        </p:grpSpPr>
        <p:sp>
          <p:nvSpPr>
            <p:cNvPr id="65" name="Google Shape;196;p25"/>
            <p:cNvSpPr/>
            <p:nvPr userDrawn="1"/>
          </p:nvSpPr>
          <p:spPr>
            <a:xfrm>
              <a:off x="3693975" y="264720"/>
              <a:ext cx="1702322" cy="1389579"/>
            </a:xfrm>
            <a:custGeom>
              <a:avLst/>
              <a:gdLst/>
              <a:ahLst/>
              <a:cxnLst/>
              <a:rect l="l" t="t" r="r" b="b"/>
              <a:pathLst>
                <a:path w="47804" h="47804" extrusionOk="0">
                  <a:moveTo>
                    <a:pt x="23908" y="0"/>
                  </a:moveTo>
                  <a:cubicBezTo>
                    <a:pt x="22372" y="0"/>
                    <a:pt x="21050" y="1917"/>
                    <a:pt x="19586" y="2203"/>
                  </a:cubicBezTo>
                  <a:cubicBezTo>
                    <a:pt x="19422" y="2235"/>
                    <a:pt x="19253" y="2249"/>
                    <a:pt x="19080" y="2249"/>
                  </a:cubicBezTo>
                  <a:cubicBezTo>
                    <a:pt x="17963" y="2249"/>
                    <a:pt x="16678" y="1664"/>
                    <a:pt x="15580" y="1664"/>
                  </a:cubicBezTo>
                  <a:cubicBezTo>
                    <a:pt x="15289" y="1664"/>
                    <a:pt x="15010" y="1705"/>
                    <a:pt x="14752" y="1810"/>
                  </a:cubicBezTo>
                  <a:cubicBezTo>
                    <a:pt x="13347" y="2393"/>
                    <a:pt x="12859" y="4667"/>
                    <a:pt x="11609" y="5501"/>
                  </a:cubicBezTo>
                  <a:cubicBezTo>
                    <a:pt x="10359" y="6334"/>
                    <a:pt x="8049" y="5929"/>
                    <a:pt x="7001" y="6989"/>
                  </a:cubicBezTo>
                  <a:cubicBezTo>
                    <a:pt x="5941" y="8049"/>
                    <a:pt x="6346" y="10358"/>
                    <a:pt x="5513" y="11609"/>
                  </a:cubicBezTo>
                  <a:cubicBezTo>
                    <a:pt x="4667" y="12859"/>
                    <a:pt x="2393" y="13347"/>
                    <a:pt x="1810" y="14740"/>
                  </a:cubicBezTo>
                  <a:cubicBezTo>
                    <a:pt x="1238" y="16133"/>
                    <a:pt x="2500" y="18074"/>
                    <a:pt x="2203" y="19586"/>
                  </a:cubicBezTo>
                  <a:cubicBezTo>
                    <a:pt x="1917" y="21026"/>
                    <a:pt x="0" y="22360"/>
                    <a:pt x="0" y="23896"/>
                  </a:cubicBezTo>
                  <a:cubicBezTo>
                    <a:pt x="0" y="25432"/>
                    <a:pt x="1917" y="26753"/>
                    <a:pt x="2203" y="28218"/>
                  </a:cubicBezTo>
                  <a:cubicBezTo>
                    <a:pt x="2500" y="29718"/>
                    <a:pt x="1250" y="31671"/>
                    <a:pt x="1810" y="33052"/>
                  </a:cubicBezTo>
                  <a:cubicBezTo>
                    <a:pt x="2393" y="34445"/>
                    <a:pt x="4679" y="34945"/>
                    <a:pt x="5513" y="36195"/>
                  </a:cubicBezTo>
                  <a:cubicBezTo>
                    <a:pt x="6346" y="37445"/>
                    <a:pt x="5941" y="39743"/>
                    <a:pt x="7001" y="40803"/>
                  </a:cubicBezTo>
                  <a:cubicBezTo>
                    <a:pt x="8049" y="41862"/>
                    <a:pt x="10359" y="41457"/>
                    <a:pt x="11609" y="42291"/>
                  </a:cubicBezTo>
                  <a:cubicBezTo>
                    <a:pt x="12859" y="43124"/>
                    <a:pt x="13347" y="45398"/>
                    <a:pt x="14752" y="45982"/>
                  </a:cubicBezTo>
                  <a:cubicBezTo>
                    <a:pt x="15017" y="46094"/>
                    <a:pt x="15304" y="46138"/>
                    <a:pt x="15604" y="46138"/>
                  </a:cubicBezTo>
                  <a:cubicBezTo>
                    <a:pt x="16698" y="46138"/>
                    <a:pt x="17975" y="45555"/>
                    <a:pt x="19084" y="45555"/>
                  </a:cubicBezTo>
                  <a:cubicBezTo>
                    <a:pt x="19256" y="45555"/>
                    <a:pt x="19424" y="45569"/>
                    <a:pt x="19586" y="45601"/>
                  </a:cubicBezTo>
                  <a:cubicBezTo>
                    <a:pt x="21027" y="45875"/>
                    <a:pt x="22372" y="47803"/>
                    <a:pt x="23908" y="47803"/>
                  </a:cubicBezTo>
                  <a:cubicBezTo>
                    <a:pt x="25432" y="47803"/>
                    <a:pt x="26754" y="45875"/>
                    <a:pt x="28218" y="45601"/>
                  </a:cubicBezTo>
                  <a:cubicBezTo>
                    <a:pt x="28382" y="45568"/>
                    <a:pt x="28551" y="45554"/>
                    <a:pt x="28724" y="45554"/>
                  </a:cubicBezTo>
                  <a:cubicBezTo>
                    <a:pt x="29835" y="45554"/>
                    <a:pt x="31114" y="46133"/>
                    <a:pt x="32208" y="46133"/>
                  </a:cubicBezTo>
                  <a:cubicBezTo>
                    <a:pt x="32505" y="46133"/>
                    <a:pt x="32789" y="46091"/>
                    <a:pt x="33052" y="45982"/>
                  </a:cubicBezTo>
                  <a:cubicBezTo>
                    <a:pt x="34457" y="45398"/>
                    <a:pt x="34945" y="43124"/>
                    <a:pt x="36195" y="42291"/>
                  </a:cubicBezTo>
                  <a:cubicBezTo>
                    <a:pt x="37445" y="41457"/>
                    <a:pt x="39755" y="41862"/>
                    <a:pt x="40815" y="40803"/>
                  </a:cubicBezTo>
                  <a:cubicBezTo>
                    <a:pt x="41863" y="39743"/>
                    <a:pt x="41470" y="37445"/>
                    <a:pt x="42303" y="36195"/>
                  </a:cubicBezTo>
                  <a:cubicBezTo>
                    <a:pt x="43137" y="34945"/>
                    <a:pt x="45411" y="34445"/>
                    <a:pt x="45994" y="33052"/>
                  </a:cubicBezTo>
                  <a:cubicBezTo>
                    <a:pt x="46566" y="31671"/>
                    <a:pt x="45303" y="29718"/>
                    <a:pt x="45601" y="28218"/>
                  </a:cubicBezTo>
                  <a:cubicBezTo>
                    <a:pt x="45887" y="26765"/>
                    <a:pt x="47804" y="25432"/>
                    <a:pt x="47804" y="23896"/>
                  </a:cubicBezTo>
                  <a:cubicBezTo>
                    <a:pt x="47804" y="22360"/>
                    <a:pt x="45887" y="21038"/>
                    <a:pt x="45601" y="19586"/>
                  </a:cubicBezTo>
                  <a:cubicBezTo>
                    <a:pt x="45303" y="18074"/>
                    <a:pt x="46554" y="16133"/>
                    <a:pt x="45994" y="14740"/>
                  </a:cubicBezTo>
                  <a:cubicBezTo>
                    <a:pt x="45411" y="13347"/>
                    <a:pt x="43137" y="12859"/>
                    <a:pt x="42303" y="11609"/>
                  </a:cubicBezTo>
                  <a:cubicBezTo>
                    <a:pt x="41470" y="10358"/>
                    <a:pt x="41863" y="8049"/>
                    <a:pt x="40815" y="6989"/>
                  </a:cubicBezTo>
                  <a:cubicBezTo>
                    <a:pt x="39755" y="5929"/>
                    <a:pt x="37445" y="6334"/>
                    <a:pt x="36195" y="5501"/>
                  </a:cubicBezTo>
                  <a:cubicBezTo>
                    <a:pt x="34945" y="4667"/>
                    <a:pt x="34457" y="2393"/>
                    <a:pt x="33052" y="1810"/>
                  </a:cubicBezTo>
                  <a:cubicBezTo>
                    <a:pt x="32789" y="1699"/>
                    <a:pt x="32505" y="1655"/>
                    <a:pt x="32207" y="1655"/>
                  </a:cubicBezTo>
                  <a:cubicBezTo>
                    <a:pt x="31110" y="1655"/>
                    <a:pt x="29828" y="2248"/>
                    <a:pt x="28715" y="2248"/>
                  </a:cubicBezTo>
                  <a:cubicBezTo>
                    <a:pt x="28545" y="2248"/>
                    <a:pt x="28379" y="2235"/>
                    <a:pt x="28218" y="2203"/>
                  </a:cubicBezTo>
                  <a:cubicBezTo>
                    <a:pt x="26777" y="1917"/>
                    <a:pt x="25432" y="0"/>
                    <a:pt x="23908" y="0"/>
                  </a:cubicBezTo>
                  <a:close/>
                </a:path>
              </a:pathLst>
            </a:custGeom>
            <a:noFill/>
            <a:ln w="28575">
              <a:solidFill>
                <a:schemeClr val="accent6">
                  <a:lumMod val="40000"/>
                  <a:lumOff val="60000"/>
                </a:schemeClr>
              </a:solidFill>
              <a:prstDash val="dash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6;p25"/>
            <p:cNvSpPr/>
            <p:nvPr userDrawn="1"/>
          </p:nvSpPr>
          <p:spPr>
            <a:xfrm>
              <a:off x="3620184" y="293669"/>
              <a:ext cx="1702322" cy="1389579"/>
            </a:xfrm>
            <a:custGeom>
              <a:avLst/>
              <a:gdLst/>
              <a:ahLst/>
              <a:cxnLst/>
              <a:rect l="l" t="t" r="r" b="b"/>
              <a:pathLst>
                <a:path w="47804" h="47804" extrusionOk="0">
                  <a:moveTo>
                    <a:pt x="23908" y="0"/>
                  </a:moveTo>
                  <a:cubicBezTo>
                    <a:pt x="22372" y="0"/>
                    <a:pt x="21050" y="1917"/>
                    <a:pt x="19586" y="2203"/>
                  </a:cubicBezTo>
                  <a:cubicBezTo>
                    <a:pt x="19422" y="2235"/>
                    <a:pt x="19253" y="2249"/>
                    <a:pt x="19080" y="2249"/>
                  </a:cubicBezTo>
                  <a:cubicBezTo>
                    <a:pt x="17963" y="2249"/>
                    <a:pt x="16678" y="1664"/>
                    <a:pt x="15580" y="1664"/>
                  </a:cubicBezTo>
                  <a:cubicBezTo>
                    <a:pt x="15289" y="1664"/>
                    <a:pt x="15010" y="1705"/>
                    <a:pt x="14752" y="1810"/>
                  </a:cubicBezTo>
                  <a:cubicBezTo>
                    <a:pt x="13347" y="2393"/>
                    <a:pt x="12859" y="4667"/>
                    <a:pt x="11609" y="5501"/>
                  </a:cubicBezTo>
                  <a:cubicBezTo>
                    <a:pt x="10359" y="6334"/>
                    <a:pt x="8049" y="5929"/>
                    <a:pt x="7001" y="6989"/>
                  </a:cubicBezTo>
                  <a:cubicBezTo>
                    <a:pt x="5941" y="8049"/>
                    <a:pt x="6346" y="10358"/>
                    <a:pt x="5513" y="11609"/>
                  </a:cubicBezTo>
                  <a:cubicBezTo>
                    <a:pt x="4667" y="12859"/>
                    <a:pt x="2393" y="13347"/>
                    <a:pt x="1810" y="14740"/>
                  </a:cubicBezTo>
                  <a:cubicBezTo>
                    <a:pt x="1238" y="16133"/>
                    <a:pt x="2500" y="18074"/>
                    <a:pt x="2203" y="19586"/>
                  </a:cubicBezTo>
                  <a:cubicBezTo>
                    <a:pt x="1917" y="21026"/>
                    <a:pt x="0" y="22360"/>
                    <a:pt x="0" y="23896"/>
                  </a:cubicBezTo>
                  <a:cubicBezTo>
                    <a:pt x="0" y="25432"/>
                    <a:pt x="1917" y="26753"/>
                    <a:pt x="2203" y="28218"/>
                  </a:cubicBezTo>
                  <a:cubicBezTo>
                    <a:pt x="2500" y="29718"/>
                    <a:pt x="1250" y="31671"/>
                    <a:pt x="1810" y="33052"/>
                  </a:cubicBezTo>
                  <a:cubicBezTo>
                    <a:pt x="2393" y="34445"/>
                    <a:pt x="4679" y="34945"/>
                    <a:pt x="5513" y="36195"/>
                  </a:cubicBezTo>
                  <a:cubicBezTo>
                    <a:pt x="6346" y="37445"/>
                    <a:pt x="5941" y="39743"/>
                    <a:pt x="7001" y="40803"/>
                  </a:cubicBezTo>
                  <a:cubicBezTo>
                    <a:pt x="8049" y="41862"/>
                    <a:pt x="10359" y="41457"/>
                    <a:pt x="11609" y="42291"/>
                  </a:cubicBezTo>
                  <a:cubicBezTo>
                    <a:pt x="12859" y="43124"/>
                    <a:pt x="13347" y="45398"/>
                    <a:pt x="14752" y="45982"/>
                  </a:cubicBezTo>
                  <a:cubicBezTo>
                    <a:pt x="15017" y="46094"/>
                    <a:pt x="15304" y="46138"/>
                    <a:pt x="15604" y="46138"/>
                  </a:cubicBezTo>
                  <a:cubicBezTo>
                    <a:pt x="16698" y="46138"/>
                    <a:pt x="17975" y="45555"/>
                    <a:pt x="19084" y="45555"/>
                  </a:cubicBezTo>
                  <a:cubicBezTo>
                    <a:pt x="19256" y="45555"/>
                    <a:pt x="19424" y="45569"/>
                    <a:pt x="19586" y="45601"/>
                  </a:cubicBezTo>
                  <a:cubicBezTo>
                    <a:pt x="21027" y="45875"/>
                    <a:pt x="22372" y="47803"/>
                    <a:pt x="23908" y="47803"/>
                  </a:cubicBezTo>
                  <a:cubicBezTo>
                    <a:pt x="25432" y="47803"/>
                    <a:pt x="26754" y="45875"/>
                    <a:pt x="28218" y="45601"/>
                  </a:cubicBezTo>
                  <a:cubicBezTo>
                    <a:pt x="28382" y="45568"/>
                    <a:pt x="28551" y="45554"/>
                    <a:pt x="28724" y="45554"/>
                  </a:cubicBezTo>
                  <a:cubicBezTo>
                    <a:pt x="29835" y="45554"/>
                    <a:pt x="31114" y="46133"/>
                    <a:pt x="32208" y="46133"/>
                  </a:cubicBezTo>
                  <a:cubicBezTo>
                    <a:pt x="32505" y="46133"/>
                    <a:pt x="32789" y="46091"/>
                    <a:pt x="33052" y="45982"/>
                  </a:cubicBezTo>
                  <a:cubicBezTo>
                    <a:pt x="34457" y="45398"/>
                    <a:pt x="34945" y="43124"/>
                    <a:pt x="36195" y="42291"/>
                  </a:cubicBezTo>
                  <a:cubicBezTo>
                    <a:pt x="37445" y="41457"/>
                    <a:pt x="39755" y="41862"/>
                    <a:pt x="40815" y="40803"/>
                  </a:cubicBezTo>
                  <a:cubicBezTo>
                    <a:pt x="41863" y="39743"/>
                    <a:pt x="41470" y="37445"/>
                    <a:pt x="42303" y="36195"/>
                  </a:cubicBezTo>
                  <a:cubicBezTo>
                    <a:pt x="43137" y="34945"/>
                    <a:pt x="45411" y="34445"/>
                    <a:pt x="45994" y="33052"/>
                  </a:cubicBezTo>
                  <a:cubicBezTo>
                    <a:pt x="46566" y="31671"/>
                    <a:pt x="45303" y="29718"/>
                    <a:pt x="45601" y="28218"/>
                  </a:cubicBezTo>
                  <a:cubicBezTo>
                    <a:pt x="45887" y="26765"/>
                    <a:pt x="47804" y="25432"/>
                    <a:pt x="47804" y="23896"/>
                  </a:cubicBezTo>
                  <a:cubicBezTo>
                    <a:pt x="47804" y="22360"/>
                    <a:pt x="45887" y="21038"/>
                    <a:pt x="45601" y="19586"/>
                  </a:cubicBezTo>
                  <a:cubicBezTo>
                    <a:pt x="45303" y="18074"/>
                    <a:pt x="46554" y="16133"/>
                    <a:pt x="45994" y="14740"/>
                  </a:cubicBezTo>
                  <a:cubicBezTo>
                    <a:pt x="45411" y="13347"/>
                    <a:pt x="43137" y="12859"/>
                    <a:pt x="42303" y="11609"/>
                  </a:cubicBezTo>
                  <a:cubicBezTo>
                    <a:pt x="41470" y="10358"/>
                    <a:pt x="41863" y="8049"/>
                    <a:pt x="40815" y="6989"/>
                  </a:cubicBezTo>
                  <a:cubicBezTo>
                    <a:pt x="39755" y="5929"/>
                    <a:pt x="37445" y="6334"/>
                    <a:pt x="36195" y="5501"/>
                  </a:cubicBezTo>
                  <a:cubicBezTo>
                    <a:pt x="34945" y="4667"/>
                    <a:pt x="34457" y="2393"/>
                    <a:pt x="33052" y="1810"/>
                  </a:cubicBezTo>
                  <a:cubicBezTo>
                    <a:pt x="32789" y="1699"/>
                    <a:pt x="32505" y="1655"/>
                    <a:pt x="32207" y="1655"/>
                  </a:cubicBezTo>
                  <a:cubicBezTo>
                    <a:pt x="31110" y="1655"/>
                    <a:pt x="29828" y="2248"/>
                    <a:pt x="28715" y="2248"/>
                  </a:cubicBezTo>
                  <a:cubicBezTo>
                    <a:pt x="28545" y="2248"/>
                    <a:pt x="28379" y="2235"/>
                    <a:pt x="28218" y="2203"/>
                  </a:cubicBezTo>
                  <a:cubicBezTo>
                    <a:pt x="26777" y="1917"/>
                    <a:pt x="25432" y="0"/>
                    <a:pt x="2390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" name="TextBox 2"/>
            <p:cNvSpPr txBox="1"/>
            <p:nvPr userDrawn="1"/>
          </p:nvSpPr>
          <p:spPr>
            <a:xfrm>
              <a:off x="3693975" y="710267"/>
              <a:ext cx="167225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F37022"/>
                  </a:solidFill>
                  <a:latin typeface="UTM Cookies" panose="02040603050506020204" pitchFamily="18" charset="0"/>
                </a:rPr>
                <a:t>CHỦ</a:t>
              </a:r>
              <a:r>
                <a:rPr lang="en-US" sz="2800" baseline="0" dirty="0" smtClean="0">
                  <a:solidFill>
                    <a:srgbClr val="F37022"/>
                  </a:solidFill>
                  <a:latin typeface="UTM Cookies" panose="02040603050506020204" pitchFamily="18" charset="0"/>
                </a:rPr>
                <a:t> ĐỀ 1</a:t>
              </a:r>
              <a:endParaRPr lang="en-US" sz="2800" dirty="0">
                <a:solidFill>
                  <a:srgbClr val="F37022"/>
                </a:solidFill>
                <a:latin typeface="UTM Cookies" panose="02040603050506020204" pitchFamily="18" charset="0"/>
              </a:endParaRPr>
            </a:p>
          </p:txBody>
        </p:sp>
      </p:grpSp>
      <p:sp>
        <p:nvSpPr>
          <p:cNvPr id="50" name="Google Shape;273;p25"/>
          <p:cNvSpPr/>
          <p:nvPr userDrawn="1"/>
        </p:nvSpPr>
        <p:spPr>
          <a:xfrm rot="-1177723">
            <a:off x="3806029" y="351926"/>
            <a:ext cx="312170" cy="300110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1" name="Google Shape;201;p25"/>
          <p:cNvGrpSpPr/>
          <p:nvPr userDrawn="1"/>
        </p:nvGrpSpPr>
        <p:grpSpPr>
          <a:xfrm rot="186006">
            <a:off x="3963397" y="1246298"/>
            <a:ext cx="501149" cy="1012800"/>
            <a:chOff x="656025" y="2751350"/>
            <a:chExt cx="311375" cy="629275"/>
          </a:xfrm>
        </p:grpSpPr>
        <p:sp>
          <p:nvSpPr>
            <p:cNvPr id="22" name="Google Shape;202;p25"/>
            <p:cNvSpPr/>
            <p:nvPr/>
          </p:nvSpPr>
          <p:spPr>
            <a:xfrm>
              <a:off x="671800" y="2842750"/>
              <a:ext cx="278625" cy="389950"/>
            </a:xfrm>
            <a:custGeom>
              <a:avLst/>
              <a:gdLst/>
              <a:ahLst/>
              <a:cxnLst/>
              <a:rect l="l" t="t" r="r" b="b"/>
              <a:pathLst>
                <a:path w="11145" h="15598" extrusionOk="0">
                  <a:moveTo>
                    <a:pt x="11109" y="5679"/>
                  </a:moveTo>
                  <a:cubicBezTo>
                    <a:pt x="11002" y="6906"/>
                    <a:pt x="10573" y="8335"/>
                    <a:pt x="9692" y="9620"/>
                  </a:cubicBezTo>
                  <a:cubicBezTo>
                    <a:pt x="9502" y="9882"/>
                    <a:pt x="9347" y="10180"/>
                    <a:pt x="9144" y="10442"/>
                  </a:cubicBezTo>
                  <a:cubicBezTo>
                    <a:pt x="8347" y="11454"/>
                    <a:pt x="8204" y="12680"/>
                    <a:pt x="8001" y="13895"/>
                  </a:cubicBezTo>
                  <a:cubicBezTo>
                    <a:pt x="7966" y="14097"/>
                    <a:pt x="8025" y="14323"/>
                    <a:pt x="8049" y="14550"/>
                  </a:cubicBezTo>
                  <a:cubicBezTo>
                    <a:pt x="8073" y="15050"/>
                    <a:pt x="8001" y="15169"/>
                    <a:pt x="7513" y="15300"/>
                  </a:cubicBezTo>
                  <a:cubicBezTo>
                    <a:pt x="6763" y="15526"/>
                    <a:pt x="5989" y="15597"/>
                    <a:pt x="5227" y="15419"/>
                  </a:cubicBezTo>
                  <a:cubicBezTo>
                    <a:pt x="4727" y="15300"/>
                    <a:pt x="4215" y="15157"/>
                    <a:pt x="3703" y="15026"/>
                  </a:cubicBezTo>
                  <a:cubicBezTo>
                    <a:pt x="3489" y="14966"/>
                    <a:pt x="3322" y="14859"/>
                    <a:pt x="3358" y="14609"/>
                  </a:cubicBezTo>
                  <a:cubicBezTo>
                    <a:pt x="3501" y="13037"/>
                    <a:pt x="2810" y="11787"/>
                    <a:pt x="1810" y="10680"/>
                  </a:cubicBezTo>
                  <a:cubicBezTo>
                    <a:pt x="1048" y="9847"/>
                    <a:pt x="536" y="8894"/>
                    <a:pt x="215" y="7823"/>
                  </a:cubicBezTo>
                  <a:cubicBezTo>
                    <a:pt x="0" y="7132"/>
                    <a:pt x="48" y="6418"/>
                    <a:pt x="143" y="5715"/>
                  </a:cubicBezTo>
                  <a:cubicBezTo>
                    <a:pt x="358" y="3929"/>
                    <a:pt x="1155" y="2465"/>
                    <a:pt x="2560" y="1346"/>
                  </a:cubicBezTo>
                  <a:cubicBezTo>
                    <a:pt x="2917" y="1060"/>
                    <a:pt x="3358" y="834"/>
                    <a:pt x="3775" y="691"/>
                  </a:cubicBezTo>
                  <a:cubicBezTo>
                    <a:pt x="4322" y="500"/>
                    <a:pt x="4918" y="357"/>
                    <a:pt x="5501" y="274"/>
                  </a:cubicBezTo>
                  <a:cubicBezTo>
                    <a:pt x="7347" y="0"/>
                    <a:pt x="8752" y="750"/>
                    <a:pt x="9966" y="2119"/>
                  </a:cubicBezTo>
                  <a:cubicBezTo>
                    <a:pt x="10823" y="3096"/>
                    <a:pt x="11145" y="4167"/>
                    <a:pt x="11109" y="5679"/>
                  </a:cubicBezTo>
                  <a:close/>
                  <a:moveTo>
                    <a:pt x="3489" y="5477"/>
                  </a:moveTo>
                  <a:cubicBezTo>
                    <a:pt x="3775" y="5751"/>
                    <a:pt x="3941" y="5548"/>
                    <a:pt x="4096" y="5477"/>
                  </a:cubicBezTo>
                  <a:cubicBezTo>
                    <a:pt x="4572" y="5275"/>
                    <a:pt x="5037" y="4989"/>
                    <a:pt x="5537" y="4846"/>
                  </a:cubicBezTo>
                  <a:cubicBezTo>
                    <a:pt x="6704" y="4513"/>
                    <a:pt x="7787" y="5644"/>
                    <a:pt x="7466" y="6834"/>
                  </a:cubicBezTo>
                  <a:cubicBezTo>
                    <a:pt x="7358" y="6799"/>
                    <a:pt x="7251" y="6787"/>
                    <a:pt x="7156" y="6763"/>
                  </a:cubicBezTo>
                  <a:cubicBezTo>
                    <a:pt x="6049" y="6370"/>
                    <a:pt x="4930" y="6715"/>
                    <a:pt x="4215" y="7656"/>
                  </a:cubicBezTo>
                  <a:cubicBezTo>
                    <a:pt x="3668" y="8394"/>
                    <a:pt x="3703" y="8977"/>
                    <a:pt x="4310" y="9668"/>
                  </a:cubicBezTo>
                  <a:cubicBezTo>
                    <a:pt x="4787" y="10180"/>
                    <a:pt x="5334" y="10525"/>
                    <a:pt x="6061" y="10216"/>
                  </a:cubicBezTo>
                  <a:cubicBezTo>
                    <a:pt x="6335" y="10097"/>
                    <a:pt x="6585" y="9882"/>
                    <a:pt x="6823" y="9692"/>
                  </a:cubicBezTo>
                  <a:cubicBezTo>
                    <a:pt x="7001" y="9549"/>
                    <a:pt x="7168" y="9382"/>
                    <a:pt x="7418" y="9132"/>
                  </a:cubicBezTo>
                  <a:cubicBezTo>
                    <a:pt x="7489" y="9573"/>
                    <a:pt x="7537" y="9882"/>
                    <a:pt x="7597" y="10204"/>
                  </a:cubicBezTo>
                  <a:lnTo>
                    <a:pt x="7728" y="10204"/>
                  </a:lnTo>
                  <a:cubicBezTo>
                    <a:pt x="7787" y="9978"/>
                    <a:pt x="7882" y="9751"/>
                    <a:pt x="7906" y="9525"/>
                  </a:cubicBezTo>
                  <a:cubicBezTo>
                    <a:pt x="7966" y="8870"/>
                    <a:pt x="8013" y="8215"/>
                    <a:pt x="8025" y="7561"/>
                  </a:cubicBezTo>
                  <a:cubicBezTo>
                    <a:pt x="8049" y="7108"/>
                    <a:pt x="8049" y="6644"/>
                    <a:pt x="8013" y="6179"/>
                  </a:cubicBezTo>
                  <a:cubicBezTo>
                    <a:pt x="7894" y="4929"/>
                    <a:pt x="6525" y="3810"/>
                    <a:pt x="5382" y="4394"/>
                  </a:cubicBezTo>
                  <a:cubicBezTo>
                    <a:pt x="5311" y="4441"/>
                    <a:pt x="5215" y="4441"/>
                    <a:pt x="5132" y="4465"/>
                  </a:cubicBezTo>
                  <a:cubicBezTo>
                    <a:pt x="4513" y="4703"/>
                    <a:pt x="3977" y="5001"/>
                    <a:pt x="3489" y="547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03;p25"/>
            <p:cNvSpPr/>
            <p:nvPr/>
          </p:nvSpPr>
          <p:spPr>
            <a:xfrm>
              <a:off x="745325" y="3232075"/>
              <a:ext cx="156000" cy="130100"/>
            </a:xfrm>
            <a:custGeom>
              <a:avLst/>
              <a:gdLst/>
              <a:ahLst/>
              <a:cxnLst/>
              <a:rect l="l" t="t" r="r" b="b"/>
              <a:pathLst>
                <a:path w="6240" h="5204" extrusionOk="0">
                  <a:moveTo>
                    <a:pt x="5465" y="0"/>
                  </a:moveTo>
                  <a:cubicBezTo>
                    <a:pt x="6215" y="643"/>
                    <a:pt x="6239" y="858"/>
                    <a:pt x="5620" y="1572"/>
                  </a:cubicBezTo>
                  <a:cubicBezTo>
                    <a:pt x="5430" y="1798"/>
                    <a:pt x="5370" y="1989"/>
                    <a:pt x="5501" y="2286"/>
                  </a:cubicBezTo>
                  <a:cubicBezTo>
                    <a:pt x="5668" y="2679"/>
                    <a:pt x="5668" y="3060"/>
                    <a:pt x="5203" y="3299"/>
                  </a:cubicBezTo>
                  <a:cubicBezTo>
                    <a:pt x="4989" y="3418"/>
                    <a:pt x="4989" y="3632"/>
                    <a:pt x="5084" y="3870"/>
                  </a:cubicBezTo>
                  <a:cubicBezTo>
                    <a:pt x="5501" y="4823"/>
                    <a:pt x="5370" y="5096"/>
                    <a:pt x="4346" y="5168"/>
                  </a:cubicBezTo>
                  <a:cubicBezTo>
                    <a:pt x="3536" y="5204"/>
                    <a:pt x="2715" y="5180"/>
                    <a:pt x="1917" y="5144"/>
                  </a:cubicBezTo>
                  <a:cubicBezTo>
                    <a:pt x="1441" y="5132"/>
                    <a:pt x="1024" y="4930"/>
                    <a:pt x="691" y="4572"/>
                  </a:cubicBezTo>
                  <a:cubicBezTo>
                    <a:pt x="500" y="4346"/>
                    <a:pt x="417" y="4120"/>
                    <a:pt x="572" y="3858"/>
                  </a:cubicBezTo>
                  <a:cubicBezTo>
                    <a:pt x="774" y="3513"/>
                    <a:pt x="846" y="3239"/>
                    <a:pt x="429" y="2965"/>
                  </a:cubicBezTo>
                  <a:cubicBezTo>
                    <a:pt x="143" y="2763"/>
                    <a:pt x="179" y="2501"/>
                    <a:pt x="393" y="2215"/>
                  </a:cubicBezTo>
                  <a:cubicBezTo>
                    <a:pt x="477" y="2132"/>
                    <a:pt x="560" y="2072"/>
                    <a:pt x="631" y="1989"/>
                  </a:cubicBezTo>
                  <a:cubicBezTo>
                    <a:pt x="929" y="1667"/>
                    <a:pt x="905" y="1536"/>
                    <a:pt x="572" y="1251"/>
                  </a:cubicBezTo>
                  <a:cubicBezTo>
                    <a:pt x="393" y="1096"/>
                    <a:pt x="191" y="941"/>
                    <a:pt x="72" y="739"/>
                  </a:cubicBezTo>
                  <a:cubicBezTo>
                    <a:pt x="0" y="608"/>
                    <a:pt x="0" y="346"/>
                    <a:pt x="84" y="203"/>
                  </a:cubicBezTo>
                  <a:cubicBezTo>
                    <a:pt x="179" y="84"/>
                    <a:pt x="429" y="0"/>
                    <a:pt x="596" y="12"/>
                  </a:cubicBezTo>
                  <a:cubicBezTo>
                    <a:pt x="929" y="48"/>
                    <a:pt x="1274" y="143"/>
                    <a:pt x="1620" y="251"/>
                  </a:cubicBezTo>
                  <a:cubicBezTo>
                    <a:pt x="2917" y="655"/>
                    <a:pt x="4179" y="489"/>
                    <a:pt x="5465" y="0"/>
                  </a:cubicBezTo>
                  <a:close/>
                  <a:moveTo>
                    <a:pt x="1667" y="1513"/>
                  </a:moveTo>
                  <a:cubicBezTo>
                    <a:pt x="2084" y="2025"/>
                    <a:pt x="2441" y="2096"/>
                    <a:pt x="3941" y="2108"/>
                  </a:cubicBezTo>
                  <a:cubicBezTo>
                    <a:pt x="4156" y="2108"/>
                    <a:pt x="4394" y="2167"/>
                    <a:pt x="4477" y="1786"/>
                  </a:cubicBezTo>
                  <a:cubicBezTo>
                    <a:pt x="3548" y="1691"/>
                    <a:pt x="2679" y="1620"/>
                    <a:pt x="1667" y="1513"/>
                  </a:cubicBezTo>
                  <a:close/>
                  <a:moveTo>
                    <a:pt x="4096" y="3406"/>
                  </a:moveTo>
                  <a:cubicBezTo>
                    <a:pt x="3239" y="3632"/>
                    <a:pt x="2465" y="3287"/>
                    <a:pt x="1620" y="3394"/>
                  </a:cubicBezTo>
                  <a:cubicBezTo>
                    <a:pt x="1953" y="3810"/>
                    <a:pt x="2393" y="3941"/>
                    <a:pt x="3167" y="3918"/>
                  </a:cubicBezTo>
                  <a:cubicBezTo>
                    <a:pt x="3501" y="3918"/>
                    <a:pt x="3870" y="3953"/>
                    <a:pt x="4096" y="3406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04;p25"/>
            <p:cNvSpPr/>
            <p:nvPr/>
          </p:nvSpPr>
          <p:spPr>
            <a:xfrm>
              <a:off x="787000" y="3269875"/>
              <a:ext cx="70250" cy="16400"/>
            </a:xfrm>
            <a:custGeom>
              <a:avLst/>
              <a:gdLst/>
              <a:ahLst/>
              <a:cxnLst/>
              <a:rect l="l" t="t" r="r" b="b"/>
              <a:pathLst>
                <a:path w="2810" h="656" extrusionOk="0">
                  <a:moveTo>
                    <a:pt x="0" y="1"/>
                  </a:moveTo>
                  <a:cubicBezTo>
                    <a:pt x="1012" y="96"/>
                    <a:pt x="1881" y="179"/>
                    <a:pt x="2810" y="274"/>
                  </a:cubicBezTo>
                  <a:cubicBezTo>
                    <a:pt x="2703" y="655"/>
                    <a:pt x="2465" y="596"/>
                    <a:pt x="2274" y="596"/>
                  </a:cubicBezTo>
                  <a:cubicBezTo>
                    <a:pt x="774" y="584"/>
                    <a:pt x="429" y="513"/>
                    <a:pt x="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05;p25"/>
            <p:cNvSpPr/>
            <p:nvPr/>
          </p:nvSpPr>
          <p:spPr>
            <a:xfrm>
              <a:off x="785500" y="3314225"/>
              <a:ext cx="62225" cy="16700"/>
            </a:xfrm>
            <a:custGeom>
              <a:avLst/>
              <a:gdLst/>
              <a:ahLst/>
              <a:cxnLst/>
              <a:rect l="l" t="t" r="r" b="b"/>
              <a:pathLst>
                <a:path w="2489" h="668" extrusionOk="0">
                  <a:moveTo>
                    <a:pt x="2489" y="120"/>
                  </a:moveTo>
                  <a:cubicBezTo>
                    <a:pt x="2263" y="667"/>
                    <a:pt x="1894" y="632"/>
                    <a:pt x="1548" y="644"/>
                  </a:cubicBezTo>
                  <a:cubicBezTo>
                    <a:pt x="775" y="655"/>
                    <a:pt x="346" y="524"/>
                    <a:pt x="1" y="120"/>
                  </a:cubicBezTo>
                  <a:cubicBezTo>
                    <a:pt x="858" y="1"/>
                    <a:pt x="1620" y="346"/>
                    <a:pt x="2489" y="12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06;p25"/>
            <p:cNvSpPr/>
            <p:nvPr/>
          </p:nvSpPr>
          <p:spPr>
            <a:xfrm>
              <a:off x="777175" y="3019250"/>
              <a:ext cx="81575" cy="76225"/>
            </a:xfrm>
            <a:custGeom>
              <a:avLst/>
              <a:gdLst/>
              <a:ahLst/>
              <a:cxnLst/>
              <a:rect l="l" t="t" r="r" b="b"/>
              <a:pathLst>
                <a:path w="3263" h="3049" extrusionOk="0">
                  <a:moveTo>
                    <a:pt x="3263" y="548"/>
                  </a:moveTo>
                  <a:cubicBezTo>
                    <a:pt x="3120" y="1477"/>
                    <a:pt x="2715" y="2227"/>
                    <a:pt x="1881" y="2679"/>
                  </a:cubicBezTo>
                  <a:cubicBezTo>
                    <a:pt x="1179" y="3049"/>
                    <a:pt x="119" y="2453"/>
                    <a:pt x="48" y="1656"/>
                  </a:cubicBezTo>
                  <a:cubicBezTo>
                    <a:pt x="0" y="1251"/>
                    <a:pt x="429" y="608"/>
                    <a:pt x="869" y="405"/>
                  </a:cubicBezTo>
                  <a:cubicBezTo>
                    <a:pt x="1655" y="1"/>
                    <a:pt x="2429" y="48"/>
                    <a:pt x="3263" y="548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07;p25"/>
            <p:cNvSpPr/>
            <p:nvPr/>
          </p:nvSpPr>
          <p:spPr>
            <a:xfrm>
              <a:off x="656025" y="2832325"/>
              <a:ext cx="311375" cy="548300"/>
            </a:xfrm>
            <a:custGeom>
              <a:avLst/>
              <a:gdLst/>
              <a:ahLst/>
              <a:cxnLst/>
              <a:rect l="l" t="t" r="r" b="b"/>
              <a:pathLst>
                <a:path w="12455" h="21932" extrusionOk="0">
                  <a:moveTo>
                    <a:pt x="10585" y="1489"/>
                  </a:moveTo>
                  <a:cubicBezTo>
                    <a:pt x="9525" y="512"/>
                    <a:pt x="8275" y="0"/>
                    <a:pt x="6870" y="0"/>
                  </a:cubicBezTo>
                  <a:cubicBezTo>
                    <a:pt x="6144" y="0"/>
                    <a:pt x="5358" y="143"/>
                    <a:pt x="4525" y="417"/>
                  </a:cubicBezTo>
                  <a:cubicBezTo>
                    <a:pt x="3346" y="810"/>
                    <a:pt x="2358" y="1572"/>
                    <a:pt x="1512" y="2727"/>
                  </a:cubicBezTo>
                  <a:cubicBezTo>
                    <a:pt x="441" y="4227"/>
                    <a:pt x="0" y="5942"/>
                    <a:pt x="215" y="7835"/>
                  </a:cubicBezTo>
                  <a:cubicBezTo>
                    <a:pt x="381" y="9275"/>
                    <a:pt x="1191" y="10418"/>
                    <a:pt x="1989" y="11478"/>
                  </a:cubicBezTo>
                  <a:lnTo>
                    <a:pt x="2144" y="11669"/>
                  </a:lnTo>
                  <a:cubicBezTo>
                    <a:pt x="2703" y="12419"/>
                    <a:pt x="3251" y="13109"/>
                    <a:pt x="3346" y="14050"/>
                  </a:cubicBezTo>
                  <a:cubicBezTo>
                    <a:pt x="3358" y="14145"/>
                    <a:pt x="3358" y="14240"/>
                    <a:pt x="3370" y="14336"/>
                  </a:cubicBezTo>
                  <a:cubicBezTo>
                    <a:pt x="3406" y="14645"/>
                    <a:pt x="3453" y="14978"/>
                    <a:pt x="3453" y="15288"/>
                  </a:cubicBezTo>
                  <a:cubicBezTo>
                    <a:pt x="3453" y="15371"/>
                    <a:pt x="3370" y="15526"/>
                    <a:pt x="3275" y="15645"/>
                  </a:cubicBezTo>
                  <a:cubicBezTo>
                    <a:pt x="2822" y="16121"/>
                    <a:pt x="2775" y="16645"/>
                    <a:pt x="3132" y="17205"/>
                  </a:cubicBezTo>
                  <a:cubicBezTo>
                    <a:pt x="3215" y="17336"/>
                    <a:pt x="3298" y="17455"/>
                    <a:pt x="3394" y="17598"/>
                  </a:cubicBezTo>
                  <a:lnTo>
                    <a:pt x="3477" y="17729"/>
                  </a:lnTo>
                  <a:cubicBezTo>
                    <a:pt x="3072" y="18503"/>
                    <a:pt x="3072" y="18574"/>
                    <a:pt x="3453" y="19408"/>
                  </a:cubicBezTo>
                  <a:lnTo>
                    <a:pt x="3465" y="19443"/>
                  </a:lnTo>
                  <a:cubicBezTo>
                    <a:pt x="3513" y="19539"/>
                    <a:pt x="3489" y="19693"/>
                    <a:pt x="3465" y="19836"/>
                  </a:cubicBezTo>
                  <a:lnTo>
                    <a:pt x="3465" y="19860"/>
                  </a:lnTo>
                  <a:cubicBezTo>
                    <a:pt x="3370" y="20574"/>
                    <a:pt x="3608" y="21086"/>
                    <a:pt x="4168" y="21420"/>
                  </a:cubicBezTo>
                  <a:lnTo>
                    <a:pt x="4179" y="21432"/>
                  </a:lnTo>
                  <a:cubicBezTo>
                    <a:pt x="4477" y="21610"/>
                    <a:pt x="4834" y="21813"/>
                    <a:pt x="5192" y="21836"/>
                  </a:cubicBezTo>
                  <a:lnTo>
                    <a:pt x="5215" y="21836"/>
                  </a:lnTo>
                  <a:cubicBezTo>
                    <a:pt x="5751" y="21884"/>
                    <a:pt x="6311" y="21932"/>
                    <a:pt x="6858" y="21932"/>
                  </a:cubicBezTo>
                  <a:cubicBezTo>
                    <a:pt x="7406" y="21932"/>
                    <a:pt x="7882" y="21884"/>
                    <a:pt x="8335" y="21777"/>
                  </a:cubicBezTo>
                  <a:cubicBezTo>
                    <a:pt x="8525" y="21729"/>
                    <a:pt x="8704" y="21670"/>
                    <a:pt x="8871" y="21610"/>
                  </a:cubicBezTo>
                  <a:cubicBezTo>
                    <a:pt x="9323" y="21408"/>
                    <a:pt x="9549" y="21063"/>
                    <a:pt x="9537" y="20598"/>
                  </a:cubicBezTo>
                  <a:cubicBezTo>
                    <a:pt x="9537" y="20479"/>
                    <a:pt x="9502" y="20360"/>
                    <a:pt x="9490" y="20241"/>
                  </a:cubicBezTo>
                  <a:cubicBezTo>
                    <a:pt x="9478" y="20146"/>
                    <a:pt x="9466" y="20051"/>
                    <a:pt x="9466" y="19943"/>
                  </a:cubicBezTo>
                  <a:lnTo>
                    <a:pt x="9466" y="19920"/>
                  </a:lnTo>
                  <a:cubicBezTo>
                    <a:pt x="9466" y="19860"/>
                    <a:pt x="9442" y="19729"/>
                    <a:pt x="9466" y="19693"/>
                  </a:cubicBezTo>
                  <a:cubicBezTo>
                    <a:pt x="9799" y="19324"/>
                    <a:pt x="9787" y="18872"/>
                    <a:pt x="9787" y="18479"/>
                  </a:cubicBezTo>
                  <a:cubicBezTo>
                    <a:pt x="9787" y="18134"/>
                    <a:pt x="9847" y="17872"/>
                    <a:pt x="10002" y="17610"/>
                  </a:cubicBezTo>
                  <a:cubicBezTo>
                    <a:pt x="10430" y="16836"/>
                    <a:pt x="10299" y="16157"/>
                    <a:pt x="9597" y="15562"/>
                  </a:cubicBezTo>
                  <a:cubicBezTo>
                    <a:pt x="9430" y="15419"/>
                    <a:pt x="9371" y="15276"/>
                    <a:pt x="9359" y="15038"/>
                  </a:cubicBezTo>
                  <a:cubicBezTo>
                    <a:pt x="9311" y="14157"/>
                    <a:pt x="9442" y="13264"/>
                    <a:pt x="9764" y="12311"/>
                  </a:cubicBezTo>
                  <a:cubicBezTo>
                    <a:pt x="9954" y="11728"/>
                    <a:pt x="10275" y="11240"/>
                    <a:pt x="10621" y="10716"/>
                  </a:cubicBezTo>
                  <a:cubicBezTo>
                    <a:pt x="10728" y="10561"/>
                    <a:pt x="10847" y="10395"/>
                    <a:pt x="10954" y="10228"/>
                  </a:cubicBezTo>
                  <a:cubicBezTo>
                    <a:pt x="11966" y="8609"/>
                    <a:pt x="12454" y="6989"/>
                    <a:pt x="12419" y="5239"/>
                  </a:cubicBezTo>
                  <a:cubicBezTo>
                    <a:pt x="12383" y="3834"/>
                    <a:pt x="11788" y="2608"/>
                    <a:pt x="10585" y="1489"/>
                  </a:cubicBezTo>
                  <a:close/>
                  <a:moveTo>
                    <a:pt x="9990" y="10287"/>
                  </a:moveTo>
                  <a:cubicBezTo>
                    <a:pt x="9883" y="10454"/>
                    <a:pt x="9775" y="10621"/>
                    <a:pt x="9656" y="10764"/>
                  </a:cubicBezTo>
                  <a:cubicBezTo>
                    <a:pt x="8894" y="11728"/>
                    <a:pt x="8716" y="12883"/>
                    <a:pt x="8537" y="13990"/>
                  </a:cubicBezTo>
                  <a:lnTo>
                    <a:pt x="8501" y="14288"/>
                  </a:lnTo>
                  <a:cubicBezTo>
                    <a:pt x="8466" y="14455"/>
                    <a:pt x="8501" y="14609"/>
                    <a:pt x="8513" y="14752"/>
                  </a:cubicBezTo>
                  <a:cubicBezTo>
                    <a:pt x="8525" y="14824"/>
                    <a:pt x="8537" y="14907"/>
                    <a:pt x="8537" y="14978"/>
                  </a:cubicBezTo>
                  <a:cubicBezTo>
                    <a:pt x="8561" y="15419"/>
                    <a:pt x="8525" y="15467"/>
                    <a:pt x="8120" y="15586"/>
                  </a:cubicBezTo>
                  <a:cubicBezTo>
                    <a:pt x="7644" y="15717"/>
                    <a:pt x="7204" y="15800"/>
                    <a:pt x="6763" y="15800"/>
                  </a:cubicBezTo>
                  <a:lnTo>
                    <a:pt x="6763" y="15800"/>
                  </a:lnTo>
                  <a:cubicBezTo>
                    <a:pt x="6489" y="15800"/>
                    <a:pt x="6204" y="15764"/>
                    <a:pt x="5918" y="15705"/>
                  </a:cubicBezTo>
                  <a:cubicBezTo>
                    <a:pt x="5525" y="15621"/>
                    <a:pt x="5108" y="15502"/>
                    <a:pt x="4715" y="15395"/>
                  </a:cubicBezTo>
                  <a:lnTo>
                    <a:pt x="4406" y="15300"/>
                  </a:lnTo>
                  <a:cubicBezTo>
                    <a:pt x="4168" y="15240"/>
                    <a:pt x="4156" y="15145"/>
                    <a:pt x="4168" y="15050"/>
                  </a:cubicBezTo>
                  <a:cubicBezTo>
                    <a:pt x="4299" y="13657"/>
                    <a:pt x="3798" y="12359"/>
                    <a:pt x="2572" y="11014"/>
                  </a:cubicBezTo>
                  <a:cubicBezTo>
                    <a:pt x="1858" y="10228"/>
                    <a:pt x="1358" y="9299"/>
                    <a:pt x="1012" y="8216"/>
                  </a:cubicBezTo>
                  <a:cubicBezTo>
                    <a:pt x="798" y="7537"/>
                    <a:pt x="858" y="6847"/>
                    <a:pt x="953" y="6180"/>
                  </a:cubicBezTo>
                  <a:cubicBezTo>
                    <a:pt x="1179" y="4406"/>
                    <a:pt x="1977" y="2965"/>
                    <a:pt x="3334" y="1905"/>
                  </a:cubicBezTo>
                  <a:cubicBezTo>
                    <a:pt x="3656" y="1655"/>
                    <a:pt x="4060" y="1429"/>
                    <a:pt x="4513" y="1286"/>
                  </a:cubicBezTo>
                  <a:cubicBezTo>
                    <a:pt x="5049" y="1084"/>
                    <a:pt x="5608" y="953"/>
                    <a:pt x="6204" y="870"/>
                  </a:cubicBezTo>
                  <a:cubicBezTo>
                    <a:pt x="6442" y="834"/>
                    <a:pt x="6680" y="810"/>
                    <a:pt x="6918" y="810"/>
                  </a:cubicBezTo>
                  <a:cubicBezTo>
                    <a:pt x="8263" y="810"/>
                    <a:pt x="9430" y="1417"/>
                    <a:pt x="10549" y="2656"/>
                  </a:cubicBezTo>
                  <a:cubicBezTo>
                    <a:pt x="11323" y="3513"/>
                    <a:pt x="11657" y="4537"/>
                    <a:pt x="11621" y="6061"/>
                  </a:cubicBezTo>
                  <a:cubicBezTo>
                    <a:pt x="11502" y="7430"/>
                    <a:pt x="11014" y="8811"/>
                    <a:pt x="10240" y="9930"/>
                  </a:cubicBezTo>
                  <a:cubicBezTo>
                    <a:pt x="10133" y="10061"/>
                    <a:pt x="10061" y="10180"/>
                    <a:pt x="9990" y="10287"/>
                  </a:cubicBezTo>
                  <a:close/>
                  <a:moveTo>
                    <a:pt x="9073" y="17479"/>
                  </a:moveTo>
                  <a:cubicBezTo>
                    <a:pt x="8835" y="17765"/>
                    <a:pt x="8799" y="18015"/>
                    <a:pt x="8930" y="18336"/>
                  </a:cubicBezTo>
                  <a:cubicBezTo>
                    <a:pt x="9097" y="18741"/>
                    <a:pt x="9037" y="18991"/>
                    <a:pt x="8704" y="19158"/>
                  </a:cubicBezTo>
                  <a:cubicBezTo>
                    <a:pt x="8537" y="19253"/>
                    <a:pt x="8299" y="19455"/>
                    <a:pt x="8513" y="19920"/>
                  </a:cubicBezTo>
                  <a:cubicBezTo>
                    <a:pt x="8716" y="20384"/>
                    <a:pt x="8763" y="20646"/>
                    <a:pt x="8692" y="20777"/>
                  </a:cubicBezTo>
                  <a:cubicBezTo>
                    <a:pt x="8621" y="20920"/>
                    <a:pt x="8359" y="20991"/>
                    <a:pt x="7894" y="21003"/>
                  </a:cubicBezTo>
                  <a:cubicBezTo>
                    <a:pt x="7620" y="21015"/>
                    <a:pt x="7323" y="21039"/>
                    <a:pt x="6989" y="21039"/>
                  </a:cubicBezTo>
                  <a:cubicBezTo>
                    <a:pt x="6489" y="21039"/>
                    <a:pt x="5954" y="21015"/>
                    <a:pt x="5489" y="20991"/>
                  </a:cubicBezTo>
                  <a:cubicBezTo>
                    <a:pt x="5061" y="20979"/>
                    <a:pt x="4680" y="20801"/>
                    <a:pt x="4370" y="20455"/>
                  </a:cubicBezTo>
                  <a:cubicBezTo>
                    <a:pt x="4191" y="20265"/>
                    <a:pt x="4168" y="20098"/>
                    <a:pt x="4275" y="19908"/>
                  </a:cubicBezTo>
                  <a:cubicBezTo>
                    <a:pt x="4465" y="19562"/>
                    <a:pt x="4596" y="19158"/>
                    <a:pt x="4072" y="18812"/>
                  </a:cubicBezTo>
                  <a:cubicBezTo>
                    <a:pt x="3989" y="18753"/>
                    <a:pt x="3941" y="18693"/>
                    <a:pt x="3941" y="18622"/>
                  </a:cubicBezTo>
                  <a:cubicBezTo>
                    <a:pt x="3929" y="18538"/>
                    <a:pt x="3965" y="18419"/>
                    <a:pt x="4084" y="18276"/>
                  </a:cubicBezTo>
                  <a:lnTo>
                    <a:pt x="4191" y="18181"/>
                  </a:lnTo>
                  <a:cubicBezTo>
                    <a:pt x="4239" y="18146"/>
                    <a:pt x="4287" y="18098"/>
                    <a:pt x="4322" y="18062"/>
                  </a:cubicBezTo>
                  <a:cubicBezTo>
                    <a:pt x="4465" y="17907"/>
                    <a:pt x="4584" y="17741"/>
                    <a:pt x="4560" y="17562"/>
                  </a:cubicBezTo>
                  <a:cubicBezTo>
                    <a:pt x="4549" y="17384"/>
                    <a:pt x="4430" y="17253"/>
                    <a:pt x="4251" y="17110"/>
                  </a:cubicBezTo>
                  <a:lnTo>
                    <a:pt x="4168" y="17026"/>
                  </a:lnTo>
                  <a:cubicBezTo>
                    <a:pt x="4013" y="16907"/>
                    <a:pt x="3870" y="16776"/>
                    <a:pt x="3787" y="16645"/>
                  </a:cubicBezTo>
                  <a:cubicBezTo>
                    <a:pt x="3727" y="16538"/>
                    <a:pt x="3751" y="16336"/>
                    <a:pt x="3787" y="16276"/>
                  </a:cubicBezTo>
                  <a:cubicBezTo>
                    <a:pt x="3834" y="16217"/>
                    <a:pt x="3989" y="16133"/>
                    <a:pt x="4132" y="16133"/>
                  </a:cubicBezTo>
                  <a:lnTo>
                    <a:pt x="4168" y="16133"/>
                  </a:lnTo>
                  <a:cubicBezTo>
                    <a:pt x="4513" y="16181"/>
                    <a:pt x="4858" y="16276"/>
                    <a:pt x="5156" y="16371"/>
                  </a:cubicBezTo>
                  <a:cubicBezTo>
                    <a:pt x="5668" y="16526"/>
                    <a:pt x="6168" y="16610"/>
                    <a:pt x="6692" y="16610"/>
                  </a:cubicBezTo>
                  <a:cubicBezTo>
                    <a:pt x="7418" y="16610"/>
                    <a:pt x="8180" y="16467"/>
                    <a:pt x="9002" y="16157"/>
                  </a:cubicBezTo>
                  <a:cubicBezTo>
                    <a:pt x="9323" y="16431"/>
                    <a:pt x="9466" y="16610"/>
                    <a:pt x="9478" y="16764"/>
                  </a:cubicBezTo>
                  <a:cubicBezTo>
                    <a:pt x="9490" y="16931"/>
                    <a:pt x="9371" y="17122"/>
                    <a:pt x="9073" y="1747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08;p25"/>
            <p:cNvSpPr/>
            <p:nvPr/>
          </p:nvSpPr>
          <p:spPr>
            <a:xfrm>
              <a:off x="921225" y="2777550"/>
              <a:ext cx="31000" cy="55100"/>
            </a:xfrm>
            <a:custGeom>
              <a:avLst/>
              <a:gdLst/>
              <a:ahLst/>
              <a:cxnLst/>
              <a:rect l="l" t="t" r="r" b="b"/>
              <a:pathLst>
                <a:path w="1240" h="2204" extrusionOk="0">
                  <a:moveTo>
                    <a:pt x="60" y="2203"/>
                  </a:moveTo>
                  <a:lnTo>
                    <a:pt x="287" y="2049"/>
                  </a:lnTo>
                  <a:cubicBezTo>
                    <a:pt x="358" y="1989"/>
                    <a:pt x="418" y="1953"/>
                    <a:pt x="489" y="1906"/>
                  </a:cubicBezTo>
                  <a:cubicBezTo>
                    <a:pt x="644" y="1822"/>
                    <a:pt x="775" y="1727"/>
                    <a:pt x="822" y="1584"/>
                  </a:cubicBezTo>
                  <a:cubicBezTo>
                    <a:pt x="846" y="1489"/>
                    <a:pt x="894" y="1406"/>
                    <a:pt x="941" y="1298"/>
                  </a:cubicBezTo>
                  <a:cubicBezTo>
                    <a:pt x="1072" y="1001"/>
                    <a:pt x="1239" y="679"/>
                    <a:pt x="1132" y="227"/>
                  </a:cubicBezTo>
                  <a:lnTo>
                    <a:pt x="1084" y="1"/>
                  </a:lnTo>
                  <a:lnTo>
                    <a:pt x="906" y="144"/>
                  </a:lnTo>
                  <a:cubicBezTo>
                    <a:pt x="251" y="620"/>
                    <a:pt x="1" y="1156"/>
                    <a:pt x="48" y="192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09;p25"/>
            <p:cNvSpPr/>
            <p:nvPr/>
          </p:nvSpPr>
          <p:spPr>
            <a:xfrm>
              <a:off x="692325" y="2793625"/>
              <a:ext cx="38725" cy="35450"/>
            </a:xfrm>
            <a:custGeom>
              <a:avLst/>
              <a:gdLst/>
              <a:ahLst/>
              <a:cxnLst/>
              <a:rect l="l" t="t" r="r" b="b"/>
              <a:pathLst>
                <a:path w="1549" h="1418" extrusionOk="0">
                  <a:moveTo>
                    <a:pt x="49" y="322"/>
                  </a:moveTo>
                  <a:cubicBezTo>
                    <a:pt x="60" y="417"/>
                    <a:pt x="60" y="536"/>
                    <a:pt x="156" y="632"/>
                  </a:cubicBezTo>
                  <a:cubicBezTo>
                    <a:pt x="299" y="810"/>
                    <a:pt x="465" y="953"/>
                    <a:pt x="632" y="1108"/>
                  </a:cubicBezTo>
                  <a:cubicBezTo>
                    <a:pt x="692" y="1167"/>
                    <a:pt x="751" y="1227"/>
                    <a:pt x="811" y="1275"/>
                  </a:cubicBezTo>
                  <a:cubicBezTo>
                    <a:pt x="918" y="1370"/>
                    <a:pt x="1013" y="1417"/>
                    <a:pt x="1120" y="1417"/>
                  </a:cubicBezTo>
                  <a:cubicBezTo>
                    <a:pt x="1358" y="1417"/>
                    <a:pt x="1465" y="1156"/>
                    <a:pt x="1513" y="1060"/>
                  </a:cubicBezTo>
                  <a:lnTo>
                    <a:pt x="1549" y="977"/>
                  </a:lnTo>
                  <a:lnTo>
                    <a:pt x="1477" y="894"/>
                  </a:lnTo>
                  <a:cubicBezTo>
                    <a:pt x="1406" y="810"/>
                    <a:pt x="1334" y="739"/>
                    <a:pt x="1251" y="655"/>
                  </a:cubicBezTo>
                  <a:cubicBezTo>
                    <a:pt x="1061" y="453"/>
                    <a:pt x="882" y="263"/>
                    <a:pt x="692" y="84"/>
                  </a:cubicBezTo>
                  <a:cubicBezTo>
                    <a:pt x="632" y="36"/>
                    <a:pt x="572" y="1"/>
                    <a:pt x="465" y="1"/>
                  </a:cubicBezTo>
                  <a:cubicBezTo>
                    <a:pt x="406" y="1"/>
                    <a:pt x="358" y="1"/>
                    <a:pt x="299" y="24"/>
                  </a:cubicBezTo>
                  <a:cubicBezTo>
                    <a:pt x="263" y="24"/>
                    <a:pt x="215" y="36"/>
                    <a:pt x="180" y="36"/>
                  </a:cubicBezTo>
                  <a:lnTo>
                    <a:pt x="1" y="36"/>
                  </a:lnTo>
                  <a:lnTo>
                    <a:pt x="37" y="215"/>
                  </a:lnTo>
                  <a:cubicBezTo>
                    <a:pt x="37" y="263"/>
                    <a:pt x="37" y="286"/>
                    <a:pt x="49" y="32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210;p25"/>
            <p:cNvSpPr/>
            <p:nvPr/>
          </p:nvSpPr>
          <p:spPr>
            <a:xfrm>
              <a:off x="825675" y="2751350"/>
              <a:ext cx="18500" cy="61650"/>
            </a:xfrm>
            <a:custGeom>
              <a:avLst/>
              <a:gdLst/>
              <a:ahLst/>
              <a:cxnLst/>
              <a:rect l="l" t="t" r="r" b="b"/>
              <a:pathLst>
                <a:path w="740" h="2466" extrusionOk="0">
                  <a:moveTo>
                    <a:pt x="596" y="2466"/>
                  </a:moveTo>
                  <a:lnTo>
                    <a:pt x="620" y="1989"/>
                  </a:lnTo>
                  <a:cubicBezTo>
                    <a:pt x="632" y="1823"/>
                    <a:pt x="656" y="1668"/>
                    <a:pt x="668" y="1513"/>
                  </a:cubicBezTo>
                  <a:cubicBezTo>
                    <a:pt x="715" y="1084"/>
                    <a:pt x="739" y="727"/>
                    <a:pt x="703" y="334"/>
                  </a:cubicBezTo>
                  <a:cubicBezTo>
                    <a:pt x="680" y="227"/>
                    <a:pt x="572" y="180"/>
                    <a:pt x="501" y="132"/>
                  </a:cubicBezTo>
                  <a:cubicBezTo>
                    <a:pt x="489" y="120"/>
                    <a:pt x="453" y="120"/>
                    <a:pt x="441" y="96"/>
                  </a:cubicBezTo>
                  <a:lnTo>
                    <a:pt x="275" y="1"/>
                  </a:lnTo>
                  <a:lnTo>
                    <a:pt x="215" y="180"/>
                  </a:lnTo>
                  <a:cubicBezTo>
                    <a:pt x="1" y="834"/>
                    <a:pt x="37" y="1525"/>
                    <a:pt x="358" y="206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211;p25"/>
            <p:cNvSpPr/>
            <p:nvPr/>
          </p:nvSpPr>
          <p:spPr>
            <a:xfrm>
              <a:off x="753350" y="2945425"/>
              <a:ext cx="123550" cy="159875"/>
            </a:xfrm>
            <a:custGeom>
              <a:avLst/>
              <a:gdLst/>
              <a:ahLst/>
              <a:cxnLst/>
              <a:rect l="l" t="t" r="r" b="b"/>
              <a:pathLst>
                <a:path w="4942" h="6395" extrusionOk="0">
                  <a:moveTo>
                    <a:pt x="2775" y="1"/>
                  </a:moveTo>
                  <a:cubicBezTo>
                    <a:pt x="2525" y="1"/>
                    <a:pt x="2263" y="60"/>
                    <a:pt x="2037" y="179"/>
                  </a:cubicBezTo>
                  <a:cubicBezTo>
                    <a:pt x="2013" y="203"/>
                    <a:pt x="1977" y="203"/>
                    <a:pt x="1941" y="215"/>
                  </a:cubicBezTo>
                  <a:cubicBezTo>
                    <a:pt x="1894" y="227"/>
                    <a:pt x="1846" y="227"/>
                    <a:pt x="1810" y="239"/>
                  </a:cubicBezTo>
                  <a:cubicBezTo>
                    <a:pt x="1108" y="477"/>
                    <a:pt x="572" y="810"/>
                    <a:pt x="108" y="1275"/>
                  </a:cubicBezTo>
                  <a:lnTo>
                    <a:pt x="1" y="1370"/>
                  </a:lnTo>
                  <a:lnTo>
                    <a:pt x="108" y="1477"/>
                  </a:lnTo>
                  <a:cubicBezTo>
                    <a:pt x="239" y="1596"/>
                    <a:pt x="358" y="1656"/>
                    <a:pt x="489" y="1656"/>
                  </a:cubicBezTo>
                  <a:cubicBezTo>
                    <a:pt x="632" y="1656"/>
                    <a:pt x="715" y="1596"/>
                    <a:pt x="810" y="1549"/>
                  </a:cubicBezTo>
                  <a:cubicBezTo>
                    <a:pt x="834" y="1537"/>
                    <a:pt x="870" y="1525"/>
                    <a:pt x="882" y="1513"/>
                  </a:cubicBezTo>
                  <a:cubicBezTo>
                    <a:pt x="1025" y="1430"/>
                    <a:pt x="1191" y="1358"/>
                    <a:pt x="1346" y="1287"/>
                  </a:cubicBezTo>
                  <a:cubicBezTo>
                    <a:pt x="1668" y="1120"/>
                    <a:pt x="1977" y="977"/>
                    <a:pt x="2311" y="882"/>
                  </a:cubicBezTo>
                  <a:cubicBezTo>
                    <a:pt x="2430" y="858"/>
                    <a:pt x="2561" y="834"/>
                    <a:pt x="2680" y="834"/>
                  </a:cubicBezTo>
                  <a:cubicBezTo>
                    <a:pt x="3108" y="834"/>
                    <a:pt x="3513" y="1049"/>
                    <a:pt x="3787" y="1406"/>
                  </a:cubicBezTo>
                  <a:cubicBezTo>
                    <a:pt x="4037" y="1751"/>
                    <a:pt x="4144" y="2168"/>
                    <a:pt x="4073" y="2561"/>
                  </a:cubicBezTo>
                  <a:cubicBezTo>
                    <a:pt x="4025" y="2549"/>
                    <a:pt x="3966" y="2537"/>
                    <a:pt x="3918" y="2525"/>
                  </a:cubicBezTo>
                  <a:cubicBezTo>
                    <a:pt x="3608" y="2406"/>
                    <a:pt x="3275" y="2358"/>
                    <a:pt x="2965" y="2358"/>
                  </a:cubicBezTo>
                  <a:cubicBezTo>
                    <a:pt x="2120" y="2358"/>
                    <a:pt x="1358" y="2763"/>
                    <a:pt x="822" y="3477"/>
                  </a:cubicBezTo>
                  <a:cubicBezTo>
                    <a:pt x="227" y="4275"/>
                    <a:pt x="251" y="4930"/>
                    <a:pt x="929" y="5680"/>
                  </a:cubicBezTo>
                  <a:cubicBezTo>
                    <a:pt x="1370" y="6168"/>
                    <a:pt x="1787" y="6394"/>
                    <a:pt x="2251" y="6394"/>
                  </a:cubicBezTo>
                  <a:cubicBezTo>
                    <a:pt x="2442" y="6394"/>
                    <a:pt x="2632" y="6347"/>
                    <a:pt x="2846" y="6252"/>
                  </a:cubicBezTo>
                  <a:cubicBezTo>
                    <a:pt x="3096" y="6156"/>
                    <a:pt x="3311" y="5990"/>
                    <a:pt x="3513" y="5823"/>
                  </a:cubicBezTo>
                  <a:cubicBezTo>
                    <a:pt x="3561" y="5799"/>
                    <a:pt x="3585" y="5763"/>
                    <a:pt x="3632" y="5740"/>
                  </a:cubicBezTo>
                  <a:cubicBezTo>
                    <a:pt x="3763" y="5632"/>
                    <a:pt x="3870" y="5525"/>
                    <a:pt x="4025" y="5394"/>
                  </a:cubicBezTo>
                  <a:lnTo>
                    <a:pt x="4049" y="5359"/>
                  </a:lnTo>
                  <a:lnTo>
                    <a:pt x="4204" y="6287"/>
                  </a:lnTo>
                  <a:lnTo>
                    <a:pt x="4466" y="6287"/>
                  </a:lnTo>
                  <a:lnTo>
                    <a:pt x="4585" y="6287"/>
                  </a:lnTo>
                  <a:lnTo>
                    <a:pt x="4620" y="6180"/>
                  </a:lnTo>
                  <a:cubicBezTo>
                    <a:pt x="4632" y="6109"/>
                    <a:pt x="4668" y="6049"/>
                    <a:pt x="4680" y="5978"/>
                  </a:cubicBezTo>
                  <a:cubicBezTo>
                    <a:pt x="4728" y="5811"/>
                    <a:pt x="4775" y="5644"/>
                    <a:pt x="4799" y="5478"/>
                  </a:cubicBezTo>
                  <a:cubicBezTo>
                    <a:pt x="4858" y="4823"/>
                    <a:pt x="4894" y="4156"/>
                    <a:pt x="4918" y="3501"/>
                  </a:cubicBezTo>
                  <a:cubicBezTo>
                    <a:pt x="4930" y="3120"/>
                    <a:pt x="4942" y="2608"/>
                    <a:pt x="4906" y="2108"/>
                  </a:cubicBezTo>
                  <a:cubicBezTo>
                    <a:pt x="4799" y="977"/>
                    <a:pt x="3811" y="1"/>
                    <a:pt x="2775" y="1"/>
                  </a:cubicBezTo>
                  <a:close/>
                  <a:moveTo>
                    <a:pt x="1882" y="3477"/>
                  </a:moveTo>
                  <a:cubicBezTo>
                    <a:pt x="2227" y="3311"/>
                    <a:pt x="2549" y="3215"/>
                    <a:pt x="2858" y="3215"/>
                  </a:cubicBezTo>
                  <a:cubicBezTo>
                    <a:pt x="3251" y="3215"/>
                    <a:pt x="3632" y="3335"/>
                    <a:pt x="4037" y="3561"/>
                  </a:cubicBezTo>
                  <a:cubicBezTo>
                    <a:pt x="3870" y="4466"/>
                    <a:pt x="3454" y="5109"/>
                    <a:pt x="2739" y="5478"/>
                  </a:cubicBezTo>
                  <a:cubicBezTo>
                    <a:pt x="2620" y="5537"/>
                    <a:pt x="2489" y="5573"/>
                    <a:pt x="2346" y="5573"/>
                  </a:cubicBezTo>
                  <a:lnTo>
                    <a:pt x="2346" y="5573"/>
                  </a:lnTo>
                  <a:cubicBezTo>
                    <a:pt x="1763" y="5573"/>
                    <a:pt x="1179" y="5097"/>
                    <a:pt x="1132" y="4573"/>
                  </a:cubicBezTo>
                  <a:cubicBezTo>
                    <a:pt x="1108" y="4263"/>
                    <a:pt x="1513" y="3668"/>
                    <a:pt x="1882" y="347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6" name="TextBox 65"/>
          <p:cNvSpPr txBox="1"/>
          <p:nvPr userDrawn="1"/>
        </p:nvSpPr>
        <p:spPr>
          <a:xfrm>
            <a:off x="5657482" y="552697"/>
            <a:ext cx="16722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37022"/>
                </a:solidFill>
                <a:latin typeface="UTM Cookies" panose="02040603050506020204" pitchFamily="18" charset="0"/>
              </a:rPr>
              <a:t>CHỦ</a:t>
            </a:r>
            <a:r>
              <a:rPr lang="en-US" sz="2800" baseline="0" dirty="0" smtClean="0">
                <a:solidFill>
                  <a:srgbClr val="F37022"/>
                </a:solidFill>
                <a:latin typeface="UTM Cookies" panose="02040603050506020204" pitchFamily="18" charset="0"/>
              </a:rPr>
              <a:t> ĐỀ 1</a:t>
            </a:r>
            <a:endParaRPr lang="en-US" sz="2800" dirty="0">
              <a:solidFill>
                <a:srgbClr val="F37022"/>
              </a:solidFill>
              <a:latin typeface="UTM Cookies" panose="02040603050506020204" pitchFamily="18" charset="0"/>
            </a:endParaRPr>
          </a:p>
        </p:txBody>
      </p:sp>
      <p:sp>
        <p:nvSpPr>
          <p:cNvPr id="67" name="TextBox 66"/>
          <p:cNvSpPr txBox="1"/>
          <p:nvPr userDrawn="1"/>
        </p:nvSpPr>
        <p:spPr>
          <a:xfrm>
            <a:off x="5855423" y="654302"/>
            <a:ext cx="3214090" cy="14615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n w="28575" cmpd="thickThin"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UTM Cookies" panose="02040603050506020204" pitchFamily="18" charset="0"/>
              </a:rPr>
              <a:t>KHÁM</a:t>
            </a:r>
            <a:r>
              <a:rPr lang="en-US" sz="4400" baseline="0" dirty="0" smtClean="0">
                <a:ln w="28575" cmpd="thickThin"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UTM Cookies" panose="02040603050506020204" pitchFamily="18" charset="0"/>
              </a:rPr>
              <a:t> PHÁ BẢN THÂN</a:t>
            </a:r>
            <a:endParaRPr lang="en-US" sz="4400" dirty="0">
              <a:ln w="28575" cmpd="thickThin">
                <a:solidFill>
                  <a:schemeClr val="accent2">
                    <a:lumMod val="50000"/>
                  </a:schemeClr>
                </a:solidFill>
              </a:ln>
              <a:solidFill>
                <a:schemeClr val="bg1"/>
              </a:solidFill>
              <a:latin typeface="UTM Cookies" panose="020406030505060202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 build="p">
        <p:tmplLst>
          <p:tmpl lvl="1">
            <p:tnLst>
              <p:par>
                <p:cTn presetID="10" presetClass="entr" presetSubtype="0" fill="hold" nodeType="withEffect" nodePh="1">
                  <p:stCondLst>
                    <p:cond delay="0"/>
                  </p:stCondLst>
                  <p:endCondLst>
                    <p:cond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preserve="1" userDrawn="1">
  <p:cSld name="1_Blank"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10;p2"/>
          <p:cNvSpPr/>
          <p:nvPr userDrawn="1"/>
        </p:nvSpPr>
        <p:spPr>
          <a:xfrm>
            <a:off x="506350" y="849896"/>
            <a:ext cx="2369644" cy="2369644"/>
          </a:xfrm>
          <a:custGeom>
            <a:avLst/>
            <a:gdLst/>
            <a:ahLst/>
            <a:cxnLst/>
            <a:rect l="l" t="t" r="r" b="b"/>
            <a:pathLst>
              <a:path w="47804" h="47804" extrusionOk="0">
                <a:moveTo>
                  <a:pt x="23908" y="0"/>
                </a:moveTo>
                <a:cubicBezTo>
                  <a:pt x="22372" y="0"/>
                  <a:pt x="21050" y="1917"/>
                  <a:pt x="19586" y="2203"/>
                </a:cubicBezTo>
                <a:cubicBezTo>
                  <a:pt x="19422" y="2235"/>
                  <a:pt x="19253" y="2249"/>
                  <a:pt x="19080" y="2249"/>
                </a:cubicBezTo>
                <a:cubicBezTo>
                  <a:pt x="17963" y="2249"/>
                  <a:pt x="16678" y="1664"/>
                  <a:pt x="15580" y="1664"/>
                </a:cubicBezTo>
                <a:cubicBezTo>
                  <a:pt x="15289" y="1664"/>
                  <a:pt x="15010" y="1705"/>
                  <a:pt x="14752" y="1810"/>
                </a:cubicBezTo>
                <a:cubicBezTo>
                  <a:pt x="13347" y="2393"/>
                  <a:pt x="12859" y="4667"/>
                  <a:pt x="11609" y="5501"/>
                </a:cubicBezTo>
                <a:cubicBezTo>
                  <a:pt x="10359" y="6334"/>
                  <a:pt x="8049" y="5929"/>
                  <a:pt x="7001" y="6989"/>
                </a:cubicBezTo>
                <a:cubicBezTo>
                  <a:pt x="5941" y="8049"/>
                  <a:pt x="6346" y="10358"/>
                  <a:pt x="5513" y="11609"/>
                </a:cubicBezTo>
                <a:cubicBezTo>
                  <a:pt x="4667" y="12859"/>
                  <a:pt x="2393" y="13347"/>
                  <a:pt x="1810" y="14740"/>
                </a:cubicBezTo>
                <a:cubicBezTo>
                  <a:pt x="1238" y="16133"/>
                  <a:pt x="2500" y="18074"/>
                  <a:pt x="2203" y="19586"/>
                </a:cubicBezTo>
                <a:cubicBezTo>
                  <a:pt x="1917" y="21026"/>
                  <a:pt x="0" y="22360"/>
                  <a:pt x="0" y="23896"/>
                </a:cubicBezTo>
                <a:cubicBezTo>
                  <a:pt x="0" y="25432"/>
                  <a:pt x="1917" y="26753"/>
                  <a:pt x="2203" y="28218"/>
                </a:cubicBezTo>
                <a:cubicBezTo>
                  <a:pt x="2500" y="29718"/>
                  <a:pt x="1250" y="31671"/>
                  <a:pt x="1810" y="33052"/>
                </a:cubicBezTo>
                <a:cubicBezTo>
                  <a:pt x="2393" y="34445"/>
                  <a:pt x="4679" y="34945"/>
                  <a:pt x="5513" y="36195"/>
                </a:cubicBezTo>
                <a:cubicBezTo>
                  <a:pt x="6346" y="37445"/>
                  <a:pt x="5941" y="39743"/>
                  <a:pt x="7001" y="40803"/>
                </a:cubicBezTo>
                <a:cubicBezTo>
                  <a:pt x="8049" y="41862"/>
                  <a:pt x="10359" y="41457"/>
                  <a:pt x="11609" y="42291"/>
                </a:cubicBezTo>
                <a:cubicBezTo>
                  <a:pt x="12859" y="43124"/>
                  <a:pt x="13347" y="45398"/>
                  <a:pt x="14752" y="45982"/>
                </a:cubicBezTo>
                <a:cubicBezTo>
                  <a:pt x="15017" y="46094"/>
                  <a:pt x="15304" y="46138"/>
                  <a:pt x="15604" y="46138"/>
                </a:cubicBezTo>
                <a:cubicBezTo>
                  <a:pt x="16698" y="46138"/>
                  <a:pt x="17975" y="45555"/>
                  <a:pt x="19084" y="45555"/>
                </a:cubicBezTo>
                <a:cubicBezTo>
                  <a:pt x="19256" y="45555"/>
                  <a:pt x="19424" y="45569"/>
                  <a:pt x="19586" y="45601"/>
                </a:cubicBezTo>
                <a:cubicBezTo>
                  <a:pt x="21027" y="45875"/>
                  <a:pt x="22372" y="47803"/>
                  <a:pt x="23908" y="47803"/>
                </a:cubicBezTo>
                <a:cubicBezTo>
                  <a:pt x="25432" y="47803"/>
                  <a:pt x="26754" y="45875"/>
                  <a:pt x="28218" y="45601"/>
                </a:cubicBezTo>
                <a:cubicBezTo>
                  <a:pt x="28382" y="45568"/>
                  <a:pt x="28551" y="45554"/>
                  <a:pt x="28724" y="45554"/>
                </a:cubicBezTo>
                <a:cubicBezTo>
                  <a:pt x="29835" y="45554"/>
                  <a:pt x="31114" y="46133"/>
                  <a:pt x="32208" y="46133"/>
                </a:cubicBezTo>
                <a:cubicBezTo>
                  <a:pt x="32505" y="46133"/>
                  <a:pt x="32789" y="46091"/>
                  <a:pt x="33052" y="45982"/>
                </a:cubicBezTo>
                <a:cubicBezTo>
                  <a:pt x="34457" y="45398"/>
                  <a:pt x="34945" y="43124"/>
                  <a:pt x="36195" y="42291"/>
                </a:cubicBezTo>
                <a:cubicBezTo>
                  <a:pt x="37445" y="41457"/>
                  <a:pt x="39755" y="41862"/>
                  <a:pt x="40815" y="40803"/>
                </a:cubicBezTo>
                <a:cubicBezTo>
                  <a:pt x="41863" y="39743"/>
                  <a:pt x="41470" y="37445"/>
                  <a:pt x="42303" y="36195"/>
                </a:cubicBezTo>
                <a:cubicBezTo>
                  <a:pt x="43137" y="34945"/>
                  <a:pt x="45411" y="34445"/>
                  <a:pt x="45994" y="33052"/>
                </a:cubicBezTo>
                <a:cubicBezTo>
                  <a:pt x="46566" y="31671"/>
                  <a:pt x="45303" y="29718"/>
                  <a:pt x="45601" y="28218"/>
                </a:cubicBezTo>
                <a:cubicBezTo>
                  <a:pt x="45887" y="26765"/>
                  <a:pt x="47804" y="25432"/>
                  <a:pt x="47804" y="23896"/>
                </a:cubicBezTo>
                <a:cubicBezTo>
                  <a:pt x="47804" y="22360"/>
                  <a:pt x="45887" y="21038"/>
                  <a:pt x="45601" y="19586"/>
                </a:cubicBezTo>
                <a:cubicBezTo>
                  <a:pt x="45303" y="18074"/>
                  <a:pt x="46554" y="16133"/>
                  <a:pt x="45994" y="14740"/>
                </a:cubicBezTo>
                <a:cubicBezTo>
                  <a:pt x="45411" y="13347"/>
                  <a:pt x="43137" y="12859"/>
                  <a:pt x="42303" y="11609"/>
                </a:cubicBezTo>
                <a:cubicBezTo>
                  <a:pt x="41470" y="10358"/>
                  <a:pt x="41863" y="8049"/>
                  <a:pt x="40815" y="6989"/>
                </a:cubicBezTo>
                <a:cubicBezTo>
                  <a:pt x="39755" y="5929"/>
                  <a:pt x="37445" y="6334"/>
                  <a:pt x="36195" y="5501"/>
                </a:cubicBezTo>
                <a:cubicBezTo>
                  <a:pt x="34945" y="4667"/>
                  <a:pt x="34457" y="2393"/>
                  <a:pt x="33052" y="1810"/>
                </a:cubicBezTo>
                <a:cubicBezTo>
                  <a:pt x="32789" y="1699"/>
                  <a:pt x="32505" y="1655"/>
                  <a:pt x="32207" y="1655"/>
                </a:cubicBezTo>
                <a:cubicBezTo>
                  <a:pt x="31110" y="1655"/>
                  <a:pt x="29828" y="2248"/>
                  <a:pt x="28715" y="2248"/>
                </a:cubicBezTo>
                <a:cubicBezTo>
                  <a:pt x="28545" y="2248"/>
                  <a:pt x="28379" y="2235"/>
                  <a:pt x="28218" y="2203"/>
                </a:cubicBezTo>
                <a:cubicBezTo>
                  <a:pt x="26777" y="1917"/>
                  <a:pt x="25432" y="0"/>
                  <a:pt x="23908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" name="Google Shape;13;p2"/>
          <p:cNvGrpSpPr/>
          <p:nvPr userDrawn="1"/>
        </p:nvGrpSpPr>
        <p:grpSpPr>
          <a:xfrm rot="10800000" flipH="1">
            <a:off x="0" y="1662988"/>
            <a:ext cx="10175022" cy="3480512"/>
            <a:chOff x="1367050" y="3059225"/>
            <a:chExt cx="1407100" cy="848450"/>
          </a:xfrm>
        </p:grpSpPr>
        <p:sp>
          <p:nvSpPr>
            <p:cNvPr id="5" name="Google Shape;14;p2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15;p2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" name="Google Shape;11;p2"/>
          <p:cNvSpPr/>
          <p:nvPr userDrawn="1"/>
        </p:nvSpPr>
        <p:spPr>
          <a:xfrm flipH="1">
            <a:off x="1566733" y="10313"/>
            <a:ext cx="7578093" cy="3705480"/>
          </a:xfrm>
          <a:custGeom>
            <a:avLst/>
            <a:gdLst/>
            <a:ahLst/>
            <a:cxnLst/>
            <a:rect l="l" t="t" r="r" b="b"/>
            <a:pathLst>
              <a:path w="40828" h="24587" extrusionOk="0">
                <a:moveTo>
                  <a:pt x="1" y="0"/>
                </a:moveTo>
                <a:lnTo>
                  <a:pt x="1" y="12"/>
                </a:lnTo>
                <a:lnTo>
                  <a:pt x="1" y="24586"/>
                </a:lnTo>
                <a:cubicBezTo>
                  <a:pt x="1" y="24586"/>
                  <a:pt x="20777" y="24039"/>
                  <a:pt x="25778" y="15716"/>
                </a:cubicBezTo>
                <a:cubicBezTo>
                  <a:pt x="30779" y="7394"/>
                  <a:pt x="37518" y="8061"/>
                  <a:pt x="39173" y="5536"/>
                </a:cubicBezTo>
                <a:cubicBezTo>
                  <a:pt x="40827" y="3000"/>
                  <a:pt x="39577" y="0"/>
                  <a:pt x="39577" y="0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" name="Google Shape;267;p25"/>
          <p:cNvGrpSpPr/>
          <p:nvPr userDrawn="1"/>
        </p:nvGrpSpPr>
        <p:grpSpPr>
          <a:xfrm rot="1093143">
            <a:off x="7684861" y="3602545"/>
            <a:ext cx="975516" cy="936649"/>
            <a:chOff x="3885600" y="2960625"/>
            <a:chExt cx="470600" cy="451850"/>
          </a:xfrm>
        </p:grpSpPr>
        <p:sp>
          <p:nvSpPr>
            <p:cNvPr id="9" name="Google Shape;268;p25"/>
            <p:cNvSpPr/>
            <p:nvPr/>
          </p:nvSpPr>
          <p:spPr>
            <a:xfrm>
              <a:off x="3895725" y="3066575"/>
              <a:ext cx="446500" cy="206900"/>
            </a:xfrm>
            <a:custGeom>
              <a:avLst/>
              <a:gdLst/>
              <a:ahLst/>
              <a:cxnLst/>
              <a:rect l="l" t="t" r="r" b="b"/>
              <a:pathLst>
                <a:path w="17860" h="8276" extrusionOk="0">
                  <a:moveTo>
                    <a:pt x="11049" y="8109"/>
                  </a:moveTo>
                  <a:lnTo>
                    <a:pt x="11049" y="7287"/>
                  </a:lnTo>
                  <a:cubicBezTo>
                    <a:pt x="11037" y="6871"/>
                    <a:pt x="10930" y="6740"/>
                    <a:pt x="10549" y="6704"/>
                  </a:cubicBezTo>
                  <a:cubicBezTo>
                    <a:pt x="9620" y="6644"/>
                    <a:pt x="8703" y="6609"/>
                    <a:pt x="7775" y="6573"/>
                  </a:cubicBezTo>
                  <a:cubicBezTo>
                    <a:pt x="7322" y="6561"/>
                    <a:pt x="7120" y="6763"/>
                    <a:pt x="7060" y="7216"/>
                  </a:cubicBezTo>
                  <a:cubicBezTo>
                    <a:pt x="7049" y="7406"/>
                    <a:pt x="7025" y="7585"/>
                    <a:pt x="7001" y="7835"/>
                  </a:cubicBezTo>
                  <a:cubicBezTo>
                    <a:pt x="6679" y="7871"/>
                    <a:pt x="6382" y="7930"/>
                    <a:pt x="6072" y="7942"/>
                  </a:cubicBezTo>
                  <a:cubicBezTo>
                    <a:pt x="4489" y="8002"/>
                    <a:pt x="2929" y="7918"/>
                    <a:pt x="1381" y="7704"/>
                  </a:cubicBezTo>
                  <a:cubicBezTo>
                    <a:pt x="95" y="7525"/>
                    <a:pt x="226" y="7382"/>
                    <a:pt x="143" y="6347"/>
                  </a:cubicBezTo>
                  <a:cubicBezTo>
                    <a:pt x="0" y="4608"/>
                    <a:pt x="95" y="2870"/>
                    <a:pt x="262" y="1132"/>
                  </a:cubicBezTo>
                  <a:cubicBezTo>
                    <a:pt x="274" y="929"/>
                    <a:pt x="310" y="739"/>
                    <a:pt x="393" y="572"/>
                  </a:cubicBezTo>
                  <a:cubicBezTo>
                    <a:pt x="560" y="251"/>
                    <a:pt x="845" y="60"/>
                    <a:pt x="1226" y="60"/>
                  </a:cubicBezTo>
                  <a:cubicBezTo>
                    <a:pt x="2119" y="60"/>
                    <a:pt x="3012" y="1"/>
                    <a:pt x="3893" y="60"/>
                  </a:cubicBezTo>
                  <a:cubicBezTo>
                    <a:pt x="4786" y="120"/>
                    <a:pt x="5667" y="72"/>
                    <a:pt x="6560" y="36"/>
                  </a:cubicBezTo>
                  <a:cubicBezTo>
                    <a:pt x="6798" y="24"/>
                    <a:pt x="7049" y="24"/>
                    <a:pt x="7287" y="60"/>
                  </a:cubicBezTo>
                  <a:cubicBezTo>
                    <a:pt x="9061" y="239"/>
                    <a:pt x="10847" y="120"/>
                    <a:pt x="12621" y="132"/>
                  </a:cubicBezTo>
                  <a:cubicBezTo>
                    <a:pt x="13466" y="144"/>
                    <a:pt x="14323" y="60"/>
                    <a:pt x="15180" y="60"/>
                  </a:cubicBezTo>
                  <a:cubicBezTo>
                    <a:pt x="15728" y="60"/>
                    <a:pt x="16288" y="132"/>
                    <a:pt x="16847" y="203"/>
                  </a:cubicBezTo>
                  <a:cubicBezTo>
                    <a:pt x="17514" y="298"/>
                    <a:pt x="17740" y="548"/>
                    <a:pt x="17776" y="1251"/>
                  </a:cubicBezTo>
                  <a:cubicBezTo>
                    <a:pt x="17824" y="2060"/>
                    <a:pt x="17859" y="2882"/>
                    <a:pt x="17859" y="3703"/>
                  </a:cubicBezTo>
                  <a:cubicBezTo>
                    <a:pt x="17859" y="4334"/>
                    <a:pt x="17836" y="5001"/>
                    <a:pt x="17788" y="5632"/>
                  </a:cubicBezTo>
                  <a:cubicBezTo>
                    <a:pt x="17752" y="6109"/>
                    <a:pt x="17657" y="6609"/>
                    <a:pt x="17562" y="7085"/>
                  </a:cubicBezTo>
                  <a:cubicBezTo>
                    <a:pt x="17466" y="7454"/>
                    <a:pt x="17157" y="7644"/>
                    <a:pt x="16800" y="7716"/>
                  </a:cubicBezTo>
                  <a:cubicBezTo>
                    <a:pt x="14954" y="8133"/>
                    <a:pt x="13073" y="8275"/>
                    <a:pt x="11192" y="8204"/>
                  </a:cubicBezTo>
                  <a:cubicBezTo>
                    <a:pt x="11168" y="8180"/>
                    <a:pt x="11156" y="8168"/>
                    <a:pt x="11049" y="810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269;p25"/>
            <p:cNvSpPr/>
            <p:nvPr/>
          </p:nvSpPr>
          <p:spPr>
            <a:xfrm>
              <a:off x="3910300" y="3268975"/>
              <a:ext cx="403950" cy="127425"/>
            </a:xfrm>
            <a:custGeom>
              <a:avLst/>
              <a:gdLst/>
              <a:ahLst/>
              <a:cxnLst/>
              <a:rect l="l" t="t" r="r" b="b"/>
              <a:pathLst>
                <a:path w="16158" h="5097" extrusionOk="0">
                  <a:moveTo>
                    <a:pt x="48" y="1"/>
                  </a:moveTo>
                  <a:cubicBezTo>
                    <a:pt x="2239" y="191"/>
                    <a:pt x="4310" y="406"/>
                    <a:pt x="6454" y="251"/>
                  </a:cubicBezTo>
                  <a:cubicBezTo>
                    <a:pt x="6466" y="572"/>
                    <a:pt x="6477" y="846"/>
                    <a:pt x="6489" y="1132"/>
                  </a:cubicBezTo>
                  <a:cubicBezTo>
                    <a:pt x="6513" y="1311"/>
                    <a:pt x="6489" y="1489"/>
                    <a:pt x="6525" y="1644"/>
                  </a:cubicBezTo>
                  <a:cubicBezTo>
                    <a:pt x="6585" y="1965"/>
                    <a:pt x="6787" y="2144"/>
                    <a:pt x="7108" y="2156"/>
                  </a:cubicBezTo>
                  <a:cubicBezTo>
                    <a:pt x="7835" y="2168"/>
                    <a:pt x="8561" y="2180"/>
                    <a:pt x="9299" y="2168"/>
                  </a:cubicBezTo>
                  <a:cubicBezTo>
                    <a:pt x="9502" y="2168"/>
                    <a:pt x="9716" y="2096"/>
                    <a:pt x="9906" y="2049"/>
                  </a:cubicBezTo>
                  <a:cubicBezTo>
                    <a:pt x="10192" y="1977"/>
                    <a:pt x="10347" y="1799"/>
                    <a:pt x="10383" y="1501"/>
                  </a:cubicBezTo>
                  <a:cubicBezTo>
                    <a:pt x="10406" y="1191"/>
                    <a:pt x="10454" y="894"/>
                    <a:pt x="10502" y="572"/>
                  </a:cubicBezTo>
                  <a:cubicBezTo>
                    <a:pt x="12371" y="441"/>
                    <a:pt x="14216" y="299"/>
                    <a:pt x="16098" y="156"/>
                  </a:cubicBezTo>
                  <a:cubicBezTo>
                    <a:pt x="16110" y="263"/>
                    <a:pt x="16157" y="358"/>
                    <a:pt x="16133" y="453"/>
                  </a:cubicBezTo>
                  <a:lnTo>
                    <a:pt x="15871" y="4251"/>
                  </a:lnTo>
                  <a:cubicBezTo>
                    <a:pt x="15860" y="4370"/>
                    <a:pt x="15836" y="4490"/>
                    <a:pt x="15812" y="4609"/>
                  </a:cubicBezTo>
                  <a:cubicBezTo>
                    <a:pt x="15693" y="4978"/>
                    <a:pt x="15562" y="5085"/>
                    <a:pt x="15169" y="5073"/>
                  </a:cubicBezTo>
                  <a:cubicBezTo>
                    <a:pt x="13502" y="5037"/>
                    <a:pt x="11823" y="5013"/>
                    <a:pt x="10156" y="5001"/>
                  </a:cubicBezTo>
                  <a:cubicBezTo>
                    <a:pt x="9823" y="5001"/>
                    <a:pt x="9502" y="5037"/>
                    <a:pt x="9156" y="5037"/>
                  </a:cubicBezTo>
                  <a:cubicBezTo>
                    <a:pt x="8120" y="5061"/>
                    <a:pt x="7073" y="5097"/>
                    <a:pt x="6037" y="5085"/>
                  </a:cubicBezTo>
                  <a:cubicBezTo>
                    <a:pt x="4763" y="5073"/>
                    <a:pt x="3489" y="5025"/>
                    <a:pt x="2227" y="4954"/>
                  </a:cubicBezTo>
                  <a:cubicBezTo>
                    <a:pt x="1691" y="4918"/>
                    <a:pt x="1155" y="4835"/>
                    <a:pt x="631" y="4728"/>
                  </a:cubicBezTo>
                  <a:cubicBezTo>
                    <a:pt x="227" y="4656"/>
                    <a:pt x="0" y="4394"/>
                    <a:pt x="24" y="3954"/>
                  </a:cubicBezTo>
                  <a:cubicBezTo>
                    <a:pt x="36" y="3430"/>
                    <a:pt x="36" y="2906"/>
                    <a:pt x="48" y="2394"/>
                  </a:cubicBezTo>
                  <a:cubicBezTo>
                    <a:pt x="48" y="1977"/>
                    <a:pt x="60" y="1561"/>
                    <a:pt x="60" y="1144"/>
                  </a:cubicBezTo>
                  <a:cubicBezTo>
                    <a:pt x="48" y="787"/>
                    <a:pt x="48" y="406"/>
                    <a:pt x="4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270;p25"/>
            <p:cNvSpPr/>
            <p:nvPr/>
          </p:nvSpPr>
          <p:spPr>
            <a:xfrm>
              <a:off x="4051675" y="2974900"/>
              <a:ext cx="155700" cy="84250"/>
            </a:xfrm>
            <a:custGeom>
              <a:avLst/>
              <a:gdLst/>
              <a:ahLst/>
              <a:cxnLst/>
              <a:rect l="l" t="t" r="r" b="b"/>
              <a:pathLst>
                <a:path w="6228" h="3370" extrusionOk="0">
                  <a:moveTo>
                    <a:pt x="5144" y="3263"/>
                  </a:moveTo>
                  <a:cubicBezTo>
                    <a:pt x="5132" y="3072"/>
                    <a:pt x="5132" y="2870"/>
                    <a:pt x="5097" y="2668"/>
                  </a:cubicBezTo>
                  <a:cubicBezTo>
                    <a:pt x="5073" y="2346"/>
                    <a:pt x="5049" y="2036"/>
                    <a:pt x="4990" y="1727"/>
                  </a:cubicBezTo>
                  <a:cubicBezTo>
                    <a:pt x="4894" y="1286"/>
                    <a:pt x="4597" y="1024"/>
                    <a:pt x="4144" y="1013"/>
                  </a:cubicBezTo>
                  <a:cubicBezTo>
                    <a:pt x="3513" y="1001"/>
                    <a:pt x="2894" y="1001"/>
                    <a:pt x="2275" y="1013"/>
                  </a:cubicBezTo>
                  <a:cubicBezTo>
                    <a:pt x="1799" y="1024"/>
                    <a:pt x="1584" y="1251"/>
                    <a:pt x="1537" y="1727"/>
                  </a:cubicBezTo>
                  <a:cubicBezTo>
                    <a:pt x="1513" y="2084"/>
                    <a:pt x="1525" y="2453"/>
                    <a:pt x="1513" y="2834"/>
                  </a:cubicBezTo>
                  <a:lnTo>
                    <a:pt x="1513" y="3263"/>
                  </a:lnTo>
                  <a:cubicBezTo>
                    <a:pt x="1072" y="3370"/>
                    <a:pt x="691" y="3299"/>
                    <a:pt x="287" y="3287"/>
                  </a:cubicBezTo>
                  <a:cubicBezTo>
                    <a:pt x="96" y="3287"/>
                    <a:pt x="1" y="3156"/>
                    <a:pt x="1" y="2977"/>
                  </a:cubicBezTo>
                  <a:cubicBezTo>
                    <a:pt x="25" y="2322"/>
                    <a:pt x="1" y="1655"/>
                    <a:pt x="96" y="1001"/>
                  </a:cubicBezTo>
                  <a:cubicBezTo>
                    <a:pt x="168" y="417"/>
                    <a:pt x="644" y="48"/>
                    <a:pt x="1287" y="36"/>
                  </a:cubicBezTo>
                  <a:cubicBezTo>
                    <a:pt x="2227" y="1"/>
                    <a:pt x="3156" y="1"/>
                    <a:pt x="4097" y="36"/>
                  </a:cubicBezTo>
                  <a:cubicBezTo>
                    <a:pt x="4561" y="48"/>
                    <a:pt x="5025" y="155"/>
                    <a:pt x="5478" y="274"/>
                  </a:cubicBezTo>
                  <a:cubicBezTo>
                    <a:pt x="5990" y="393"/>
                    <a:pt x="6168" y="596"/>
                    <a:pt x="6192" y="1108"/>
                  </a:cubicBezTo>
                  <a:cubicBezTo>
                    <a:pt x="6228" y="1703"/>
                    <a:pt x="6228" y="2275"/>
                    <a:pt x="6216" y="2870"/>
                  </a:cubicBezTo>
                  <a:cubicBezTo>
                    <a:pt x="6192" y="3310"/>
                    <a:pt x="6121" y="3334"/>
                    <a:pt x="5692" y="3334"/>
                  </a:cubicBezTo>
                  <a:lnTo>
                    <a:pt x="5323" y="3334"/>
                  </a:lnTo>
                  <a:cubicBezTo>
                    <a:pt x="5275" y="3322"/>
                    <a:pt x="5228" y="3287"/>
                    <a:pt x="5144" y="3263"/>
                  </a:cubicBez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271;p25"/>
            <p:cNvSpPr/>
            <p:nvPr/>
          </p:nvSpPr>
          <p:spPr>
            <a:xfrm>
              <a:off x="4077575" y="3242500"/>
              <a:ext cx="86350" cy="70550"/>
            </a:xfrm>
            <a:custGeom>
              <a:avLst/>
              <a:gdLst/>
              <a:ahLst/>
              <a:cxnLst/>
              <a:rect l="l" t="t" r="r" b="b"/>
              <a:pathLst>
                <a:path w="3454" h="2822" extrusionOk="0">
                  <a:moveTo>
                    <a:pt x="310" y="2762"/>
                  </a:moveTo>
                  <a:cubicBezTo>
                    <a:pt x="1" y="1893"/>
                    <a:pt x="96" y="1072"/>
                    <a:pt x="203" y="238"/>
                  </a:cubicBezTo>
                  <a:cubicBezTo>
                    <a:pt x="239" y="48"/>
                    <a:pt x="382" y="0"/>
                    <a:pt x="548" y="0"/>
                  </a:cubicBezTo>
                  <a:cubicBezTo>
                    <a:pt x="858" y="0"/>
                    <a:pt x="1179" y="0"/>
                    <a:pt x="1489" y="12"/>
                  </a:cubicBezTo>
                  <a:cubicBezTo>
                    <a:pt x="1989" y="48"/>
                    <a:pt x="2477" y="84"/>
                    <a:pt x="2989" y="131"/>
                  </a:cubicBezTo>
                  <a:cubicBezTo>
                    <a:pt x="3108" y="143"/>
                    <a:pt x="3215" y="203"/>
                    <a:pt x="3346" y="250"/>
                  </a:cubicBezTo>
                  <a:cubicBezTo>
                    <a:pt x="3454" y="965"/>
                    <a:pt x="3334" y="1643"/>
                    <a:pt x="3263" y="2334"/>
                  </a:cubicBezTo>
                  <a:cubicBezTo>
                    <a:pt x="3227" y="2572"/>
                    <a:pt x="3061" y="2727"/>
                    <a:pt x="2846" y="2739"/>
                  </a:cubicBezTo>
                  <a:cubicBezTo>
                    <a:pt x="2013" y="2822"/>
                    <a:pt x="1156" y="2810"/>
                    <a:pt x="310" y="2762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272;p25"/>
            <p:cNvSpPr/>
            <p:nvPr/>
          </p:nvSpPr>
          <p:spPr>
            <a:xfrm>
              <a:off x="3885600" y="2960625"/>
              <a:ext cx="470600" cy="451850"/>
            </a:xfrm>
            <a:custGeom>
              <a:avLst/>
              <a:gdLst/>
              <a:ahLst/>
              <a:cxnLst/>
              <a:rect l="l" t="t" r="r" b="b"/>
              <a:pathLst>
                <a:path w="18824" h="18074" extrusionOk="0">
                  <a:moveTo>
                    <a:pt x="18812" y="7120"/>
                  </a:moveTo>
                  <a:cubicBezTo>
                    <a:pt x="18800" y="6572"/>
                    <a:pt x="18776" y="5858"/>
                    <a:pt x="18705" y="5132"/>
                  </a:cubicBezTo>
                  <a:cubicBezTo>
                    <a:pt x="18633" y="4382"/>
                    <a:pt x="18217" y="3965"/>
                    <a:pt x="17431" y="3858"/>
                  </a:cubicBezTo>
                  <a:cubicBezTo>
                    <a:pt x="16669" y="3762"/>
                    <a:pt x="15847" y="3667"/>
                    <a:pt x="15014" y="3667"/>
                  </a:cubicBezTo>
                  <a:cubicBezTo>
                    <a:pt x="14573" y="3667"/>
                    <a:pt x="14133" y="3703"/>
                    <a:pt x="13740" y="3762"/>
                  </a:cubicBezTo>
                  <a:lnTo>
                    <a:pt x="13680" y="3762"/>
                  </a:lnTo>
                  <a:cubicBezTo>
                    <a:pt x="13621" y="3762"/>
                    <a:pt x="13561" y="3739"/>
                    <a:pt x="13502" y="3739"/>
                  </a:cubicBezTo>
                  <a:lnTo>
                    <a:pt x="13454" y="3739"/>
                  </a:lnTo>
                  <a:lnTo>
                    <a:pt x="13454" y="3584"/>
                  </a:lnTo>
                  <a:lnTo>
                    <a:pt x="13454" y="2965"/>
                  </a:lnTo>
                  <a:cubicBezTo>
                    <a:pt x="13454" y="2869"/>
                    <a:pt x="13442" y="2750"/>
                    <a:pt x="13442" y="2643"/>
                  </a:cubicBezTo>
                  <a:cubicBezTo>
                    <a:pt x="13419" y="2191"/>
                    <a:pt x="13407" y="1750"/>
                    <a:pt x="13347" y="1286"/>
                  </a:cubicBezTo>
                  <a:cubicBezTo>
                    <a:pt x="13288" y="822"/>
                    <a:pt x="12990" y="488"/>
                    <a:pt x="12526" y="333"/>
                  </a:cubicBezTo>
                  <a:lnTo>
                    <a:pt x="12407" y="286"/>
                  </a:lnTo>
                  <a:cubicBezTo>
                    <a:pt x="12037" y="167"/>
                    <a:pt x="11668" y="48"/>
                    <a:pt x="11275" y="36"/>
                  </a:cubicBezTo>
                  <a:cubicBezTo>
                    <a:pt x="10644" y="0"/>
                    <a:pt x="10013" y="0"/>
                    <a:pt x="9251" y="0"/>
                  </a:cubicBezTo>
                  <a:lnTo>
                    <a:pt x="8501" y="0"/>
                  </a:lnTo>
                  <a:lnTo>
                    <a:pt x="8061" y="0"/>
                  </a:lnTo>
                  <a:cubicBezTo>
                    <a:pt x="6930" y="0"/>
                    <a:pt x="6120" y="833"/>
                    <a:pt x="6120" y="1976"/>
                  </a:cubicBezTo>
                  <a:lnTo>
                    <a:pt x="6120" y="3179"/>
                  </a:lnTo>
                  <a:lnTo>
                    <a:pt x="6120" y="3667"/>
                  </a:lnTo>
                  <a:cubicBezTo>
                    <a:pt x="5858" y="3739"/>
                    <a:pt x="5644" y="3762"/>
                    <a:pt x="5441" y="3762"/>
                  </a:cubicBezTo>
                  <a:cubicBezTo>
                    <a:pt x="5322" y="3762"/>
                    <a:pt x="5227" y="3762"/>
                    <a:pt x="5120" y="3739"/>
                  </a:cubicBezTo>
                  <a:lnTo>
                    <a:pt x="4929" y="3739"/>
                  </a:lnTo>
                  <a:cubicBezTo>
                    <a:pt x="4215" y="3727"/>
                    <a:pt x="3477" y="3715"/>
                    <a:pt x="2762" y="3703"/>
                  </a:cubicBezTo>
                  <a:cubicBezTo>
                    <a:pt x="2429" y="3703"/>
                    <a:pt x="2084" y="3679"/>
                    <a:pt x="1739" y="3679"/>
                  </a:cubicBezTo>
                  <a:lnTo>
                    <a:pt x="1715" y="3679"/>
                  </a:lnTo>
                  <a:cubicBezTo>
                    <a:pt x="857" y="3679"/>
                    <a:pt x="167" y="4382"/>
                    <a:pt x="119" y="5227"/>
                  </a:cubicBezTo>
                  <a:cubicBezTo>
                    <a:pt x="107" y="5501"/>
                    <a:pt x="84" y="5751"/>
                    <a:pt x="72" y="6013"/>
                  </a:cubicBezTo>
                  <a:cubicBezTo>
                    <a:pt x="48" y="6346"/>
                    <a:pt x="24" y="6667"/>
                    <a:pt x="12" y="7013"/>
                  </a:cubicBezTo>
                  <a:cubicBezTo>
                    <a:pt x="0" y="8203"/>
                    <a:pt x="0" y="9501"/>
                    <a:pt x="12" y="11097"/>
                  </a:cubicBezTo>
                  <a:cubicBezTo>
                    <a:pt x="12" y="11466"/>
                    <a:pt x="72" y="11894"/>
                    <a:pt x="441" y="12192"/>
                  </a:cubicBezTo>
                  <a:cubicBezTo>
                    <a:pt x="441" y="12192"/>
                    <a:pt x="476" y="12240"/>
                    <a:pt x="488" y="12418"/>
                  </a:cubicBezTo>
                  <a:cubicBezTo>
                    <a:pt x="500" y="12585"/>
                    <a:pt x="500" y="12763"/>
                    <a:pt x="488" y="12918"/>
                  </a:cubicBezTo>
                  <a:lnTo>
                    <a:pt x="488" y="13085"/>
                  </a:lnTo>
                  <a:cubicBezTo>
                    <a:pt x="488" y="13573"/>
                    <a:pt x="488" y="14049"/>
                    <a:pt x="476" y="14549"/>
                  </a:cubicBezTo>
                  <a:cubicBezTo>
                    <a:pt x="476" y="14871"/>
                    <a:pt x="465" y="15216"/>
                    <a:pt x="465" y="15538"/>
                  </a:cubicBezTo>
                  <a:cubicBezTo>
                    <a:pt x="465" y="15942"/>
                    <a:pt x="441" y="16335"/>
                    <a:pt x="441" y="16728"/>
                  </a:cubicBezTo>
                  <a:cubicBezTo>
                    <a:pt x="441" y="17109"/>
                    <a:pt x="607" y="17371"/>
                    <a:pt x="917" y="17490"/>
                  </a:cubicBezTo>
                  <a:cubicBezTo>
                    <a:pt x="977" y="17526"/>
                    <a:pt x="1036" y="17538"/>
                    <a:pt x="1096" y="17574"/>
                  </a:cubicBezTo>
                  <a:cubicBezTo>
                    <a:pt x="1298" y="17645"/>
                    <a:pt x="1477" y="17728"/>
                    <a:pt x="1679" y="17764"/>
                  </a:cubicBezTo>
                  <a:cubicBezTo>
                    <a:pt x="2167" y="17836"/>
                    <a:pt x="2751" y="17919"/>
                    <a:pt x="3358" y="17955"/>
                  </a:cubicBezTo>
                  <a:cubicBezTo>
                    <a:pt x="4787" y="18014"/>
                    <a:pt x="5965" y="18038"/>
                    <a:pt x="7084" y="18038"/>
                  </a:cubicBezTo>
                  <a:lnTo>
                    <a:pt x="7108" y="18038"/>
                  </a:lnTo>
                  <a:cubicBezTo>
                    <a:pt x="7846" y="18038"/>
                    <a:pt x="8585" y="18014"/>
                    <a:pt x="9299" y="17978"/>
                  </a:cubicBezTo>
                  <a:cubicBezTo>
                    <a:pt x="9549" y="17967"/>
                    <a:pt x="9811" y="17967"/>
                    <a:pt x="10061" y="17955"/>
                  </a:cubicBezTo>
                  <a:cubicBezTo>
                    <a:pt x="10549" y="17943"/>
                    <a:pt x="11037" y="17919"/>
                    <a:pt x="11573" y="17919"/>
                  </a:cubicBezTo>
                  <a:cubicBezTo>
                    <a:pt x="13145" y="17919"/>
                    <a:pt x="14704" y="18002"/>
                    <a:pt x="16062" y="18074"/>
                  </a:cubicBezTo>
                  <a:lnTo>
                    <a:pt x="16205" y="18074"/>
                  </a:lnTo>
                  <a:cubicBezTo>
                    <a:pt x="16859" y="18074"/>
                    <a:pt x="17169" y="17800"/>
                    <a:pt x="17324" y="17133"/>
                  </a:cubicBezTo>
                  <a:cubicBezTo>
                    <a:pt x="17371" y="16943"/>
                    <a:pt x="17395" y="16716"/>
                    <a:pt x="17407" y="16431"/>
                  </a:cubicBezTo>
                  <a:cubicBezTo>
                    <a:pt x="17443" y="15919"/>
                    <a:pt x="17467" y="15407"/>
                    <a:pt x="17502" y="14883"/>
                  </a:cubicBezTo>
                  <a:cubicBezTo>
                    <a:pt x="17550" y="14216"/>
                    <a:pt x="17574" y="13549"/>
                    <a:pt x="17621" y="12894"/>
                  </a:cubicBezTo>
                  <a:cubicBezTo>
                    <a:pt x="17633" y="12621"/>
                    <a:pt x="17693" y="12418"/>
                    <a:pt x="17931" y="12240"/>
                  </a:cubicBezTo>
                  <a:cubicBezTo>
                    <a:pt x="18169" y="12061"/>
                    <a:pt x="18383" y="11751"/>
                    <a:pt x="18455" y="11430"/>
                  </a:cubicBezTo>
                  <a:cubicBezTo>
                    <a:pt x="18610" y="10799"/>
                    <a:pt x="18705" y="10180"/>
                    <a:pt x="18753" y="9608"/>
                  </a:cubicBezTo>
                  <a:cubicBezTo>
                    <a:pt x="18824" y="8799"/>
                    <a:pt x="18824" y="8049"/>
                    <a:pt x="18812" y="7120"/>
                  </a:cubicBezTo>
                  <a:close/>
                  <a:moveTo>
                    <a:pt x="16705" y="16573"/>
                  </a:moveTo>
                  <a:cubicBezTo>
                    <a:pt x="16693" y="16693"/>
                    <a:pt x="16681" y="16800"/>
                    <a:pt x="16645" y="16895"/>
                  </a:cubicBezTo>
                  <a:cubicBezTo>
                    <a:pt x="16562" y="17193"/>
                    <a:pt x="16467" y="17252"/>
                    <a:pt x="16169" y="17252"/>
                  </a:cubicBezTo>
                  <a:lnTo>
                    <a:pt x="14597" y="17228"/>
                  </a:lnTo>
                  <a:cubicBezTo>
                    <a:pt x="13454" y="17216"/>
                    <a:pt x="12287" y="17181"/>
                    <a:pt x="11144" y="17181"/>
                  </a:cubicBezTo>
                  <a:lnTo>
                    <a:pt x="11097" y="17181"/>
                  </a:lnTo>
                  <a:cubicBezTo>
                    <a:pt x="10918" y="17181"/>
                    <a:pt x="10740" y="17193"/>
                    <a:pt x="10573" y="17216"/>
                  </a:cubicBezTo>
                  <a:cubicBezTo>
                    <a:pt x="10430" y="17228"/>
                    <a:pt x="10299" y="17228"/>
                    <a:pt x="10144" y="17240"/>
                  </a:cubicBezTo>
                  <a:cubicBezTo>
                    <a:pt x="9918" y="17240"/>
                    <a:pt x="9680" y="17252"/>
                    <a:pt x="9466" y="17252"/>
                  </a:cubicBezTo>
                  <a:cubicBezTo>
                    <a:pt x="8835" y="17276"/>
                    <a:pt x="8192" y="17288"/>
                    <a:pt x="7573" y="17288"/>
                  </a:cubicBezTo>
                  <a:lnTo>
                    <a:pt x="7025" y="17288"/>
                  </a:lnTo>
                  <a:cubicBezTo>
                    <a:pt x="5799" y="17276"/>
                    <a:pt x="4525" y="17228"/>
                    <a:pt x="3215" y="17157"/>
                  </a:cubicBezTo>
                  <a:cubicBezTo>
                    <a:pt x="2679" y="17121"/>
                    <a:pt x="2143" y="17038"/>
                    <a:pt x="1631" y="16943"/>
                  </a:cubicBezTo>
                  <a:cubicBezTo>
                    <a:pt x="1286" y="16883"/>
                    <a:pt x="1131" y="16681"/>
                    <a:pt x="1143" y="16323"/>
                  </a:cubicBezTo>
                  <a:cubicBezTo>
                    <a:pt x="1155" y="15931"/>
                    <a:pt x="1155" y="15526"/>
                    <a:pt x="1167" y="15145"/>
                  </a:cubicBezTo>
                  <a:lnTo>
                    <a:pt x="1167" y="14752"/>
                  </a:lnTo>
                  <a:cubicBezTo>
                    <a:pt x="1167" y="14335"/>
                    <a:pt x="1191" y="13918"/>
                    <a:pt x="1191" y="13502"/>
                  </a:cubicBezTo>
                  <a:lnTo>
                    <a:pt x="1191" y="12752"/>
                  </a:lnTo>
                  <a:lnTo>
                    <a:pt x="1191" y="12525"/>
                  </a:lnTo>
                  <a:lnTo>
                    <a:pt x="1643" y="12573"/>
                  </a:lnTo>
                  <a:cubicBezTo>
                    <a:pt x="3096" y="12704"/>
                    <a:pt x="4441" y="12823"/>
                    <a:pt x="5846" y="12823"/>
                  </a:cubicBezTo>
                  <a:cubicBezTo>
                    <a:pt x="6346" y="12823"/>
                    <a:pt x="6822" y="12811"/>
                    <a:pt x="7299" y="12775"/>
                  </a:cubicBezTo>
                  <a:lnTo>
                    <a:pt x="7334" y="13490"/>
                  </a:lnTo>
                  <a:lnTo>
                    <a:pt x="7334" y="13656"/>
                  </a:lnTo>
                  <a:cubicBezTo>
                    <a:pt x="7334" y="13776"/>
                    <a:pt x="7334" y="13906"/>
                    <a:pt x="7370" y="14037"/>
                  </a:cubicBezTo>
                  <a:cubicBezTo>
                    <a:pt x="7442" y="14430"/>
                    <a:pt x="7704" y="14657"/>
                    <a:pt x="8073" y="14668"/>
                  </a:cubicBezTo>
                  <a:cubicBezTo>
                    <a:pt x="8632" y="14680"/>
                    <a:pt x="9204" y="14692"/>
                    <a:pt x="9799" y="14692"/>
                  </a:cubicBezTo>
                  <a:lnTo>
                    <a:pt x="10275" y="14692"/>
                  </a:lnTo>
                  <a:cubicBezTo>
                    <a:pt x="10478" y="14692"/>
                    <a:pt x="10668" y="14633"/>
                    <a:pt x="10847" y="14597"/>
                  </a:cubicBezTo>
                  <a:lnTo>
                    <a:pt x="10930" y="14561"/>
                  </a:lnTo>
                  <a:cubicBezTo>
                    <a:pt x="11275" y="14478"/>
                    <a:pt x="11490" y="14240"/>
                    <a:pt x="11514" y="13883"/>
                  </a:cubicBezTo>
                  <a:cubicBezTo>
                    <a:pt x="11549" y="13668"/>
                    <a:pt x="11573" y="13466"/>
                    <a:pt x="11585" y="13252"/>
                  </a:cubicBezTo>
                  <a:cubicBezTo>
                    <a:pt x="11609" y="13192"/>
                    <a:pt x="11609" y="13133"/>
                    <a:pt x="11621" y="13085"/>
                  </a:cubicBezTo>
                  <a:cubicBezTo>
                    <a:pt x="13407" y="12954"/>
                    <a:pt x="15181" y="12823"/>
                    <a:pt x="16967" y="12692"/>
                  </a:cubicBezTo>
                  <a:cubicBezTo>
                    <a:pt x="16979" y="12728"/>
                    <a:pt x="16979" y="12775"/>
                    <a:pt x="16979" y="12823"/>
                  </a:cubicBezTo>
                  <a:cubicBezTo>
                    <a:pt x="16895" y="13883"/>
                    <a:pt x="16812" y="15085"/>
                    <a:pt x="16705" y="16573"/>
                  </a:cubicBezTo>
                  <a:close/>
                  <a:moveTo>
                    <a:pt x="8025" y="11585"/>
                  </a:moveTo>
                  <a:lnTo>
                    <a:pt x="8025" y="11525"/>
                  </a:lnTo>
                  <a:cubicBezTo>
                    <a:pt x="8025" y="11478"/>
                    <a:pt x="8037" y="11418"/>
                    <a:pt x="8216" y="11418"/>
                  </a:cubicBezTo>
                  <a:lnTo>
                    <a:pt x="8454" y="11418"/>
                  </a:lnTo>
                  <a:cubicBezTo>
                    <a:pt x="8656" y="11418"/>
                    <a:pt x="8894" y="11418"/>
                    <a:pt x="9132" y="11442"/>
                  </a:cubicBezTo>
                  <a:cubicBezTo>
                    <a:pt x="9597" y="11466"/>
                    <a:pt x="10085" y="11501"/>
                    <a:pt x="10632" y="11549"/>
                  </a:cubicBezTo>
                  <a:cubicBezTo>
                    <a:pt x="10692" y="11549"/>
                    <a:pt x="10752" y="11585"/>
                    <a:pt x="10835" y="11609"/>
                  </a:cubicBezTo>
                  <a:cubicBezTo>
                    <a:pt x="10847" y="11609"/>
                    <a:pt x="10859" y="11632"/>
                    <a:pt x="10859" y="11632"/>
                  </a:cubicBezTo>
                  <a:cubicBezTo>
                    <a:pt x="10918" y="12180"/>
                    <a:pt x="10859" y="12740"/>
                    <a:pt x="10799" y="13287"/>
                  </a:cubicBezTo>
                  <a:cubicBezTo>
                    <a:pt x="10787" y="13383"/>
                    <a:pt x="10775" y="13490"/>
                    <a:pt x="10775" y="13597"/>
                  </a:cubicBezTo>
                  <a:cubicBezTo>
                    <a:pt x="10740" y="13823"/>
                    <a:pt x="10561" y="13859"/>
                    <a:pt x="10490" y="13883"/>
                  </a:cubicBezTo>
                  <a:cubicBezTo>
                    <a:pt x="10097" y="13918"/>
                    <a:pt x="9668" y="13942"/>
                    <a:pt x="9192" y="13942"/>
                  </a:cubicBezTo>
                  <a:cubicBezTo>
                    <a:pt x="8787" y="13942"/>
                    <a:pt x="8394" y="13918"/>
                    <a:pt x="8073" y="13906"/>
                  </a:cubicBezTo>
                  <a:cubicBezTo>
                    <a:pt x="7858" y="13121"/>
                    <a:pt x="7930" y="12371"/>
                    <a:pt x="8025" y="11585"/>
                  </a:cubicBezTo>
                  <a:close/>
                  <a:moveTo>
                    <a:pt x="12466" y="12287"/>
                  </a:moveTo>
                  <a:cubicBezTo>
                    <a:pt x="12180" y="12287"/>
                    <a:pt x="11906" y="12287"/>
                    <a:pt x="11621" y="12275"/>
                  </a:cubicBezTo>
                  <a:cubicBezTo>
                    <a:pt x="11621" y="12275"/>
                    <a:pt x="11609" y="12252"/>
                    <a:pt x="11585" y="12252"/>
                  </a:cubicBezTo>
                  <a:lnTo>
                    <a:pt x="11585" y="12097"/>
                  </a:lnTo>
                  <a:lnTo>
                    <a:pt x="11585" y="11513"/>
                  </a:lnTo>
                  <a:cubicBezTo>
                    <a:pt x="11573" y="11097"/>
                    <a:pt x="11466" y="10811"/>
                    <a:pt x="10954" y="10787"/>
                  </a:cubicBezTo>
                  <a:cubicBezTo>
                    <a:pt x="9954" y="10728"/>
                    <a:pt x="9049" y="10668"/>
                    <a:pt x="8180" y="10644"/>
                  </a:cubicBezTo>
                  <a:lnTo>
                    <a:pt x="8144" y="10644"/>
                  </a:lnTo>
                  <a:cubicBezTo>
                    <a:pt x="7644" y="10644"/>
                    <a:pt x="7394" y="10906"/>
                    <a:pt x="7334" y="11418"/>
                  </a:cubicBezTo>
                  <a:lnTo>
                    <a:pt x="7275" y="11930"/>
                  </a:lnTo>
                  <a:cubicBezTo>
                    <a:pt x="7215" y="11942"/>
                    <a:pt x="7156" y="11942"/>
                    <a:pt x="7096" y="11954"/>
                  </a:cubicBezTo>
                  <a:cubicBezTo>
                    <a:pt x="6882" y="11990"/>
                    <a:pt x="6680" y="12013"/>
                    <a:pt x="6465" y="12013"/>
                  </a:cubicBezTo>
                  <a:cubicBezTo>
                    <a:pt x="6132" y="12037"/>
                    <a:pt x="5787" y="12037"/>
                    <a:pt x="5453" y="12037"/>
                  </a:cubicBezTo>
                  <a:cubicBezTo>
                    <a:pt x="4263" y="12037"/>
                    <a:pt x="3036" y="11942"/>
                    <a:pt x="1810" y="11763"/>
                  </a:cubicBezTo>
                  <a:cubicBezTo>
                    <a:pt x="786" y="11620"/>
                    <a:pt x="786" y="11573"/>
                    <a:pt x="726" y="10847"/>
                  </a:cubicBezTo>
                  <a:cubicBezTo>
                    <a:pt x="726" y="10751"/>
                    <a:pt x="715" y="10668"/>
                    <a:pt x="715" y="10561"/>
                  </a:cubicBezTo>
                  <a:cubicBezTo>
                    <a:pt x="560" y="8715"/>
                    <a:pt x="679" y="6894"/>
                    <a:pt x="834" y="5370"/>
                  </a:cubicBezTo>
                  <a:cubicBezTo>
                    <a:pt x="846" y="5203"/>
                    <a:pt x="869" y="5013"/>
                    <a:pt x="953" y="4858"/>
                  </a:cubicBezTo>
                  <a:cubicBezTo>
                    <a:pt x="1096" y="4560"/>
                    <a:pt x="1322" y="4429"/>
                    <a:pt x="1643" y="4429"/>
                  </a:cubicBezTo>
                  <a:lnTo>
                    <a:pt x="1739" y="4429"/>
                  </a:lnTo>
                  <a:cubicBezTo>
                    <a:pt x="2024" y="4429"/>
                    <a:pt x="2298" y="4429"/>
                    <a:pt x="2584" y="4417"/>
                  </a:cubicBezTo>
                  <a:cubicBezTo>
                    <a:pt x="2870" y="4417"/>
                    <a:pt x="3155" y="4393"/>
                    <a:pt x="3417" y="4393"/>
                  </a:cubicBezTo>
                  <a:cubicBezTo>
                    <a:pt x="3763" y="4393"/>
                    <a:pt x="4025" y="4417"/>
                    <a:pt x="4298" y="4429"/>
                  </a:cubicBezTo>
                  <a:cubicBezTo>
                    <a:pt x="4596" y="4441"/>
                    <a:pt x="4906" y="4453"/>
                    <a:pt x="5251" y="4453"/>
                  </a:cubicBezTo>
                  <a:cubicBezTo>
                    <a:pt x="5739" y="4453"/>
                    <a:pt x="6227" y="4441"/>
                    <a:pt x="6703" y="4429"/>
                  </a:cubicBezTo>
                  <a:lnTo>
                    <a:pt x="6977" y="4417"/>
                  </a:lnTo>
                  <a:cubicBezTo>
                    <a:pt x="7096" y="4417"/>
                    <a:pt x="7215" y="4393"/>
                    <a:pt x="7346" y="4393"/>
                  </a:cubicBezTo>
                  <a:cubicBezTo>
                    <a:pt x="7477" y="4393"/>
                    <a:pt x="7584" y="4393"/>
                    <a:pt x="7692" y="4417"/>
                  </a:cubicBezTo>
                  <a:cubicBezTo>
                    <a:pt x="8394" y="4489"/>
                    <a:pt x="9132" y="4512"/>
                    <a:pt x="10085" y="4512"/>
                  </a:cubicBezTo>
                  <a:cubicBezTo>
                    <a:pt x="10502" y="4512"/>
                    <a:pt x="10930" y="4512"/>
                    <a:pt x="11347" y="4501"/>
                  </a:cubicBezTo>
                  <a:cubicBezTo>
                    <a:pt x="11764" y="4501"/>
                    <a:pt x="12204" y="4489"/>
                    <a:pt x="12621" y="4489"/>
                  </a:cubicBezTo>
                  <a:lnTo>
                    <a:pt x="13014" y="4489"/>
                  </a:lnTo>
                  <a:lnTo>
                    <a:pt x="13133" y="4489"/>
                  </a:lnTo>
                  <a:cubicBezTo>
                    <a:pt x="13538" y="4489"/>
                    <a:pt x="13942" y="4477"/>
                    <a:pt x="14323" y="4453"/>
                  </a:cubicBezTo>
                  <a:cubicBezTo>
                    <a:pt x="14716" y="4441"/>
                    <a:pt x="15121" y="4429"/>
                    <a:pt x="15502" y="4429"/>
                  </a:cubicBezTo>
                  <a:lnTo>
                    <a:pt x="15574" y="4429"/>
                  </a:lnTo>
                  <a:cubicBezTo>
                    <a:pt x="16109" y="4429"/>
                    <a:pt x="16633" y="4501"/>
                    <a:pt x="17229" y="4572"/>
                  </a:cubicBezTo>
                  <a:cubicBezTo>
                    <a:pt x="17824" y="4655"/>
                    <a:pt x="18002" y="4846"/>
                    <a:pt x="18050" y="5465"/>
                  </a:cubicBezTo>
                  <a:cubicBezTo>
                    <a:pt x="18098" y="6215"/>
                    <a:pt x="18122" y="7013"/>
                    <a:pt x="18122" y="7906"/>
                  </a:cubicBezTo>
                  <a:cubicBezTo>
                    <a:pt x="18122" y="8656"/>
                    <a:pt x="18110" y="9263"/>
                    <a:pt x="18062" y="9835"/>
                  </a:cubicBezTo>
                  <a:cubicBezTo>
                    <a:pt x="18038" y="10263"/>
                    <a:pt x="17955" y="10704"/>
                    <a:pt x="17824" y="11239"/>
                  </a:cubicBezTo>
                  <a:cubicBezTo>
                    <a:pt x="17764" y="11513"/>
                    <a:pt x="17538" y="11692"/>
                    <a:pt x="17181" y="11775"/>
                  </a:cubicBezTo>
                  <a:cubicBezTo>
                    <a:pt x="15669" y="12121"/>
                    <a:pt x="14097" y="12287"/>
                    <a:pt x="12466" y="12287"/>
                  </a:cubicBezTo>
                  <a:close/>
                  <a:moveTo>
                    <a:pt x="11073" y="3739"/>
                  </a:moveTo>
                  <a:lnTo>
                    <a:pt x="11002" y="3739"/>
                  </a:lnTo>
                  <a:cubicBezTo>
                    <a:pt x="10883" y="3762"/>
                    <a:pt x="10775" y="3762"/>
                    <a:pt x="10656" y="3762"/>
                  </a:cubicBezTo>
                  <a:lnTo>
                    <a:pt x="10121" y="3762"/>
                  </a:lnTo>
                  <a:cubicBezTo>
                    <a:pt x="9763" y="3762"/>
                    <a:pt x="9370" y="3762"/>
                    <a:pt x="8989" y="3739"/>
                  </a:cubicBezTo>
                  <a:cubicBezTo>
                    <a:pt x="8704" y="3727"/>
                    <a:pt x="8692" y="3715"/>
                    <a:pt x="8680" y="3441"/>
                  </a:cubicBezTo>
                  <a:cubicBezTo>
                    <a:pt x="8656" y="3131"/>
                    <a:pt x="8680" y="2822"/>
                    <a:pt x="8692" y="2512"/>
                  </a:cubicBezTo>
                  <a:lnTo>
                    <a:pt x="8692" y="2417"/>
                  </a:lnTo>
                  <a:cubicBezTo>
                    <a:pt x="8704" y="2226"/>
                    <a:pt x="8811" y="2191"/>
                    <a:pt x="8918" y="2191"/>
                  </a:cubicBezTo>
                  <a:lnTo>
                    <a:pt x="9335" y="2191"/>
                  </a:lnTo>
                  <a:lnTo>
                    <a:pt x="9894" y="2191"/>
                  </a:lnTo>
                  <a:cubicBezTo>
                    <a:pt x="10144" y="2191"/>
                    <a:pt x="10371" y="2191"/>
                    <a:pt x="10561" y="2215"/>
                  </a:cubicBezTo>
                  <a:cubicBezTo>
                    <a:pt x="10918" y="2226"/>
                    <a:pt x="11037" y="2346"/>
                    <a:pt x="11085" y="2727"/>
                  </a:cubicBezTo>
                  <a:lnTo>
                    <a:pt x="11085" y="2762"/>
                  </a:lnTo>
                  <a:cubicBezTo>
                    <a:pt x="11156" y="3108"/>
                    <a:pt x="11192" y="3429"/>
                    <a:pt x="11073" y="3739"/>
                  </a:cubicBezTo>
                  <a:close/>
                  <a:moveTo>
                    <a:pt x="12704" y="3429"/>
                  </a:moveTo>
                  <a:cubicBezTo>
                    <a:pt x="12692" y="3739"/>
                    <a:pt x="12692" y="3739"/>
                    <a:pt x="12335" y="3762"/>
                  </a:cubicBezTo>
                  <a:lnTo>
                    <a:pt x="12204" y="3762"/>
                  </a:lnTo>
                  <a:lnTo>
                    <a:pt x="11978" y="3762"/>
                  </a:lnTo>
                  <a:cubicBezTo>
                    <a:pt x="11966" y="3762"/>
                    <a:pt x="11942" y="3739"/>
                    <a:pt x="11918" y="3739"/>
                  </a:cubicBezTo>
                  <a:lnTo>
                    <a:pt x="11918" y="3655"/>
                  </a:lnTo>
                  <a:cubicBezTo>
                    <a:pt x="11918" y="3524"/>
                    <a:pt x="11906" y="3369"/>
                    <a:pt x="11883" y="3239"/>
                  </a:cubicBezTo>
                  <a:cubicBezTo>
                    <a:pt x="11883" y="3167"/>
                    <a:pt x="11871" y="3084"/>
                    <a:pt x="11871" y="3000"/>
                  </a:cubicBezTo>
                  <a:cubicBezTo>
                    <a:pt x="11859" y="2762"/>
                    <a:pt x="11835" y="2524"/>
                    <a:pt x="11787" y="2286"/>
                  </a:cubicBezTo>
                  <a:cubicBezTo>
                    <a:pt x="11668" y="1774"/>
                    <a:pt x="11311" y="1464"/>
                    <a:pt x="10799" y="1464"/>
                  </a:cubicBezTo>
                  <a:cubicBezTo>
                    <a:pt x="10478" y="1453"/>
                    <a:pt x="10144" y="1453"/>
                    <a:pt x="9835" y="1453"/>
                  </a:cubicBezTo>
                  <a:cubicBezTo>
                    <a:pt x="9525" y="1453"/>
                    <a:pt x="9216" y="1453"/>
                    <a:pt x="8918" y="1464"/>
                  </a:cubicBezTo>
                  <a:cubicBezTo>
                    <a:pt x="8358" y="1476"/>
                    <a:pt x="8096" y="1750"/>
                    <a:pt x="8037" y="2310"/>
                  </a:cubicBezTo>
                  <a:cubicBezTo>
                    <a:pt x="8001" y="2584"/>
                    <a:pt x="8001" y="2846"/>
                    <a:pt x="8001" y="3108"/>
                  </a:cubicBezTo>
                  <a:lnTo>
                    <a:pt x="8001" y="3429"/>
                  </a:lnTo>
                  <a:lnTo>
                    <a:pt x="8001" y="3715"/>
                  </a:lnTo>
                  <a:lnTo>
                    <a:pt x="8001" y="3739"/>
                  </a:lnTo>
                  <a:cubicBezTo>
                    <a:pt x="7870" y="3762"/>
                    <a:pt x="7739" y="3774"/>
                    <a:pt x="7584" y="3774"/>
                  </a:cubicBezTo>
                  <a:cubicBezTo>
                    <a:pt x="7454" y="3774"/>
                    <a:pt x="7334" y="3774"/>
                    <a:pt x="7215" y="3762"/>
                  </a:cubicBezTo>
                  <a:cubicBezTo>
                    <a:pt x="7132" y="3762"/>
                    <a:pt x="7037" y="3739"/>
                    <a:pt x="6953" y="3739"/>
                  </a:cubicBezTo>
                  <a:cubicBezTo>
                    <a:pt x="6906" y="3739"/>
                    <a:pt x="6870" y="3727"/>
                    <a:pt x="6846" y="3715"/>
                  </a:cubicBezTo>
                  <a:cubicBezTo>
                    <a:pt x="6811" y="3679"/>
                    <a:pt x="6811" y="3643"/>
                    <a:pt x="6811" y="3584"/>
                  </a:cubicBezTo>
                  <a:cubicBezTo>
                    <a:pt x="6811" y="3417"/>
                    <a:pt x="6811" y="3239"/>
                    <a:pt x="6822" y="3072"/>
                  </a:cubicBezTo>
                  <a:cubicBezTo>
                    <a:pt x="6822" y="2596"/>
                    <a:pt x="6846" y="2096"/>
                    <a:pt x="6906" y="1619"/>
                  </a:cubicBezTo>
                  <a:cubicBezTo>
                    <a:pt x="6965" y="1119"/>
                    <a:pt x="7382" y="798"/>
                    <a:pt x="7954" y="762"/>
                  </a:cubicBezTo>
                  <a:cubicBezTo>
                    <a:pt x="8418" y="750"/>
                    <a:pt x="8882" y="750"/>
                    <a:pt x="9311" y="750"/>
                  </a:cubicBezTo>
                  <a:cubicBezTo>
                    <a:pt x="9799" y="750"/>
                    <a:pt x="10299" y="762"/>
                    <a:pt x="10752" y="786"/>
                  </a:cubicBezTo>
                  <a:cubicBezTo>
                    <a:pt x="11192" y="798"/>
                    <a:pt x="11609" y="881"/>
                    <a:pt x="12109" y="1000"/>
                  </a:cubicBezTo>
                  <a:cubicBezTo>
                    <a:pt x="12561" y="1107"/>
                    <a:pt x="12680" y="1262"/>
                    <a:pt x="12704" y="1703"/>
                  </a:cubicBezTo>
                  <a:cubicBezTo>
                    <a:pt x="12728" y="2274"/>
                    <a:pt x="12740" y="2869"/>
                    <a:pt x="12704" y="342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" name="Google Shape;9;p2"/>
          <p:cNvSpPr/>
          <p:nvPr userDrawn="1"/>
        </p:nvSpPr>
        <p:spPr>
          <a:xfrm>
            <a:off x="1002625" y="1175971"/>
            <a:ext cx="2369644" cy="2369644"/>
          </a:xfrm>
          <a:custGeom>
            <a:avLst/>
            <a:gdLst/>
            <a:ahLst/>
            <a:cxnLst/>
            <a:rect l="l" t="t" r="r" b="b"/>
            <a:pathLst>
              <a:path w="47804" h="47804" extrusionOk="0">
                <a:moveTo>
                  <a:pt x="23908" y="0"/>
                </a:moveTo>
                <a:cubicBezTo>
                  <a:pt x="22372" y="0"/>
                  <a:pt x="21050" y="1917"/>
                  <a:pt x="19586" y="2203"/>
                </a:cubicBezTo>
                <a:cubicBezTo>
                  <a:pt x="19422" y="2235"/>
                  <a:pt x="19253" y="2249"/>
                  <a:pt x="19080" y="2249"/>
                </a:cubicBezTo>
                <a:cubicBezTo>
                  <a:pt x="17963" y="2249"/>
                  <a:pt x="16678" y="1664"/>
                  <a:pt x="15580" y="1664"/>
                </a:cubicBezTo>
                <a:cubicBezTo>
                  <a:pt x="15289" y="1664"/>
                  <a:pt x="15010" y="1705"/>
                  <a:pt x="14752" y="1810"/>
                </a:cubicBezTo>
                <a:cubicBezTo>
                  <a:pt x="13347" y="2393"/>
                  <a:pt x="12859" y="4667"/>
                  <a:pt x="11609" y="5501"/>
                </a:cubicBezTo>
                <a:cubicBezTo>
                  <a:pt x="10359" y="6334"/>
                  <a:pt x="8049" y="5929"/>
                  <a:pt x="7001" y="6989"/>
                </a:cubicBezTo>
                <a:cubicBezTo>
                  <a:pt x="5941" y="8049"/>
                  <a:pt x="6346" y="10358"/>
                  <a:pt x="5513" y="11609"/>
                </a:cubicBezTo>
                <a:cubicBezTo>
                  <a:pt x="4667" y="12859"/>
                  <a:pt x="2393" y="13347"/>
                  <a:pt x="1810" y="14740"/>
                </a:cubicBezTo>
                <a:cubicBezTo>
                  <a:pt x="1238" y="16133"/>
                  <a:pt x="2500" y="18074"/>
                  <a:pt x="2203" y="19586"/>
                </a:cubicBezTo>
                <a:cubicBezTo>
                  <a:pt x="1917" y="21026"/>
                  <a:pt x="0" y="22360"/>
                  <a:pt x="0" y="23896"/>
                </a:cubicBezTo>
                <a:cubicBezTo>
                  <a:pt x="0" y="25432"/>
                  <a:pt x="1917" y="26753"/>
                  <a:pt x="2203" y="28218"/>
                </a:cubicBezTo>
                <a:cubicBezTo>
                  <a:pt x="2500" y="29718"/>
                  <a:pt x="1250" y="31671"/>
                  <a:pt x="1810" y="33052"/>
                </a:cubicBezTo>
                <a:cubicBezTo>
                  <a:pt x="2393" y="34445"/>
                  <a:pt x="4679" y="34945"/>
                  <a:pt x="5513" y="36195"/>
                </a:cubicBezTo>
                <a:cubicBezTo>
                  <a:pt x="6346" y="37445"/>
                  <a:pt x="5941" y="39743"/>
                  <a:pt x="7001" y="40803"/>
                </a:cubicBezTo>
                <a:cubicBezTo>
                  <a:pt x="8049" y="41862"/>
                  <a:pt x="10359" y="41457"/>
                  <a:pt x="11609" y="42291"/>
                </a:cubicBezTo>
                <a:cubicBezTo>
                  <a:pt x="12859" y="43124"/>
                  <a:pt x="13347" y="45398"/>
                  <a:pt x="14752" y="45982"/>
                </a:cubicBezTo>
                <a:cubicBezTo>
                  <a:pt x="15017" y="46094"/>
                  <a:pt x="15304" y="46138"/>
                  <a:pt x="15604" y="46138"/>
                </a:cubicBezTo>
                <a:cubicBezTo>
                  <a:pt x="16698" y="46138"/>
                  <a:pt x="17975" y="45555"/>
                  <a:pt x="19084" y="45555"/>
                </a:cubicBezTo>
                <a:cubicBezTo>
                  <a:pt x="19256" y="45555"/>
                  <a:pt x="19424" y="45569"/>
                  <a:pt x="19586" y="45601"/>
                </a:cubicBezTo>
                <a:cubicBezTo>
                  <a:pt x="21027" y="45875"/>
                  <a:pt x="22372" y="47803"/>
                  <a:pt x="23908" y="47803"/>
                </a:cubicBezTo>
                <a:cubicBezTo>
                  <a:pt x="25432" y="47803"/>
                  <a:pt x="26754" y="45875"/>
                  <a:pt x="28218" y="45601"/>
                </a:cubicBezTo>
                <a:cubicBezTo>
                  <a:pt x="28382" y="45568"/>
                  <a:pt x="28551" y="45554"/>
                  <a:pt x="28724" y="45554"/>
                </a:cubicBezTo>
                <a:cubicBezTo>
                  <a:pt x="29835" y="45554"/>
                  <a:pt x="31114" y="46133"/>
                  <a:pt x="32208" y="46133"/>
                </a:cubicBezTo>
                <a:cubicBezTo>
                  <a:pt x="32505" y="46133"/>
                  <a:pt x="32789" y="46091"/>
                  <a:pt x="33052" y="45982"/>
                </a:cubicBezTo>
                <a:cubicBezTo>
                  <a:pt x="34457" y="45398"/>
                  <a:pt x="34945" y="43124"/>
                  <a:pt x="36195" y="42291"/>
                </a:cubicBezTo>
                <a:cubicBezTo>
                  <a:pt x="37445" y="41457"/>
                  <a:pt x="39755" y="41862"/>
                  <a:pt x="40815" y="40803"/>
                </a:cubicBezTo>
                <a:cubicBezTo>
                  <a:pt x="41863" y="39743"/>
                  <a:pt x="41470" y="37445"/>
                  <a:pt x="42303" y="36195"/>
                </a:cubicBezTo>
                <a:cubicBezTo>
                  <a:pt x="43137" y="34945"/>
                  <a:pt x="45411" y="34445"/>
                  <a:pt x="45994" y="33052"/>
                </a:cubicBezTo>
                <a:cubicBezTo>
                  <a:pt x="46566" y="31671"/>
                  <a:pt x="45303" y="29718"/>
                  <a:pt x="45601" y="28218"/>
                </a:cubicBezTo>
                <a:cubicBezTo>
                  <a:pt x="45887" y="26765"/>
                  <a:pt x="47804" y="25432"/>
                  <a:pt x="47804" y="23896"/>
                </a:cubicBezTo>
                <a:cubicBezTo>
                  <a:pt x="47804" y="22360"/>
                  <a:pt x="45887" y="21038"/>
                  <a:pt x="45601" y="19586"/>
                </a:cubicBezTo>
                <a:cubicBezTo>
                  <a:pt x="45303" y="18074"/>
                  <a:pt x="46554" y="16133"/>
                  <a:pt x="45994" y="14740"/>
                </a:cubicBezTo>
                <a:cubicBezTo>
                  <a:pt x="45411" y="13347"/>
                  <a:pt x="43137" y="12859"/>
                  <a:pt x="42303" y="11609"/>
                </a:cubicBezTo>
                <a:cubicBezTo>
                  <a:pt x="41470" y="10358"/>
                  <a:pt x="41863" y="8049"/>
                  <a:pt x="40815" y="6989"/>
                </a:cubicBezTo>
                <a:cubicBezTo>
                  <a:pt x="39755" y="5929"/>
                  <a:pt x="37445" y="6334"/>
                  <a:pt x="36195" y="5501"/>
                </a:cubicBezTo>
                <a:cubicBezTo>
                  <a:pt x="34945" y="4667"/>
                  <a:pt x="34457" y="2393"/>
                  <a:pt x="33052" y="1810"/>
                </a:cubicBezTo>
                <a:cubicBezTo>
                  <a:pt x="32789" y="1699"/>
                  <a:pt x="32505" y="1655"/>
                  <a:pt x="32207" y="1655"/>
                </a:cubicBezTo>
                <a:cubicBezTo>
                  <a:pt x="31110" y="1655"/>
                  <a:pt x="29828" y="2248"/>
                  <a:pt x="28715" y="2248"/>
                </a:cubicBezTo>
                <a:cubicBezTo>
                  <a:pt x="28545" y="2248"/>
                  <a:pt x="28379" y="2235"/>
                  <a:pt x="28218" y="2203"/>
                </a:cubicBezTo>
                <a:cubicBezTo>
                  <a:pt x="26777" y="1917"/>
                  <a:pt x="25432" y="0"/>
                  <a:pt x="23908" y="0"/>
                </a:cubicBezTo>
                <a:close/>
              </a:path>
            </a:pathLst>
          </a:custGeom>
          <a:noFill/>
          <a:ln w="28575" cap="flat" cmpd="sng">
            <a:solidFill>
              <a:schemeClr val="lt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12;p2"/>
          <p:cNvSpPr/>
          <p:nvPr userDrawn="1"/>
        </p:nvSpPr>
        <p:spPr>
          <a:xfrm flipH="1">
            <a:off x="1802668" y="-30325"/>
            <a:ext cx="7369282" cy="3480400"/>
          </a:xfrm>
          <a:custGeom>
            <a:avLst/>
            <a:gdLst/>
            <a:ahLst/>
            <a:cxnLst/>
            <a:rect l="l" t="t" r="r" b="b"/>
            <a:pathLst>
              <a:path w="40828" h="24587" extrusionOk="0">
                <a:moveTo>
                  <a:pt x="1" y="0"/>
                </a:moveTo>
                <a:lnTo>
                  <a:pt x="1" y="12"/>
                </a:lnTo>
                <a:lnTo>
                  <a:pt x="1" y="24586"/>
                </a:lnTo>
                <a:cubicBezTo>
                  <a:pt x="1" y="24586"/>
                  <a:pt x="20777" y="24039"/>
                  <a:pt x="25778" y="15716"/>
                </a:cubicBezTo>
                <a:cubicBezTo>
                  <a:pt x="30779" y="7394"/>
                  <a:pt x="37518" y="8061"/>
                  <a:pt x="39173" y="5536"/>
                </a:cubicBezTo>
                <a:cubicBezTo>
                  <a:pt x="40827" y="3000"/>
                  <a:pt x="39577" y="0"/>
                  <a:pt x="39577" y="0"/>
                </a:cubicBezTo>
                <a:close/>
              </a:path>
            </a:pathLst>
          </a:custGeom>
          <a:noFill/>
          <a:ln w="28575" cap="flat" cmpd="sng">
            <a:solidFill>
              <a:schemeClr val="accent5">
                <a:lumMod val="60000"/>
                <a:lumOff val="40000"/>
              </a:schemeClr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19050" y="2590575"/>
            <a:ext cx="3657600" cy="142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>
                <a:latin typeface="UTM Androgyne" panose="02040603050506020204" pitchFamily="18" charset="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 dirty="0"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619050" y="3889425"/>
            <a:ext cx="3657600" cy="56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angolin"/>
              <a:buNone/>
              <a:defRPr sz="2400">
                <a:latin typeface="UTM Androgyne" panose="02040603050506020204" pitchFamily="18" charset="0"/>
                <a:ea typeface="UTM Androgyne" panose="02040603050506020204" pitchFamily="18" charset="0"/>
                <a:cs typeface="UTM Androgyne" panose="02040603050506020204" pitchFamily="18" charset="0"/>
                <a:sym typeface="Pangolin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9pPr>
          </a:lstStyle>
          <a:p>
            <a:endParaRPr dirty="0"/>
          </a:p>
        </p:txBody>
      </p:sp>
      <p:sp>
        <p:nvSpPr>
          <p:cNvPr id="18" name="TextBox 17"/>
          <p:cNvSpPr txBox="1"/>
          <p:nvPr userDrawn="1"/>
        </p:nvSpPr>
        <p:spPr>
          <a:xfrm>
            <a:off x="6922851" y="4876800"/>
            <a:ext cx="16050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accent5">
                    <a:lumMod val="75000"/>
                  </a:schemeClr>
                </a:solidFill>
              </a:rPr>
              <a:t>FeistyForwarders_0968120672</a:t>
            </a:r>
            <a:endParaRPr lang="en-US" sz="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9" name="Google Shape;199;p25"/>
          <p:cNvSpPr/>
          <p:nvPr userDrawn="1"/>
        </p:nvSpPr>
        <p:spPr>
          <a:xfrm>
            <a:off x="2294035" y="922469"/>
            <a:ext cx="589776" cy="566992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chemeClr val="accent3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0" name="Google Shape;246;p25"/>
          <p:cNvGrpSpPr/>
          <p:nvPr userDrawn="1"/>
        </p:nvGrpSpPr>
        <p:grpSpPr>
          <a:xfrm>
            <a:off x="8429016" y="2303715"/>
            <a:ext cx="514295" cy="474382"/>
            <a:chOff x="712875" y="2205450"/>
            <a:chExt cx="233675" cy="215550"/>
          </a:xfrm>
        </p:grpSpPr>
        <p:sp>
          <p:nvSpPr>
            <p:cNvPr id="21" name="Google Shape;247;p25"/>
            <p:cNvSpPr/>
            <p:nvPr/>
          </p:nvSpPr>
          <p:spPr>
            <a:xfrm>
              <a:off x="727450" y="2222125"/>
              <a:ext cx="203325" cy="183675"/>
            </a:xfrm>
            <a:custGeom>
              <a:avLst/>
              <a:gdLst/>
              <a:ahLst/>
              <a:cxnLst/>
              <a:rect l="l" t="t" r="r" b="b"/>
              <a:pathLst>
                <a:path w="8133" h="7347" extrusionOk="0">
                  <a:moveTo>
                    <a:pt x="3013" y="1"/>
                  </a:moveTo>
                  <a:cubicBezTo>
                    <a:pt x="2894" y="1"/>
                    <a:pt x="2775" y="1"/>
                    <a:pt x="2680" y="48"/>
                  </a:cubicBezTo>
                  <a:cubicBezTo>
                    <a:pt x="2454" y="120"/>
                    <a:pt x="2227" y="120"/>
                    <a:pt x="1989" y="120"/>
                  </a:cubicBezTo>
                  <a:cubicBezTo>
                    <a:pt x="1823" y="120"/>
                    <a:pt x="1668" y="120"/>
                    <a:pt x="1501" y="144"/>
                  </a:cubicBezTo>
                  <a:cubicBezTo>
                    <a:pt x="1037" y="203"/>
                    <a:pt x="691" y="513"/>
                    <a:pt x="334" y="763"/>
                  </a:cubicBezTo>
                  <a:cubicBezTo>
                    <a:pt x="322" y="775"/>
                    <a:pt x="310" y="798"/>
                    <a:pt x="299" y="822"/>
                  </a:cubicBezTo>
                  <a:cubicBezTo>
                    <a:pt x="144" y="1108"/>
                    <a:pt x="1" y="1394"/>
                    <a:pt x="13" y="1715"/>
                  </a:cubicBezTo>
                  <a:cubicBezTo>
                    <a:pt x="25" y="2168"/>
                    <a:pt x="13" y="2608"/>
                    <a:pt x="25" y="3061"/>
                  </a:cubicBezTo>
                  <a:cubicBezTo>
                    <a:pt x="37" y="3418"/>
                    <a:pt x="72" y="3775"/>
                    <a:pt x="120" y="4132"/>
                  </a:cubicBezTo>
                  <a:cubicBezTo>
                    <a:pt x="156" y="4525"/>
                    <a:pt x="310" y="4882"/>
                    <a:pt x="489" y="5239"/>
                  </a:cubicBezTo>
                  <a:cubicBezTo>
                    <a:pt x="537" y="5323"/>
                    <a:pt x="572" y="5406"/>
                    <a:pt x="632" y="5466"/>
                  </a:cubicBezTo>
                  <a:cubicBezTo>
                    <a:pt x="680" y="5513"/>
                    <a:pt x="739" y="5561"/>
                    <a:pt x="799" y="5561"/>
                  </a:cubicBezTo>
                  <a:cubicBezTo>
                    <a:pt x="1016" y="5608"/>
                    <a:pt x="1225" y="5670"/>
                    <a:pt x="1445" y="5670"/>
                  </a:cubicBezTo>
                  <a:cubicBezTo>
                    <a:pt x="1503" y="5670"/>
                    <a:pt x="1561" y="5666"/>
                    <a:pt x="1620" y="5656"/>
                  </a:cubicBezTo>
                  <a:cubicBezTo>
                    <a:pt x="1648" y="5652"/>
                    <a:pt x="1677" y="5651"/>
                    <a:pt x="1707" y="5651"/>
                  </a:cubicBezTo>
                  <a:cubicBezTo>
                    <a:pt x="1766" y="5651"/>
                    <a:pt x="1827" y="5656"/>
                    <a:pt x="1882" y="5656"/>
                  </a:cubicBezTo>
                  <a:cubicBezTo>
                    <a:pt x="2096" y="5680"/>
                    <a:pt x="2180" y="5775"/>
                    <a:pt x="2180" y="5989"/>
                  </a:cubicBezTo>
                  <a:cubicBezTo>
                    <a:pt x="2180" y="6049"/>
                    <a:pt x="2180" y="6120"/>
                    <a:pt x="2168" y="6180"/>
                  </a:cubicBezTo>
                  <a:cubicBezTo>
                    <a:pt x="2084" y="6490"/>
                    <a:pt x="2049" y="6835"/>
                    <a:pt x="1882" y="7121"/>
                  </a:cubicBezTo>
                  <a:cubicBezTo>
                    <a:pt x="1858" y="7168"/>
                    <a:pt x="1858" y="7204"/>
                    <a:pt x="1811" y="7347"/>
                  </a:cubicBezTo>
                  <a:cubicBezTo>
                    <a:pt x="2049" y="7228"/>
                    <a:pt x="2215" y="7132"/>
                    <a:pt x="2358" y="7013"/>
                  </a:cubicBezTo>
                  <a:cubicBezTo>
                    <a:pt x="2573" y="6847"/>
                    <a:pt x="2775" y="6692"/>
                    <a:pt x="3037" y="6597"/>
                  </a:cubicBezTo>
                  <a:cubicBezTo>
                    <a:pt x="3168" y="6537"/>
                    <a:pt x="3275" y="6466"/>
                    <a:pt x="3347" y="6335"/>
                  </a:cubicBezTo>
                  <a:cubicBezTo>
                    <a:pt x="3394" y="6240"/>
                    <a:pt x="3454" y="6156"/>
                    <a:pt x="3513" y="6073"/>
                  </a:cubicBezTo>
                  <a:cubicBezTo>
                    <a:pt x="3608" y="5918"/>
                    <a:pt x="3763" y="5835"/>
                    <a:pt x="3954" y="5823"/>
                  </a:cubicBezTo>
                  <a:lnTo>
                    <a:pt x="4418" y="5823"/>
                  </a:lnTo>
                  <a:cubicBezTo>
                    <a:pt x="4484" y="5820"/>
                    <a:pt x="4549" y="5819"/>
                    <a:pt x="4615" y="5819"/>
                  </a:cubicBezTo>
                  <a:cubicBezTo>
                    <a:pt x="4878" y="5819"/>
                    <a:pt x="5142" y="5835"/>
                    <a:pt x="5406" y="5835"/>
                  </a:cubicBezTo>
                  <a:cubicBezTo>
                    <a:pt x="5737" y="5835"/>
                    <a:pt x="6067" y="5811"/>
                    <a:pt x="6395" y="5704"/>
                  </a:cubicBezTo>
                  <a:cubicBezTo>
                    <a:pt x="6692" y="5704"/>
                    <a:pt x="6966" y="5597"/>
                    <a:pt x="7240" y="5513"/>
                  </a:cubicBezTo>
                  <a:cubicBezTo>
                    <a:pt x="7633" y="5382"/>
                    <a:pt x="7871" y="5120"/>
                    <a:pt x="7978" y="4739"/>
                  </a:cubicBezTo>
                  <a:cubicBezTo>
                    <a:pt x="8061" y="4382"/>
                    <a:pt x="8133" y="4025"/>
                    <a:pt x="8121" y="3656"/>
                  </a:cubicBezTo>
                  <a:cubicBezTo>
                    <a:pt x="8050" y="3323"/>
                    <a:pt x="8050" y="2965"/>
                    <a:pt x="8085" y="2620"/>
                  </a:cubicBezTo>
                  <a:cubicBezTo>
                    <a:pt x="8097" y="2287"/>
                    <a:pt x="7919" y="1989"/>
                    <a:pt x="7942" y="1644"/>
                  </a:cubicBezTo>
                  <a:cubicBezTo>
                    <a:pt x="7942" y="1608"/>
                    <a:pt x="7919" y="1572"/>
                    <a:pt x="7907" y="1537"/>
                  </a:cubicBezTo>
                  <a:cubicBezTo>
                    <a:pt x="7811" y="1358"/>
                    <a:pt x="7740" y="1167"/>
                    <a:pt x="7633" y="989"/>
                  </a:cubicBezTo>
                  <a:cubicBezTo>
                    <a:pt x="7526" y="822"/>
                    <a:pt x="7454" y="632"/>
                    <a:pt x="7288" y="536"/>
                  </a:cubicBezTo>
                  <a:cubicBezTo>
                    <a:pt x="6966" y="358"/>
                    <a:pt x="6633" y="203"/>
                    <a:pt x="6252" y="203"/>
                  </a:cubicBezTo>
                  <a:cubicBezTo>
                    <a:pt x="6192" y="203"/>
                    <a:pt x="6109" y="203"/>
                    <a:pt x="6049" y="179"/>
                  </a:cubicBezTo>
                  <a:cubicBezTo>
                    <a:pt x="5897" y="126"/>
                    <a:pt x="5732" y="119"/>
                    <a:pt x="5574" y="119"/>
                  </a:cubicBezTo>
                  <a:cubicBezTo>
                    <a:pt x="5521" y="119"/>
                    <a:pt x="5469" y="120"/>
                    <a:pt x="5418" y="120"/>
                  </a:cubicBezTo>
                  <a:cubicBezTo>
                    <a:pt x="5337" y="120"/>
                    <a:pt x="5255" y="128"/>
                    <a:pt x="5176" y="128"/>
                  </a:cubicBezTo>
                  <a:cubicBezTo>
                    <a:pt x="5116" y="128"/>
                    <a:pt x="5058" y="123"/>
                    <a:pt x="5002" y="108"/>
                  </a:cubicBezTo>
                  <a:cubicBezTo>
                    <a:pt x="4347" y="1"/>
                    <a:pt x="3668" y="1"/>
                    <a:pt x="301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48;p25"/>
            <p:cNvSpPr/>
            <p:nvPr/>
          </p:nvSpPr>
          <p:spPr>
            <a:xfrm>
              <a:off x="712875" y="2205450"/>
              <a:ext cx="233675" cy="215550"/>
            </a:xfrm>
            <a:custGeom>
              <a:avLst/>
              <a:gdLst/>
              <a:ahLst/>
              <a:cxnLst/>
              <a:rect l="l" t="t" r="r" b="b"/>
              <a:pathLst>
                <a:path w="9347" h="8622" extrusionOk="0">
                  <a:moveTo>
                    <a:pt x="4394" y="7192"/>
                  </a:moveTo>
                  <a:cubicBezTo>
                    <a:pt x="4239" y="7549"/>
                    <a:pt x="3918" y="7716"/>
                    <a:pt x="3620" y="7895"/>
                  </a:cubicBezTo>
                  <a:cubicBezTo>
                    <a:pt x="3346" y="8050"/>
                    <a:pt x="3072" y="8216"/>
                    <a:pt x="2798" y="8395"/>
                  </a:cubicBezTo>
                  <a:cubicBezTo>
                    <a:pt x="2548" y="8573"/>
                    <a:pt x="2263" y="8621"/>
                    <a:pt x="1965" y="8585"/>
                  </a:cubicBezTo>
                  <a:cubicBezTo>
                    <a:pt x="1846" y="8573"/>
                    <a:pt x="1739" y="8526"/>
                    <a:pt x="1667" y="8442"/>
                  </a:cubicBezTo>
                  <a:cubicBezTo>
                    <a:pt x="1548" y="8323"/>
                    <a:pt x="1536" y="8192"/>
                    <a:pt x="1644" y="8073"/>
                  </a:cubicBezTo>
                  <a:cubicBezTo>
                    <a:pt x="1846" y="7823"/>
                    <a:pt x="1977" y="7561"/>
                    <a:pt x="2084" y="7264"/>
                  </a:cubicBezTo>
                  <a:cubicBezTo>
                    <a:pt x="2096" y="7204"/>
                    <a:pt x="2132" y="7145"/>
                    <a:pt x="2144" y="7085"/>
                  </a:cubicBezTo>
                  <a:cubicBezTo>
                    <a:pt x="2156" y="7026"/>
                    <a:pt x="2144" y="6966"/>
                    <a:pt x="2144" y="6895"/>
                  </a:cubicBezTo>
                  <a:cubicBezTo>
                    <a:pt x="1894" y="6859"/>
                    <a:pt x="1655" y="6799"/>
                    <a:pt x="1417" y="6823"/>
                  </a:cubicBezTo>
                  <a:cubicBezTo>
                    <a:pt x="1048" y="6835"/>
                    <a:pt x="810" y="6645"/>
                    <a:pt x="632" y="6359"/>
                  </a:cubicBezTo>
                  <a:cubicBezTo>
                    <a:pt x="358" y="5930"/>
                    <a:pt x="191" y="5430"/>
                    <a:pt x="108" y="4930"/>
                  </a:cubicBezTo>
                  <a:cubicBezTo>
                    <a:pt x="12" y="4418"/>
                    <a:pt x="12" y="3918"/>
                    <a:pt x="12" y="3394"/>
                  </a:cubicBezTo>
                  <a:cubicBezTo>
                    <a:pt x="12" y="3049"/>
                    <a:pt x="36" y="2704"/>
                    <a:pt x="12" y="2346"/>
                  </a:cubicBezTo>
                  <a:cubicBezTo>
                    <a:pt x="0" y="1870"/>
                    <a:pt x="215" y="1489"/>
                    <a:pt x="429" y="1108"/>
                  </a:cubicBezTo>
                  <a:cubicBezTo>
                    <a:pt x="465" y="1049"/>
                    <a:pt x="512" y="1001"/>
                    <a:pt x="572" y="965"/>
                  </a:cubicBezTo>
                  <a:cubicBezTo>
                    <a:pt x="751" y="822"/>
                    <a:pt x="929" y="691"/>
                    <a:pt x="1120" y="549"/>
                  </a:cubicBezTo>
                  <a:cubicBezTo>
                    <a:pt x="1489" y="287"/>
                    <a:pt x="1905" y="168"/>
                    <a:pt x="2370" y="156"/>
                  </a:cubicBezTo>
                  <a:cubicBezTo>
                    <a:pt x="2667" y="156"/>
                    <a:pt x="2965" y="168"/>
                    <a:pt x="3251" y="60"/>
                  </a:cubicBezTo>
                  <a:cubicBezTo>
                    <a:pt x="3275" y="49"/>
                    <a:pt x="3322" y="49"/>
                    <a:pt x="3370" y="49"/>
                  </a:cubicBezTo>
                  <a:cubicBezTo>
                    <a:pt x="4215" y="49"/>
                    <a:pt x="5073" y="1"/>
                    <a:pt x="5930" y="180"/>
                  </a:cubicBezTo>
                  <a:cubicBezTo>
                    <a:pt x="6025" y="191"/>
                    <a:pt x="6132" y="203"/>
                    <a:pt x="6227" y="203"/>
                  </a:cubicBezTo>
                  <a:cubicBezTo>
                    <a:pt x="6418" y="203"/>
                    <a:pt x="6608" y="191"/>
                    <a:pt x="6787" y="299"/>
                  </a:cubicBezTo>
                  <a:cubicBezTo>
                    <a:pt x="6823" y="310"/>
                    <a:pt x="6858" y="322"/>
                    <a:pt x="6906" y="310"/>
                  </a:cubicBezTo>
                  <a:cubicBezTo>
                    <a:pt x="7299" y="263"/>
                    <a:pt x="7632" y="441"/>
                    <a:pt x="7978" y="561"/>
                  </a:cubicBezTo>
                  <a:cubicBezTo>
                    <a:pt x="8228" y="656"/>
                    <a:pt x="8502" y="787"/>
                    <a:pt x="8621" y="1072"/>
                  </a:cubicBezTo>
                  <a:cubicBezTo>
                    <a:pt x="8918" y="1358"/>
                    <a:pt x="8966" y="1775"/>
                    <a:pt x="9156" y="2108"/>
                  </a:cubicBezTo>
                  <a:cubicBezTo>
                    <a:pt x="9180" y="2168"/>
                    <a:pt x="9180" y="2263"/>
                    <a:pt x="9180" y="2335"/>
                  </a:cubicBezTo>
                  <a:cubicBezTo>
                    <a:pt x="9204" y="2394"/>
                    <a:pt x="9180" y="2466"/>
                    <a:pt x="9216" y="2525"/>
                  </a:cubicBezTo>
                  <a:cubicBezTo>
                    <a:pt x="9347" y="2763"/>
                    <a:pt x="9323" y="3025"/>
                    <a:pt x="9323" y="3275"/>
                  </a:cubicBezTo>
                  <a:cubicBezTo>
                    <a:pt x="9323" y="3799"/>
                    <a:pt x="9323" y="4311"/>
                    <a:pt x="9335" y="4847"/>
                  </a:cubicBezTo>
                  <a:cubicBezTo>
                    <a:pt x="9335" y="5002"/>
                    <a:pt x="9335" y="5144"/>
                    <a:pt x="9264" y="5299"/>
                  </a:cubicBezTo>
                  <a:cubicBezTo>
                    <a:pt x="9228" y="5359"/>
                    <a:pt x="9216" y="5442"/>
                    <a:pt x="9216" y="5525"/>
                  </a:cubicBezTo>
                  <a:cubicBezTo>
                    <a:pt x="9216" y="5787"/>
                    <a:pt x="9097" y="6014"/>
                    <a:pt x="8918" y="6204"/>
                  </a:cubicBezTo>
                  <a:cubicBezTo>
                    <a:pt x="8680" y="6478"/>
                    <a:pt x="8406" y="6716"/>
                    <a:pt x="8049" y="6823"/>
                  </a:cubicBezTo>
                  <a:cubicBezTo>
                    <a:pt x="7990" y="6835"/>
                    <a:pt x="7930" y="6883"/>
                    <a:pt x="7871" y="6895"/>
                  </a:cubicBezTo>
                  <a:cubicBezTo>
                    <a:pt x="7632" y="6978"/>
                    <a:pt x="7418" y="7097"/>
                    <a:pt x="7144" y="7085"/>
                  </a:cubicBezTo>
                  <a:cubicBezTo>
                    <a:pt x="7097" y="7085"/>
                    <a:pt x="7037" y="7085"/>
                    <a:pt x="7001" y="7097"/>
                  </a:cubicBezTo>
                  <a:cubicBezTo>
                    <a:pt x="6716" y="7240"/>
                    <a:pt x="6418" y="7192"/>
                    <a:pt x="6132" y="7192"/>
                  </a:cubicBezTo>
                  <a:close/>
                  <a:moveTo>
                    <a:pt x="2358" y="8038"/>
                  </a:moveTo>
                  <a:cubicBezTo>
                    <a:pt x="2596" y="7919"/>
                    <a:pt x="2751" y="7835"/>
                    <a:pt x="2906" y="7716"/>
                  </a:cubicBezTo>
                  <a:cubicBezTo>
                    <a:pt x="3108" y="7549"/>
                    <a:pt x="3322" y="7383"/>
                    <a:pt x="3572" y="7299"/>
                  </a:cubicBezTo>
                  <a:cubicBezTo>
                    <a:pt x="3703" y="7240"/>
                    <a:pt x="3810" y="7157"/>
                    <a:pt x="3882" y="7026"/>
                  </a:cubicBezTo>
                  <a:cubicBezTo>
                    <a:pt x="3930" y="6930"/>
                    <a:pt x="3989" y="6847"/>
                    <a:pt x="4049" y="6776"/>
                  </a:cubicBezTo>
                  <a:cubicBezTo>
                    <a:pt x="4156" y="6609"/>
                    <a:pt x="4299" y="6537"/>
                    <a:pt x="4489" y="6526"/>
                  </a:cubicBezTo>
                  <a:lnTo>
                    <a:pt x="4953" y="6526"/>
                  </a:lnTo>
                  <a:cubicBezTo>
                    <a:pt x="5608" y="6490"/>
                    <a:pt x="6287" y="6609"/>
                    <a:pt x="6942" y="6406"/>
                  </a:cubicBezTo>
                  <a:cubicBezTo>
                    <a:pt x="7239" y="6406"/>
                    <a:pt x="7501" y="6299"/>
                    <a:pt x="7787" y="6204"/>
                  </a:cubicBezTo>
                  <a:cubicBezTo>
                    <a:pt x="8168" y="6073"/>
                    <a:pt x="8406" y="5823"/>
                    <a:pt x="8513" y="5430"/>
                  </a:cubicBezTo>
                  <a:cubicBezTo>
                    <a:pt x="8597" y="5073"/>
                    <a:pt x="8680" y="4716"/>
                    <a:pt x="8668" y="4347"/>
                  </a:cubicBezTo>
                  <a:cubicBezTo>
                    <a:pt x="8633" y="4001"/>
                    <a:pt x="8644" y="3656"/>
                    <a:pt x="8668" y="3323"/>
                  </a:cubicBezTo>
                  <a:cubicBezTo>
                    <a:pt x="8680" y="2977"/>
                    <a:pt x="8502" y="2680"/>
                    <a:pt x="8525" y="2335"/>
                  </a:cubicBezTo>
                  <a:cubicBezTo>
                    <a:pt x="8525" y="2311"/>
                    <a:pt x="8502" y="2263"/>
                    <a:pt x="8478" y="2239"/>
                  </a:cubicBezTo>
                  <a:cubicBezTo>
                    <a:pt x="8394" y="2061"/>
                    <a:pt x="8323" y="1858"/>
                    <a:pt x="8216" y="1680"/>
                  </a:cubicBezTo>
                  <a:cubicBezTo>
                    <a:pt x="8109" y="1525"/>
                    <a:pt x="8037" y="1323"/>
                    <a:pt x="7871" y="1239"/>
                  </a:cubicBezTo>
                  <a:cubicBezTo>
                    <a:pt x="7549" y="1061"/>
                    <a:pt x="7216" y="894"/>
                    <a:pt x="6835" y="894"/>
                  </a:cubicBezTo>
                  <a:cubicBezTo>
                    <a:pt x="6775" y="894"/>
                    <a:pt x="6692" y="894"/>
                    <a:pt x="6632" y="882"/>
                  </a:cubicBezTo>
                  <a:cubicBezTo>
                    <a:pt x="6430" y="811"/>
                    <a:pt x="6204" y="822"/>
                    <a:pt x="6001" y="822"/>
                  </a:cubicBezTo>
                  <a:cubicBezTo>
                    <a:pt x="5858" y="822"/>
                    <a:pt x="5715" y="834"/>
                    <a:pt x="5585" y="811"/>
                  </a:cubicBezTo>
                  <a:cubicBezTo>
                    <a:pt x="4930" y="703"/>
                    <a:pt x="4251" y="703"/>
                    <a:pt x="3596" y="703"/>
                  </a:cubicBezTo>
                  <a:cubicBezTo>
                    <a:pt x="3477" y="703"/>
                    <a:pt x="3358" y="703"/>
                    <a:pt x="3263" y="751"/>
                  </a:cubicBezTo>
                  <a:cubicBezTo>
                    <a:pt x="3037" y="822"/>
                    <a:pt x="2810" y="822"/>
                    <a:pt x="2572" y="822"/>
                  </a:cubicBezTo>
                  <a:cubicBezTo>
                    <a:pt x="2406" y="822"/>
                    <a:pt x="2251" y="822"/>
                    <a:pt x="2084" y="834"/>
                  </a:cubicBezTo>
                  <a:cubicBezTo>
                    <a:pt x="1620" y="894"/>
                    <a:pt x="1274" y="1203"/>
                    <a:pt x="917" y="1465"/>
                  </a:cubicBezTo>
                  <a:cubicBezTo>
                    <a:pt x="905" y="1477"/>
                    <a:pt x="893" y="1489"/>
                    <a:pt x="882" y="1525"/>
                  </a:cubicBezTo>
                  <a:cubicBezTo>
                    <a:pt x="727" y="1799"/>
                    <a:pt x="584" y="2085"/>
                    <a:pt x="596" y="2418"/>
                  </a:cubicBezTo>
                  <a:cubicBezTo>
                    <a:pt x="608" y="2858"/>
                    <a:pt x="596" y="3311"/>
                    <a:pt x="608" y="3751"/>
                  </a:cubicBezTo>
                  <a:cubicBezTo>
                    <a:pt x="620" y="4109"/>
                    <a:pt x="655" y="4466"/>
                    <a:pt x="703" y="4823"/>
                  </a:cubicBezTo>
                  <a:cubicBezTo>
                    <a:pt x="739" y="5228"/>
                    <a:pt x="893" y="5585"/>
                    <a:pt x="1072" y="5942"/>
                  </a:cubicBezTo>
                  <a:cubicBezTo>
                    <a:pt x="1120" y="6014"/>
                    <a:pt x="1155" y="6109"/>
                    <a:pt x="1215" y="6168"/>
                  </a:cubicBezTo>
                  <a:cubicBezTo>
                    <a:pt x="1263" y="6204"/>
                    <a:pt x="1322" y="6252"/>
                    <a:pt x="1382" y="6252"/>
                  </a:cubicBezTo>
                  <a:cubicBezTo>
                    <a:pt x="1655" y="6311"/>
                    <a:pt x="1917" y="6406"/>
                    <a:pt x="2203" y="6359"/>
                  </a:cubicBezTo>
                  <a:cubicBezTo>
                    <a:pt x="2286" y="6335"/>
                    <a:pt x="2382" y="6359"/>
                    <a:pt x="2465" y="6359"/>
                  </a:cubicBezTo>
                  <a:cubicBezTo>
                    <a:pt x="2679" y="6371"/>
                    <a:pt x="2763" y="6478"/>
                    <a:pt x="2763" y="6680"/>
                  </a:cubicBezTo>
                  <a:cubicBezTo>
                    <a:pt x="2763" y="6740"/>
                    <a:pt x="2763" y="6811"/>
                    <a:pt x="2751" y="6883"/>
                  </a:cubicBezTo>
                  <a:cubicBezTo>
                    <a:pt x="2667" y="7192"/>
                    <a:pt x="2632" y="7526"/>
                    <a:pt x="2465" y="7811"/>
                  </a:cubicBezTo>
                  <a:cubicBezTo>
                    <a:pt x="2394" y="7859"/>
                    <a:pt x="2382" y="7907"/>
                    <a:pt x="2358" y="803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49;p25"/>
            <p:cNvSpPr/>
            <p:nvPr/>
          </p:nvSpPr>
          <p:spPr>
            <a:xfrm>
              <a:off x="864975" y="2282550"/>
              <a:ext cx="35450" cy="30100"/>
            </a:xfrm>
            <a:custGeom>
              <a:avLst/>
              <a:gdLst/>
              <a:ahLst/>
              <a:cxnLst/>
              <a:rect l="l" t="t" r="r" b="b"/>
              <a:pathLst>
                <a:path w="1418" h="1204" extrusionOk="0">
                  <a:moveTo>
                    <a:pt x="774" y="1203"/>
                  </a:moveTo>
                  <a:cubicBezTo>
                    <a:pt x="596" y="1203"/>
                    <a:pt x="417" y="1203"/>
                    <a:pt x="274" y="1072"/>
                  </a:cubicBezTo>
                  <a:cubicBezTo>
                    <a:pt x="1" y="822"/>
                    <a:pt x="36" y="370"/>
                    <a:pt x="346" y="179"/>
                  </a:cubicBezTo>
                  <a:cubicBezTo>
                    <a:pt x="620" y="1"/>
                    <a:pt x="1013" y="48"/>
                    <a:pt x="1227" y="286"/>
                  </a:cubicBezTo>
                  <a:cubicBezTo>
                    <a:pt x="1370" y="441"/>
                    <a:pt x="1417" y="822"/>
                    <a:pt x="1310" y="1001"/>
                  </a:cubicBezTo>
                  <a:cubicBezTo>
                    <a:pt x="1251" y="1096"/>
                    <a:pt x="1167" y="1179"/>
                    <a:pt x="1048" y="1191"/>
                  </a:cubicBezTo>
                  <a:cubicBezTo>
                    <a:pt x="953" y="1203"/>
                    <a:pt x="870" y="1203"/>
                    <a:pt x="774" y="120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50;p25"/>
            <p:cNvSpPr/>
            <p:nvPr/>
          </p:nvSpPr>
          <p:spPr>
            <a:xfrm>
              <a:off x="814075" y="2280175"/>
              <a:ext cx="35450" cy="30375"/>
            </a:xfrm>
            <a:custGeom>
              <a:avLst/>
              <a:gdLst/>
              <a:ahLst/>
              <a:cxnLst/>
              <a:rect l="l" t="t" r="r" b="b"/>
              <a:pathLst>
                <a:path w="1418" h="1215" extrusionOk="0">
                  <a:moveTo>
                    <a:pt x="751" y="1191"/>
                  </a:moveTo>
                  <a:cubicBezTo>
                    <a:pt x="513" y="1215"/>
                    <a:pt x="310" y="1131"/>
                    <a:pt x="179" y="941"/>
                  </a:cubicBezTo>
                  <a:cubicBezTo>
                    <a:pt x="1" y="691"/>
                    <a:pt x="60" y="298"/>
                    <a:pt x="310" y="143"/>
                  </a:cubicBezTo>
                  <a:cubicBezTo>
                    <a:pt x="536" y="0"/>
                    <a:pt x="786" y="0"/>
                    <a:pt x="1013" y="96"/>
                  </a:cubicBezTo>
                  <a:cubicBezTo>
                    <a:pt x="1263" y="203"/>
                    <a:pt x="1417" y="774"/>
                    <a:pt x="1251" y="1001"/>
                  </a:cubicBezTo>
                  <a:cubicBezTo>
                    <a:pt x="1203" y="1072"/>
                    <a:pt x="1120" y="1120"/>
                    <a:pt x="1036" y="1155"/>
                  </a:cubicBezTo>
                  <a:cubicBezTo>
                    <a:pt x="953" y="1191"/>
                    <a:pt x="846" y="1191"/>
                    <a:pt x="751" y="119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1;p25"/>
            <p:cNvSpPr/>
            <p:nvPr/>
          </p:nvSpPr>
          <p:spPr>
            <a:xfrm>
              <a:off x="759300" y="2281375"/>
              <a:ext cx="29800" cy="31575"/>
            </a:xfrm>
            <a:custGeom>
              <a:avLst/>
              <a:gdLst/>
              <a:ahLst/>
              <a:cxnLst/>
              <a:rect l="l" t="t" r="r" b="b"/>
              <a:pathLst>
                <a:path w="1192" h="1263" extrusionOk="0">
                  <a:moveTo>
                    <a:pt x="1191" y="524"/>
                  </a:moveTo>
                  <a:lnTo>
                    <a:pt x="1191" y="762"/>
                  </a:lnTo>
                  <a:cubicBezTo>
                    <a:pt x="1132" y="1179"/>
                    <a:pt x="810" y="1262"/>
                    <a:pt x="525" y="1131"/>
                  </a:cubicBezTo>
                  <a:cubicBezTo>
                    <a:pt x="84" y="941"/>
                    <a:pt x="1" y="488"/>
                    <a:pt x="275" y="167"/>
                  </a:cubicBezTo>
                  <a:cubicBezTo>
                    <a:pt x="346" y="71"/>
                    <a:pt x="453" y="12"/>
                    <a:pt x="572" y="12"/>
                  </a:cubicBezTo>
                  <a:cubicBezTo>
                    <a:pt x="656" y="12"/>
                    <a:pt x="751" y="0"/>
                    <a:pt x="834" y="12"/>
                  </a:cubicBezTo>
                  <a:cubicBezTo>
                    <a:pt x="1049" y="36"/>
                    <a:pt x="1156" y="131"/>
                    <a:pt x="1191" y="34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" name="Google Shape;252;p25"/>
          <p:cNvGrpSpPr/>
          <p:nvPr userDrawn="1"/>
        </p:nvGrpSpPr>
        <p:grpSpPr>
          <a:xfrm>
            <a:off x="7629971" y="2578996"/>
            <a:ext cx="739324" cy="681878"/>
            <a:chOff x="751275" y="1814050"/>
            <a:chExt cx="233675" cy="215525"/>
          </a:xfrm>
        </p:grpSpPr>
        <p:sp>
          <p:nvSpPr>
            <p:cNvPr id="27" name="Google Shape;253;p25"/>
            <p:cNvSpPr/>
            <p:nvPr/>
          </p:nvSpPr>
          <p:spPr>
            <a:xfrm>
              <a:off x="765850" y="1830700"/>
              <a:ext cx="203325" cy="183700"/>
            </a:xfrm>
            <a:custGeom>
              <a:avLst/>
              <a:gdLst/>
              <a:ahLst/>
              <a:cxnLst/>
              <a:rect l="l" t="t" r="r" b="b"/>
              <a:pathLst>
                <a:path w="8133" h="7348" extrusionOk="0">
                  <a:moveTo>
                    <a:pt x="5120" y="1"/>
                  </a:moveTo>
                  <a:cubicBezTo>
                    <a:pt x="4466" y="1"/>
                    <a:pt x="3787" y="1"/>
                    <a:pt x="3132" y="108"/>
                  </a:cubicBezTo>
                  <a:cubicBezTo>
                    <a:pt x="3076" y="123"/>
                    <a:pt x="3018" y="128"/>
                    <a:pt x="2958" y="128"/>
                  </a:cubicBezTo>
                  <a:cubicBezTo>
                    <a:pt x="2879" y="128"/>
                    <a:pt x="2797" y="120"/>
                    <a:pt x="2715" y="120"/>
                  </a:cubicBezTo>
                  <a:cubicBezTo>
                    <a:pt x="2665" y="120"/>
                    <a:pt x="2613" y="119"/>
                    <a:pt x="2560" y="119"/>
                  </a:cubicBezTo>
                  <a:cubicBezTo>
                    <a:pt x="2401" y="119"/>
                    <a:pt x="2236" y="126"/>
                    <a:pt x="2084" y="180"/>
                  </a:cubicBezTo>
                  <a:cubicBezTo>
                    <a:pt x="2025" y="203"/>
                    <a:pt x="1942" y="203"/>
                    <a:pt x="1882" y="203"/>
                  </a:cubicBezTo>
                  <a:cubicBezTo>
                    <a:pt x="1501" y="203"/>
                    <a:pt x="1168" y="358"/>
                    <a:pt x="846" y="537"/>
                  </a:cubicBezTo>
                  <a:cubicBezTo>
                    <a:pt x="679" y="632"/>
                    <a:pt x="608" y="823"/>
                    <a:pt x="501" y="989"/>
                  </a:cubicBezTo>
                  <a:cubicBezTo>
                    <a:pt x="394" y="1168"/>
                    <a:pt x="322" y="1358"/>
                    <a:pt x="239" y="1537"/>
                  </a:cubicBezTo>
                  <a:cubicBezTo>
                    <a:pt x="215" y="1573"/>
                    <a:pt x="191" y="1608"/>
                    <a:pt x="191" y="1644"/>
                  </a:cubicBezTo>
                  <a:cubicBezTo>
                    <a:pt x="215" y="1989"/>
                    <a:pt x="37" y="2287"/>
                    <a:pt x="48" y="2620"/>
                  </a:cubicBezTo>
                  <a:cubicBezTo>
                    <a:pt x="84" y="2966"/>
                    <a:pt x="84" y="3311"/>
                    <a:pt x="13" y="3656"/>
                  </a:cubicBezTo>
                  <a:cubicBezTo>
                    <a:pt x="1" y="4025"/>
                    <a:pt x="72" y="4382"/>
                    <a:pt x="156" y="4740"/>
                  </a:cubicBezTo>
                  <a:cubicBezTo>
                    <a:pt x="263" y="5121"/>
                    <a:pt x="501" y="5383"/>
                    <a:pt x="894" y="5514"/>
                  </a:cubicBezTo>
                  <a:cubicBezTo>
                    <a:pt x="1168" y="5597"/>
                    <a:pt x="1441" y="5704"/>
                    <a:pt x="1739" y="5704"/>
                  </a:cubicBezTo>
                  <a:cubicBezTo>
                    <a:pt x="2067" y="5811"/>
                    <a:pt x="2397" y="5835"/>
                    <a:pt x="2727" y="5835"/>
                  </a:cubicBezTo>
                  <a:cubicBezTo>
                    <a:pt x="2992" y="5835"/>
                    <a:pt x="3256" y="5820"/>
                    <a:pt x="3519" y="5820"/>
                  </a:cubicBezTo>
                  <a:cubicBezTo>
                    <a:pt x="3584" y="5820"/>
                    <a:pt x="3650" y="5821"/>
                    <a:pt x="3716" y="5823"/>
                  </a:cubicBezTo>
                  <a:lnTo>
                    <a:pt x="4180" y="5823"/>
                  </a:lnTo>
                  <a:cubicBezTo>
                    <a:pt x="4370" y="5835"/>
                    <a:pt x="4525" y="5918"/>
                    <a:pt x="4620" y="6073"/>
                  </a:cubicBezTo>
                  <a:cubicBezTo>
                    <a:pt x="4680" y="6157"/>
                    <a:pt x="4739" y="6240"/>
                    <a:pt x="4787" y="6335"/>
                  </a:cubicBezTo>
                  <a:cubicBezTo>
                    <a:pt x="4859" y="6466"/>
                    <a:pt x="4966" y="6537"/>
                    <a:pt x="5097" y="6597"/>
                  </a:cubicBezTo>
                  <a:cubicBezTo>
                    <a:pt x="5359" y="6692"/>
                    <a:pt x="5561" y="6847"/>
                    <a:pt x="5775" y="7014"/>
                  </a:cubicBezTo>
                  <a:cubicBezTo>
                    <a:pt x="5918" y="7133"/>
                    <a:pt x="6085" y="7228"/>
                    <a:pt x="6323" y="7347"/>
                  </a:cubicBezTo>
                  <a:cubicBezTo>
                    <a:pt x="6275" y="7204"/>
                    <a:pt x="6275" y="7169"/>
                    <a:pt x="6252" y="7121"/>
                  </a:cubicBezTo>
                  <a:cubicBezTo>
                    <a:pt x="6085" y="6835"/>
                    <a:pt x="6049" y="6490"/>
                    <a:pt x="5966" y="6180"/>
                  </a:cubicBezTo>
                  <a:cubicBezTo>
                    <a:pt x="5954" y="6121"/>
                    <a:pt x="5954" y="6049"/>
                    <a:pt x="5954" y="5990"/>
                  </a:cubicBezTo>
                  <a:cubicBezTo>
                    <a:pt x="5954" y="5776"/>
                    <a:pt x="6037" y="5680"/>
                    <a:pt x="6252" y="5656"/>
                  </a:cubicBezTo>
                  <a:cubicBezTo>
                    <a:pt x="6307" y="5656"/>
                    <a:pt x="6368" y="5651"/>
                    <a:pt x="6427" y="5651"/>
                  </a:cubicBezTo>
                  <a:cubicBezTo>
                    <a:pt x="6457" y="5651"/>
                    <a:pt x="6486" y="5652"/>
                    <a:pt x="6514" y="5656"/>
                  </a:cubicBezTo>
                  <a:cubicBezTo>
                    <a:pt x="6573" y="5666"/>
                    <a:pt x="6631" y="5671"/>
                    <a:pt x="6688" y="5671"/>
                  </a:cubicBezTo>
                  <a:cubicBezTo>
                    <a:pt x="6908" y="5671"/>
                    <a:pt x="7118" y="5608"/>
                    <a:pt x="7335" y="5561"/>
                  </a:cubicBezTo>
                  <a:cubicBezTo>
                    <a:pt x="7395" y="5561"/>
                    <a:pt x="7454" y="5514"/>
                    <a:pt x="7502" y="5466"/>
                  </a:cubicBezTo>
                  <a:cubicBezTo>
                    <a:pt x="7561" y="5406"/>
                    <a:pt x="7597" y="5323"/>
                    <a:pt x="7645" y="5240"/>
                  </a:cubicBezTo>
                  <a:cubicBezTo>
                    <a:pt x="7823" y="4883"/>
                    <a:pt x="7978" y="4525"/>
                    <a:pt x="8014" y="4132"/>
                  </a:cubicBezTo>
                  <a:cubicBezTo>
                    <a:pt x="8061" y="3775"/>
                    <a:pt x="8097" y="3406"/>
                    <a:pt x="8109" y="3061"/>
                  </a:cubicBezTo>
                  <a:cubicBezTo>
                    <a:pt x="8121" y="2608"/>
                    <a:pt x="8109" y="2168"/>
                    <a:pt x="8121" y="1715"/>
                  </a:cubicBezTo>
                  <a:cubicBezTo>
                    <a:pt x="8133" y="1394"/>
                    <a:pt x="7990" y="1108"/>
                    <a:pt x="7835" y="823"/>
                  </a:cubicBezTo>
                  <a:cubicBezTo>
                    <a:pt x="7823" y="799"/>
                    <a:pt x="7811" y="775"/>
                    <a:pt x="7799" y="763"/>
                  </a:cubicBezTo>
                  <a:cubicBezTo>
                    <a:pt x="7442" y="513"/>
                    <a:pt x="7097" y="203"/>
                    <a:pt x="6633" y="144"/>
                  </a:cubicBezTo>
                  <a:cubicBezTo>
                    <a:pt x="6466" y="120"/>
                    <a:pt x="6311" y="120"/>
                    <a:pt x="6144" y="120"/>
                  </a:cubicBezTo>
                  <a:cubicBezTo>
                    <a:pt x="5906" y="120"/>
                    <a:pt x="5680" y="120"/>
                    <a:pt x="5454" y="49"/>
                  </a:cubicBezTo>
                  <a:cubicBezTo>
                    <a:pt x="5359" y="1"/>
                    <a:pt x="5240" y="1"/>
                    <a:pt x="512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54;p25"/>
            <p:cNvSpPr/>
            <p:nvPr/>
          </p:nvSpPr>
          <p:spPr>
            <a:xfrm>
              <a:off x="751275" y="1814050"/>
              <a:ext cx="233675" cy="215525"/>
            </a:xfrm>
            <a:custGeom>
              <a:avLst/>
              <a:gdLst/>
              <a:ahLst/>
              <a:cxnLst/>
              <a:rect l="l" t="t" r="r" b="b"/>
              <a:pathLst>
                <a:path w="9347" h="8621" extrusionOk="0">
                  <a:moveTo>
                    <a:pt x="3215" y="7192"/>
                  </a:moveTo>
                  <a:cubicBezTo>
                    <a:pt x="2917" y="7192"/>
                    <a:pt x="2620" y="7215"/>
                    <a:pt x="2346" y="7096"/>
                  </a:cubicBezTo>
                  <a:cubicBezTo>
                    <a:pt x="2298" y="7084"/>
                    <a:pt x="2251" y="7084"/>
                    <a:pt x="2203" y="7084"/>
                  </a:cubicBezTo>
                  <a:cubicBezTo>
                    <a:pt x="1929" y="7096"/>
                    <a:pt x="1703" y="6977"/>
                    <a:pt x="1465" y="6894"/>
                  </a:cubicBezTo>
                  <a:cubicBezTo>
                    <a:pt x="1405" y="6870"/>
                    <a:pt x="1346" y="6834"/>
                    <a:pt x="1298" y="6811"/>
                  </a:cubicBezTo>
                  <a:cubicBezTo>
                    <a:pt x="929" y="6715"/>
                    <a:pt x="667" y="6489"/>
                    <a:pt x="429" y="6203"/>
                  </a:cubicBezTo>
                  <a:cubicBezTo>
                    <a:pt x="262" y="6013"/>
                    <a:pt x="131" y="5787"/>
                    <a:pt x="131" y="5525"/>
                  </a:cubicBezTo>
                  <a:cubicBezTo>
                    <a:pt x="131" y="5441"/>
                    <a:pt x="119" y="5358"/>
                    <a:pt x="84" y="5299"/>
                  </a:cubicBezTo>
                  <a:cubicBezTo>
                    <a:pt x="12" y="5144"/>
                    <a:pt x="12" y="5001"/>
                    <a:pt x="12" y="4846"/>
                  </a:cubicBezTo>
                  <a:cubicBezTo>
                    <a:pt x="12" y="4334"/>
                    <a:pt x="12" y="3810"/>
                    <a:pt x="24" y="3274"/>
                  </a:cubicBezTo>
                  <a:cubicBezTo>
                    <a:pt x="24" y="3024"/>
                    <a:pt x="0" y="2762"/>
                    <a:pt x="131" y="2524"/>
                  </a:cubicBezTo>
                  <a:cubicBezTo>
                    <a:pt x="155" y="2489"/>
                    <a:pt x="143" y="2405"/>
                    <a:pt x="155" y="2334"/>
                  </a:cubicBezTo>
                  <a:cubicBezTo>
                    <a:pt x="179" y="2262"/>
                    <a:pt x="155" y="2167"/>
                    <a:pt x="191" y="2108"/>
                  </a:cubicBezTo>
                  <a:cubicBezTo>
                    <a:pt x="381" y="1774"/>
                    <a:pt x="429" y="1358"/>
                    <a:pt x="727" y="1072"/>
                  </a:cubicBezTo>
                  <a:cubicBezTo>
                    <a:pt x="846" y="786"/>
                    <a:pt x="1108" y="655"/>
                    <a:pt x="1370" y="560"/>
                  </a:cubicBezTo>
                  <a:cubicBezTo>
                    <a:pt x="1703" y="441"/>
                    <a:pt x="2048" y="262"/>
                    <a:pt x="2441" y="310"/>
                  </a:cubicBezTo>
                  <a:cubicBezTo>
                    <a:pt x="2465" y="310"/>
                    <a:pt x="2513" y="310"/>
                    <a:pt x="2560" y="298"/>
                  </a:cubicBezTo>
                  <a:cubicBezTo>
                    <a:pt x="2739" y="191"/>
                    <a:pt x="2929" y="226"/>
                    <a:pt x="3120" y="203"/>
                  </a:cubicBezTo>
                  <a:cubicBezTo>
                    <a:pt x="3227" y="203"/>
                    <a:pt x="3334" y="203"/>
                    <a:pt x="3417" y="179"/>
                  </a:cubicBezTo>
                  <a:cubicBezTo>
                    <a:pt x="4263" y="0"/>
                    <a:pt x="5120" y="48"/>
                    <a:pt x="5977" y="48"/>
                  </a:cubicBezTo>
                  <a:cubicBezTo>
                    <a:pt x="6025" y="48"/>
                    <a:pt x="6049" y="48"/>
                    <a:pt x="6096" y="60"/>
                  </a:cubicBezTo>
                  <a:cubicBezTo>
                    <a:pt x="6382" y="179"/>
                    <a:pt x="6680" y="143"/>
                    <a:pt x="6977" y="143"/>
                  </a:cubicBezTo>
                  <a:cubicBezTo>
                    <a:pt x="7442" y="167"/>
                    <a:pt x="7859" y="286"/>
                    <a:pt x="8228" y="548"/>
                  </a:cubicBezTo>
                  <a:cubicBezTo>
                    <a:pt x="8406" y="679"/>
                    <a:pt x="8597" y="834"/>
                    <a:pt x="8775" y="965"/>
                  </a:cubicBezTo>
                  <a:cubicBezTo>
                    <a:pt x="8823" y="1012"/>
                    <a:pt x="8882" y="1060"/>
                    <a:pt x="8906" y="1096"/>
                  </a:cubicBezTo>
                  <a:cubicBezTo>
                    <a:pt x="9132" y="1489"/>
                    <a:pt x="9347" y="1870"/>
                    <a:pt x="9323" y="2346"/>
                  </a:cubicBezTo>
                  <a:cubicBezTo>
                    <a:pt x="9311" y="2691"/>
                    <a:pt x="9323" y="3036"/>
                    <a:pt x="9323" y="3394"/>
                  </a:cubicBezTo>
                  <a:cubicBezTo>
                    <a:pt x="9323" y="3894"/>
                    <a:pt x="9323" y="4417"/>
                    <a:pt x="9240" y="4929"/>
                  </a:cubicBezTo>
                  <a:cubicBezTo>
                    <a:pt x="9144" y="5429"/>
                    <a:pt x="8990" y="5918"/>
                    <a:pt x="8716" y="6358"/>
                  </a:cubicBezTo>
                  <a:cubicBezTo>
                    <a:pt x="8537" y="6632"/>
                    <a:pt x="8299" y="6811"/>
                    <a:pt x="7930" y="6811"/>
                  </a:cubicBezTo>
                  <a:cubicBezTo>
                    <a:pt x="7692" y="6799"/>
                    <a:pt x="7454" y="6858"/>
                    <a:pt x="7204" y="6894"/>
                  </a:cubicBezTo>
                  <a:lnTo>
                    <a:pt x="7204" y="7084"/>
                  </a:lnTo>
                  <a:cubicBezTo>
                    <a:pt x="7216" y="7144"/>
                    <a:pt x="7227" y="7203"/>
                    <a:pt x="7263" y="7263"/>
                  </a:cubicBezTo>
                  <a:cubicBezTo>
                    <a:pt x="7358" y="7549"/>
                    <a:pt x="7501" y="7823"/>
                    <a:pt x="7704" y="8061"/>
                  </a:cubicBezTo>
                  <a:cubicBezTo>
                    <a:pt x="7823" y="8204"/>
                    <a:pt x="7799" y="8323"/>
                    <a:pt x="7680" y="8442"/>
                  </a:cubicBezTo>
                  <a:cubicBezTo>
                    <a:pt x="7585" y="8525"/>
                    <a:pt x="7501" y="8573"/>
                    <a:pt x="7382" y="8585"/>
                  </a:cubicBezTo>
                  <a:cubicBezTo>
                    <a:pt x="7085" y="8620"/>
                    <a:pt x="6799" y="8561"/>
                    <a:pt x="6549" y="8394"/>
                  </a:cubicBezTo>
                  <a:cubicBezTo>
                    <a:pt x="6275" y="8216"/>
                    <a:pt x="6013" y="8061"/>
                    <a:pt x="5727" y="7882"/>
                  </a:cubicBezTo>
                  <a:cubicBezTo>
                    <a:pt x="5430" y="7692"/>
                    <a:pt x="5108" y="7549"/>
                    <a:pt x="4953" y="7192"/>
                  </a:cubicBezTo>
                  <a:close/>
                  <a:moveTo>
                    <a:pt x="6870" y="7799"/>
                  </a:moveTo>
                  <a:cubicBezTo>
                    <a:pt x="6716" y="7501"/>
                    <a:pt x="6680" y="7180"/>
                    <a:pt x="6596" y="6858"/>
                  </a:cubicBezTo>
                  <a:cubicBezTo>
                    <a:pt x="6573" y="6799"/>
                    <a:pt x="6573" y="6727"/>
                    <a:pt x="6573" y="6668"/>
                  </a:cubicBezTo>
                  <a:cubicBezTo>
                    <a:pt x="6573" y="6453"/>
                    <a:pt x="6668" y="6358"/>
                    <a:pt x="6870" y="6334"/>
                  </a:cubicBezTo>
                  <a:cubicBezTo>
                    <a:pt x="6966" y="6322"/>
                    <a:pt x="7049" y="6322"/>
                    <a:pt x="7144" y="6334"/>
                  </a:cubicBezTo>
                  <a:cubicBezTo>
                    <a:pt x="7430" y="6382"/>
                    <a:pt x="7692" y="6299"/>
                    <a:pt x="7966" y="6239"/>
                  </a:cubicBezTo>
                  <a:cubicBezTo>
                    <a:pt x="8025" y="6215"/>
                    <a:pt x="8085" y="6191"/>
                    <a:pt x="8120" y="6144"/>
                  </a:cubicBezTo>
                  <a:cubicBezTo>
                    <a:pt x="8180" y="6084"/>
                    <a:pt x="8228" y="6001"/>
                    <a:pt x="8275" y="5918"/>
                  </a:cubicBezTo>
                  <a:cubicBezTo>
                    <a:pt x="8454" y="5560"/>
                    <a:pt x="8597" y="5191"/>
                    <a:pt x="8644" y="4810"/>
                  </a:cubicBezTo>
                  <a:cubicBezTo>
                    <a:pt x="8692" y="4453"/>
                    <a:pt x="8716" y="4096"/>
                    <a:pt x="8740" y="3739"/>
                  </a:cubicBezTo>
                  <a:cubicBezTo>
                    <a:pt x="8751" y="3286"/>
                    <a:pt x="8740" y="2846"/>
                    <a:pt x="8751" y="2393"/>
                  </a:cubicBezTo>
                  <a:cubicBezTo>
                    <a:pt x="8763" y="2048"/>
                    <a:pt x="8621" y="1786"/>
                    <a:pt x="8466" y="1500"/>
                  </a:cubicBezTo>
                  <a:cubicBezTo>
                    <a:pt x="8454" y="1489"/>
                    <a:pt x="8442" y="1453"/>
                    <a:pt x="8418" y="1441"/>
                  </a:cubicBezTo>
                  <a:cubicBezTo>
                    <a:pt x="8061" y="1191"/>
                    <a:pt x="7728" y="881"/>
                    <a:pt x="7263" y="822"/>
                  </a:cubicBezTo>
                  <a:cubicBezTo>
                    <a:pt x="7097" y="798"/>
                    <a:pt x="6930" y="798"/>
                    <a:pt x="6763" y="798"/>
                  </a:cubicBezTo>
                  <a:cubicBezTo>
                    <a:pt x="6525" y="798"/>
                    <a:pt x="6311" y="798"/>
                    <a:pt x="6084" y="727"/>
                  </a:cubicBezTo>
                  <a:cubicBezTo>
                    <a:pt x="5977" y="703"/>
                    <a:pt x="5858" y="679"/>
                    <a:pt x="5739" y="679"/>
                  </a:cubicBezTo>
                  <a:cubicBezTo>
                    <a:pt x="5072" y="667"/>
                    <a:pt x="4418" y="667"/>
                    <a:pt x="3763" y="786"/>
                  </a:cubicBezTo>
                  <a:cubicBezTo>
                    <a:pt x="3632" y="822"/>
                    <a:pt x="3477" y="798"/>
                    <a:pt x="3346" y="798"/>
                  </a:cubicBezTo>
                  <a:cubicBezTo>
                    <a:pt x="3120" y="798"/>
                    <a:pt x="2917" y="786"/>
                    <a:pt x="2703" y="857"/>
                  </a:cubicBezTo>
                  <a:cubicBezTo>
                    <a:pt x="2644" y="881"/>
                    <a:pt x="2584" y="881"/>
                    <a:pt x="2513" y="881"/>
                  </a:cubicBezTo>
                  <a:cubicBezTo>
                    <a:pt x="2120" y="881"/>
                    <a:pt x="1798" y="1024"/>
                    <a:pt x="1465" y="1227"/>
                  </a:cubicBezTo>
                  <a:cubicBezTo>
                    <a:pt x="1310" y="1310"/>
                    <a:pt x="1227" y="1500"/>
                    <a:pt x="1131" y="1667"/>
                  </a:cubicBezTo>
                  <a:cubicBezTo>
                    <a:pt x="1024" y="1846"/>
                    <a:pt x="953" y="2036"/>
                    <a:pt x="858" y="2215"/>
                  </a:cubicBezTo>
                  <a:cubicBezTo>
                    <a:pt x="846" y="2251"/>
                    <a:pt x="810" y="2286"/>
                    <a:pt x="810" y="2322"/>
                  </a:cubicBezTo>
                  <a:cubicBezTo>
                    <a:pt x="834" y="2643"/>
                    <a:pt x="655" y="2965"/>
                    <a:pt x="679" y="3310"/>
                  </a:cubicBezTo>
                  <a:cubicBezTo>
                    <a:pt x="691" y="3644"/>
                    <a:pt x="715" y="3989"/>
                    <a:pt x="679" y="4334"/>
                  </a:cubicBezTo>
                  <a:cubicBezTo>
                    <a:pt x="655" y="4703"/>
                    <a:pt x="739" y="5060"/>
                    <a:pt x="834" y="5418"/>
                  </a:cubicBezTo>
                  <a:cubicBezTo>
                    <a:pt x="917" y="5787"/>
                    <a:pt x="1167" y="6061"/>
                    <a:pt x="1560" y="6191"/>
                  </a:cubicBezTo>
                  <a:cubicBezTo>
                    <a:pt x="1846" y="6287"/>
                    <a:pt x="2108" y="6394"/>
                    <a:pt x="2405" y="6382"/>
                  </a:cubicBezTo>
                  <a:cubicBezTo>
                    <a:pt x="3060" y="6584"/>
                    <a:pt x="3715" y="6477"/>
                    <a:pt x="4382" y="6501"/>
                  </a:cubicBezTo>
                  <a:lnTo>
                    <a:pt x="4846" y="6501"/>
                  </a:lnTo>
                  <a:cubicBezTo>
                    <a:pt x="5037" y="6501"/>
                    <a:pt x="5192" y="6596"/>
                    <a:pt x="5299" y="6751"/>
                  </a:cubicBezTo>
                  <a:cubicBezTo>
                    <a:pt x="5358" y="6846"/>
                    <a:pt x="5394" y="6930"/>
                    <a:pt x="5453" y="7013"/>
                  </a:cubicBezTo>
                  <a:cubicBezTo>
                    <a:pt x="5537" y="7144"/>
                    <a:pt x="5632" y="7215"/>
                    <a:pt x="5775" y="7275"/>
                  </a:cubicBezTo>
                  <a:cubicBezTo>
                    <a:pt x="6025" y="7370"/>
                    <a:pt x="6227" y="7525"/>
                    <a:pt x="6442" y="7692"/>
                  </a:cubicBezTo>
                  <a:cubicBezTo>
                    <a:pt x="6585" y="7811"/>
                    <a:pt x="6751" y="7906"/>
                    <a:pt x="6989" y="8025"/>
                  </a:cubicBezTo>
                  <a:cubicBezTo>
                    <a:pt x="6918" y="7894"/>
                    <a:pt x="6906" y="7846"/>
                    <a:pt x="6870" y="779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55;p25"/>
            <p:cNvSpPr/>
            <p:nvPr/>
          </p:nvSpPr>
          <p:spPr>
            <a:xfrm>
              <a:off x="795925" y="1891125"/>
              <a:ext cx="35450" cy="30100"/>
            </a:xfrm>
            <a:custGeom>
              <a:avLst/>
              <a:gdLst/>
              <a:ahLst/>
              <a:cxnLst/>
              <a:rect l="l" t="t" r="r" b="b"/>
              <a:pathLst>
                <a:path w="1418" h="1204" extrusionOk="0">
                  <a:moveTo>
                    <a:pt x="631" y="1203"/>
                  </a:moveTo>
                  <a:cubicBezTo>
                    <a:pt x="810" y="1203"/>
                    <a:pt x="1000" y="1203"/>
                    <a:pt x="1143" y="1073"/>
                  </a:cubicBezTo>
                  <a:cubicBezTo>
                    <a:pt x="1417" y="822"/>
                    <a:pt x="1381" y="370"/>
                    <a:pt x="1072" y="180"/>
                  </a:cubicBezTo>
                  <a:cubicBezTo>
                    <a:pt x="798" y="1"/>
                    <a:pt x="405" y="49"/>
                    <a:pt x="191" y="287"/>
                  </a:cubicBezTo>
                  <a:cubicBezTo>
                    <a:pt x="36" y="441"/>
                    <a:pt x="0" y="822"/>
                    <a:pt x="107" y="1001"/>
                  </a:cubicBezTo>
                  <a:cubicBezTo>
                    <a:pt x="167" y="1096"/>
                    <a:pt x="250" y="1180"/>
                    <a:pt x="369" y="1192"/>
                  </a:cubicBezTo>
                  <a:cubicBezTo>
                    <a:pt x="465" y="1192"/>
                    <a:pt x="548" y="1192"/>
                    <a:pt x="631" y="120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256;p25"/>
            <p:cNvSpPr/>
            <p:nvPr/>
          </p:nvSpPr>
          <p:spPr>
            <a:xfrm>
              <a:off x="847125" y="1888750"/>
              <a:ext cx="35450" cy="30400"/>
            </a:xfrm>
            <a:custGeom>
              <a:avLst/>
              <a:gdLst/>
              <a:ahLst/>
              <a:cxnLst/>
              <a:rect l="l" t="t" r="r" b="b"/>
              <a:pathLst>
                <a:path w="1418" h="1216" extrusionOk="0">
                  <a:moveTo>
                    <a:pt x="679" y="1191"/>
                  </a:moveTo>
                  <a:cubicBezTo>
                    <a:pt x="917" y="1215"/>
                    <a:pt x="1107" y="1132"/>
                    <a:pt x="1238" y="941"/>
                  </a:cubicBezTo>
                  <a:cubicBezTo>
                    <a:pt x="1417" y="691"/>
                    <a:pt x="1358" y="298"/>
                    <a:pt x="1107" y="144"/>
                  </a:cubicBezTo>
                  <a:cubicBezTo>
                    <a:pt x="881" y="1"/>
                    <a:pt x="631" y="1"/>
                    <a:pt x="405" y="96"/>
                  </a:cubicBezTo>
                  <a:cubicBezTo>
                    <a:pt x="155" y="203"/>
                    <a:pt x="0" y="775"/>
                    <a:pt x="167" y="1001"/>
                  </a:cubicBezTo>
                  <a:cubicBezTo>
                    <a:pt x="215" y="1072"/>
                    <a:pt x="298" y="1120"/>
                    <a:pt x="381" y="1156"/>
                  </a:cubicBezTo>
                  <a:cubicBezTo>
                    <a:pt x="465" y="1179"/>
                    <a:pt x="572" y="1179"/>
                    <a:pt x="679" y="119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257;p25"/>
            <p:cNvSpPr/>
            <p:nvPr/>
          </p:nvSpPr>
          <p:spPr>
            <a:xfrm>
              <a:off x="907550" y="1889650"/>
              <a:ext cx="29775" cy="31575"/>
            </a:xfrm>
            <a:custGeom>
              <a:avLst/>
              <a:gdLst/>
              <a:ahLst/>
              <a:cxnLst/>
              <a:rect l="l" t="t" r="r" b="b"/>
              <a:pathLst>
                <a:path w="1191" h="1263" extrusionOk="0">
                  <a:moveTo>
                    <a:pt x="0" y="524"/>
                  </a:moveTo>
                  <a:lnTo>
                    <a:pt x="0" y="762"/>
                  </a:lnTo>
                  <a:cubicBezTo>
                    <a:pt x="60" y="1179"/>
                    <a:pt x="381" y="1262"/>
                    <a:pt x="667" y="1132"/>
                  </a:cubicBezTo>
                  <a:cubicBezTo>
                    <a:pt x="1119" y="941"/>
                    <a:pt x="1191" y="489"/>
                    <a:pt x="917" y="167"/>
                  </a:cubicBezTo>
                  <a:cubicBezTo>
                    <a:pt x="846" y="72"/>
                    <a:pt x="738" y="12"/>
                    <a:pt x="619" y="12"/>
                  </a:cubicBezTo>
                  <a:cubicBezTo>
                    <a:pt x="536" y="12"/>
                    <a:pt x="441" y="0"/>
                    <a:pt x="357" y="12"/>
                  </a:cubicBezTo>
                  <a:cubicBezTo>
                    <a:pt x="143" y="24"/>
                    <a:pt x="48" y="131"/>
                    <a:pt x="0" y="34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2" name="Google Shape;273;p25"/>
          <p:cNvSpPr/>
          <p:nvPr userDrawn="1"/>
        </p:nvSpPr>
        <p:spPr>
          <a:xfrm rot="-1177723">
            <a:off x="1475515" y="195582"/>
            <a:ext cx="312170" cy="300110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chemeClr val="accent3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3" name="Group 32"/>
          <p:cNvGrpSpPr/>
          <p:nvPr userDrawn="1"/>
        </p:nvGrpSpPr>
        <p:grpSpPr>
          <a:xfrm>
            <a:off x="3620184" y="264720"/>
            <a:ext cx="1776113" cy="1418528"/>
            <a:chOff x="3620184" y="264720"/>
            <a:chExt cx="1776113" cy="1418528"/>
          </a:xfrm>
        </p:grpSpPr>
        <p:sp>
          <p:nvSpPr>
            <p:cNvPr id="34" name="Google Shape;196;p25"/>
            <p:cNvSpPr/>
            <p:nvPr userDrawn="1"/>
          </p:nvSpPr>
          <p:spPr>
            <a:xfrm>
              <a:off x="3693975" y="264720"/>
              <a:ext cx="1702322" cy="1389579"/>
            </a:xfrm>
            <a:custGeom>
              <a:avLst/>
              <a:gdLst/>
              <a:ahLst/>
              <a:cxnLst/>
              <a:rect l="l" t="t" r="r" b="b"/>
              <a:pathLst>
                <a:path w="47804" h="47804" extrusionOk="0">
                  <a:moveTo>
                    <a:pt x="23908" y="0"/>
                  </a:moveTo>
                  <a:cubicBezTo>
                    <a:pt x="22372" y="0"/>
                    <a:pt x="21050" y="1917"/>
                    <a:pt x="19586" y="2203"/>
                  </a:cubicBezTo>
                  <a:cubicBezTo>
                    <a:pt x="19422" y="2235"/>
                    <a:pt x="19253" y="2249"/>
                    <a:pt x="19080" y="2249"/>
                  </a:cubicBezTo>
                  <a:cubicBezTo>
                    <a:pt x="17963" y="2249"/>
                    <a:pt x="16678" y="1664"/>
                    <a:pt x="15580" y="1664"/>
                  </a:cubicBezTo>
                  <a:cubicBezTo>
                    <a:pt x="15289" y="1664"/>
                    <a:pt x="15010" y="1705"/>
                    <a:pt x="14752" y="1810"/>
                  </a:cubicBezTo>
                  <a:cubicBezTo>
                    <a:pt x="13347" y="2393"/>
                    <a:pt x="12859" y="4667"/>
                    <a:pt x="11609" y="5501"/>
                  </a:cubicBezTo>
                  <a:cubicBezTo>
                    <a:pt x="10359" y="6334"/>
                    <a:pt x="8049" y="5929"/>
                    <a:pt x="7001" y="6989"/>
                  </a:cubicBezTo>
                  <a:cubicBezTo>
                    <a:pt x="5941" y="8049"/>
                    <a:pt x="6346" y="10358"/>
                    <a:pt x="5513" y="11609"/>
                  </a:cubicBezTo>
                  <a:cubicBezTo>
                    <a:pt x="4667" y="12859"/>
                    <a:pt x="2393" y="13347"/>
                    <a:pt x="1810" y="14740"/>
                  </a:cubicBezTo>
                  <a:cubicBezTo>
                    <a:pt x="1238" y="16133"/>
                    <a:pt x="2500" y="18074"/>
                    <a:pt x="2203" y="19586"/>
                  </a:cubicBezTo>
                  <a:cubicBezTo>
                    <a:pt x="1917" y="21026"/>
                    <a:pt x="0" y="22360"/>
                    <a:pt x="0" y="23896"/>
                  </a:cubicBezTo>
                  <a:cubicBezTo>
                    <a:pt x="0" y="25432"/>
                    <a:pt x="1917" y="26753"/>
                    <a:pt x="2203" y="28218"/>
                  </a:cubicBezTo>
                  <a:cubicBezTo>
                    <a:pt x="2500" y="29718"/>
                    <a:pt x="1250" y="31671"/>
                    <a:pt x="1810" y="33052"/>
                  </a:cubicBezTo>
                  <a:cubicBezTo>
                    <a:pt x="2393" y="34445"/>
                    <a:pt x="4679" y="34945"/>
                    <a:pt x="5513" y="36195"/>
                  </a:cubicBezTo>
                  <a:cubicBezTo>
                    <a:pt x="6346" y="37445"/>
                    <a:pt x="5941" y="39743"/>
                    <a:pt x="7001" y="40803"/>
                  </a:cubicBezTo>
                  <a:cubicBezTo>
                    <a:pt x="8049" y="41862"/>
                    <a:pt x="10359" y="41457"/>
                    <a:pt x="11609" y="42291"/>
                  </a:cubicBezTo>
                  <a:cubicBezTo>
                    <a:pt x="12859" y="43124"/>
                    <a:pt x="13347" y="45398"/>
                    <a:pt x="14752" y="45982"/>
                  </a:cubicBezTo>
                  <a:cubicBezTo>
                    <a:pt x="15017" y="46094"/>
                    <a:pt x="15304" y="46138"/>
                    <a:pt x="15604" y="46138"/>
                  </a:cubicBezTo>
                  <a:cubicBezTo>
                    <a:pt x="16698" y="46138"/>
                    <a:pt x="17975" y="45555"/>
                    <a:pt x="19084" y="45555"/>
                  </a:cubicBezTo>
                  <a:cubicBezTo>
                    <a:pt x="19256" y="45555"/>
                    <a:pt x="19424" y="45569"/>
                    <a:pt x="19586" y="45601"/>
                  </a:cubicBezTo>
                  <a:cubicBezTo>
                    <a:pt x="21027" y="45875"/>
                    <a:pt x="22372" y="47803"/>
                    <a:pt x="23908" y="47803"/>
                  </a:cubicBezTo>
                  <a:cubicBezTo>
                    <a:pt x="25432" y="47803"/>
                    <a:pt x="26754" y="45875"/>
                    <a:pt x="28218" y="45601"/>
                  </a:cubicBezTo>
                  <a:cubicBezTo>
                    <a:pt x="28382" y="45568"/>
                    <a:pt x="28551" y="45554"/>
                    <a:pt x="28724" y="45554"/>
                  </a:cubicBezTo>
                  <a:cubicBezTo>
                    <a:pt x="29835" y="45554"/>
                    <a:pt x="31114" y="46133"/>
                    <a:pt x="32208" y="46133"/>
                  </a:cubicBezTo>
                  <a:cubicBezTo>
                    <a:pt x="32505" y="46133"/>
                    <a:pt x="32789" y="46091"/>
                    <a:pt x="33052" y="45982"/>
                  </a:cubicBezTo>
                  <a:cubicBezTo>
                    <a:pt x="34457" y="45398"/>
                    <a:pt x="34945" y="43124"/>
                    <a:pt x="36195" y="42291"/>
                  </a:cubicBezTo>
                  <a:cubicBezTo>
                    <a:pt x="37445" y="41457"/>
                    <a:pt x="39755" y="41862"/>
                    <a:pt x="40815" y="40803"/>
                  </a:cubicBezTo>
                  <a:cubicBezTo>
                    <a:pt x="41863" y="39743"/>
                    <a:pt x="41470" y="37445"/>
                    <a:pt x="42303" y="36195"/>
                  </a:cubicBezTo>
                  <a:cubicBezTo>
                    <a:pt x="43137" y="34945"/>
                    <a:pt x="45411" y="34445"/>
                    <a:pt x="45994" y="33052"/>
                  </a:cubicBezTo>
                  <a:cubicBezTo>
                    <a:pt x="46566" y="31671"/>
                    <a:pt x="45303" y="29718"/>
                    <a:pt x="45601" y="28218"/>
                  </a:cubicBezTo>
                  <a:cubicBezTo>
                    <a:pt x="45887" y="26765"/>
                    <a:pt x="47804" y="25432"/>
                    <a:pt x="47804" y="23896"/>
                  </a:cubicBezTo>
                  <a:cubicBezTo>
                    <a:pt x="47804" y="22360"/>
                    <a:pt x="45887" y="21038"/>
                    <a:pt x="45601" y="19586"/>
                  </a:cubicBezTo>
                  <a:cubicBezTo>
                    <a:pt x="45303" y="18074"/>
                    <a:pt x="46554" y="16133"/>
                    <a:pt x="45994" y="14740"/>
                  </a:cubicBezTo>
                  <a:cubicBezTo>
                    <a:pt x="45411" y="13347"/>
                    <a:pt x="43137" y="12859"/>
                    <a:pt x="42303" y="11609"/>
                  </a:cubicBezTo>
                  <a:cubicBezTo>
                    <a:pt x="41470" y="10358"/>
                    <a:pt x="41863" y="8049"/>
                    <a:pt x="40815" y="6989"/>
                  </a:cubicBezTo>
                  <a:cubicBezTo>
                    <a:pt x="39755" y="5929"/>
                    <a:pt x="37445" y="6334"/>
                    <a:pt x="36195" y="5501"/>
                  </a:cubicBezTo>
                  <a:cubicBezTo>
                    <a:pt x="34945" y="4667"/>
                    <a:pt x="34457" y="2393"/>
                    <a:pt x="33052" y="1810"/>
                  </a:cubicBezTo>
                  <a:cubicBezTo>
                    <a:pt x="32789" y="1699"/>
                    <a:pt x="32505" y="1655"/>
                    <a:pt x="32207" y="1655"/>
                  </a:cubicBezTo>
                  <a:cubicBezTo>
                    <a:pt x="31110" y="1655"/>
                    <a:pt x="29828" y="2248"/>
                    <a:pt x="28715" y="2248"/>
                  </a:cubicBezTo>
                  <a:cubicBezTo>
                    <a:pt x="28545" y="2248"/>
                    <a:pt x="28379" y="2235"/>
                    <a:pt x="28218" y="2203"/>
                  </a:cubicBezTo>
                  <a:cubicBezTo>
                    <a:pt x="26777" y="1917"/>
                    <a:pt x="25432" y="0"/>
                    <a:pt x="23908" y="0"/>
                  </a:cubicBezTo>
                  <a:close/>
                </a:path>
              </a:pathLst>
            </a:custGeom>
            <a:noFill/>
            <a:ln w="28575">
              <a:solidFill>
                <a:srgbClr val="ECF26E"/>
              </a:solidFill>
              <a:prstDash val="dash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196;p25"/>
            <p:cNvSpPr/>
            <p:nvPr userDrawn="1"/>
          </p:nvSpPr>
          <p:spPr>
            <a:xfrm>
              <a:off x="3620184" y="293669"/>
              <a:ext cx="1702322" cy="1389579"/>
            </a:xfrm>
            <a:custGeom>
              <a:avLst/>
              <a:gdLst/>
              <a:ahLst/>
              <a:cxnLst/>
              <a:rect l="l" t="t" r="r" b="b"/>
              <a:pathLst>
                <a:path w="47804" h="47804" extrusionOk="0">
                  <a:moveTo>
                    <a:pt x="23908" y="0"/>
                  </a:moveTo>
                  <a:cubicBezTo>
                    <a:pt x="22372" y="0"/>
                    <a:pt x="21050" y="1917"/>
                    <a:pt x="19586" y="2203"/>
                  </a:cubicBezTo>
                  <a:cubicBezTo>
                    <a:pt x="19422" y="2235"/>
                    <a:pt x="19253" y="2249"/>
                    <a:pt x="19080" y="2249"/>
                  </a:cubicBezTo>
                  <a:cubicBezTo>
                    <a:pt x="17963" y="2249"/>
                    <a:pt x="16678" y="1664"/>
                    <a:pt x="15580" y="1664"/>
                  </a:cubicBezTo>
                  <a:cubicBezTo>
                    <a:pt x="15289" y="1664"/>
                    <a:pt x="15010" y="1705"/>
                    <a:pt x="14752" y="1810"/>
                  </a:cubicBezTo>
                  <a:cubicBezTo>
                    <a:pt x="13347" y="2393"/>
                    <a:pt x="12859" y="4667"/>
                    <a:pt x="11609" y="5501"/>
                  </a:cubicBezTo>
                  <a:cubicBezTo>
                    <a:pt x="10359" y="6334"/>
                    <a:pt x="8049" y="5929"/>
                    <a:pt x="7001" y="6989"/>
                  </a:cubicBezTo>
                  <a:cubicBezTo>
                    <a:pt x="5941" y="8049"/>
                    <a:pt x="6346" y="10358"/>
                    <a:pt x="5513" y="11609"/>
                  </a:cubicBezTo>
                  <a:cubicBezTo>
                    <a:pt x="4667" y="12859"/>
                    <a:pt x="2393" y="13347"/>
                    <a:pt x="1810" y="14740"/>
                  </a:cubicBezTo>
                  <a:cubicBezTo>
                    <a:pt x="1238" y="16133"/>
                    <a:pt x="2500" y="18074"/>
                    <a:pt x="2203" y="19586"/>
                  </a:cubicBezTo>
                  <a:cubicBezTo>
                    <a:pt x="1917" y="21026"/>
                    <a:pt x="0" y="22360"/>
                    <a:pt x="0" y="23896"/>
                  </a:cubicBezTo>
                  <a:cubicBezTo>
                    <a:pt x="0" y="25432"/>
                    <a:pt x="1917" y="26753"/>
                    <a:pt x="2203" y="28218"/>
                  </a:cubicBezTo>
                  <a:cubicBezTo>
                    <a:pt x="2500" y="29718"/>
                    <a:pt x="1250" y="31671"/>
                    <a:pt x="1810" y="33052"/>
                  </a:cubicBezTo>
                  <a:cubicBezTo>
                    <a:pt x="2393" y="34445"/>
                    <a:pt x="4679" y="34945"/>
                    <a:pt x="5513" y="36195"/>
                  </a:cubicBezTo>
                  <a:cubicBezTo>
                    <a:pt x="6346" y="37445"/>
                    <a:pt x="5941" y="39743"/>
                    <a:pt x="7001" y="40803"/>
                  </a:cubicBezTo>
                  <a:cubicBezTo>
                    <a:pt x="8049" y="41862"/>
                    <a:pt x="10359" y="41457"/>
                    <a:pt x="11609" y="42291"/>
                  </a:cubicBezTo>
                  <a:cubicBezTo>
                    <a:pt x="12859" y="43124"/>
                    <a:pt x="13347" y="45398"/>
                    <a:pt x="14752" y="45982"/>
                  </a:cubicBezTo>
                  <a:cubicBezTo>
                    <a:pt x="15017" y="46094"/>
                    <a:pt x="15304" y="46138"/>
                    <a:pt x="15604" y="46138"/>
                  </a:cubicBezTo>
                  <a:cubicBezTo>
                    <a:pt x="16698" y="46138"/>
                    <a:pt x="17975" y="45555"/>
                    <a:pt x="19084" y="45555"/>
                  </a:cubicBezTo>
                  <a:cubicBezTo>
                    <a:pt x="19256" y="45555"/>
                    <a:pt x="19424" y="45569"/>
                    <a:pt x="19586" y="45601"/>
                  </a:cubicBezTo>
                  <a:cubicBezTo>
                    <a:pt x="21027" y="45875"/>
                    <a:pt x="22372" y="47803"/>
                    <a:pt x="23908" y="47803"/>
                  </a:cubicBezTo>
                  <a:cubicBezTo>
                    <a:pt x="25432" y="47803"/>
                    <a:pt x="26754" y="45875"/>
                    <a:pt x="28218" y="45601"/>
                  </a:cubicBezTo>
                  <a:cubicBezTo>
                    <a:pt x="28382" y="45568"/>
                    <a:pt x="28551" y="45554"/>
                    <a:pt x="28724" y="45554"/>
                  </a:cubicBezTo>
                  <a:cubicBezTo>
                    <a:pt x="29835" y="45554"/>
                    <a:pt x="31114" y="46133"/>
                    <a:pt x="32208" y="46133"/>
                  </a:cubicBezTo>
                  <a:cubicBezTo>
                    <a:pt x="32505" y="46133"/>
                    <a:pt x="32789" y="46091"/>
                    <a:pt x="33052" y="45982"/>
                  </a:cubicBezTo>
                  <a:cubicBezTo>
                    <a:pt x="34457" y="45398"/>
                    <a:pt x="34945" y="43124"/>
                    <a:pt x="36195" y="42291"/>
                  </a:cubicBezTo>
                  <a:cubicBezTo>
                    <a:pt x="37445" y="41457"/>
                    <a:pt x="39755" y="41862"/>
                    <a:pt x="40815" y="40803"/>
                  </a:cubicBezTo>
                  <a:cubicBezTo>
                    <a:pt x="41863" y="39743"/>
                    <a:pt x="41470" y="37445"/>
                    <a:pt x="42303" y="36195"/>
                  </a:cubicBezTo>
                  <a:cubicBezTo>
                    <a:pt x="43137" y="34945"/>
                    <a:pt x="45411" y="34445"/>
                    <a:pt x="45994" y="33052"/>
                  </a:cubicBezTo>
                  <a:cubicBezTo>
                    <a:pt x="46566" y="31671"/>
                    <a:pt x="45303" y="29718"/>
                    <a:pt x="45601" y="28218"/>
                  </a:cubicBezTo>
                  <a:cubicBezTo>
                    <a:pt x="45887" y="26765"/>
                    <a:pt x="47804" y="25432"/>
                    <a:pt x="47804" y="23896"/>
                  </a:cubicBezTo>
                  <a:cubicBezTo>
                    <a:pt x="47804" y="22360"/>
                    <a:pt x="45887" y="21038"/>
                    <a:pt x="45601" y="19586"/>
                  </a:cubicBezTo>
                  <a:cubicBezTo>
                    <a:pt x="45303" y="18074"/>
                    <a:pt x="46554" y="16133"/>
                    <a:pt x="45994" y="14740"/>
                  </a:cubicBezTo>
                  <a:cubicBezTo>
                    <a:pt x="45411" y="13347"/>
                    <a:pt x="43137" y="12859"/>
                    <a:pt x="42303" y="11609"/>
                  </a:cubicBezTo>
                  <a:cubicBezTo>
                    <a:pt x="41470" y="10358"/>
                    <a:pt x="41863" y="8049"/>
                    <a:pt x="40815" y="6989"/>
                  </a:cubicBezTo>
                  <a:cubicBezTo>
                    <a:pt x="39755" y="5929"/>
                    <a:pt x="37445" y="6334"/>
                    <a:pt x="36195" y="5501"/>
                  </a:cubicBezTo>
                  <a:cubicBezTo>
                    <a:pt x="34945" y="4667"/>
                    <a:pt x="34457" y="2393"/>
                    <a:pt x="33052" y="1810"/>
                  </a:cubicBezTo>
                  <a:cubicBezTo>
                    <a:pt x="32789" y="1699"/>
                    <a:pt x="32505" y="1655"/>
                    <a:pt x="32207" y="1655"/>
                  </a:cubicBezTo>
                  <a:cubicBezTo>
                    <a:pt x="31110" y="1655"/>
                    <a:pt x="29828" y="2248"/>
                    <a:pt x="28715" y="2248"/>
                  </a:cubicBezTo>
                  <a:cubicBezTo>
                    <a:pt x="28545" y="2248"/>
                    <a:pt x="28379" y="2235"/>
                    <a:pt x="28218" y="2203"/>
                  </a:cubicBezTo>
                  <a:cubicBezTo>
                    <a:pt x="26777" y="1917"/>
                    <a:pt x="25432" y="0"/>
                    <a:pt x="23908" y="0"/>
                  </a:cubicBezTo>
                  <a:close/>
                </a:path>
              </a:pathLst>
            </a:cu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TextBox 35"/>
            <p:cNvSpPr txBox="1"/>
            <p:nvPr userDrawn="1"/>
          </p:nvSpPr>
          <p:spPr>
            <a:xfrm>
              <a:off x="3693975" y="710267"/>
              <a:ext cx="167225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chemeClr val="accent6">
                      <a:lumMod val="50000"/>
                    </a:schemeClr>
                  </a:solidFill>
                  <a:latin typeface="UTM Cookies" panose="02040603050506020204" pitchFamily="18" charset="0"/>
                </a:rPr>
                <a:t>CHỦ</a:t>
              </a:r>
              <a:r>
                <a:rPr lang="en-US" sz="2800" baseline="0" dirty="0" smtClean="0">
                  <a:solidFill>
                    <a:schemeClr val="accent6">
                      <a:lumMod val="50000"/>
                    </a:schemeClr>
                  </a:solidFill>
                  <a:latin typeface="UTM Cookies" panose="02040603050506020204" pitchFamily="18" charset="0"/>
                </a:rPr>
                <a:t> ĐỀ 6</a:t>
              </a:r>
              <a:endParaRPr lang="en-US" sz="2800" dirty="0">
                <a:solidFill>
                  <a:schemeClr val="accent6">
                    <a:lumMod val="50000"/>
                  </a:schemeClr>
                </a:solidFill>
                <a:latin typeface="UTM Cookies" panose="02040603050506020204" pitchFamily="18" charset="0"/>
              </a:endParaRPr>
            </a:p>
          </p:txBody>
        </p:sp>
      </p:grpSp>
      <p:sp>
        <p:nvSpPr>
          <p:cNvPr id="37" name="Google Shape;273;p25"/>
          <p:cNvSpPr/>
          <p:nvPr userDrawn="1"/>
        </p:nvSpPr>
        <p:spPr>
          <a:xfrm rot="-1177723">
            <a:off x="3806029" y="351926"/>
            <a:ext cx="312170" cy="300110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chemeClr val="accent3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8" name="Google Shape;201;p25"/>
          <p:cNvGrpSpPr/>
          <p:nvPr userDrawn="1"/>
        </p:nvGrpSpPr>
        <p:grpSpPr>
          <a:xfrm rot="186006">
            <a:off x="3963397" y="1246298"/>
            <a:ext cx="501149" cy="1012800"/>
            <a:chOff x="656025" y="2751350"/>
            <a:chExt cx="311375" cy="629275"/>
          </a:xfrm>
        </p:grpSpPr>
        <p:sp>
          <p:nvSpPr>
            <p:cNvPr id="39" name="Google Shape;202;p25"/>
            <p:cNvSpPr/>
            <p:nvPr/>
          </p:nvSpPr>
          <p:spPr>
            <a:xfrm>
              <a:off x="671800" y="2842750"/>
              <a:ext cx="278625" cy="389950"/>
            </a:xfrm>
            <a:custGeom>
              <a:avLst/>
              <a:gdLst/>
              <a:ahLst/>
              <a:cxnLst/>
              <a:rect l="l" t="t" r="r" b="b"/>
              <a:pathLst>
                <a:path w="11145" h="15598" extrusionOk="0">
                  <a:moveTo>
                    <a:pt x="11109" y="5679"/>
                  </a:moveTo>
                  <a:cubicBezTo>
                    <a:pt x="11002" y="6906"/>
                    <a:pt x="10573" y="8335"/>
                    <a:pt x="9692" y="9620"/>
                  </a:cubicBezTo>
                  <a:cubicBezTo>
                    <a:pt x="9502" y="9882"/>
                    <a:pt x="9347" y="10180"/>
                    <a:pt x="9144" y="10442"/>
                  </a:cubicBezTo>
                  <a:cubicBezTo>
                    <a:pt x="8347" y="11454"/>
                    <a:pt x="8204" y="12680"/>
                    <a:pt x="8001" y="13895"/>
                  </a:cubicBezTo>
                  <a:cubicBezTo>
                    <a:pt x="7966" y="14097"/>
                    <a:pt x="8025" y="14323"/>
                    <a:pt x="8049" y="14550"/>
                  </a:cubicBezTo>
                  <a:cubicBezTo>
                    <a:pt x="8073" y="15050"/>
                    <a:pt x="8001" y="15169"/>
                    <a:pt x="7513" y="15300"/>
                  </a:cubicBezTo>
                  <a:cubicBezTo>
                    <a:pt x="6763" y="15526"/>
                    <a:pt x="5989" y="15597"/>
                    <a:pt x="5227" y="15419"/>
                  </a:cubicBezTo>
                  <a:cubicBezTo>
                    <a:pt x="4727" y="15300"/>
                    <a:pt x="4215" y="15157"/>
                    <a:pt x="3703" y="15026"/>
                  </a:cubicBezTo>
                  <a:cubicBezTo>
                    <a:pt x="3489" y="14966"/>
                    <a:pt x="3322" y="14859"/>
                    <a:pt x="3358" y="14609"/>
                  </a:cubicBezTo>
                  <a:cubicBezTo>
                    <a:pt x="3501" y="13037"/>
                    <a:pt x="2810" y="11787"/>
                    <a:pt x="1810" y="10680"/>
                  </a:cubicBezTo>
                  <a:cubicBezTo>
                    <a:pt x="1048" y="9847"/>
                    <a:pt x="536" y="8894"/>
                    <a:pt x="215" y="7823"/>
                  </a:cubicBezTo>
                  <a:cubicBezTo>
                    <a:pt x="0" y="7132"/>
                    <a:pt x="48" y="6418"/>
                    <a:pt x="143" y="5715"/>
                  </a:cubicBezTo>
                  <a:cubicBezTo>
                    <a:pt x="358" y="3929"/>
                    <a:pt x="1155" y="2465"/>
                    <a:pt x="2560" y="1346"/>
                  </a:cubicBezTo>
                  <a:cubicBezTo>
                    <a:pt x="2917" y="1060"/>
                    <a:pt x="3358" y="834"/>
                    <a:pt x="3775" y="691"/>
                  </a:cubicBezTo>
                  <a:cubicBezTo>
                    <a:pt x="4322" y="500"/>
                    <a:pt x="4918" y="357"/>
                    <a:pt x="5501" y="274"/>
                  </a:cubicBezTo>
                  <a:cubicBezTo>
                    <a:pt x="7347" y="0"/>
                    <a:pt x="8752" y="750"/>
                    <a:pt x="9966" y="2119"/>
                  </a:cubicBezTo>
                  <a:cubicBezTo>
                    <a:pt x="10823" y="3096"/>
                    <a:pt x="11145" y="4167"/>
                    <a:pt x="11109" y="5679"/>
                  </a:cubicBezTo>
                  <a:close/>
                  <a:moveTo>
                    <a:pt x="3489" y="5477"/>
                  </a:moveTo>
                  <a:cubicBezTo>
                    <a:pt x="3775" y="5751"/>
                    <a:pt x="3941" y="5548"/>
                    <a:pt x="4096" y="5477"/>
                  </a:cubicBezTo>
                  <a:cubicBezTo>
                    <a:pt x="4572" y="5275"/>
                    <a:pt x="5037" y="4989"/>
                    <a:pt x="5537" y="4846"/>
                  </a:cubicBezTo>
                  <a:cubicBezTo>
                    <a:pt x="6704" y="4513"/>
                    <a:pt x="7787" y="5644"/>
                    <a:pt x="7466" y="6834"/>
                  </a:cubicBezTo>
                  <a:cubicBezTo>
                    <a:pt x="7358" y="6799"/>
                    <a:pt x="7251" y="6787"/>
                    <a:pt x="7156" y="6763"/>
                  </a:cubicBezTo>
                  <a:cubicBezTo>
                    <a:pt x="6049" y="6370"/>
                    <a:pt x="4930" y="6715"/>
                    <a:pt x="4215" y="7656"/>
                  </a:cubicBezTo>
                  <a:cubicBezTo>
                    <a:pt x="3668" y="8394"/>
                    <a:pt x="3703" y="8977"/>
                    <a:pt x="4310" y="9668"/>
                  </a:cubicBezTo>
                  <a:cubicBezTo>
                    <a:pt x="4787" y="10180"/>
                    <a:pt x="5334" y="10525"/>
                    <a:pt x="6061" y="10216"/>
                  </a:cubicBezTo>
                  <a:cubicBezTo>
                    <a:pt x="6335" y="10097"/>
                    <a:pt x="6585" y="9882"/>
                    <a:pt x="6823" y="9692"/>
                  </a:cubicBezTo>
                  <a:cubicBezTo>
                    <a:pt x="7001" y="9549"/>
                    <a:pt x="7168" y="9382"/>
                    <a:pt x="7418" y="9132"/>
                  </a:cubicBezTo>
                  <a:cubicBezTo>
                    <a:pt x="7489" y="9573"/>
                    <a:pt x="7537" y="9882"/>
                    <a:pt x="7597" y="10204"/>
                  </a:cubicBezTo>
                  <a:lnTo>
                    <a:pt x="7728" y="10204"/>
                  </a:lnTo>
                  <a:cubicBezTo>
                    <a:pt x="7787" y="9978"/>
                    <a:pt x="7882" y="9751"/>
                    <a:pt x="7906" y="9525"/>
                  </a:cubicBezTo>
                  <a:cubicBezTo>
                    <a:pt x="7966" y="8870"/>
                    <a:pt x="8013" y="8215"/>
                    <a:pt x="8025" y="7561"/>
                  </a:cubicBezTo>
                  <a:cubicBezTo>
                    <a:pt x="8049" y="7108"/>
                    <a:pt x="8049" y="6644"/>
                    <a:pt x="8013" y="6179"/>
                  </a:cubicBezTo>
                  <a:cubicBezTo>
                    <a:pt x="7894" y="4929"/>
                    <a:pt x="6525" y="3810"/>
                    <a:pt x="5382" y="4394"/>
                  </a:cubicBezTo>
                  <a:cubicBezTo>
                    <a:pt x="5311" y="4441"/>
                    <a:pt x="5215" y="4441"/>
                    <a:pt x="5132" y="4465"/>
                  </a:cubicBezTo>
                  <a:cubicBezTo>
                    <a:pt x="4513" y="4703"/>
                    <a:pt x="3977" y="5001"/>
                    <a:pt x="3489" y="547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203;p25"/>
            <p:cNvSpPr/>
            <p:nvPr/>
          </p:nvSpPr>
          <p:spPr>
            <a:xfrm>
              <a:off x="745325" y="3232075"/>
              <a:ext cx="156000" cy="130100"/>
            </a:xfrm>
            <a:custGeom>
              <a:avLst/>
              <a:gdLst/>
              <a:ahLst/>
              <a:cxnLst/>
              <a:rect l="l" t="t" r="r" b="b"/>
              <a:pathLst>
                <a:path w="6240" h="5204" extrusionOk="0">
                  <a:moveTo>
                    <a:pt x="5465" y="0"/>
                  </a:moveTo>
                  <a:cubicBezTo>
                    <a:pt x="6215" y="643"/>
                    <a:pt x="6239" y="858"/>
                    <a:pt x="5620" y="1572"/>
                  </a:cubicBezTo>
                  <a:cubicBezTo>
                    <a:pt x="5430" y="1798"/>
                    <a:pt x="5370" y="1989"/>
                    <a:pt x="5501" y="2286"/>
                  </a:cubicBezTo>
                  <a:cubicBezTo>
                    <a:pt x="5668" y="2679"/>
                    <a:pt x="5668" y="3060"/>
                    <a:pt x="5203" y="3299"/>
                  </a:cubicBezTo>
                  <a:cubicBezTo>
                    <a:pt x="4989" y="3418"/>
                    <a:pt x="4989" y="3632"/>
                    <a:pt x="5084" y="3870"/>
                  </a:cubicBezTo>
                  <a:cubicBezTo>
                    <a:pt x="5501" y="4823"/>
                    <a:pt x="5370" y="5096"/>
                    <a:pt x="4346" y="5168"/>
                  </a:cubicBezTo>
                  <a:cubicBezTo>
                    <a:pt x="3536" y="5204"/>
                    <a:pt x="2715" y="5180"/>
                    <a:pt x="1917" y="5144"/>
                  </a:cubicBezTo>
                  <a:cubicBezTo>
                    <a:pt x="1441" y="5132"/>
                    <a:pt x="1024" y="4930"/>
                    <a:pt x="691" y="4572"/>
                  </a:cubicBezTo>
                  <a:cubicBezTo>
                    <a:pt x="500" y="4346"/>
                    <a:pt x="417" y="4120"/>
                    <a:pt x="572" y="3858"/>
                  </a:cubicBezTo>
                  <a:cubicBezTo>
                    <a:pt x="774" y="3513"/>
                    <a:pt x="846" y="3239"/>
                    <a:pt x="429" y="2965"/>
                  </a:cubicBezTo>
                  <a:cubicBezTo>
                    <a:pt x="143" y="2763"/>
                    <a:pt x="179" y="2501"/>
                    <a:pt x="393" y="2215"/>
                  </a:cubicBezTo>
                  <a:cubicBezTo>
                    <a:pt x="477" y="2132"/>
                    <a:pt x="560" y="2072"/>
                    <a:pt x="631" y="1989"/>
                  </a:cubicBezTo>
                  <a:cubicBezTo>
                    <a:pt x="929" y="1667"/>
                    <a:pt x="905" y="1536"/>
                    <a:pt x="572" y="1251"/>
                  </a:cubicBezTo>
                  <a:cubicBezTo>
                    <a:pt x="393" y="1096"/>
                    <a:pt x="191" y="941"/>
                    <a:pt x="72" y="739"/>
                  </a:cubicBezTo>
                  <a:cubicBezTo>
                    <a:pt x="0" y="608"/>
                    <a:pt x="0" y="346"/>
                    <a:pt x="84" y="203"/>
                  </a:cubicBezTo>
                  <a:cubicBezTo>
                    <a:pt x="179" y="84"/>
                    <a:pt x="429" y="0"/>
                    <a:pt x="596" y="12"/>
                  </a:cubicBezTo>
                  <a:cubicBezTo>
                    <a:pt x="929" y="48"/>
                    <a:pt x="1274" y="143"/>
                    <a:pt x="1620" y="251"/>
                  </a:cubicBezTo>
                  <a:cubicBezTo>
                    <a:pt x="2917" y="655"/>
                    <a:pt x="4179" y="489"/>
                    <a:pt x="5465" y="0"/>
                  </a:cubicBezTo>
                  <a:close/>
                  <a:moveTo>
                    <a:pt x="1667" y="1513"/>
                  </a:moveTo>
                  <a:cubicBezTo>
                    <a:pt x="2084" y="2025"/>
                    <a:pt x="2441" y="2096"/>
                    <a:pt x="3941" y="2108"/>
                  </a:cubicBezTo>
                  <a:cubicBezTo>
                    <a:pt x="4156" y="2108"/>
                    <a:pt x="4394" y="2167"/>
                    <a:pt x="4477" y="1786"/>
                  </a:cubicBezTo>
                  <a:cubicBezTo>
                    <a:pt x="3548" y="1691"/>
                    <a:pt x="2679" y="1620"/>
                    <a:pt x="1667" y="1513"/>
                  </a:cubicBezTo>
                  <a:close/>
                  <a:moveTo>
                    <a:pt x="4096" y="3406"/>
                  </a:moveTo>
                  <a:cubicBezTo>
                    <a:pt x="3239" y="3632"/>
                    <a:pt x="2465" y="3287"/>
                    <a:pt x="1620" y="3394"/>
                  </a:cubicBezTo>
                  <a:cubicBezTo>
                    <a:pt x="1953" y="3810"/>
                    <a:pt x="2393" y="3941"/>
                    <a:pt x="3167" y="3918"/>
                  </a:cubicBezTo>
                  <a:cubicBezTo>
                    <a:pt x="3501" y="3918"/>
                    <a:pt x="3870" y="3953"/>
                    <a:pt x="4096" y="3406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204;p25"/>
            <p:cNvSpPr/>
            <p:nvPr/>
          </p:nvSpPr>
          <p:spPr>
            <a:xfrm>
              <a:off x="787000" y="3269875"/>
              <a:ext cx="70250" cy="16400"/>
            </a:xfrm>
            <a:custGeom>
              <a:avLst/>
              <a:gdLst/>
              <a:ahLst/>
              <a:cxnLst/>
              <a:rect l="l" t="t" r="r" b="b"/>
              <a:pathLst>
                <a:path w="2810" h="656" extrusionOk="0">
                  <a:moveTo>
                    <a:pt x="0" y="1"/>
                  </a:moveTo>
                  <a:cubicBezTo>
                    <a:pt x="1012" y="96"/>
                    <a:pt x="1881" y="179"/>
                    <a:pt x="2810" y="274"/>
                  </a:cubicBezTo>
                  <a:cubicBezTo>
                    <a:pt x="2703" y="655"/>
                    <a:pt x="2465" y="596"/>
                    <a:pt x="2274" y="596"/>
                  </a:cubicBezTo>
                  <a:cubicBezTo>
                    <a:pt x="774" y="584"/>
                    <a:pt x="429" y="513"/>
                    <a:pt x="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205;p25"/>
            <p:cNvSpPr/>
            <p:nvPr/>
          </p:nvSpPr>
          <p:spPr>
            <a:xfrm>
              <a:off x="785500" y="3314225"/>
              <a:ext cx="62225" cy="16700"/>
            </a:xfrm>
            <a:custGeom>
              <a:avLst/>
              <a:gdLst/>
              <a:ahLst/>
              <a:cxnLst/>
              <a:rect l="l" t="t" r="r" b="b"/>
              <a:pathLst>
                <a:path w="2489" h="668" extrusionOk="0">
                  <a:moveTo>
                    <a:pt x="2489" y="120"/>
                  </a:moveTo>
                  <a:cubicBezTo>
                    <a:pt x="2263" y="667"/>
                    <a:pt x="1894" y="632"/>
                    <a:pt x="1548" y="644"/>
                  </a:cubicBezTo>
                  <a:cubicBezTo>
                    <a:pt x="775" y="655"/>
                    <a:pt x="346" y="524"/>
                    <a:pt x="1" y="120"/>
                  </a:cubicBezTo>
                  <a:cubicBezTo>
                    <a:pt x="858" y="1"/>
                    <a:pt x="1620" y="346"/>
                    <a:pt x="2489" y="12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206;p25"/>
            <p:cNvSpPr/>
            <p:nvPr/>
          </p:nvSpPr>
          <p:spPr>
            <a:xfrm>
              <a:off x="777175" y="3019250"/>
              <a:ext cx="81575" cy="76225"/>
            </a:xfrm>
            <a:custGeom>
              <a:avLst/>
              <a:gdLst/>
              <a:ahLst/>
              <a:cxnLst/>
              <a:rect l="l" t="t" r="r" b="b"/>
              <a:pathLst>
                <a:path w="3263" h="3049" extrusionOk="0">
                  <a:moveTo>
                    <a:pt x="3263" y="548"/>
                  </a:moveTo>
                  <a:cubicBezTo>
                    <a:pt x="3120" y="1477"/>
                    <a:pt x="2715" y="2227"/>
                    <a:pt x="1881" y="2679"/>
                  </a:cubicBezTo>
                  <a:cubicBezTo>
                    <a:pt x="1179" y="3049"/>
                    <a:pt x="119" y="2453"/>
                    <a:pt x="48" y="1656"/>
                  </a:cubicBezTo>
                  <a:cubicBezTo>
                    <a:pt x="0" y="1251"/>
                    <a:pt x="429" y="608"/>
                    <a:pt x="869" y="405"/>
                  </a:cubicBezTo>
                  <a:cubicBezTo>
                    <a:pt x="1655" y="1"/>
                    <a:pt x="2429" y="48"/>
                    <a:pt x="3263" y="54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207;p25"/>
            <p:cNvSpPr/>
            <p:nvPr/>
          </p:nvSpPr>
          <p:spPr>
            <a:xfrm>
              <a:off x="656025" y="2832325"/>
              <a:ext cx="311375" cy="548300"/>
            </a:xfrm>
            <a:custGeom>
              <a:avLst/>
              <a:gdLst/>
              <a:ahLst/>
              <a:cxnLst/>
              <a:rect l="l" t="t" r="r" b="b"/>
              <a:pathLst>
                <a:path w="12455" h="21932" extrusionOk="0">
                  <a:moveTo>
                    <a:pt x="10585" y="1489"/>
                  </a:moveTo>
                  <a:cubicBezTo>
                    <a:pt x="9525" y="512"/>
                    <a:pt x="8275" y="0"/>
                    <a:pt x="6870" y="0"/>
                  </a:cubicBezTo>
                  <a:cubicBezTo>
                    <a:pt x="6144" y="0"/>
                    <a:pt x="5358" y="143"/>
                    <a:pt x="4525" y="417"/>
                  </a:cubicBezTo>
                  <a:cubicBezTo>
                    <a:pt x="3346" y="810"/>
                    <a:pt x="2358" y="1572"/>
                    <a:pt x="1512" y="2727"/>
                  </a:cubicBezTo>
                  <a:cubicBezTo>
                    <a:pt x="441" y="4227"/>
                    <a:pt x="0" y="5942"/>
                    <a:pt x="215" y="7835"/>
                  </a:cubicBezTo>
                  <a:cubicBezTo>
                    <a:pt x="381" y="9275"/>
                    <a:pt x="1191" y="10418"/>
                    <a:pt x="1989" y="11478"/>
                  </a:cubicBezTo>
                  <a:lnTo>
                    <a:pt x="2144" y="11669"/>
                  </a:lnTo>
                  <a:cubicBezTo>
                    <a:pt x="2703" y="12419"/>
                    <a:pt x="3251" y="13109"/>
                    <a:pt x="3346" y="14050"/>
                  </a:cubicBezTo>
                  <a:cubicBezTo>
                    <a:pt x="3358" y="14145"/>
                    <a:pt x="3358" y="14240"/>
                    <a:pt x="3370" y="14336"/>
                  </a:cubicBezTo>
                  <a:cubicBezTo>
                    <a:pt x="3406" y="14645"/>
                    <a:pt x="3453" y="14978"/>
                    <a:pt x="3453" y="15288"/>
                  </a:cubicBezTo>
                  <a:cubicBezTo>
                    <a:pt x="3453" y="15371"/>
                    <a:pt x="3370" y="15526"/>
                    <a:pt x="3275" y="15645"/>
                  </a:cubicBezTo>
                  <a:cubicBezTo>
                    <a:pt x="2822" y="16121"/>
                    <a:pt x="2775" y="16645"/>
                    <a:pt x="3132" y="17205"/>
                  </a:cubicBezTo>
                  <a:cubicBezTo>
                    <a:pt x="3215" y="17336"/>
                    <a:pt x="3298" y="17455"/>
                    <a:pt x="3394" y="17598"/>
                  </a:cubicBezTo>
                  <a:lnTo>
                    <a:pt x="3477" y="17729"/>
                  </a:lnTo>
                  <a:cubicBezTo>
                    <a:pt x="3072" y="18503"/>
                    <a:pt x="3072" y="18574"/>
                    <a:pt x="3453" y="19408"/>
                  </a:cubicBezTo>
                  <a:lnTo>
                    <a:pt x="3465" y="19443"/>
                  </a:lnTo>
                  <a:cubicBezTo>
                    <a:pt x="3513" y="19539"/>
                    <a:pt x="3489" y="19693"/>
                    <a:pt x="3465" y="19836"/>
                  </a:cubicBezTo>
                  <a:lnTo>
                    <a:pt x="3465" y="19860"/>
                  </a:lnTo>
                  <a:cubicBezTo>
                    <a:pt x="3370" y="20574"/>
                    <a:pt x="3608" y="21086"/>
                    <a:pt x="4168" y="21420"/>
                  </a:cubicBezTo>
                  <a:lnTo>
                    <a:pt x="4179" y="21432"/>
                  </a:lnTo>
                  <a:cubicBezTo>
                    <a:pt x="4477" y="21610"/>
                    <a:pt x="4834" y="21813"/>
                    <a:pt x="5192" y="21836"/>
                  </a:cubicBezTo>
                  <a:lnTo>
                    <a:pt x="5215" y="21836"/>
                  </a:lnTo>
                  <a:cubicBezTo>
                    <a:pt x="5751" y="21884"/>
                    <a:pt x="6311" y="21932"/>
                    <a:pt x="6858" y="21932"/>
                  </a:cubicBezTo>
                  <a:cubicBezTo>
                    <a:pt x="7406" y="21932"/>
                    <a:pt x="7882" y="21884"/>
                    <a:pt x="8335" y="21777"/>
                  </a:cubicBezTo>
                  <a:cubicBezTo>
                    <a:pt x="8525" y="21729"/>
                    <a:pt x="8704" y="21670"/>
                    <a:pt x="8871" y="21610"/>
                  </a:cubicBezTo>
                  <a:cubicBezTo>
                    <a:pt x="9323" y="21408"/>
                    <a:pt x="9549" y="21063"/>
                    <a:pt x="9537" y="20598"/>
                  </a:cubicBezTo>
                  <a:cubicBezTo>
                    <a:pt x="9537" y="20479"/>
                    <a:pt x="9502" y="20360"/>
                    <a:pt x="9490" y="20241"/>
                  </a:cubicBezTo>
                  <a:cubicBezTo>
                    <a:pt x="9478" y="20146"/>
                    <a:pt x="9466" y="20051"/>
                    <a:pt x="9466" y="19943"/>
                  </a:cubicBezTo>
                  <a:lnTo>
                    <a:pt x="9466" y="19920"/>
                  </a:lnTo>
                  <a:cubicBezTo>
                    <a:pt x="9466" y="19860"/>
                    <a:pt x="9442" y="19729"/>
                    <a:pt x="9466" y="19693"/>
                  </a:cubicBezTo>
                  <a:cubicBezTo>
                    <a:pt x="9799" y="19324"/>
                    <a:pt x="9787" y="18872"/>
                    <a:pt x="9787" y="18479"/>
                  </a:cubicBezTo>
                  <a:cubicBezTo>
                    <a:pt x="9787" y="18134"/>
                    <a:pt x="9847" y="17872"/>
                    <a:pt x="10002" y="17610"/>
                  </a:cubicBezTo>
                  <a:cubicBezTo>
                    <a:pt x="10430" y="16836"/>
                    <a:pt x="10299" y="16157"/>
                    <a:pt x="9597" y="15562"/>
                  </a:cubicBezTo>
                  <a:cubicBezTo>
                    <a:pt x="9430" y="15419"/>
                    <a:pt x="9371" y="15276"/>
                    <a:pt x="9359" y="15038"/>
                  </a:cubicBezTo>
                  <a:cubicBezTo>
                    <a:pt x="9311" y="14157"/>
                    <a:pt x="9442" y="13264"/>
                    <a:pt x="9764" y="12311"/>
                  </a:cubicBezTo>
                  <a:cubicBezTo>
                    <a:pt x="9954" y="11728"/>
                    <a:pt x="10275" y="11240"/>
                    <a:pt x="10621" y="10716"/>
                  </a:cubicBezTo>
                  <a:cubicBezTo>
                    <a:pt x="10728" y="10561"/>
                    <a:pt x="10847" y="10395"/>
                    <a:pt x="10954" y="10228"/>
                  </a:cubicBezTo>
                  <a:cubicBezTo>
                    <a:pt x="11966" y="8609"/>
                    <a:pt x="12454" y="6989"/>
                    <a:pt x="12419" y="5239"/>
                  </a:cubicBezTo>
                  <a:cubicBezTo>
                    <a:pt x="12383" y="3834"/>
                    <a:pt x="11788" y="2608"/>
                    <a:pt x="10585" y="1489"/>
                  </a:cubicBezTo>
                  <a:close/>
                  <a:moveTo>
                    <a:pt x="9990" y="10287"/>
                  </a:moveTo>
                  <a:cubicBezTo>
                    <a:pt x="9883" y="10454"/>
                    <a:pt x="9775" y="10621"/>
                    <a:pt x="9656" y="10764"/>
                  </a:cubicBezTo>
                  <a:cubicBezTo>
                    <a:pt x="8894" y="11728"/>
                    <a:pt x="8716" y="12883"/>
                    <a:pt x="8537" y="13990"/>
                  </a:cubicBezTo>
                  <a:lnTo>
                    <a:pt x="8501" y="14288"/>
                  </a:lnTo>
                  <a:cubicBezTo>
                    <a:pt x="8466" y="14455"/>
                    <a:pt x="8501" y="14609"/>
                    <a:pt x="8513" y="14752"/>
                  </a:cubicBezTo>
                  <a:cubicBezTo>
                    <a:pt x="8525" y="14824"/>
                    <a:pt x="8537" y="14907"/>
                    <a:pt x="8537" y="14978"/>
                  </a:cubicBezTo>
                  <a:cubicBezTo>
                    <a:pt x="8561" y="15419"/>
                    <a:pt x="8525" y="15467"/>
                    <a:pt x="8120" y="15586"/>
                  </a:cubicBezTo>
                  <a:cubicBezTo>
                    <a:pt x="7644" y="15717"/>
                    <a:pt x="7204" y="15800"/>
                    <a:pt x="6763" y="15800"/>
                  </a:cubicBezTo>
                  <a:lnTo>
                    <a:pt x="6763" y="15800"/>
                  </a:lnTo>
                  <a:cubicBezTo>
                    <a:pt x="6489" y="15800"/>
                    <a:pt x="6204" y="15764"/>
                    <a:pt x="5918" y="15705"/>
                  </a:cubicBezTo>
                  <a:cubicBezTo>
                    <a:pt x="5525" y="15621"/>
                    <a:pt x="5108" y="15502"/>
                    <a:pt x="4715" y="15395"/>
                  </a:cubicBezTo>
                  <a:lnTo>
                    <a:pt x="4406" y="15300"/>
                  </a:lnTo>
                  <a:cubicBezTo>
                    <a:pt x="4168" y="15240"/>
                    <a:pt x="4156" y="15145"/>
                    <a:pt x="4168" y="15050"/>
                  </a:cubicBezTo>
                  <a:cubicBezTo>
                    <a:pt x="4299" y="13657"/>
                    <a:pt x="3798" y="12359"/>
                    <a:pt x="2572" y="11014"/>
                  </a:cubicBezTo>
                  <a:cubicBezTo>
                    <a:pt x="1858" y="10228"/>
                    <a:pt x="1358" y="9299"/>
                    <a:pt x="1012" y="8216"/>
                  </a:cubicBezTo>
                  <a:cubicBezTo>
                    <a:pt x="798" y="7537"/>
                    <a:pt x="858" y="6847"/>
                    <a:pt x="953" y="6180"/>
                  </a:cubicBezTo>
                  <a:cubicBezTo>
                    <a:pt x="1179" y="4406"/>
                    <a:pt x="1977" y="2965"/>
                    <a:pt x="3334" y="1905"/>
                  </a:cubicBezTo>
                  <a:cubicBezTo>
                    <a:pt x="3656" y="1655"/>
                    <a:pt x="4060" y="1429"/>
                    <a:pt x="4513" y="1286"/>
                  </a:cubicBezTo>
                  <a:cubicBezTo>
                    <a:pt x="5049" y="1084"/>
                    <a:pt x="5608" y="953"/>
                    <a:pt x="6204" y="870"/>
                  </a:cubicBezTo>
                  <a:cubicBezTo>
                    <a:pt x="6442" y="834"/>
                    <a:pt x="6680" y="810"/>
                    <a:pt x="6918" y="810"/>
                  </a:cubicBezTo>
                  <a:cubicBezTo>
                    <a:pt x="8263" y="810"/>
                    <a:pt x="9430" y="1417"/>
                    <a:pt x="10549" y="2656"/>
                  </a:cubicBezTo>
                  <a:cubicBezTo>
                    <a:pt x="11323" y="3513"/>
                    <a:pt x="11657" y="4537"/>
                    <a:pt x="11621" y="6061"/>
                  </a:cubicBezTo>
                  <a:cubicBezTo>
                    <a:pt x="11502" y="7430"/>
                    <a:pt x="11014" y="8811"/>
                    <a:pt x="10240" y="9930"/>
                  </a:cubicBezTo>
                  <a:cubicBezTo>
                    <a:pt x="10133" y="10061"/>
                    <a:pt x="10061" y="10180"/>
                    <a:pt x="9990" y="10287"/>
                  </a:cubicBezTo>
                  <a:close/>
                  <a:moveTo>
                    <a:pt x="9073" y="17479"/>
                  </a:moveTo>
                  <a:cubicBezTo>
                    <a:pt x="8835" y="17765"/>
                    <a:pt x="8799" y="18015"/>
                    <a:pt x="8930" y="18336"/>
                  </a:cubicBezTo>
                  <a:cubicBezTo>
                    <a:pt x="9097" y="18741"/>
                    <a:pt x="9037" y="18991"/>
                    <a:pt x="8704" y="19158"/>
                  </a:cubicBezTo>
                  <a:cubicBezTo>
                    <a:pt x="8537" y="19253"/>
                    <a:pt x="8299" y="19455"/>
                    <a:pt x="8513" y="19920"/>
                  </a:cubicBezTo>
                  <a:cubicBezTo>
                    <a:pt x="8716" y="20384"/>
                    <a:pt x="8763" y="20646"/>
                    <a:pt x="8692" y="20777"/>
                  </a:cubicBezTo>
                  <a:cubicBezTo>
                    <a:pt x="8621" y="20920"/>
                    <a:pt x="8359" y="20991"/>
                    <a:pt x="7894" y="21003"/>
                  </a:cubicBezTo>
                  <a:cubicBezTo>
                    <a:pt x="7620" y="21015"/>
                    <a:pt x="7323" y="21039"/>
                    <a:pt x="6989" y="21039"/>
                  </a:cubicBezTo>
                  <a:cubicBezTo>
                    <a:pt x="6489" y="21039"/>
                    <a:pt x="5954" y="21015"/>
                    <a:pt x="5489" y="20991"/>
                  </a:cubicBezTo>
                  <a:cubicBezTo>
                    <a:pt x="5061" y="20979"/>
                    <a:pt x="4680" y="20801"/>
                    <a:pt x="4370" y="20455"/>
                  </a:cubicBezTo>
                  <a:cubicBezTo>
                    <a:pt x="4191" y="20265"/>
                    <a:pt x="4168" y="20098"/>
                    <a:pt x="4275" y="19908"/>
                  </a:cubicBezTo>
                  <a:cubicBezTo>
                    <a:pt x="4465" y="19562"/>
                    <a:pt x="4596" y="19158"/>
                    <a:pt x="4072" y="18812"/>
                  </a:cubicBezTo>
                  <a:cubicBezTo>
                    <a:pt x="3989" y="18753"/>
                    <a:pt x="3941" y="18693"/>
                    <a:pt x="3941" y="18622"/>
                  </a:cubicBezTo>
                  <a:cubicBezTo>
                    <a:pt x="3929" y="18538"/>
                    <a:pt x="3965" y="18419"/>
                    <a:pt x="4084" y="18276"/>
                  </a:cubicBezTo>
                  <a:lnTo>
                    <a:pt x="4191" y="18181"/>
                  </a:lnTo>
                  <a:cubicBezTo>
                    <a:pt x="4239" y="18146"/>
                    <a:pt x="4287" y="18098"/>
                    <a:pt x="4322" y="18062"/>
                  </a:cubicBezTo>
                  <a:cubicBezTo>
                    <a:pt x="4465" y="17907"/>
                    <a:pt x="4584" y="17741"/>
                    <a:pt x="4560" y="17562"/>
                  </a:cubicBezTo>
                  <a:cubicBezTo>
                    <a:pt x="4549" y="17384"/>
                    <a:pt x="4430" y="17253"/>
                    <a:pt x="4251" y="17110"/>
                  </a:cubicBezTo>
                  <a:lnTo>
                    <a:pt x="4168" y="17026"/>
                  </a:lnTo>
                  <a:cubicBezTo>
                    <a:pt x="4013" y="16907"/>
                    <a:pt x="3870" y="16776"/>
                    <a:pt x="3787" y="16645"/>
                  </a:cubicBezTo>
                  <a:cubicBezTo>
                    <a:pt x="3727" y="16538"/>
                    <a:pt x="3751" y="16336"/>
                    <a:pt x="3787" y="16276"/>
                  </a:cubicBezTo>
                  <a:cubicBezTo>
                    <a:pt x="3834" y="16217"/>
                    <a:pt x="3989" y="16133"/>
                    <a:pt x="4132" y="16133"/>
                  </a:cubicBezTo>
                  <a:lnTo>
                    <a:pt x="4168" y="16133"/>
                  </a:lnTo>
                  <a:cubicBezTo>
                    <a:pt x="4513" y="16181"/>
                    <a:pt x="4858" y="16276"/>
                    <a:pt x="5156" y="16371"/>
                  </a:cubicBezTo>
                  <a:cubicBezTo>
                    <a:pt x="5668" y="16526"/>
                    <a:pt x="6168" y="16610"/>
                    <a:pt x="6692" y="16610"/>
                  </a:cubicBezTo>
                  <a:cubicBezTo>
                    <a:pt x="7418" y="16610"/>
                    <a:pt x="8180" y="16467"/>
                    <a:pt x="9002" y="16157"/>
                  </a:cubicBezTo>
                  <a:cubicBezTo>
                    <a:pt x="9323" y="16431"/>
                    <a:pt x="9466" y="16610"/>
                    <a:pt x="9478" y="16764"/>
                  </a:cubicBezTo>
                  <a:cubicBezTo>
                    <a:pt x="9490" y="16931"/>
                    <a:pt x="9371" y="17122"/>
                    <a:pt x="9073" y="1747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208;p25"/>
            <p:cNvSpPr/>
            <p:nvPr/>
          </p:nvSpPr>
          <p:spPr>
            <a:xfrm>
              <a:off x="921225" y="2777550"/>
              <a:ext cx="31000" cy="55100"/>
            </a:xfrm>
            <a:custGeom>
              <a:avLst/>
              <a:gdLst/>
              <a:ahLst/>
              <a:cxnLst/>
              <a:rect l="l" t="t" r="r" b="b"/>
              <a:pathLst>
                <a:path w="1240" h="2204" extrusionOk="0">
                  <a:moveTo>
                    <a:pt x="60" y="2203"/>
                  </a:moveTo>
                  <a:lnTo>
                    <a:pt x="287" y="2049"/>
                  </a:lnTo>
                  <a:cubicBezTo>
                    <a:pt x="358" y="1989"/>
                    <a:pt x="418" y="1953"/>
                    <a:pt x="489" y="1906"/>
                  </a:cubicBezTo>
                  <a:cubicBezTo>
                    <a:pt x="644" y="1822"/>
                    <a:pt x="775" y="1727"/>
                    <a:pt x="822" y="1584"/>
                  </a:cubicBezTo>
                  <a:cubicBezTo>
                    <a:pt x="846" y="1489"/>
                    <a:pt x="894" y="1406"/>
                    <a:pt x="941" y="1298"/>
                  </a:cubicBezTo>
                  <a:cubicBezTo>
                    <a:pt x="1072" y="1001"/>
                    <a:pt x="1239" y="679"/>
                    <a:pt x="1132" y="227"/>
                  </a:cubicBezTo>
                  <a:lnTo>
                    <a:pt x="1084" y="1"/>
                  </a:lnTo>
                  <a:lnTo>
                    <a:pt x="906" y="144"/>
                  </a:lnTo>
                  <a:cubicBezTo>
                    <a:pt x="251" y="620"/>
                    <a:pt x="1" y="1156"/>
                    <a:pt x="48" y="192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209;p25"/>
            <p:cNvSpPr/>
            <p:nvPr/>
          </p:nvSpPr>
          <p:spPr>
            <a:xfrm>
              <a:off x="692325" y="2793625"/>
              <a:ext cx="38725" cy="35450"/>
            </a:xfrm>
            <a:custGeom>
              <a:avLst/>
              <a:gdLst/>
              <a:ahLst/>
              <a:cxnLst/>
              <a:rect l="l" t="t" r="r" b="b"/>
              <a:pathLst>
                <a:path w="1549" h="1418" extrusionOk="0">
                  <a:moveTo>
                    <a:pt x="49" y="322"/>
                  </a:moveTo>
                  <a:cubicBezTo>
                    <a:pt x="60" y="417"/>
                    <a:pt x="60" y="536"/>
                    <a:pt x="156" y="632"/>
                  </a:cubicBezTo>
                  <a:cubicBezTo>
                    <a:pt x="299" y="810"/>
                    <a:pt x="465" y="953"/>
                    <a:pt x="632" y="1108"/>
                  </a:cubicBezTo>
                  <a:cubicBezTo>
                    <a:pt x="692" y="1167"/>
                    <a:pt x="751" y="1227"/>
                    <a:pt x="811" y="1275"/>
                  </a:cubicBezTo>
                  <a:cubicBezTo>
                    <a:pt x="918" y="1370"/>
                    <a:pt x="1013" y="1417"/>
                    <a:pt x="1120" y="1417"/>
                  </a:cubicBezTo>
                  <a:cubicBezTo>
                    <a:pt x="1358" y="1417"/>
                    <a:pt x="1465" y="1156"/>
                    <a:pt x="1513" y="1060"/>
                  </a:cubicBezTo>
                  <a:lnTo>
                    <a:pt x="1549" y="977"/>
                  </a:lnTo>
                  <a:lnTo>
                    <a:pt x="1477" y="894"/>
                  </a:lnTo>
                  <a:cubicBezTo>
                    <a:pt x="1406" y="810"/>
                    <a:pt x="1334" y="739"/>
                    <a:pt x="1251" y="655"/>
                  </a:cubicBezTo>
                  <a:cubicBezTo>
                    <a:pt x="1061" y="453"/>
                    <a:pt x="882" y="263"/>
                    <a:pt x="692" y="84"/>
                  </a:cubicBezTo>
                  <a:cubicBezTo>
                    <a:pt x="632" y="36"/>
                    <a:pt x="572" y="1"/>
                    <a:pt x="465" y="1"/>
                  </a:cubicBezTo>
                  <a:cubicBezTo>
                    <a:pt x="406" y="1"/>
                    <a:pt x="358" y="1"/>
                    <a:pt x="299" y="24"/>
                  </a:cubicBezTo>
                  <a:cubicBezTo>
                    <a:pt x="263" y="24"/>
                    <a:pt x="215" y="36"/>
                    <a:pt x="180" y="36"/>
                  </a:cubicBezTo>
                  <a:lnTo>
                    <a:pt x="1" y="36"/>
                  </a:lnTo>
                  <a:lnTo>
                    <a:pt x="37" y="215"/>
                  </a:lnTo>
                  <a:cubicBezTo>
                    <a:pt x="37" y="263"/>
                    <a:pt x="37" y="286"/>
                    <a:pt x="49" y="32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210;p25"/>
            <p:cNvSpPr/>
            <p:nvPr/>
          </p:nvSpPr>
          <p:spPr>
            <a:xfrm>
              <a:off x="825675" y="2751350"/>
              <a:ext cx="18500" cy="61650"/>
            </a:xfrm>
            <a:custGeom>
              <a:avLst/>
              <a:gdLst/>
              <a:ahLst/>
              <a:cxnLst/>
              <a:rect l="l" t="t" r="r" b="b"/>
              <a:pathLst>
                <a:path w="740" h="2466" extrusionOk="0">
                  <a:moveTo>
                    <a:pt x="596" y="2466"/>
                  </a:moveTo>
                  <a:lnTo>
                    <a:pt x="620" y="1989"/>
                  </a:lnTo>
                  <a:cubicBezTo>
                    <a:pt x="632" y="1823"/>
                    <a:pt x="656" y="1668"/>
                    <a:pt x="668" y="1513"/>
                  </a:cubicBezTo>
                  <a:cubicBezTo>
                    <a:pt x="715" y="1084"/>
                    <a:pt x="739" y="727"/>
                    <a:pt x="703" y="334"/>
                  </a:cubicBezTo>
                  <a:cubicBezTo>
                    <a:pt x="680" y="227"/>
                    <a:pt x="572" y="180"/>
                    <a:pt x="501" y="132"/>
                  </a:cubicBezTo>
                  <a:cubicBezTo>
                    <a:pt x="489" y="120"/>
                    <a:pt x="453" y="120"/>
                    <a:pt x="441" y="96"/>
                  </a:cubicBezTo>
                  <a:lnTo>
                    <a:pt x="275" y="1"/>
                  </a:lnTo>
                  <a:lnTo>
                    <a:pt x="215" y="180"/>
                  </a:lnTo>
                  <a:cubicBezTo>
                    <a:pt x="1" y="834"/>
                    <a:pt x="37" y="1525"/>
                    <a:pt x="358" y="206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211;p25"/>
            <p:cNvSpPr/>
            <p:nvPr/>
          </p:nvSpPr>
          <p:spPr>
            <a:xfrm>
              <a:off x="753350" y="2945425"/>
              <a:ext cx="123550" cy="159875"/>
            </a:xfrm>
            <a:custGeom>
              <a:avLst/>
              <a:gdLst/>
              <a:ahLst/>
              <a:cxnLst/>
              <a:rect l="l" t="t" r="r" b="b"/>
              <a:pathLst>
                <a:path w="4942" h="6395" extrusionOk="0">
                  <a:moveTo>
                    <a:pt x="2775" y="1"/>
                  </a:moveTo>
                  <a:cubicBezTo>
                    <a:pt x="2525" y="1"/>
                    <a:pt x="2263" y="60"/>
                    <a:pt x="2037" y="179"/>
                  </a:cubicBezTo>
                  <a:cubicBezTo>
                    <a:pt x="2013" y="203"/>
                    <a:pt x="1977" y="203"/>
                    <a:pt x="1941" y="215"/>
                  </a:cubicBezTo>
                  <a:cubicBezTo>
                    <a:pt x="1894" y="227"/>
                    <a:pt x="1846" y="227"/>
                    <a:pt x="1810" y="239"/>
                  </a:cubicBezTo>
                  <a:cubicBezTo>
                    <a:pt x="1108" y="477"/>
                    <a:pt x="572" y="810"/>
                    <a:pt x="108" y="1275"/>
                  </a:cubicBezTo>
                  <a:lnTo>
                    <a:pt x="1" y="1370"/>
                  </a:lnTo>
                  <a:lnTo>
                    <a:pt x="108" y="1477"/>
                  </a:lnTo>
                  <a:cubicBezTo>
                    <a:pt x="239" y="1596"/>
                    <a:pt x="358" y="1656"/>
                    <a:pt x="489" y="1656"/>
                  </a:cubicBezTo>
                  <a:cubicBezTo>
                    <a:pt x="632" y="1656"/>
                    <a:pt x="715" y="1596"/>
                    <a:pt x="810" y="1549"/>
                  </a:cubicBezTo>
                  <a:cubicBezTo>
                    <a:pt x="834" y="1537"/>
                    <a:pt x="870" y="1525"/>
                    <a:pt x="882" y="1513"/>
                  </a:cubicBezTo>
                  <a:cubicBezTo>
                    <a:pt x="1025" y="1430"/>
                    <a:pt x="1191" y="1358"/>
                    <a:pt x="1346" y="1287"/>
                  </a:cubicBezTo>
                  <a:cubicBezTo>
                    <a:pt x="1668" y="1120"/>
                    <a:pt x="1977" y="977"/>
                    <a:pt x="2311" y="882"/>
                  </a:cubicBezTo>
                  <a:cubicBezTo>
                    <a:pt x="2430" y="858"/>
                    <a:pt x="2561" y="834"/>
                    <a:pt x="2680" y="834"/>
                  </a:cubicBezTo>
                  <a:cubicBezTo>
                    <a:pt x="3108" y="834"/>
                    <a:pt x="3513" y="1049"/>
                    <a:pt x="3787" y="1406"/>
                  </a:cubicBezTo>
                  <a:cubicBezTo>
                    <a:pt x="4037" y="1751"/>
                    <a:pt x="4144" y="2168"/>
                    <a:pt x="4073" y="2561"/>
                  </a:cubicBezTo>
                  <a:cubicBezTo>
                    <a:pt x="4025" y="2549"/>
                    <a:pt x="3966" y="2537"/>
                    <a:pt x="3918" y="2525"/>
                  </a:cubicBezTo>
                  <a:cubicBezTo>
                    <a:pt x="3608" y="2406"/>
                    <a:pt x="3275" y="2358"/>
                    <a:pt x="2965" y="2358"/>
                  </a:cubicBezTo>
                  <a:cubicBezTo>
                    <a:pt x="2120" y="2358"/>
                    <a:pt x="1358" y="2763"/>
                    <a:pt x="822" y="3477"/>
                  </a:cubicBezTo>
                  <a:cubicBezTo>
                    <a:pt x="227" y="4275"/>
                    <a:pt x="251" y="4930"/>
                    <a:pt x="929" y="5680"/>
                  </a:cubicBezTo>
                  <a:cubicBezTo>
                    <a:pt x="1370" y="6168"/>
                    <a:pt x="1787" y="6394"/>
                    <a:pt x="2251" y="6394"/>
                  </a:cubicBezTo>
                  <a:cubicBezTo>
                    <a:pt x="2442" y="6394"/>
                    <a:pt x="2632" y="6347"/>
                    <a:pt x="2846" y="6252"/>
                  </a:cubicBezTo>
                  <a:cubicBezTo>
                    <a:pt x="3096" y="6156"/>
                    <a:pt x="3311" y="5990"/>
                    <a:pt x="3513" y="5823"/>
                  </a:cubicBezTo>
                  <a:cubicBezTo>
                    <a:pt x="3561" y="5799"/>
                    <a:pt x="3585" y="5763"/>
                    <a:pt x="3632" y="5740"/>
                  </a:cubicBezTo>
                  <a:cubicBezTo>
                    <a:pt x="3763" y="5632"/>
                    <a:pt x="3870" y="5525"/>
                    <a:pt x="4025" y="5394"/>
                  </a:cubicBezTo>
                  <a:lnTo>
                    <a:pt x="4049" y="5359"/>
                  </a:lnTo>
                  <a:lnTo>
                    <a:pt x="4204" y="6287"/>
                  </a:lnTo>
                  <a:lnTo>
                    <a:pt x="4466" y="6287"/>
                  </a:lnTo>
                  <a:lnTo>
                    <a:pt x="4585" y="6287"/>
                  </a:lnTo>
                  <a:lnTo>
                    <a:pt x="4620" y="6180"/>
                  </a:lnTo>
                  <a:cubicBezTo>
                    <a:pt x="4632" y="6109"/>
                    <a:pt x="4668" y="6049"/>
                    <a:pt x="4680" y="5978"/>
                  </a:cubicBezTo>
                  <a:cubicBezTo>
                    <a:pt x="4728" y="5811"/>
                    <a:pt x="4775" y="5644"/>
                    <a:pt x="4799" y="5478"/>
                  </a:cubicBezTo>
                  <a:cubicBezTo>
                    <a:pt x="4858" y="4823"/>
                    <a:pt x="4894" y="4156"/>
                    <a:pt x="4918" y="3501"/>
                  </a:cubicBezTo>
                  <a:cubicBezTo>
                    <a:pt x="4930" y="3120"/>
                    <a:pt x="4942" y="2608"/>
                    <a:pt x="4906" y="2108"/>
                  </a:cubicBezTo>
                  <a:cubicBezTo>
                    <a:pt x="4799" y="977"/>
                    <a:pt x="3811" y="1"/>
                    <a:pt x="2775" y="1"/>
                  </a:cubicBezTo>
                  <a:close/>
                  <a:moveTo>
                    <a:pt x="1882" y="3477"/>
                  </a:moveTo>
                  <a:cubicBezTo>
                    <a:pt x="2227" y="3311"/>
                    <a:pt x="2549" y="3215"/>
                    <a:pt x="2858" y="3215"/>
                  </a:cubicBezTo>
                  <a:cubicBezTo>
                    <a:pt x="3251" y="3215"/>
                    <a:pt x="3632" y="3335"/>
                    <a:pt x="4037" y="3561"/>
                  </a:cubicBezTo>
                  <a:cubicBezTo>
                    <a:pt x="3870" y="4466"/>
                    <a:pt x="3454" y="5109"/>
                    <a:pt x="2739" y="5478"/>
                  </a:cubicBezTo>
                  <a:cubicBezTo>
                    <a:pt x="2620" y="5537"/>
                    <a:pt x="2489" y="5573"/>
                    <a:pt x="2346" y="5573"/>
                  </a:cubicBezTo>
                  <a:lnTo>
                    <a:pt x="2346" y="5573"/>
                  </a:lnTo>
                  <a:cubicBezTo>
                    <a:pt x="1763" y="5573"/>
                    <a:pt x="1179" y="5097"/>
                    <a:pt x="1132" y="4573"/>
                  </a:cubicBezTo>
                  <a:cubicBezTo>
                    <a:pt x="1108" y="4263"/>
                    <a:pt x="1513" y="3668"/>
                    <a:pt x="1882" y="347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9" name="TextBox 48"/>
          <p:cNvSpPr txBox="1"/>
          <p:nvPr userDrawn="1"/>
        </p:nvSpPr>
        <p:spPr>
          <a:xfrm>
            <a:off x="5583758" y="551480"/>
            <a:ext cx="326985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n w="28575" cmpd="thickThin">
                  <a:solidFill>
                    <a:srgbClr val="0070C0"/>
                  </a:solidFill>
                </a:ln>
                <a:solidFill>
                  <a:schemeClr val="bg1"/>
                </a:solidFill>
                <a:latin typeface="UTM Cookies" panose="02040603050506020204" pitchFamily="18" charset="0"/>
              </a:rPr>
              <a:t>TỰ</a:t>
            </a:r>
            <a:r>
              <a:rPr lang="en-US" sz="4000" baseline="0" dirty="0" smtClean="0">
                <a:ln w="28575" cmpd="thickThin">
                  <a:solidFill>
                    <a:srgbClr val="0070C0"/>
                  </a:solidFill>
                </a:ln>
                <a:solidFill>
                  <a:schemeClr val="bg1"/>
                </a:solidFill>
                <a:latin typeface="UTM Cookies" panose="02040603050506020204" pitchFamily="18" charset="0"/>
              </a:rPr>
              <a:t> CHĂM SÓC VÀ BẢO VỆ BẢN THÂN</a:t>
            </a:r>
            <a:endParaRPr lang="en-US" sz="4000" dirty="0">
              <a:ln w="28575" cmpd="thickThin">
                <a:solidFill>
                  <a:srgbClr val="0070C0"/>
                </a:solidFill>
              </a:ln>
              <a:solidFill>
                <a:schemeClr val="bg1"/>
              </a:solidFill>
              <a:latin typeface="UTM Cookies" panose="02040603050506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4700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 build="p">
        <p:tmplLst>
          <p:tmpl lvl="1">
            <p:tnLst>
              <p:par>
                <p:cTn presetID="10" presetClass="entr" presetSubtype="0" fill="hold" nodeType="withEffect" nodePh="1">
                  <p:stCondLst>
                    <p:cond delay="0"/>
                  </p:stCondLst>
                  <p:endCondLst>
                    <p:cond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 preserve="1">
  <p:cSld name="1_Blank"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 userDrawn="1"/>
        </p:nvSpPr>
        <p:spPr>
          <a:xfrm>
            <a:off x="348343" y="116114"/>
            <a:ext cx="8636000" cy="4717143"/>
          </a:xfrm>
          <a:prstGeom prst="roundRect">
            <a:avLst>
              <a:gd name="adj" fmla="val 5424"/>
            </a:avLst>
          </a:prstGeom>
          <a:solidFill>
            <a:schemeClr val="bg1"/>
          </a:solidFill>
          <a:ln w="41275" cmpd="dbl">
            <a:solidFill>
              <a:schemeClr val="accent6">
                <a:lumMod val="7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7274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preserve="1" userDrawn="1">
  <p:cSld name="1_Blank">
    <p:bg>
      <p:bgPr>
        <a:solidFill>
          <a:srgbClr val="FAD5E6"/>
        </a:solidFill>
        <a:effectLst/>
      </p:bgPr>
    </p:bg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10;p2"/>
          <p:cNvSpPr/>
          <p:nvPr userDrawn="1"/>
        </p:nvSpPr>
        <p:spPr>
          <a:xfrm>
            <a:off x="506350" y="849896"/>
            <a:ext cx="2369644" cy="2369644"/>
          </a:xfrm>
          <a:custGeom>
            <a:avLst/>
            <a:gdLst/>
            <a:ahLst/>
            <a:cxnLst/>
            <a:rect l="l" t="t" r="r" b="b"/>
            <a:pathLst>
              <a:path w="47804" h="47804" extrusionOk="0">
                <a:moveTo>
                  <a:pt x="23908" y="0"/>
                </a:moveTo>
                <a:cubicBezTo>
                  <a:pt x="22372" y="0"/>
                  <a:pt x="21050" y="1917"/>
                  <a:pt x="19586" y="2203"/>
                </a:cubicBezTo>
                <a:cubicBezTo>
                  <a:pt x="19422" y="2235"/>
                  <a:pt x="19253" y="2249"/>
                  <a:pt x="19080" y="2249"/>
                </a:cubicBezTo>
                <a:cubicBezTo>
                  <a:pt x="17963" y="2249"/>
                  <a:pt x="16678" y="1664"/>
                  <a:pt x="15580" y="1664"/>
                </a:cubicBezTo>
                <a:cubicBezTo>
                  <a:pt x="15289" y="1664"/>
                  <a:pt x="15010" y="1705"/>
                  <a:pt x="14752" y="1810"/>
                </a:cubicBezTo>
                <a:cubicBezTo>
                  <a:pt x="13347" y="2393"/>
                  <a:pt x="12859" y="4667"/>
                  <a:pt x="11609" y="5501"/>
                </a:cubicBezTo>
                <a:cubicBezTo>
                  <a:pt x="10359" y="6334"/>
                  <a:pt x="8049" y="5929"/>
                  <a:pt x="7001" y="6989"/>
                </a:cubicBezTo>
                <a:cubicBezTo>
                  <a:pt x="5941" y="8049"/>
                  <a:pt x="6346" y="10358"/>
                  <a:pt x="5513" y="11609"/>
                </a:cubicBezTo>
                <a:cubicBezTo>
                  <a:pt x="4667" y="12859"/>
                  <a:pt x="2393" y="13347"/>
                  <a:pt x="1810" y="14740"/>
                </a:cubicBezTo>
                <a:cubicBezTo>
                  <a:pt x="1238" y="16133"/>
                  <a:pt x="2500" y="18074"/>
                  <a:pt x="2203" y="19586"/>
                </a:cubicBezTo>
                <a:cubicBezTo>
                  <a:pt x="1917" y="21026"/>
                  <a:pt x="0" y="22360"/>
                  <a:pt x="0" y="23896"/>
                </a:cubicBezTo>
                <a:cubicBezTo>
                  <a:pt x="0" y="25432"/>
                  <a:pt x="1917" y="26753"/>
                  <a:pt x="2203" y="28218"/>
                </a:cubicBezTo>
                <a:cubicBezTo>
                  <a:pt x="2500" y="29718"/>
                  <a:pt x="1250" y="31671"/>
                  <a:pt x="1810" y="33052"/>
                </a:cubicBezTo>
                <a:cubicBezTo>
                  <a:pt x="2393" y="34445"/>
                  <a:pt x="4679" y="34945"/>
                  <a:pt x="5513" y="36195"/>
                </a:cubicBezTo>
                <a:cubicBezTo>
                  <a:pt x="6346" y="37445"/>
                  <a:pt x="5941" y="39743"/>
                  <a:pt x="7001" y="40803"/>
                </a:cubicBezTo>
                <a:cubicBezTo>
                  <a:pt x="8049" y="41862"/>
                  <a:pt x="10359" y="41457"/>
                  <a:pt x="11609" y="42291"/>
                </a:cubicBezTo>
                <a:cubicBezTo>
                  <a:pt x="12859" y="43124"/>
                  <a:pt x="13347" y="45398"/>
                  <a:pt x="14752" y="45982"/>
                </a:cubicBezTo>
                <a:cubicBezTo>
                  <a:pt x="15017" y="46094"/>
                  <a:pt x="15304" y="46138"/>
                  <a:pt x="15604" y="46138"/>
                </a:cubicBezTo>
                <a:cubicBezTo>
                  <a:pt x="16698" y="46138"/>
                  <a:pt x="17975" y="45555"/>
                  <a:pt x="19084" y="45555"/>
                </a:cubicBezTo>
                <a:cubicBezTo>
                  <a:pt x="19256" y="45555"/>
                  <a:pt x="19424" y="45569"/>
                  <a:pt x="19586" y="45601"/>
                </a:cubicBezTo>
                <a:cubicBezTo>
                  <a:pt x="21027" y="45875"/>
                  <a:pt x="22372" y="47803"/>
                  <a:pt x="23908" y="47803"/>
                </a:cubicBezTo>
                <a:cubicBezTo>
                  <a:pt x="25432" y="47803"/>
                  <a:pt x="26754" y="45875"/>
                  <a:pt x="28218" y="45601"/>
                </a:cubicBezTo>
                <a:cubicBezTo>
                  <a:pt x="28382" y="45568"/>
                  <a:pt x="28551" y="45554"/>
                  <a:pt x="28724" y="45554"/>
                </a:cubicBezTo>
                <a:cubicBezTo>
                  <a:pt x="29835" y="45554"/>
                  <a:pt x="31114" y="46133"/>
                  <a:pt x="32208" y="46133"/>
                </a:cubicBezTo>
                <a:cubicBezTo>
                  <a:pt x="32505" y="46133"/>
                  <a:pt x="32789" y="46091"/>
                  <a:pt x="33052" y="45982"/>
                </a:cubicBezTo>
                <a:cubicBezTo>
                  <a:pt x="34457" y="45398"/>
                  <a:pt x="34945" y="43124"/>
                  <a:pt x="36195" y="42291"/>
                </a:cubicBezTo>
                <a:cubicBezTo>
                  <a:pt x="37445" y="41457"/>
                  <a:pt x="39755" y="41862"/>
                  <a:pt x="40815" y="40803"/>
                </a:cubicBezTo>
                <a:cubicBezTo>
                  <a:pt x="41863" y="39743"/>
                  <a:pt x="41470" y="37445"/>
                  <a:pt x="42303" y="36195"/>
                </a:cubicBezTo>
                <a:cubicBezTo>
                  <a:pt x="43137" y="34945"/>
                  <a:pt x="45411" y="34445"/>
                  <a:pt x="45994" y="33052"/>
                </a:cubicBezTo>
                <a:cubicBezTo>
                  <a:pt x="46566" y="31671"/>
                  <a:pt x="45303" y="29718"/>
                  <a:pt x="45601" y="28218"/>
                </a:cubicBezTo>
                <a:cubicBezTo>
                  <a:pt x="45887" y="26765"/>
                  <a:pt x="47804" y="25432"/>
                  <a:pt x="47804" y="23896"/>
                </a:cubicBezTo>
                <a:cubicBezTo>
                  <a:pt x="47804" y="22360"/>
                  <a:pt x="45887" y="21038"/>
                  <a:pt x="45601" y="19586"/>
                </a:cubicBezTo>
                <a:cubicBezTo>
                  <a:pt x="45303" y="18074"/>
                  <a:pt x="46554" y="16133"/>
                  <a:pt x="45994" y="14740"/>
                </a:cubicBezTo>
                <a:cubicBezTo>
                  <a:pt x="45411" y="13347"/>
                  <a:pt x="43137" y="12859"/>
                  <a:pt x="42303" y="11609"/>
                </a:cubicBezTo>
                <a:cubicBezTo>
                  <a:pt x="41470" y="10358"/>
                  <a:pt x="41863" y="8049"/>
                  <a:pt x="40815" y="6989"/>
                </a:cubicBezTo>
                <a:cubicBezTo>
                  <a:pt x="39755" y="5929"/>
                  <a:pt x="37445" y="6334"/>
                  <a:pt x="36195" y="5501"/>
                </a:cubicBezTo>
                <a:cubicBezTo>
                  <a:pt x="34945" y="4667"/>
                  <a:pt x="34457" y="2393"/>
                  <a:pt x="33052" y="1810"/>
                </a:cubicBezTo>
                <a:cubicBezTo>
                  <a:pt x="32789" y="1699"/>
                  <a:pt x="32505" y="1655"/>
                  <a:pt x="32207" y="1655"/>
                </a:cubicBezTo>
                <a:cubicBezTo>
                  <a:pt x="31110" y="1655"/>
                  <a:pt x="29828" y="2248"/>
                  <a:pt x="28715" y="2248"/>
                </a:cubicBezTo>
                <a:cubicBezTo>
                  <a:pt x="28545" y="2248"/>
                  <a:pt x="28379" y="2235"/>
                  <a:pt x="28218" y="2203"/>
                </a:cubicBezTo>
                <a:cubicBezTo>
                  <a:pt x="26777" y="1917"/>
                  <a:pt x="25432" y="0"/>
                  <a:pt x="23908" y="0"/>
                </a:cubicBezTo>
                <a:close/>
              </a:path>
            </a:pathLst>
          </a:custGeom>
          <a:solidFill>
            <a:srgbClr val="BA8C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" name="Google Shape;13;p2"/>
          <p:cNvGrpSpPr/>
          <p:nvPr userDrawn="1"/>
        </p:nvGrpSpPr>
        <p:grpSpPr>
          <a:xfrm rot="10800000" flipH="1">
            <a:off x="0" y="1662988"/>
            <a:ext cx="10175022" cy="3480512"/>
            <a:chOff x="1367050" y="3059225"/>
            <a:chExt cx="1407100" cy="848450"/>
          </a:xfrm>
        </p:grpSpPr>
        <p:sp>
          <p:nvSpPr>
            <p:cNvPr id="5" name="Google Shape;14;p2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15;p2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" name="Google Shape;11;p2"/>
          <p:cNvSpPr/>
          <p:nvPr userDrawn="1"/>
        </p:nvSpPr>
        <p:spPr>
          <a:xfrm flipH="1">
            <a:off x="1566733" y="10313"/>
            <a:ext cx="7578093" cy="3705480"/>
          </a:xfrm>
          <a:custGeom>
            <a:avLst/>
            <a:gdLst/>
            <a:ahLst/>
            <a:cxnLst/>
            <a:rect l="l" t="t" r="r" b="b"/>
            <a:pathLst>
              <a:path w="40828" h="24587" extrusionOk="0">
                <a:moveTo>
                  <a:pt x="1" y="0"/>
                </a:moveTo>
                <a:lnTo>
                  <a:pt x="1" y="12"/>
                </a:lnTo>
                <a:lnTo>
                  <a:pt x="1" y="24586"/>
                </a:lnTo>
                <a:cubicBezTo>
                  <a:pt x="1" y="24586"/>
                  <a:pt x="20777" y="24039"/>
                  <a:pt x="25778" y="15716"/>
                </a:cubicBezTo>
                <a:cubicBezTo>
                  <a:pt x="30779" y="7394"/>
                  <a:pt x="37518" y="8061"/>
                  <a:pt x="39173" y="5536"/>
                </a:cubicBezTo>
                <a:cubicBezTo>
                  <a:pt x="40827" y="3000"/>
                  <a:pt x="39577" y="0"/>
                  <a:pt x="39577" y="0"/>
                </a:cubicBezTo>
                <a:close/>
              </a:path>
            </a:pathLst>
          </a:custGeom>
          <a:solidFill>
            <a:srgbClr val="A165A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165AB"/>
              </a:solidFill>
            </a:endParaRPr>
          </a:p>
        </p:txBody>
      </p:sp>
      <p:grpSp>
        <p:nvGrpSpPr>
          <p:cNvPr id="8" name="Google Shape;267;p25"/>
          <p:cNvGrpSpPr/>
          <p:nvPr userDrawn="1"/>
        </p:nvGrpSpPr>
        <p:grpSpPr>
          <a:xfrm rot="1093143">
            <a:off x="7684861" y="3602545"/>
            <a:ext cx="975516" cy="936649"/>
            <a:chOff x="3885600" y="2960625"/>
            <a:chExt cx="470600" cy="451850"/>
          </a:xfrm>
        </p:grpSpPr>
        <p:sp>
          <p:nvSpPr>
            <p:cNvPr id="9" name="Google Shape;268;p25"/>
            <p:cNvSpPr/>
            <p:nvPr/>
          </p:nvSpPr>
          <p:spPr>
            <a:xfrm>
              <a:off x="3895725" y="3066575"/>
              <a:ext cx="446500" cy="206900"/>
            </a:xfrm>
            <a:custGeom>
              <a:avLst/>
              <a:gdLst/>
              <a:ahLst/>
              <a:cxnLst/>
              <a:rect l="l" t="t" r="r" b="b"/>
              <a:pathLst>
                <a:path w="17860" h="8276" extrusionOk="0">
                  <a:moveTo>
                    <a:pt x="11049" y="8109"/>
                  </a:moveTo>
                  <a:lnTo>
                    <a:pt x="11049" y="7287"/>
                  </a:lnTo>
                  <a:cubicBezTo>
                    <a:pt x="11037" y="6871"/>
                    <a:pt x="10930" y="6740"/>
                    <a:pt x="10549" y="6704"/>
                  </a:cubicBezTo>
                  <a:cubicBezTo>
                    <a:pt x="9620" y="6644"/>
                    <a:pt x="8703" y="6609"/>
                    <a:pt x="7775" y="6573"/>
                  </a:cubicBezTo>
                  <a:cubicBezTo>
                    <a:pt x="7322" y="6561"/>
                    <a:pt x="7120" y="6763"/>
                    <a:pt x="7060" y="7216"/>
                  </a:cubicBezTo>
                  <a:cubicBezTo>
                    <a:pt x="7049" y="7406"/>
                    <a:pt x="7025" y="7585"/>
                    <a:pt x="7001" y="7835"/>
                  </a:cubicBezTo>
                  <a:cubicBezTo>
                    <a:pt x="6679" y="7871"/>
                    <a:pt x="6382" y="7930"/>
                    <a:pt x="6072" y="7942"/>
                  </a:cubicBezTo>
                  <a:cubicBezTo>
                    <a:pt x="4489" y="8002"/>
                    <a:pt x="2929" y="7918"/>
                    <a:pt x="1381" y="7704"/>
                  </a:cubicBezTo>
                  <a:cubicBezTo>
                    <a:pt x="95" y="7525"/>
                    <a:pt x="226" y="7382"/>
                    <a:pt x="143" y="6347"/>
                  </a:cubicBezTo>
                  <a:cubicBezTo>
                    <a:pt x="0" y="4608"/>
                    <a:pt x="95" y="2870"/>
                    <a:pt x="262" y="1132"/>
                  </a:cubicBezTo>
                  <a:cubicBezTo>
                    <a:pt x="274" y="929"/>
                    <a:pt x="310" y="739"/>
                    <a:pt x="393" y="572"/>
                  </a:cubicBezTo>
                  <a:cubicBezTo>
                    <a:pt x="560" y="251"/>
                    <a:pt x="845" y="60"/>
                    <a:pt x="1226" y="60"/>
                  </a:cubicBezTo>
                  <a:cubicBezTo>
                    <a:pt x="2119" y="60"/>
                    <a:pt x="3012" y="1"/>
                    <a:pt x="3893" y="60"/>
                  </a:cubicBezTo>
                  <a:cubicBezTo>
                    <a:pt x="4786" y="120"/>
                    <a:pt x="5667" y="72"/>
                    <a:pt x="6560" y="36"/>
                  </a:cubicBezTo>
                  <a:cubicBezTo>
                    <a:pt x="6798" y="24"/>
                    <a:pt x="7049" y="24"/>
                    <a:pt x="7287" y="60"/>
                  </a:cubicBezTo>
                  <a:cubicBezTo>
                    <a:pt x="9061" y="239"/>
                    <a:pt x="10847" y="120"/>
                    <a:pt x="12621" y="132"/>
                  </a:cubicBezTo>
                  <a:cubicBezTo>
                    <a:pt x="13466" y="144"/>
                    <a:pt x="14323" y="60"/>
                    <a:pt x="15180" y="60"/>
                  </a:cubicBezTo>
                  <a:cubicBezTo>
                    <a:pt x="15728" y="60"/>
                    <a:pt x="16288" y="132"/>
                    <a:pt x="16847" y="203"/>
                  </a:cubicBezTo>
                  <a:cubicBezTo>
                    <a:pt x="17514" y="298"/>
                    <a:pt x="17740" y="548"/>
                    <a:pt x="17776" y="1251"/>
                  </a:cubicBezTo>
                  <a:cubicBezTo>
                    <a:pt x="17824" y="2060"/>
                    <a:pt x="17859" y="2882"/>
                    <a:pt x="17859" y="3703"/>
                  </a:cubicBezTo>
                  <a:cubicBezTo>
                    <a:pt x="17859" y="4334"/>
                    <a:pt x="17836" y="5001"/>
                    <a:pt x="17788" y="5632"/>
                  </a:cubicBezTo>
                  <a:cubicBezTo>
                    <a:pt x="17752" y="6109"/>
                    <a:pt x="17657" y="6609"/>
                    <a:pt x="17562" y="7085"/>
                  </a:cubicBezTo>
                  <a:cubicBezTo>
                    <a:pt x="17466" y="7454"/>
                    <a:pt x="17157" y="7644"/>
                    <a:pt x="16800" y="7716"/>
                  </a:cubicBezTo>
                  <a:cubicBezTo>
                    <a:pt x="14954" y="8133"/>
                    <a:pt x="13073" y="8275"/>
                    <a:pt x="11192" y="8204"/>
                  </a:cubicBezTo>
                  <a:cubicBezTo>
                    <a:pt x="11168" y="8180"/>
                    <a:pt x="11156" y="8168"/>
                    <a:pt x="11049" y="810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269;p25"/>
            <p:cNvSpPr/>
            <p:nvPr/>
          </p:nvSpPr>
          <p:spPr>
            <a:xfrm>
              <a:off x="3910300" y="3268975"/>
              <a:ext cx="403950" cy="127425"/>
            </a:xfrm>
            <a:custGeom>
              <a:avLst/>
              <a:gdLst/>
              <a:ahLst/>
              <a:cxnLst/>
              <a:rect l="l" t="t" r="r" b="b"/>
              <a:pathLst>
                <a:path w="16158" h="5097" extrusionOk="0">
                  <a:moveTo>
                    <a:pt x="48" y="1"/>
                  </a:moveTo>
                  <a:cubicBezTo>
                    <a:pt x="2239" y="191"/>
                    <a:pt x="4310" y="406"/>
                    <a:pt x="6454" y="251"/>
                  </a:cubicBezTo>
                  <a:cubicBezTo>
                    <a:pt x="6466" y="572"/>
                    <a:pt x="6477" y="846"/>
                    <a:pt x="6489" y="1132"/>
                  </a:cubicBezTo>
                  <a:cubicBezTo>
                    <a:pt x="6513" y="1311"/>
                    <a:pt x="6489" y="1489"/>
                    <a:pt x="6525" y="1644"/>
                  </a:cubicBezTo>
                  <a:cubicBezTo>
                    <a:pt x="6585" y="1965"/>
                    <a:pt x="6787" y="2144"/>
                    <a:pt x="7108" y="2156"/>
                  </a:cubicBezTo>
                  <a:cubicBezTo>
                    <a:pt x="7835" y="2168"/>
                    <a:pt x="8561" y="2180"/>
                    <a:pt x="9299" y="2168"/>
                  </a:cubicBezTo>
                  <a:cubicBezTo>
                    <a:pt x="9502" y="2168"/>
                    <a:pt x="9716" y="2096"/>
                    <a:pt x="9906" y="2049"/>
                  </a:cubicBezTo>
                  <a:cubicBezTo>
                    <a:pt x="10192" y="1977"/>
                    <a:pt x="10347" y="1799"/>
                    <a:pt x="10383" y="1501"/>
                  </a:cubicBezTo>
                  <a:cubicBezTo>
                    <a:pt x="10406" y="1191"/>
                    <a:pt x="10454" y="894"/>
                    <a:pt x="10502" y="572"/>
                  </a:cubicBezTo>
                  <a:cubicBezTo>
                    <a:pt x="12371" y="441"/>
                    <a:pt x="14216" y="299"/>
                    <a:pt x="16098" y="156"/>
                  </a:cubicBezTo>
                  <a:cubicBezTo>
                    <a:pt x="16110" y="263"/>
                    <a:pt x="16157" y="358"/>
                    <a:pt x="16133" y="453"/>
                  </a:cubicBezTo>
                  <a:lnTo>
                    <a:pt x="15871" y="4251"/>
                  </a:lnTo>
                  <a:cubicBezTo>
                    <a:pt x="15860" y="4370"/>
                    <a:pt x="15836" y="4490"/>
                    <a:pt x="15812" y="4609"/>
                  </a:cubicBezTo>
                  <a:cubicBezTo>
                    <a:pt x="15693" y="4978"/>
                    <a:pt x="15562" y="5085"/>
                    <a:pt x="15169" y="5073"/>
                  </a:cubicBezTo>
                  <a:cubicBezTo>
                    <a:pt x="13502" y="5037"/>
                    <a:pt x="11823" y="5013"/>
                    <a:pt x="10156" y="5001"/>
                  </a:cubicBezTo>
                  <a:cubicBezTo>
                    <a:pt x="9823" y="5001"/>
                    <a:pt x="9502" y="5037"/>
                    <a:pt x="9156" y="5037"/>
                  </a:cubicBezTo>
                  <a:cubicBezTo>
                    <a:pt x="8120" y="5061"/>
                    <a:pt x="7073" y="5097"/>
                    <a:pt x="6037" y="5085"/>
                  </a:cubicBezTo>
                  <a:cubicBezTo>
                    <a:pt x="4763" y="5073"/>
                    <a:pt x="3489" y="5025"/>
                    <a:pt x="2227" y="4954"/>
                  </a:cubicBezTo>
                  <a:cubicBezTo>
                    <a:pt x="1691" y="4918"/>
                    <a:pt x="1155" y="4835"/>
                    <a:pt x="631" y="4728"/>
                  </a:cubicBezTo>
                  <a:cubicBezTo>
                    <a:pt x="227" y="4656"/>
                    <a:pt x="0" y="4394"/>
                    <a:pt x="24" y="3954"/>
                  </a:cubicBezTo>
                  <a:cubicBezTo>
                    <a:pt x="36" y="3430"/>
                    <a:pt x="36" y="2906"/>
                    <a:pt x="48" y="2394"/>
                  </a:cubicBezTo>
                  <a:cubicBezTo>
                    <a:pt x="48" y="1977"/>
                    <a:pt x="60" y="1561"/>
                    <a:pt x="60" y="1144"/>
                  </a:cubicBezTo>
                  <a:cubicBezTo>
                    <a:pt x="48" y="787"/>
                    <a:pt x="48" y="406"/>
                    <a:pt x="4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270;p25"/>
            <p:cNvSpPr/>
            <p:nvPr/>
          </p:nvSpPr>
          <p:spPr>
            <a:xfrm>
              <a:off x="4051675" y="2974900"/>
              <a:ext cx="155700" cy="84250"/>
            </a:xfrm>
            <a:custGeom>
              <a:avLst/>
              <a:gdLst/>
              <a:ahLst/>
              <a:cxnLst/>
              <a:rect l="l" t="t" r="r" b="b"/>
              <a:pathLst>
                <a:path w="6228" h="3370" extrusionOk="0">
                  <a:moveTo>
                    <a:pt x="5144" y="3263"/>
                  </a:moveTo>
                  <a:cubicBezTo>
                    <a:pt x="5132" y="3072"/>
                    <a:pt x="5132" y="2870"/>
                    <a:pt x="5097" y="2668"/>
                  </a:cubicBezTo>
                  <a:cubicBezTo>
                    <a:pt x="5073" y="2346"/>
                    <a:pt x="5049" y="2036"/>
                    <a:pt x="4990" y="1727"/>
                  </a:cubicBezTo>
                  <a:cubicBezTo>
                    <a:pt x="4894" y="1286"/>
                    <a:pt x="4597" y="1024"/>
                    <a:pt x="4144" y="1013"/>
                  </a:cubicBezTo>
                  <a:cubicBezTo>
                    <a:pt x="3513" y="1001"/>
                    <a:pt x="2894" y="1001"/>
                    <a:pt x="2275" y="1013"/>
                  </a:cubicBezTo>
                  <a:cubicBezTo>
                    <a:pt x="1799" y="1024"/>
                    <a:pt x="1584" y="1251"/>
                    <a:pt x="1537" y="1727"/>
                  </a:cubicBezTo>
                  <a:cubicBezTo>
                    <a:pt x="1513" y="2084"/>
                    <a:pt x="1525" y="2453"/>
                    <a:pt x="1513" y="2834"/>
                  </a:cubicBezTo>
                  <a:lnTo>
                    <a:pt x="1513" y="3263"/>
                  </a:lnTo>
                  <a:cubicBezTo>
                    <a:pt x="1072" y="3370"/>
                    <a:pt x="691" y="3299"/>
                    <a:pt x="287" y="3287"/>
                  </a:cubicBezTo>
                  <a:cubicBezTo>
                    <a:pt x="96" y="3287"/>
                    <a:pt x="1" y="3156"/>
                    <a:pt x="1" y="2977"/>
                  </a:cubicBezTo>
                  <a:cubicBezTo>
                    <a:pt x="25" y="2322"/>
                    <a:pt x="1" y="1655"/>
                    <a:pt x="96" y="1001"/>
                  </a:cubicBezTo>
                  <a:cubicBezTo>
                    <a:pt x="168" y="417"/>
                    <a:pt x="644" y="48"/>
                    <a:pt x="1287" y="36"/>
                  </a:cubicBezTo>
                  <a:cubicBezTo>
                    <a:pt x="2227" y="1"/>
                    <a:pt x="3156" y="1"/>
                    <a:pt x="4097" y="36"/>
                  </a:cubicBezTo>
                  <a:cubicBezTo>
                    <a:pt x="4561" y="48"/>
                    <a:pt x="5025" y="155"/>
                    <a:pt x="5478" y="274"/>
                  </a:cubicBezTo>
                  <a:cubicBezTo>
                    <a:pt x="5990" y="393"/>
                    <a:pt x="6168" y="596"/>
                    <a:pt x="6192" y="1108"/>
                  </a:cubicBezTo>
                  <a:cubicBezTo>
                    <a:pt x="6228" y="1703"/>
                    <a:pt x="6228" y="2275"/>
                    <a:pt x="6216" y="2870"/>
                  </a:cubicBezTo>
                  <a:cubicBezTo>
                    <a:pt x="6192" y="3310"/>
                    <a:pt x="6121" y="3334"/>
                    <a:pt x="5692" y="3334"/>
                  </a:cubicBezTo>
                  <a:lnTo>
                    <a:pt x="5323" y="3334"/>
                  </a:lnTo>
                  <a:cubicBezTo>
                    <a:pt x="5275" y="3322"/>
                    <a:pt x="5228" y="3287"/>
                    <a:pt x="5144" y="3263"/>
                  </a:cubicBez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271;p25"/>
            <p:cNvSpPr/>
            <p:nvPr/>
          </p:nvSpPr>
          <p:spPr>
            <a:xfrm>
              <a:off x="4077575" y="3242500"/>
              <a:ext cx="86350" cy="70550"/>
            </a:xfrm>
            <a:custGeom>
              <a:avLst/>
              <a:gdLst/>
              <a:ahLst/>
              <a:cxnLst/>
              <a:rect l="l" t="t" r="r" b="b"/>
              <a:pathLst>
                <a:path w="3454" h="2822" extrusionOk="0">
                  <a:moveTo>
                    <a:pt x="310" y="2762"/>
                  </a:moveTo>
                  <a:cubicBezTo>
                    <a:pt x="1" y="1893"/>
                    <a:pt x="96" y="1072"/>
                    <a:pt x="203" y="238"/>
                  </a:cubicBezTo>
                  <a:cubicBezTo>
                    <a:pt x="239" y="48"/>
                    <a:pt x="382" y="0"/>
                    <a:pt x="548" y="0"/>
                  </a:cubicBezTo>
                  <a:cubicBezTo>
                    <a:pt x="858" y="0"/>
                    <a:pt x="1179" y="0"/>
                    <a:pt x="1489" y="12"/>
                  </a:cubicBezTo>
                  <a:cubicBezTo>
                    <a:pt x="1989" y="48"/>
                    <a:pt x="2477" y="84"/>
                    <a:pt x="2989" y="131"/>
                  </a:cubicBezTo>
                  <a:cubicBezTo>
                    <a:pt x="3108" y="143"/>
                    <a:pt x="3215" y="203"/>
                    <a:pt x="3346" y="250"/>
                  </a:cubicBezTo>
                  <a:cubicBezTo>
                    <a:pt x="3454" y="965"/>
                    <a:pt x="3334" y="1643"/>
                    <a:pt x="3263" y="2334"/>
                  </a:cubicBezTo>
                  <a:cubicBezTo>
                    <a:pt x="3227" y="2572"/>
                    <a:pt x="3061" y="2727"/>
                    <a:pt x="2846" y="2739"/>
                  </a:cubicBezTo>
                  <a:cubicBezTo>
                    <a:pt x="2013" y="2822"/>
                    <a:pt x="1156" y="2810"/>
                    <a:pt x="310" y="2762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272;p25"/>
            <p:cNvSpPr/>
            <p:nvPr/>
          </p:nvSpPr>
          <p:spPr>
            <a:xfrm>
              <a:off x="3885600" y="2960625"/>
              <a:ext cx="470600" cy="451850"/>
            </a:xfrm>
            <a:custGeom>
              <a:avLst/>
              <a:gdLst/>
              <a:ahLst/>
              <a:cxnLst/>
              <a:rect l="l" t="t" r="r" b="b"/>
              <a:pathLst>
                <a:path w="18824" h="18074" extrusionOk="0">
                  <a:moveTo>
                    <a:pt x="18812" y="7120"/>
                  </a:moveTo>
                  <a:cubicBezTo>
                    <a:pt x="18800" y="6572"/>
                    <a:pt x="18776" y="5858"/>
                    <a:pt x="18705" y="5132"/>
                  </a:cubicBezTo>
                  <a:cubicBezTo>
                    <a:pt x="18633" y="4382"/>
                    <a:pt x="18217" y="3965"/>
                    <a:pt x="17431" y="3858"/>
                  </a:cubicBezTo>
                  <a:cubicBezTo>
                    <a:pt x="16669" y="3762"/>
                    <a:pt x="15847" y="3667"/>
                    <a:pt x="15014" y="3667"/>
                  </a:cubicBezTo>
                  <a:cubicBezTo>
                    <a:pt x="14573" y="3667"/>
                    <a:pt x="14133" y="3703"/>
                    <a:pt x="13740" y="3762"/>
                  </a:cubicBezTo>
                  <a:lnTo>
                    <a:pt x="13680" y="3762"/>
                  </a:lnTo>
                  <a:cubicBezTo>
                    <a:pt x="13621" y="3762"/>
                    <a:pt x="13561" y="3739"/>
                    <a:pt x="13502" y="3739"/>
                  </a:cubicBezTo>
                  <a:lnTo>
                    <a:pt x="13454" y="3739"/>
                  </a:lnTo>
                  <a:lnTo>
                    <a:pt x="13454" y="3584"/>
                  </a:lnTo>
                  <a:lnTo>
                    <a:pt x="13454" y="2965"/>
                  </a:lnTo>
                  <a:cubicBezTo>
                    <a:pt x="13454" y="2869"/>
                    <a:pt x="13442" y="2750"/>
                    <a:pt x="13442" y="2643"/>
                  </a:cubicBezTo>
                  <a:cubicBezTo>
                    <a:pt x="13419" y="2191"/>
                    <a:pt x="13407" y="1750"/>
                    <a:pt x="13347" y="1286"/>
                  </a:cubicBezTo>
                  <a:cubicBezTo>
                    <a:pt x="13288" y="822"/>
                    <a:pt x="12990" y="488"/>
                    <a:pt x="12526" y="333"/>
                  </a:cubicBezTo>
                  <a:lnTo>
                    <a:pt x="12407" y="286"/>
                  </a:lnTo>
                  <a:cubicBezTo>
                    <a:pt x="12037" y="167"/>
                    <a:pt x="11668" y="48"/>
                    <a:pt x="11275" y="36"/>
                  </a:cubicBezTo>
                  <a:cubicBezTo>
                    <a:pt x="10644" y="0"/>
                    <a:pt x="10013" y="0"/>
                    <a:pt x="9251" y="0"/>
                  </a:cubicBezTo>
                  <a:lnTo>
                    <a:pt x="8501" y="0"/>
                  </a:lnTo>
                  <a:lnTo>
                    <a:pt x="8061" y="0"/>
                  </a:lnTo>
                  <a:cubicBezTo>
                    <a:pt x="6930" y="0"/>
                    <a:pt x="6120" y="833"/>
                    <a:pt x="6120" y="1976"/>
                  </a:cubicBezTo>
                  <a:lnTo>
                    <a:pt x="6120" y="3179"/>
                  </a:lnTo>
                  <a:lnTo>
                    <a:pt x="6120" y="3667"/>
                  </a:lnTo>
                  <a:cubicBezTo>
                    <a:pt x="5858" y="3739"/>
                    <a:pt x="5644" y="3762"/>
                    <a:pt x="5441" y="3762"/>
                  </a:cubicBezTo>
                  <a:cubicBezTo>
                    <a:pt x="5322" y="3762"/>
                    <a:pt x="5227" y="3762"/>
                    <a:pt x="5120" y="3739"/>
                  </a:cubicBezTo>
                  <a:lnTo>
                    <a:pt x="4929" y="3739"/>
                  </a:lnTo>
                  <a:cubicBezTo>
                    <a:pt x="4215" y="3727"/>
                    <a:pt x="3477" y="3715"/>
                    <a:pt x="2762" y="3703"/>
                  </a:cubicBezTo>
                  <a:cubicBezTo>
                    <a:pt x="2429" y="3703"/>
                    <a:pt x="2084" y="3679"/>
                    <a:pt x="1739" y="3679"/>
                  </a:cubicBezTo>
                  <a:lnTo>
                    <a:pt x="1715" y="3679"/>
                  </a:lnTo>
                  <a:cubicBezTo>
                    <a:pt x="857" y="3679"/>
                    <a:pt x="167" y="4382"/>
                    <a:pt x="119" y="5227"/>
                  </a:cubicBezTo>
                  <a:cubicBezTo>
                    <a:pt x="107" y="5501"/>
                    <a:pt x="84" y="5751"/>
                    <a:pt x="72" y="6013"/>
                  </a:cubicBezTo>
                  <a:cubicBezTo>
                    <a:pt x="48" y="6346"/>
                    <a:pt x="24" y="6667"/>
                    <a:pt x="12" y="7013"/>
                  </a:cubicBezTo>
                  <a:cubicBezTo>
                    <a:pt x="0" y="8203"/>
                    <a:pt x="0" y="9501"/>
                    <a:pt x="12" y="11097"/>
                  </a:cubicBezTo>
                  <a:cubicBezTo>
                    <a:pt x="12" y="11466"/>
                    <a:pt x="72" y="11894"/>
                    <a:pt x="441" y="12192"/>
                  </a:cubicBezTo>
                  <a:cubicBezTo>
                    <a:pt x="441" y="12192"/>
                    <a:pt x="476" y="12240"/>
                    <a:pt x="488" y="12418"/>
                  </a:cubicBezTo>
                  <a:cubicBezTo>
                    <a:pt x="500" y="12585"/>
                    <a:pt x="500" y="12763"/>
                    <a:pt x="488" y="12918"/>
                  </a:cubicBezTo>
                  <a:lnTo>
                    <a:pt x="488" y="13085"/>
                  </a:lnTo>
                  <a:cubicBezTo>
                    <a:pt x="488" y="13573"/>
                    <a:pt x="488" y="14049"/>
                    <a:pt x="476" y="14549"/>
                  </a:cubicBezTo>
                  <a:cubicBezTo>
                    <a:pt x="476" y="14871"/>
                    <a:pt x="465" y="15216"/>
                    <a:pt x="465" y="15538"/>
                  </a:cubicBezTo>
                  <a:cubicBezTo>
                    <a:pt x="465" y="15942"/>
                    <a:pt x="441" y="16335"/>
                    <a:pt x="441" y="16728"/>
                  </a:cubicBezTo>
                  <a:cubicBezTo>
                    <a:pt x="441" y="17109"/>
                    <a:pt x="607" y="17371"/>
                    <a:pt x="917" y="17490"/>
                  </a:cubicBezTo>
                  <a:cubicBezTo>
                    <a:pt x="977" y="17526"/>
                    <a:pt x="1036" y="17538"/>
                    <a:pt x="1096" y="17574"/>
                  </a:cubicBezTo>
                  <a:cubicBezTo>
                    <a:pt x="1298" y="17645"/>
                    <a:pt x="1477" y="17728"/>
                    <a:pt x="1679" y="17764"/>
                  </a:cubicBezTo>
                  <a:cubicBezTo>
                    <a:pt x="2167" y="17836"/>
                    <a:pt x="2751" y="17919"/>
                    <a:pt x="3358" y="17955"/>
                  </a:cubicBezTo>
                  <a:cubicBezTo>
                    <a:pt x="4787" y="18014"/>
                    <a:pt x="5965" y="18038"/>
                    <a:pt x="7084" y="18038"/>
                  </a:cubicBezTo>
                  <a:lnTo>
                    <a:pt x="7108" y="18038"/>
                  </a:lnTo>
                  <a:cubicBezTo>
                    <a:pt x="7846" y="18038"/>
                    <a:pt x="8585" y="18014"/>
                    <a:pt x="9299" y="17978"/>
                  </a:cubicBezTo>
                  <a:cubicBezTo>
                    <a:pt x="9549" y="17967"/>
                    <a:pt x="9811" y="17967"/>
                    <a:pt x="10061" y="17955"/>
                  </a:cubicBezTo>
                  <a:cubicBezTo>
                    <a:pt x="10549" y="17943"/>
                    <a:pt x="11037" y="17919"/>
                    <a:pt x="11573" y="17919"/>
                  </a:cubicBezTo>
                  <a:cubicBezTo>
                    <a:pt x="13145" y="17919"/>
                    <a:pt x="14704" y="18002"/>
                    <a:pt x="16062" y="18074"/>
                  </a:cubicBezTo>
                  <a:lnTo>
                    <a:pt x="16205" y="18074"/>
                  </a:lnTo>
                  <a:cubicBezTo>
                    <a:pt x="16859" y="18074"/>
                    <a:pt x="17169" y="17800"/>
                    <a:pt x="17324" y="17133"/>
                  </a:cubicBezTo>
                  <a:cubicBezTo>
                    <a:pt x="17371" y="16943"/>
                    <a:pt x="17395" y="16716"/>
                    <a:pt x="17407" y="16431"/>
                  </a:cubicBezTo>
                  <a:cubicBezTo>
                    <a:pt x="17443" y="15919"/>
                    <a:pt x="17467" y="15407"/>
                    <a:pt x="17502" y="14883"/>
                  </a:cubicBezTo>
                  <a:cubicBezTo>
                    <a:pt x="17550" y="14216"/>
                    <a:pt x="17574" y="13549"/>
                    <a:pt x="17621" y="12894"/>
                  </a:cubicBezTo>
                  <a:cubicBezTo>
                    <a:pt x="17633" y="12621"/>
                    <a:pt x="17693" y="12418"/>
                    <a:pt x="17931" y="12240"/>
                  </a:cubicBezTo>
                  <a:cubicBezTo>
                    <a:pt x="18169" y="12061"/>
                    <a:pt x="18383" y="11751"/>
                    <a:pt x="18455" y="11430"/>
                  </a:cubicBezTo>
                  <a:cubicBezTo>
                    <a:pt x="18610" y="10799"/>
                    <a:pt x="18705" y="10180"/>
                    <a:pt x="18753" y="9608"/>
                  </a:cubicBezTo>
                  <a:cubicBezTo>
                    <a:pt x="18824" y="8799"/>
                    <a:pt x="18824" y="8049"/>
                    <a:pt x="18812" y="7120"/>
                  </a:cubicBezTo>
                  <a:close/>
                  <a:moveTo>
                    <a:pt x="16705" y="16573"/>
                  </a:moveTo>
                  <a:cubicBezTo>
                    <a:pt x="16693" y="16693"/>
                    <a:pt x="16681" y="16800"/>
                    <a:pt x="16645" y="16895"/>
                  </a:cubicBezTo>
                  <a:cubicBezTo>
                    <a:pt x="16562" y="17193"/>
                    <a:pt x="16467" y="17252"/>
                    <a:pt x="16169" y="17252"/>
                  </a:cubicBezTo>
                  <a:lnTo>
                    <a:pt x="14597" y="17228"/>
                  </a:lnTo>
                  <a:cubicBezTo>
                    <a:pt x="13454" y="17216"/>
                    <a:pt x="12287" y="17181"/>
                    <a:pt x="11144" y="17181"/>
                  </a:cubicBezTo>
                  <a:lnTo>
                    <a:pt x="11097" y="17181"/>
                  </a:lnTo>
                  <a:cubicBezTo>
                    <a:pt x="10918" y="17181"/>
                    <a:pt x="10740" y="17193"/>
                    <a:pt x="10573" y="17216"/>
                  </a:cubicBezTo>
                  <a:cubicBezTo>
                    <a:pt x="10430" y="17228"/>
                    <a:pt x="10299" y="17228"/>
                    <a:pt x="10144" y="17240"/>
                  </a:cubicBezTo>
                  <a:cubicBezTo>
                    <a:pt x="9918" y="17240"/>
                    <a:pt x="9680" y="17252"/>
                    <a:pt x="9466" y="17252"/>
                  </a:cubicBezTo>
                  <a:cubicBezTo>
                    <a:pt x="8835" y="17276"/>
                    <a:pt x="8192" y="17288"/>
                    <a:pt x="7573" y="17288"/>
                  </a:cubicBezTo>
                  <a:lnTo>
                    <a:pt x="7025" y="17288"/>
                  </a:lnTo>
                  <a:cubicBezTo>
                    <a:pt x="5799" y="17276"/>
                    <a:pt x="4525" y="17228"/>
                    <a:pt x="3215" y="17157"/>
                  </a:cubicBezTo>
                  <a:cubicBezTo>
                    <a:pt x="2679" y="17121"/>
                    <a:pt x="2143" y="17038"/>
                    <a:pt x="1631" y="16943"/>
                  </a:cubicBezTo>
                  <a:cubicBezTo>
                    <a:pt x="1286" y="16883"/>
                    <a:pt x="1131" y="16681"/>
                    <a:pt x="1143" y="16323"/>
                  </a:cubicBezTo>
                  <a:cubicBezTo>
                    <a:pt x="1155" y="15931"/>
                    <a:pt x="1155" y="15526"/>
                    <a:pt x="1167" y="15145"/>
                  </a:cubicBezTo>
                  <a:lnTo>
                    <a:pt x="1167" y="14752"/>
                  </a:lnTo>
                  <a:cubicBezTo>
                    <a:pt x="1167" y="14335"/>
                    <a:pt x="1191" y="13918"/>
                    <a:pt x="1191" y="13502"/>
                  </a:cubicBezTo>
                  <a:lnTo>
                    <a:pt x="1191" y="12752"/>
                  </a:lnTo>
                  <a:lnTo>
                    <a:pt x="1191" y="12525"/>
                  </a:lnTo>
                  <a:lnTo>
                    <a:pt x="1643" y="12573"/>
                  </a:lnTo>
                  <a:cubicBezTo>
                    <a:pt x="3096" y="12704"/>
                    <a:pt x="4441" y="12823"/>
                    <a:pt x="5846" y="12823"/>
                  </a:cubicBezTo>
                  <a:cubicBezTo>
                    <a:pt x="6346" y="12823"/>
                    <a:pt x="6822" y="12811"/>
                    <a:pt x="7299" y="12775"/>
                  </a:cubicBezTo>
                  <a:lnTo>
                    <a:pt x="7334" y="13490"/>
                  </a:lnTo>
                  <a:lnTo>
                    <a:pt x="7334" y="13656"/>
                  </a:lnTo>
                  <a:cubicBezTo>
                    <a:pt x="7334" y="13776"/>
                    <a:pt x="7334" y="13906"/>
                    <a:pt x="7370" y="14037"/>
                  </a:cubicBezTo>
                  <a:cubicBezTo>
                    <a:pt x="7442" y="14430"/>
                    <a:pt x="7704" y="14657"/>
                    <a:pt x="8073" y="14668"/>
                  </a:cubicBezTo>
                  <a:cubicBezTo>
                    <a:pt x="8632" y="14680"/>
                    <a:pt x="9204" y="14692"/>
                    <a:pt x="9799" y="14692"/>
                  </a:cubicBezTo>
                  <a:lnTo>
                    <a:pt x="10275" y="14692"/>
                  </a:lnTo>
                  <a:cubicBezTo>
                    <a:pt x="10478" y="14692"/>
                    <a:pt x="10668" y="14633"/>
                    <a:pt x="10847" y="14597"/>
                  </a:cubicBezTo>
                  <a:lnTo>
                    <a:pt x="10930" y="14561"/>
                  </a:lnTo>
                  <a:cubicBezTo>
                    <a:pt x="11275" y="14478"/>
                    <a:pt x="11490" y="14240"/>
                    <a:pt x="11514" y="13883"/>
                  </a:cubicBezTo>
                  <a:cubicBezTo>
                    <a:pt x="11549" y="13668"/>
                    <a:pt x="11573" y="13466"/>
                    <a:pt x="11585" y="13252"/>
                  </a:cubicBezTo>
                  <a:cubicBezTo>
                    <a:pt x="11609" y="13192"/>
                    <a:pt x="11609" y="13133"/>
                    <a:pt x="11621" y="13085"/>
                  </a:cubicBezTo>
                  <a:cubicBezTo>
                    <a:pt x="13407" y="12954"/>
                    <a:pt x="15181" y="12823"/>
                    <a:pt x="16967" y="12692"/>
                  </a:cubicBezTo>
                  <a:cubicBezTo>
                    <a:pt x="16979" y="12728"/>
                    <a:pt x="16979" y="12775"/>
                    <a:pt x="16979" y="12823"/>
                  </a:cubicBezTo>
                  <a:cubicBezTo>
                    <a:pt x="16895" y="13883"/>
                    <a:pt x="16812" y="15085"/>
                    <a:pt x="16705" y="16573"/>
                  </a:cubicBezTo>
                  <a:close/>
                  <a:moveTo>
                    <a:pt x="8025" y="11585"/>
                  </a:moveTo>
                  <a:lnTo>
                    <a:pt x="8025" y="11525"/>
                  </a:lnTo>
                  <a:cubicBezTo>
                    <a:pt x="8025" y="11478"/>
                    <a:pt x="8037" y="11418"/>
                    <a:pt x="8216" y="11418"/>
                  </a:cubicBezTo>
                  <a:lnTo>
                    <a:pt x="8454" y="11418"/>
                  </a:lnTo>
                  <a:cubicBezTo>
                    <a:pt x="8656" y="11418"/>
                    <a:pt x="8894" y="11418"/>
                    <a:pt x="9132" y="11442"/>
                  </a:cubicBezTo>
                  <a:cubicBezTo>
                    <a:pt x="9597" y="11466"/>
                    <a:pt x="10085" y="11501"/>
                    <a:pt x="10632" y="11549"/>
                  </a:cubicBezTo>
                  <a:cubicBezTo>
                    <a:pt x="10692" y="11549"/>
                    <a:pt x="10752" y="11585"/>
                    <a:pt x="10835" y="11609"/>
                  </a:cubicBezTo>
                  <a:cubicBezTo>
                    <a:pt x="10847" y="11609"/>
                    <a:pt x="10859" y="11632"/>
                    <a:pt x="10859" y="11632"/>
                  </a:cubicBezTo>
                  <a:cubicBezTo>
                    <a:pt x="10918" y="12180"/>
                    <a:pt x="10859" y="12740"/>
                    <a:pt x="10799" y="13287"/>
                  </a:cubicBezTo>
                  <a:cubicBezTo>
                    <a:pt x="10787" y="13383"/>
                    <a:pt x="10775" y="13490"/>
                    <a:pt x="10775" y="13597"/>
                  </a:cubicBezTo>
                  <a:cubicBezTo>
                    <a:pt x="10740" y="13823"/>
                    <a:pt x="10561" y="13859"/>
                    <a:pt x="10490" y="13883"/>
                  </a:cubicBezTo>
                  <a:cubicBezTo>
                    <a:pt x="10097" y="13918"/>
                    <a:pt x="9668" y="13942"/>
                    <a:pt x="9192" y="13942"/>
                  </a:cubicBezTo>
                  <a:cubicBezTo>
                    <a:pt x="8787" y="13942"/>
                    <a:pt x="8394" y="13918"/>
                    <a:pt x="8073" y="13906"/>
                  </a:cubicBezTo>
                  <a:cubicBezTo>
                    <a:pt x="7858" y="13121"/>
                    <a:pt x="7930" y="12371"/>
                    <a:pt x="8025" y="11585"/>
                  </a:cubicBezTo>
                  <a:close/>
                  <a:moveTo>
                    <a:pt x="12466" y="12287"/>
                  </a:moveTo>
                  <a:cubicBezTo>
                    <a:pt x="12180" y="12287"/>
                    <a:pt x="11906" y="12287"/>
                    <a:pt x="11621" y="12275"/>
                  </a:cubicBezTo>
                  <a:cubicBezTo>
                    <a:pt x="11621" y="12275"/>
                    <a:pt x="11609" y="12252"/>
                    <a:pt x="11585" y="12252"/>
                  </a:cubicBezTo>
                  <a:lnTo>
                    <a:pt x="11585" y="12097"/>
                  </a:lnTo>
                  <a:lnTo>
                    <a:pt x="11585" y="11513"/>
                  </a:lnTo>
                  <a:cubicBezTo>
                    <a:pt x="11573" y="11097"/>
                    <a:pt x="11466" y="10811"/>
                    <a:pt x="10954" y="10787"/>
                  </a:cubicBezTo>
                  <a:cubicBezTo>
                    <a:pt x="9954" y="10728"/>
                    <a:pt x="9049" y="10668"/>
                    <a:pt x="8180" y="10644"/>
                  </a:cubicBezTo>
                  <a:lnTo>
                    <a:pt x="8144" y="10644"/>
                  </a:lnTo>
                  <a:cubicBezTo>
                    <a:pt x="7644" y="10644"/>
                    <a:pt x="7394" y="10906"/>
                    <a:pt x="7334" y="11418"/>
                  </a:cubicBezTo>
                  <a:lnTo>
                    <a:pt x="7275" y="11930"/>
                  </a:lnTo>
                  <a:cubicBezTo>
                    <a:pt x="7215" y="11942"/>
                    <a:pt x="7156" y="11942"/>
                    <a:pt x="7096" y="11954"/>
                  </a:cubicBezTo>
                  <a:cubicBezTo>
                    <a:pt x="6882" y="11990"/>
                    <a:pt x="6680" y="12013"/>
                    <a:pt x="6465" y="12013"/>
                  </a:cubicBezTo>
                  <a:cubicBezTo>
                    <a:pt x="6132" y="12037"/>
                    <a:pt x="5787" y="12037"/>
                    <a:pt x="5453" y="12037"/>
                  </a:cubicBezTo>
                  <a:cubicBezTo>
                    <a:pt x="4263" y="12037"/>
                    <a:pt x="3036" y="11942"/>
                    <a:pt x="1810" y="11763"/>
                  </a:cubicBezTo>
                  <a:cubicBezTo>
                    <a:pt x="786" y="11620"/>
                    <a:pt x="786" y="11573"/>
                    <a:pt x="726" y="10847"/>
                  </a:cubicBezTo>
                  <a:cubicBezTo>
                    <a:pt x="726" y="10751"/>
                    <a:pt x="715" y="10668"/>
                    <a:pt x="715" y="10561"/>
                  </a:cubicBezTo>
                  <a:cubicBezTo>
                    <a:pt x="560" y="8715"/>
                    <a:pt x="679" y="6894"/>
                    <a:pt x="834" y="5370"/>
                  </a:cubicBezTo>
                  <a:cubicBezTo>
                    <a:pt x="846" y="5203"/>
                    <a:pt x="869" y="5013"/>
                    <a:pt x="953" y="4858"/>
                  </a:cubicBezTo>
                  <a:cubicBezTo>
                    <a:pt x="1096" y="4560"/>
                    <a:pt x="1322" y="4429"/>
                    <a:pt x="1643" y="4429"/>
                  </a:cubicBezTo>
                  <a:lnTo>
                    <a:pt x="1739" y="4429"/>
                  </a:lnTo>
                  <a:cubicBezTo>
                    <a:pt x="2024" y="4429"/>
                    <a:pt x="2298" y="4429"/>
                    <a:pt x="2584" y="4417"/>
                  </a:cubicBezTo>
                  <a:cubicBezTo>
                    <a:pt x="2870" y="4417"/>
                    <a:pt x="3155" y="4393"/>
                    <a:pt x="3417" y="4393"/>
                  </a:cubicBezTo>
                  <a:cubicBezTo>
                    <a:pt x="3763" y="4393"/>
                    <a:pt x="4025" y="4417"/>
                    <a:pt x="4298" y="4429"/>
                  </a:cubicBezTo>
                  <a:cubicBezTo>
                    <a:pt x="4596" y="4441"/>
                    <a:pt x="4906" y="4453"/>
                    <a:pt x="5251" y="4453"/>
                  </a:cubicBezTo>
                  <a:cubicBezTo>
                    <a:pt x="5739" y="4453"/>
                    <a:pt x="6227" y="4441"/>
                    <a:pt x="6703" y="4429"/>
                  </a:cubicBezTo>
                  <a:lnTo>
                    <a:pt x="6977" y="4417"/>
                  </a:lnTo>
                  <a:cubicBezTo>
                    <a:pt x="7096" y="4417"/>
                    <a:pt x="7215" y="4393"/>
                    <a:pt x="7346" y="4393"/>
                  </a:cubicBezTo>
                  <a:cubicBezTo>
                    <a:pt x="7477" y="4393"/>
                    <a:pt x="7584" y="4393"/>
                    <a:pt x="7692" y="4417"/>
                  </a:cubicBezTo>
                  <a:cubicBezTo>
                    <a:pt x="8394" y="4489"/>
                    <a:pt x="9132" y="4512"/>
                    <a:pt x="10085" y="4512"/>
                  </a:cubicBezTo>
                  <a:cubicBezTo>
                    <a:pt x="10502" y="4512"/>
                    <a:pt x="10930" y="4512"/>
                    <a:pt x="11347" y="4501"/>
                  </a:cubicBezTo>
                  <a:cubicBezTo>
                    <a:pt x="11764" y="4501"/>
                    <a:pt x="12204" y="4489"/>
                    <a:pt x="12621" y="4489"/>
                  </a:cubicBezTo>
                  <a:lnTo>
                    <a:pt x="13014" y="4489"/>
                  </a:lnTo>
                  <a:lnTo>
                    <a:pt x="13133" y="4489"/>
                  </a:lnTo>
                  <a:cubicBezTo>
                    <a:pt x="13538" y="4489"/>
                    <a:pt x="13942" y="4477"/>
                    <a:pt x="14323" y="4453"/>
                  </a:cubicBezTo>
                  <a:cubicBezTo>
                    <a:pt x="14716" y="4441"/>
                    <a:pt x="15121" y="4429"/>
                    <a:pt x="15502" y="4429"/>
                  </a:cubicBezTo>
                  <a:lnTo>
                    <a:pt x="15574" y="4429"/>
                  </a:lnTo>
                  <a:cubicBezTo>
                    <a:pt x="16109" y="4429"/>
                    <a:pt x="16633" y="4501"/>
                    <a:pt x="17229" y="4572"/>
                  </a:cubicBezTo>
                  <a:cubicBezTo>
                    <a:pt x="17824" y="4655"/>
                    <a:pt x="18002" y="4846"/>
                    <a:pt x="18050" y="5465"/>
                  </a:cubicBezTo>
                  <a:cubicBezTo>
                    <a:pt x="18098" y="6215"/>
                    <a:pt x="18122" y="7013"/>
                    <a:pt x="18122" y="7906"/>
                  </a:cubicBezTo>
                  <a:cubicBezTo>
                    <a:pt x="18122" y="8656"/>
                    <a:pt x="18110" y="9263"/>
                    <a:pt x="18062" y="9835"/>
                  </a:cubicBezTo>
                  <a:cubicBezTo>
                    <a:pt x="18038" y="10263"/>
                    <a:pt x="17955" y="10704"/>
                    <a:pt x="17824" y="11239"/>
                  </a:cubicBezTo>
                  <a:cubicBezTo>
                    <a:pt x="17764" y="11513"/>
                    <a:pt x="17538" y="11692"/>
                    <a:pt x="17181" y="11775"/>
                  </a:cubicBezTo>
                  <a:cubicBezTo>
                    <a:pt x="15669" y="12121"/>
                    <a:pt x="14097" y="12287"/>
                    <a:pt x="12466" y="12287"/>
                  </a:cubicBezTo>
                  <a:close/>
                  <a:moveTo>
                    <a:pt x="11073" y="3739"/>
                  </a:moveTo>
                  <a:lnTo>
                    <a:pt x="11002" y="3739"/>
                  </a:lnTo>
                  <a:cubicBezTo>
                    <a:pt x="10883" y="3762"/>
                    <a:pt x="10775" y="3762"/>
                    <a:pt x="10656" y="3762"/>
                  </a:cubicBezTo>
                  <a:lnTo>
                    <a:pt x="10121" y="3762"/>
                  </a:lnTo>
                  <a:cubicBezTo>
                    <a:pt x="9763" y="3762"/>
                    <a:pt x="9370" y="3762"/>
                    <a:pt x="8989" y="3739"/>
                  </a:cubicBezTo>
                  <a:cubicBezTo>
                    <a:pt x="8704" y="3727"/>
                    <a:pt x="8692" y="3715"/>
                    <a:pt x="8680" y="3441"/>
                  </a:cubicBezTo>
                  <a:cubicBezTo>
                    <a:pt x="8656" y="3131"/>
                    <a:pt x="8680" y="2822"/>
                    <a:pt x="8692" y="2512"/>
                  </a:cubicBezTo>
                  <a:lnTo>
                    <a:pt x="8692" y="2417"/>
                  </a:lnTo>
                  <a:cubicBezTo>
                    <a:pt x="8704" y="2226"/>
                    <a:pt x="8811" y="2191"/>
                    <a:pt x="8918" y="2191"/>
                  </a:cubicBezTo>
                  <a:lnTo>
                    <a:pt x="9335" y="2191"/>
                  </a:lnTo>
                  <a:lnTo>
                    <a:pt x="9894" y="2191"/>
                  </a:lnTo>
                  <a:cubicBezTo>
                    <a:pt x="10144" y="2191"/>
                    <a:pt x="10371" y="2191"/>
                    <a:pt x="10561" y="2215"/>
                  </a:cubicBezTo>
                  <a:cubicBezTo>
                    <a:pt x="10918" y="2226"/>
                    <a:pt x="11037" y="2346"/>
                    <a:pt x="11085" y="2727"/>
                  </a:cubicBezTo>
                  <a:lnTo>
                    <a:pt x="11085" y="2762"/>
                  </a:lnTo>
                  <a:cubicBezTo>
                    <a:pt x="11156" y="3108"/>
                    <a:pt x="11192" y="3429"/>
                    <a:pt x="11073" y="3739"/>
                  </a:cubicBezTo>
                  <a:close/>
                  <a:moveTo>
                    <a:pt x="12704" y="3429"/>
                  </a:moveTo>
                  <a:cubicBezTo>
                    <a:pt x="12692" y="3739"/>
                    <a:pt x="12692" y="3739"/>
                    <a:pt x="12335" y="3762"/>
                  </a:cubicBezTo>
                  <a:lnTo>
                    <a:pt x="12204" y="3762"/>
                  </a:lnTo>
                  <a:lnTo>
                    <a:pt x="11978" y="3762"/>
                  </a:lnTo>
                  <a:cubicBezTo>
                    <a:pt x="11966" y="3762"/>
                    <a:pt x="11942" y="3739"/>
                    <a:pt x="11918" y="3739"/>
                  </a:cubicBezTo>
                  <a:lnTo>
                    <a:pt x="11918" y="3655"/>
                  </a:lnTo>
                  <a:cubicBezTo>
                    <a:pt x="11918" y="3524"/>
                    <a:pt x="11906" y="3369"/>
                    <a:pt x="11883" y="3239"/>
                  </a:cubicBezTo>
                  <a:cubicBezTo>
                    <a:pt x="11883" y="3167"/>
                    <a:pt x="11871" y="3084"/>
                    <a:pt x="11871" y="3000"/>
                  </a:cubicBezTo>
                  <a:cubicBezTo>
                    <a:pt x="11859" y="2762"/>
                    <a:pt x="11835" y="2524"/>
                    <a:pt x="11787" y="2286"/>
                  </a:cubicBezTo>
                  <a:cubicBezTo>
                    <a:pt x="11668" y="1774"/>
                    <a:pt x="11311" y="1464"/>
                    <a:pt x="10799" y="1464"/>
                  </a:cubicBezTo>
                  <a:cubicBezTo>
                    <a:pt x="10478" y="1453"/>
                    <a:pt x="10144" y="1453"/>
                    <a:pt x="9835" y="1453"/>
                  </a:cubicBezTo>
                  <a:cubicBezTo>
                    <a:pt x="9525" y="1453"/>
                    <a:pt x="9216" y="1453"/>
                    <a:pt x="8918" y="1464"/>
                  </a:cubicBezTo>
                  <a:cubicBezTo>
                    <a:pt x="8358" y="1476"/>
                    <a:pt x="8096" y="1750"/>
                    <a:pt x="8037" y="2310"/>
                  </a:cubicBezTo>
                  <a:cubicBezTo>
                    <a:pt x="8001" y="2584"/>
                    <a:pt x="8001" y="2846"/>
                    <a:pt x="8001" y="3108"/>
                  </a:cubicBezTo>
                  <a:lnTo>
                    <a:pt x="8001" y="3429"/>
                  </a:lnTo>
                  <a:lnTo>
                    <a:pt x="8001" y="3715"/>
                  </a:lnTo>
                  <a:lnTo>
                    <a:pt x="8001" y="3739"/>
                  </a:lnTo>
                  <a:cubicBezTo>
                    <a:pt x="7870" y="3762"/>
                    <a:pt x="7739" y="3774"/>
                    <a:pt x="7584" y="3774"/>
                  </a:cubicBezTo>
                  <a:cubicBezTo>
                    <a:pt x="7454" y="3774"/>
                    <a:pt x="7334" y="3774"/>
                    <a:pt x="7215" y="3762"/>
                  </a:cubicBezTo>
                  <a:cubicBezTo>
                    <a:pt x="7132" y="3762"/>
                    <a:pt x="7037" y="3739"/>
                    <a:pt x="6953" y="3739"/>
                  </a:cubicBezTo>
                  <a:cubicBezTo>
                    <a:pt x="6906" y="3739"/>
                    <a:pt x="6870" y="3727"/>
                    <a:pt x="6846" y="3715"/>
                  </a:cubicBezTo>
                  <a:cubicBezTo>
                    <a:pt x="6811" y="3679"/>
                    <a:pt x="6811" y="3643"/>
                    <a:pt x="6811" y="3584"/>
                  </a:cubicBezTo>
                  <a:cubicBezTo>
                    <a:pt x="6811" y="3417"/>
                    <a:pt x="6811" y="3239"/>
                    <a:pt x="6822" y="3072"/>
                  </a:cubicBezTo>
                  <a:cubicBezTo>
                    <a:pt x="6822" y="2596"/>
                    <a:pt x="6846" y="2096"/>
                    <a:pt x="6906" y="1619"/>
                  </a:cubicBezTo>
                  <a:cubicBezTo>
                    <a:pt x="6965" y="1119"/>
                    <a:pt x="7382" y="798"/>
                    <a:pt x="7954" y="762"/>
                  </a:cubicBezTo>
                  <a:cubicBezTo>
                    <a:pt x="8418" y="750"/>
                    <a:pt x="8882" y="750"/>
                    <a:pt x="9311" y="750"/>
                  </a:cubicBezTo>
                  <a:cubicBezTo>
                    <a:pt x="9799" y="750"/>
                    <a:pt x="10299" y="762"/>
                    <a:pt x="10752" y="786"/>
                  </a:cubicBezTo>
                  <a:cubicBezTo>
                    <a:pt x="11192" y="798"/>
                    <a:pt x="11609" y="881"/>
                    <a:pt x="12109" y="1000"/>
                  </a:cubicBezTo>
                  <a:cubicBezTo>
                    <a:pt x="12561" y="1107"/>
                    <a:pt x="12680" y="1262"/>
                    <a:pt x="12704" y="1703"/>
                  </a:cubicBezTo>
                  <a:cubicBezTo>
                    <a:pt x="12728" y="2274"/>
                    <a:pt x="12740" y="2869"/>
                    <a:pt x="12704" y="342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" name="Google Shape;9;p2"/>
          <p:cNvSpPr/>
          <p:nvPr userDrawn="1"/>
        </p:nvSpPr>
        <p:spPr>
          <a:xfrm>
            <a:off x="1002625" y="1175971"/>
            <a:ext cx="2369644" cy="2369644"/>
          </a:xfrm>
          <a:custGeom>
            <a:avLst/>
            <a:gdLst/>
            <a:ahLst/>
            <a:cxnLst/>
            <a:rect l="l" t="t" r="r" b="b"/>
            <a:pathLst>
              <a:path w="47804" h="47804" extrusionOk="0">
                <a:moveTo>
                  <a:pt x="23908" y="0"/>
                </a:moveTo>
                <a:cubicBezTo>
                  <a:pt x="22372" y="0"/>
                  <a:pt x="21050" y="1917"/>
                  <a:pt x="19586" y="2203"/>
                </a:cubicBezTo>
                <a:cubicBezTo>
                  <a:pt x="19422" y="2235"/>
                  <a:pt x="19253" y="2249"/>
                  <a:pt x="19080" y="2249"/>
                </a:cubicBezTo>
                <a:cubicBezTo>
                  <a:pt x="17963" y="2249"/>
                  <a:pt x="16678" y="1664"/>
                  <a:pt x="15580" y="1664"/>
                </a:cubicBezTo>
                <a:cubicBezTo>
                  <a:pt x="15289" y="1664"/>
                  <a:pt x="15010" y="1705"/>
                  <a:pt x="14752" y="1810"/>
                </a:cubicBezTo>
                <a:cubicBezTo>
                  <a:pt x="13347" y="2393"/>
                  <a:pt x="12859" y="4667"/>
                  <a:pt x="11609" y="5501"/>
                </a:cubicBezTo>
                <a:cubicBezTo>
                  <a:pt x="10359" y="6334"/>
                  <a:pt x="8049" y="5929"/>
                  <a:pt x="7001" y="6989"/>
                </a:cubicBezTo>
                <a:cubicBezTo>
                  <a:pt x="5941" y="8049"/>
                  <a:pt x="6346" y="10358"/>
                  <a:pt x="5513" y="11609"/>
                </a:cubicBezTo>
                <a:cubicBezTo>
                  <a:pt x="4667" y="12859"/>
                  <a:pt x="2393" y="13347"/>
                  <a:pt x="1810" y="14740"/>
                </a:cubicBezTo>
                <a:cubicBezTo>
                  <a:pt x="1238" y="16133"/>
                  <a:pt x="2500" y="18074"/>
                  <a:pt x="2203" y="19586"/>
                </a:cubicBezTo>
                <a:cubicBezTo>
                  <a:pt x="1917" y="21026"/>
                  <a:pt x="0" y="22360"/>
                  <a:pt x="0" y="23896"/>
                </a:cubicBezTo>
                <a:cubicBezTo>
                  <a:pt x="0" y="25432"/>
                  <a:pt x="1917" y="26753"/>
                  <a:pt x="2203" y="28218"/>
                </a:cubicBezTo>
                <a:cubicBezTo>
                  <a:pt x="2500" y="29718"/>
                  <a:pt x="1250" y="31671"/>
                  <a:pt x="1810" y="33052"/>
                </a:cubicBezTo>
                <a:cubicBezTo>
                  <a:pt x="2393" y="34445"/>
                  <a:pt x="4679" y="34945"/>
                  <a:pt x="5513" y="36195"/>
                </a:cubicBezTo>
                <a:cubicBezTo>
                  <a:pt x="6346" y="37445"/>
                  <a:pt x="5941" y="39743"/>
                  <a:pt x="7001" y="40803"/>
                </a:cubicBezTo>
                <a:cubicBezTo>
                  <a:pt x="8049" y="41862"/>
                  <a:pt x="10359" y="41457"/>
                  <a:pt x="11609" y="42291"/>
                </a:cubicBezTo>
                <a:cubicBezTo>
                  <a:pt x="12859" y="43124"/>
                  <a:pt x="13347" y="45398"/>
                  <a:pt x="14752" y="45982"/>
                </a:cubicBezTo>
                <a:cubicBezTo>
                  <a:pt x="15017" y="46094"/>
                  <a:pt x="15304" y="46138"/>
                  <a:pt x="15604" y="46138"/>
                </a:cubicBezTo>
                <a:cubicBezTo>
                  <a:pt x="16698" y="46138"/>
                  <a:pt x="17975" y="45555"/>
                  <a:pt x="19084" y="45555"/>
                </a:cubicBezTo>
                <a:cubicBezTo>
                  <a:pt x="19256" y="45555"/>
                  <a:pt x="19424" y="45569"/>
                  <a:pt x="19586" y="45601"/>
                </a:cubicBezTo>
                <a:cubicBezTo>
                  <a:pt x="21027" y="45875"/>
                  <a:pt x="22372" y="47803"/>
                  <a:pt x="23908" y="47803"/>
                </a:cubicBezTo>
                <a:cubicBezTo>
                  <a:pt x="25432" y="47803"/>
                  <a:pt x="26754" y="45875"/>
                  <a:pt x="28218" y="45601"/>
                </a:cubicBezTo>
                <a:cubicBezTo>
                  <a:pt x="28382" y="45568"/>
                  <a:pt x="28551" y="45554"/>
                  <a:pt x="28724" y="45554"/>
                </a:cubicBezTo>
                <a:cubicBezTo>
                  <a:pt x="29835" y="45554"/>
                  <a:pt x="31114" y="46133"/>
                  <a:pt x="32208" y="46133"/>
                </a:cubicBezTo>
                <a:cubicBezTo>
                  <a:pt x="32505" y="46133"/>
                  <a:pt x="32789" y="46091"/>
                  <a:pt x="33052" y="45982"/>
                </a:cubicBezTo>
                <a:cubicBezTo>
                  <a:pt x="34457" y="45398"/>
                  <a:pt x="34945" y="43124"/>
                  <a:pt x="36195" y="42291"/>
                </a:cubicBezTo>
                <a:cubicBezTo>
                  <a:pt x="37445" y="41457"/>
                  <a:pt x="39755" y="41862"/>
                  <a:pt x="40815" y="40803"/>
                </a:cubicBezTo>
                <a:cubicBezTo>
                  <a:pt x="41863" y="39743"/>
                  <a:pt x="41470" y="37445"/>
                  <a:pt x="42303" y="36195"/>
                </a:cubicBezTo>
                <a:cubicBezTo>
                  <a:pt x="43137" y="34945"/>
                  <a:pt x="45411" y="34445"/>
                  <a:pt x="45994" y="33052"/>
                </a:cubicBezTo>
                <a:cubicBezTo>
                  <a:pt x="46566" y="31671"/>
                  <a:pt x="45303" y="29718"/>
                  <a:pt x="45601" y="28218"/>
                </a:cubicBezTo>
                <a:cubicBezTo>
                  <a:pt x="45887" y="26765"/>
                  <a:pt x="47804" y="25432"/>
                  <a:pt x="47804" y="23896"/>
                </a:cubicBezTo>
                <a:cubicBezTo>
                  <a:pt x="47804" y="22360"/>
                  <a:pt x="45887" y="21038"/>
                  <a:pt x="45601" y="19586"/>
                </a:cubicBezTo>
                <a:cubicBezTo>
                  <a:pt x="45303" y="18074"/>
                  <a:pt x="46554" y="16133"/>
                  <a:pt x="45994" y="14740"/>
                </a:cubicBezTo>
                <a:cubicBezTo>
                  <a:pt x="45411" y="13347"/>
                  <a:pt x="43137" y="12859"/>
                  <a:pt x="42303" y="11609"/>
                </a:cubicBezTo>
                <a:cubicBezTo>
                  <a:pt x="41470" y="10358"/>
                  <a:pt x="41863" y="8049"/>
                  <a:pt x="40815" y="6989"/>
                </a:cubicBezTo>
                <a:cubicBezTo>
                  <a:pt x="39755" y="5929"/>
                  <a:pt x="37445" y="6334"/>
                  <a:pt x="36195" y="5501"/>
                </a:cubicBezTo>
                <a:cubicBezTo>
                  <a:pt x="34945" y="4667"/>
                  <a:pt x="34457" y="2393"/>
                  <a:pt x="33052" y="1810"/>
                </a:cubicBezTo>
                <a:cubicBezTo>
                  <a:pt x="32789" y="1699"/>
                  <a:pt x="32505" y="1655"/>
                  <a:pt x="32207" y="1655"/>
                </a:cubicBezTo>
                <a:cubicBezTo>
                  <a:pt x="31110" y="1655"/>
                  <a:pt x="29828" y="2248"/>
                  <a:pt x="28715" y="2248"/>
                </a:cubicBezTo>
                <a:cubicBezTo>
                  <a:pt x="28545" y="2248"/>
                  <a:pt x="28379" y="2235"/>
                  <a:pt x="28218" y="2203"/>
                </a:cubicBezTo>
                <a:cubicBezTo>
                  <a:pt x="26777" y="1917"/>
                  <a:pt x="25432" y="0"/>
                  <a:pt x="23908" y="0"/>
                </a:cubicBezTo>
                <a:close/>
              </a:path>
            </a:pathLst>
          </a:custGeom>
          <a:noFill/>
          <a:ln w="28575" cap="flat" cmpd="sng">
            <a:solidFill>
              <a:schemeClr val="lt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12;p2"/>
          <p:cNvSpPr/>
          <p:nvPr userDrawn="1"/>
        </p:nvSpPr>
        <p:spPr>
          <a:xfrm flipH="1">
            <a:off x="1802668" y="-30325"/>
            <a:ext cx="7369282" cy="3480400"/>
          </a:xfrm>
          <a:custGeom>
            <a:avLst/>
            <a:gdLst/>
            <a:ahLst/>
            <a:cxnLst/>
            <a:rect l="l" t="t" r="r" b="b"/>
            <a:pathLst>
              <a:path w="40828" h="24587" extrusionOk="0">
                <a:moveTo>
                  <a:pt x="1" y="0"/>
                </a:moveTo>
                <a:lnTo>
                  <a:pt x="1" y="12"/>
                </a:lnTo>
                <a:lnTo>
                  <a:pt x="1" y="24586"/>
                </a:lnTo>
                <a:cubicBezTo>
                  <a:pt x="1" y="24586"/>
                  <a:pt x="20777" y="24039"/>
                  <a:pt x="25778" y="15716"/>
                </a:cubicBezTo>
                <a:cubicBezTo>
                  <a:pt x="30779" y="7394"/>
                  <a:pt x="37518" y="8061"/>
                  <a:pt x="39173" y="5536"/>
                </a:cubicBezTo>
                <a:cubicBezTo>
                  <a:pt x="40827" y="3000"/>
                  <a:pt x="39577" y="0"/>
                  <a:pt x="39577" y="0"/>
                </a:cubicBezTo>
                <a:close/>
              </a:path>
            </a:pathLst>
          </a:custGeom>
          <a:noFill/>
          <a:ln w="28575" cap="flat" cmpd="sng">
            <a:solidFill>
              <a:schemeClr val="bg2">
                <a:lumMod val="60000"/>
                <a:lumOff val="40000"/>
              </a:schemeClr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19050" y="2590575"/>
            <a:ext cx="3657600" cy="142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>
                <a:latin typeface="UTM Androgyne" panose="02040603050506020204" pitchFamily="18" charset="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 dirty="0"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619050" y="3889425"/>
            <a:ext cx="3657600" cy="56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angolin"/>
              <a:buNone/>
              <a:defRPr sz="2400">
                <a:latin typeface="UTM Androgyne" panose="02040603050506020204" pitchFamily="18" charset="0"/>
                <a:ea typeface="UTM Androgyne" panose="02040603050506020204" pitchFamily="18" charset="0"/>
                <a:cs typeface="UTM Androgyne" panose="02040603050506020204" pitchFamily="18" charset="0"/>
                <a:sym typeface="Pangolin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9pPr>
          </a:lstStyle>
          <a:p>
            <a:endParaRPr dirty="0"/>
          </a:p>
        </p:txBody>
      </p:sp>
      <p:sp>
        <p:nvSpPr>
          <p:cNvPr id="18" name="TextBox 17"/>
          <p:cNvSpPr txBox="1"/>
          <p:nvPr userDrawn="1"/>
        </p:nvSpPr>
        <p:spPr>
          <a:xfrm>
            <a:off x="6922851" y="4876800"/>
            <a:ext cx="16050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rgbClr val="BA8CBA"/>
                </a:solidFill>
              </a:rPr>
              <a:t>FeistyForwarders_0968120672</a:t>
            </a:r>
            <a:endParaRPr lang="en-US" sz="800" dirty="0">
              <a:solidFill>
                <a:srgbClr val="BA8CBA"/>
              </a:solidFill>
            </a:endParaRPr>
          </a:p>
        </p:txBody>
      </p:sp>
      <p:sp>
        <p:nvSpPr>
          <p:cNvPr id="19" name="Google Shape;199;p25"/>
          <p:cNvSpPr/>
          <p:nvPr userDrawn="1"/>
        </p:nvSpPr>
        <p:spPr>
          <a:xfrm>
            <a:off x="2294035" y="922469"/>
            <a:ext cx="589776" cy="566992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rgbClr val="FFD13F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0" name="Google Shape;246;p25"/>
          <p:cNvGrpSpPr/>
          <p:nvPr userDrawn="1"/>
        </p:nvGrpSpPr>
        <p:grpSpPr>
          <a:xfrm>
            <a:off x="8429016" y="2303715"/>
            <a:ext cx="514295" cy="474382"/>
            <a:chOff x="712875" y="2205450"/>
            <a:chExt cx="233675" cy="215550"/>
          </a:xfrm>
        </p:grpSpPr>
        <p:sp>
          <p:nvSpPr>
            <p:cNvPr id="21" name="Google Shape;247;p25"/>
            <p:cNvSpPr/>
            <p:nvPr/>
          </p:nvSpPr>
          <p:spPr>
            <a:xfrm>
              <a:off x="727450" y="2222125"/>
              <a:ext cx="203325" cy="183675"/>
            </a:xfrm>
            <a:custGeom>
              <a:avLst/>
              <a:gdLst/>
              <a:ahLst/>
              <a:cxnLst/>
              <a:rect l="l" t="t" r="r" b="b"/>
              <a:pathLst>
                <a:path w="8133" h="7347" extrusionOk="0">
                  <a:moveTo>
                    <a:pt x="3013" y="1"/>
                  </a:moveTo>
                  <a:cubicBezTo>
                    <a:pt x="2894" y="1"/>
                    <a:pt x="2775" y="1"/>
                    <a:pt x="2680" y="48"/>
                  </a:cubicBezTo>
                  <a:cubicBezTo>
                    <a:pt x="2454" y="120"/>
                    <a:pt x="2227" y="120"/>
                    <a:pt x="1989" y="120"/>
                  </a:cubicBezTo>
                  <a:cubicBezTo>
                    <a:pt x="1823" y="120"/>
                    <a:pt x="1668" y="120"/>
                    <a:pt x="1501" y="144"/>
                  </a:cubicBezTo>
                  <a:cubicBezTo>
                    <a:pt x="1037" y="203"/>
                    <a:pt x="691" y="513"/>
                    <a:pt x="334" y="763"/>
                  </a:cubicBezTo>
                  <a:cubicBezTo>
                    <a:pt x="322" y="775"/>
                    <a:pt x="310" y="798"/>
                    <a:pt x="299" y="822"/>
                  </a:cubicBezTo>
                  <a:cubicBezTo>
                    <a:pt x="144" y="1108"/>
                    <a:pt x="1" y="1394"/>
                    <a:pt x="13" y="1715"/>
                  </a:cubicBezTo>
                  <a:cubicBezTo>
                    <a:pt x="25" y="2168"/>
                    <a:pt x="13" y="2608"/>
                    <a:pt x="25" y="3061"/>
                  </a:cubicBezTo>
                  <a:cubicBezTo>
                    <a:pt x="37" y="3418"/>
                    <a:pt x="72" y="3775"/>
                    <a:pt x="120" y="4132"/>
                  </a:cubicBezTo>
                  <a:cubicBezTo>
                    <a:pt x="156" y="4525"/>
                    <a:pt x="310" y="4882"/>
                    <a:pt x="489" y="5239"/>
                  </a:cubicBezTo>
                  <a:cubicBezTo>
                    <a:pt x="537" y="5323"/>
                    <a:pt x="572" y="5406"/>
                    <a:pt x="632" y="5466"/>
                  </a:cubicBezTo>
                  <a:cubicBezTo>
                    <a:pt x="680" y="5513"/>
                    <a:pt x="739" y="5561"/>
                    <a:pt x="799" y="5561"/>
                  </a:cubicBezTo>
                  <a:cubicBezTo>
                    <a:pt x="1016" y="5608"/>
                    <a:pt x="1225" y="5670"/>
                    <a:pt x="1445" y="5670"/>
                  </a:cubicBezTo>
                  <a:cubicBezTo>
                    <a:pt x="1503" y="5670"/>
                    <a:pt x="1561" y="5666"/>
                    <a:pt x="1620" y="5656"/>
                  </a:cubicBezTo>
                  <a:cubicBezTo>
                    <a:pt x="1648" y="5652"/>
                    <a:pt x="1677" y="5651"/>
                    <a:pt x="1707" y="5651"/>
                  </a:cubicBezTo>
                  <a:cubicBezTo>
                    <a:pt x="1766" y="5651"/>
                    <a:pt x="1827" y="5656"/>
                    <a:pt x="1882" y="5656"/>
                  </a:cubicBezTo>
                  <a:cubicBezTo>
                    <a:pt x="2096" y="5680"/>
                    <a:pt x="2180" y="5775"/>
                    <a:pt x="2180" y="5989"/>
                  </a:cubicBezTo>
                  <a:cubicBezTo>
                    <a:pt x="2180" y="6049"/>
                    <a:pt x="2180" y="6120"/>
                    <a:pt x="2168" y="6180"/>
                  </a:cubicBezTo>
                  <a:cubicBezTo>
                    <a:pt x="2084" y="6490"/>
                    <a:pt x="2049" y="6835"/>
                    <a:pt x="1882" y="7121"/>
                  </a:cubicBezTo>
                  <a:cubicBezTo>
                    <a:pt x="1858" y="7168"/>
                    <a:pt x="1858" y="7204"/>
                    <a:pt x="1811" y="7347"/>
                  </a:cubicBezTo>
                  <a:cubicBezTo>
                    <a:pt x="2049" y="7228"/>
                    <a:pt x="2215" y="7132"/>
                    <a:pt x="2358" y="7013"/>
                  </a:cubicBezTo>
                  <a:cubicBezTo>
                    <a:pt x="2573" y="6847"/>
                    <a:pt x="2775" y="6692"/>
                    <a:pt x="3037" y="6597"/>
                  </a:cubicBezTo>
                  <a:cubicBezTo>
                    <a:pt x="3168" y="6537"/>
                    <a:pt x="3275" y="6466"/>
                    <a:pt x="3347" y="6335"/>
                  </a:cubicBezTo>
                  <a:cubicBezTo>
                    <a:pt x="3394" y="6240"/>
                    <a:pt x="3454" y="6156"/>
                    <a:pt x="3513" y="6073"/>
                  </a:cubicBezTo>
                  <a:cubicBezTo>
                    <a:pt x="3608" y="5918"/>
                    <a:pt x="3763" y="5835"/>
                    <a:pt x="3954" y="5823"/>
                  </a:cubicBezTo>
                  <a:lnTo>
                    <a:pt x="4418" y="5823"/>
                  </a:lnTo>
                  <a:cubicBezTo>
                    <a:pt x="4484" y="5820"/>
                    <a:pt x="4549" y="5819"/>
                    <a:pt x="4615" y="5819"/>
                  </a:cubicBezTo>
                  <a:cubicBezTo>
                    <a:pt x="4878" y="5819"/>
                    <a:pt x="5142" y="5835"/>
                    <a:pt x="5406" y="5835"/>
                  </a:cubicBezTo>
                  <a:cubicBezTo>
                    <a:pt x="5737" y="5835"/>
                    <a:pt x="6067" y="5811"/>
                    <a:pt x="6395" y="5704"/>
                  </a:cubicBezTo>
                  <a:cubicBezTo>
                    <a:pt x="6692" y="5704"/>
                    <a:pt x="6966" y="5597"/>
                    <a:pt x="7240" y="5513"/>
                  </a:cubicBezTo>
                  <a:cubicBezTo>
                    <a:pt x="7633" y="5382"/>
                    <a:pt x="7871" y="5120"/>
                    <a:pt x="7978" y="4739"/>
                  </a:cubicBezTo>
                  <a:cubicBezTo>
                    <a:pt x="8061" y="4382"/>
                    <a:pt x="8133" y="4025"/>
                    <a:pt x="8121" y="3656"/>
                  </a:cubicBezTo>
                  <a:cubicBezTo>
                    <a:pt x="8050" y="3323"/>
                    <a:pt x="8050" y="2965"/>
                    <a:pt x="8085" y="2620"/>
                  </a:cubicBezTo>
                  <a:cubicBezTo>
                    <a:pt x="8097" y="2287"/>
                    <a:pt x="7919" y="1989"/>
                    <a:pt x="7942" y="1644"/>
                  </a:cubicBezTo>
                  <a:cubicBezTo>
                    <a:pt x="7942" y="1608"/>
                    <a:pt x="7919" y="1572"/>
                    <a:pt x="7907" y="1537"/>
                  </a:cubicBezTo>
                  <a:cubicBezTo>
                    <a:pt x="7811" y="1358"/>
                    <a:pt x="7740" y="1167"/>
                    <a:pt x="7633" y="989"/>
                  </a:cubicBezTo>
                  <a:cubicBezTo>
                    <a:pt x="7526" y="822"/>
                    <a:pt x="7454" y="632"/>
                    <a:pt x="7288" y="536"/>
                  </a:cubicBezTo>
                  <a:cubicBezTo>
                    <a:pt x="6966" y="358"/>
                    <a:pt x="6633" y="203"/>
                    <a:pt x="6252" y="203"/>
                  </a:cubicBezTo>
                  <a:cubicBezTo>
                    <a:pt x="6192" y="203"/>
                    <a:pt x="6109" y="203"/>
                    <a:pt x="6049" y="179"/>
                  </a:cubicBezTo>
                  <a:cubicBezTo>
                    <a:pt x="5897" y="126"/>
                    <a:pt x="5732" y="119"/>
                    <a:pt x="5574" y="119"/>
                  </a:cubicBezTo>
                  <a:cubicBezTo>
                    <a:pt x="5521" y="119"/>
                    <a:pt x="5469" y="120"/>
                    <a:pt x="5418" y="120"/>
                  </a:cubicBezTo>
                  <a:cubicBezTo>
                    <a:pt x="5337" y="120"/>
                    <a:pt x="5255" y="128"/>
                    <a:pt x="5176" y="128"/>
                  </a:cubicBezTo>
                  <a:cubicBezTo>
                    <a:pt x="5116" y="128"/>
                    <a:pt x="5058" y="123"/>
                    <a:pt x="5002" y="108"/>
                  </a:cubicBezTo>
                  <a:cubicBezTo>
                    <a:pt x="4347" y="1"/>
                    <a:pt x="3668" y="1"/>
                    <a:pt x="301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48;p25"/>
            <p:cNvSpPr/>
            <p:nvPr/>
          </p:nvSpPr>
          <p:spPr>
            <a:xfrm>
              <a:off x="712875" y="2205450"/>
              <a:ext cx="233675" cy="215550"/>
            </a:xfrm>
            <a:custGeom>
              <a:avLst/>
              <a:gdLst/>
              <a:ahLst/>
              <a:cxnLst/>
              <a:rect l="l" t="t" r="r" b="b"/>
              <a:pathLst>
                <a:path w="9347" h="8622" extrusionOk="0">
                  <a:moveTo>
                    <a:pt x="4394" y="7192"/>
                  </a:moveTo>
                  <a:cubicBezTo>
                    <a:pt x="4239" y="7549"/>
                    <a:pt x="3918" y="7716"/>
                    <a:pt x="3620" y="7895"/>
                  </a:cubicBezTo>
                  <a:cubicBezTo>
                    <a:pt x="3346" y="8050"/>
                    <a:pt x="3072" y="8216"/>
                    <a:pt x="2798" y="8395"/>
                  </a:cubicBezTo>
                  <a:cubicBezTo>
                    <a:pt x="2548" y="8573"/>
                    <a:pt x="2263" y="8621"/>
                    <a:pt x="1965" y="8585"/>
                  </a:cubicBezTo>
                  <a:cubicBezTo>
                    <a:pt x="1846" y="8573"/>
                    <a:pt x="1739" y="8526"/>
                    <a:pt x="1667" y="8442"/>
                  </a:cubicBezTo>
                  <a:cubicBezTo>
                    <a:pt x="1548" y="8323"/>
                    <a:pt x="1536" y="8192"/>
                    <a:pt x="1644" y="8073"/>
                  </a:cubicBezTo>
                  <a:cubicBezTo>
                    <a:pt x="1846" y="7823"/>
                    <a:pt x="1977" y="7561"/>
                    <a:pt x="2084" y="7264"/>
                  </a:cubicBezTo>
                  <a:cubicBezTo>
                    <a:pt x="2096" y="7204"/>
                    <a:pt x="2132" y="7145"/>
                    <a:pt x="2144" y="7085"/>
                  </a:cubicBezTo>
                  <a:cubicBezTo>
                    <a:pt x="2156" y="7026"/>
                    <a:pt x="2144" y="6966"/>
                    <a:pt x="2144" y="6895"/>
                  </a:cubicBezTo>
                  <a:cubicBezTo>
                    <a:pt x="1894" y="6859"/>
                    <a:pt x="1655" y="6799"/>
                    <a:pt x="1417" y="6823"/>
                  </a:cubicBezTo>
                  <a:cubicBezTo>
                    <a:pt x="1048" y="6835"/>
                    <a:pt x="810" y="6645"/>
                    <a:pt x="632" y="6359"/>
                  </a:cubicBezTo>
                  <a:cubicBezTo>
                    <a:pt x="358" y="5930"/>
                    <a:pt x="191" y="5430"/>
                    <a:pt x="108" y="4930"/>
                  </a:cubicBezTo>
                  <a:cubicBezTo>
                    <a:pt x="12" y="4418"/>
                    <a:pt x="12" y="3918"/>
                    <a:pt x="12" y="3394"/>
                  </a:cubicBezTo>
                  <a:cubicBezTo>
                    <a:pt x="12" y="3049"/>
                    <a:pt x="36" y="2704"/>
                    <a:pt x="12" y="2346"/>
                  </a:cubicBezTo>
                  <a:cubicBezTo>
                    <a:pt x="0" y="1870"/>
                    <a:pt x="215" y="1489"/>
                    <a:pt x="429" y="1108"/>
                  </a:cubicBezTo>
                  <a:cubicBezTo>
                    <a:pt x="465" y="1049"/>
                    <a:pt x="512" y="1001"/>
                    <a:pt x="572" y="965"/>
                  </a:cubicBezTo>
                  <a:cubicBezTo>
                    <a:pt x="751" y="822"/>
                    <a:pt x="929" y="691"/>
                    <a:pt x="1120" y="549"/>
                  </a:cubicBezTo>
                  <a:cubicBezTo>
                    <a:pt x="1489" y="287"/>
                    <a:pt x="1905" y="168"/>
                    <a:pt x="2370" y="156"/>
                  </a:cubicBezTo>
                  <a:cubicBezTo>
                    <a:pt x="2667" y="156"/>
                    <a:pt x="2965" y="168"/>
                    <a:pt x="3251" y="60"/>
                  </a:cubicBezTo>
                  <a:cubicBezTo>
                    <a:pt x="3275" y="49"/>
                    <a:pt x="3322" y="49"/>
                    <a:pt x="3370" y="49"/>
                  </a:cubicBezTo>
                  <a:cubicBezTo>
                    <a:pt x="4215" y="49"/>
                    <a:pt x="5073" y="1"/>
                    <a:pt x="5930" y="180"/>
                  </a:cubicBezTo>
                  <a:cubicBezTo>
                    <a:pt x="6025" y="191"/>
                    <a:pt x="6132" y="203"/>
                    <a:pt x="6227" y="203"/>
                  </a:cubicBezTo>
                  <a:cubicBezTo>
                    <a:pt x="6418" y="203"/>
                    <a:pt x="6608" y="191"/>
                    <a:pt x="6787" y="299"/>
                  </a:cubicBezTo>
                  <a:cubicBezTo>
                    <a:pt x="6823" y="310"/>
                    <a:pt x="6858" y="322"/>
                    <a:pt x="6906" y="310"/>
                  </a:cubicBezTo>
                  <a:cubicBezTo>
                    <a:pt x="7299" y="263"/>
                    <a:pt x="7632" y="441"/>
                    <a:pt x="7978" y="561"/>
                  </a:cubicBezTo>
                  <a:cubicBezTo>
                    <a:pt x="8228" y="656"/>
                    <a:pt x="8502" y="787"/>
                    <a:pt x="8621" y="1072"/>
                  </a:cubicBezTo>
                  <a:cubicBezTo>
                    <a:pt x="8918" y="1358"/>
                    <a:pt x="8966" y="1775"/>
                    <a:pt x="9156" y="2108"/>
                  </a:cubicBezTo>
                  <a:cubicBezTo>
                    <a:pt x="9180" y="2168"/>
                    <a:pt x="9180" y="2263"/>
                    <a:pt x="9180" y="2335"/>
                  </a:cubicBezTo>
                  <a:cubicBezTo>
                    <a:pt x="9204" y="2394"/>
                    <a:pt x="9180" y="2466"/>
                    <a:pt x="9216" y="2525"/>
                  </a:cubicBezTo>
                  <a:cubicBezTo>
                    <a:pt x="9347" y="2763"/>
                    <a:pt x="9323" y="3025"/>
                    <a:pt x="9323" y="3275"/>
                  </a:cubicBezTo>
                  <a:cubicBezTo>
                    <a:pt x="9323" y="3799"/>
                    <a:pt x="9323" y="4311"/>
                    <a:pt x="9335" y="4847"/>
                  </a:cubicBezTo>
                  <a:cubicBezTo>
                    <a:pt x="9335" y="5002"/>
                    <a:pt x="9335" y="5144"/>
                    <a:pt x="9264" y="5299"/>
                  </a:cubicBezTo>
                  <a:cubicBezTo>
                    <a:pt x="9228" y="5359"/>
                    <a:pt x="9216" y="5442"/>
                    <a:pt x="9216" y="5525"/>
                  </a:cubicBezTo>
                  <a:cubicBezTo>
                    <a:pt x="9216" y="5787"/>
                    <a:pt x="9097" y="6014"/>
                    <a:pt x="8918" y="6204"/>
                  </a:cubicBezTo>
                  <a:cubicBezTo>
                    <a:pt x="8680" y="6478"/>
                    <a:pt x="8406" y="6716"/>
                    <a:pt x="8049" y="6823"/>
                  </a:cubicBezTo>
                  <a:cubicBezTo>
                    <a:pt x="7990" y="6835"/>
                    <a:pt x="7930" y="6883"/>
                    <a:pt x="7871" y="6895"/>
                  </a:cubicBezTo>
                  <a:cubicBezTo>
                    <a:pt x="7632" y="6978"/>
                    <a:pt x="7418" y="7097"/>
                    <a:pt x="7144" y="7085"/>
                  </a:cubicBezTo>
                  <a:cubicBezTo>
                    <a:pt x="7097" y="7085"/>
                    <a:pt x="7037" y="7085"/>
                    <a:pt x="7001" y="7097"/>
                  </a:cubicBezTo>
                  <a:cubicBezTo>
                    <a:pt x="6716" y="7240"/>
                    <a:pt x="6418" y="7192"/>
                    <a:pt x="6132" y="7192"/>
                  </a:cubicBezTo>
                  <a:close/>
                  <a:moveTo>
                    <a:pt x="2358" y="8038"/>
                  </a:moveTo>
                  <a:cubicBezTo>
                    <a:pt x="2596" y="7919"/>
                    <a:pt x="2751" y="7835"/>
                    <a:pt x="2906" y="7716"/>
                  </a:cubicBezTo>
                  <a:cubicBezTo>
                    <a:pt x="3108" y="7549"/>
                    <a:pt x="3322" y="7383"/>
                    <a:pt x="3572" y="7299"/>
                  </a:cubicBezTo>
                  <a:cubicBezTo>
                    <a:pt x="3703" y="7240"/>
                    <a:pt x="3810" y="7157"/>
                    <a:pt x="3882" y="7026"/>
                  </a:cubicBezTo>
                  <a:cubicBezTo>
                    <a:pt x="3930" y="6930"/>
                    <a:pt x="3989" y="6847"/>
                    <a:pt x="4049" y="6776"/>
                  </a:cubicBezTo>
                  <a:cubicBezTo>
                    <a:pt x="4156" y="6609"/>
                    <a:pt x="4299" y="6537"/>
                    <a:pt x="4489" y="6526"/>
                  </a:cubicBezTo>
                  <a:lnTo>
                    <a:pt x="4953" y="6526"/>
                  </a:lnTo>
                  <a:cubicBezTo>
                    <a:pt x="5608" y="6490"/>
                    <a:pt x="6287" y="6609"/>
                    <a:pt x="6942" y="6406"/>
                  </a:cubicBezTo>
                  <a:cubicBezTo>
                    <a:pt x="7239" y="6406"/>
                    <a:pt x="7501" y="6299"/>
                    <a:pt x="7787" y="6204"/>
                  </a:cubicBezTo>
                  <a:cubicBezTo>
                    <a:pt x="8168" y="6073"/>
                    <a:pt x="8406" y="5823"/>
                    <a:pt x="8513" y="5430"/>
                  </a:cubicBezTo>
                  <a:cubicBezTo>
                    <a:pt x="8597" y="5073"/>
                    <a:pt x="8680" y="4716"/>
                    <a:pt x="8668" y="4347"/>
                  </a:cubicBezTo>
                  <a:cubicBezTo>
                    <a:pt x="8633" y="4001"/>
                    <a:pt x="8644" y="3656"/>
                    <a:pt x="8668" y="3323"/>
                  </a:cubicBezTo>
                  <a:cubicBezTo>
                    <a:pt x="8680" y="2977"/>
                    <a:pt x="8502" y="2680"/>
                    <a:pt x="8525" y="2335"/>
                  </a:cubicBezTo>
                  <a:cubicBezTo>
                    <a:pt x="8525" y="2311"/>
                    <a:pt x="8502" y="2263"/>
                    <a:pt x="8478" y="2239"/>
                  </a:cubicBezTo>
                  <a:cubicBezTo>
                    <a:pt x="8394" y="2061"/>
                    <a:pt x="8323" y="1858"/>
                    <a:pt x="8216" y="1680"/>
                  </a:cubicBezTo>
                  <a:cubicBezTo>
                    <a:pt x="8109" y="1525"/>
                    <a:pt x="8037" y="1323"/>
                    <a:pt x="7871" y="1239"/>
                  </a:cubicBezTo>
                  <a:cubicBezTo>
                    <a:pt x="7549" y="1061"/>
                    <a:pt x="7216" y="894"/>
                    <a:pt x="6835" y="894"/>
                  </a:cubicBezTo>
                  <a:cubicBezTo>
                    <a:pt x="6775" y="894"/>
                    <a:pt x="6692" y="894"/>
                    <a:pt x="6632" y="882"/>
                  </a:cubicBezTo>
                  <a:cubicBezTo>
                    <a:pt x="6430" y="811"/>
                    <a:pt x="6204" y="822"/>
                    <a:pt x="6001" y="822"/>
                  </a:cubicBezTo>
                  <a:cubicBezTo>
                    <a:pt x="5858" y="822"/>
                    <a:pt x="5715" y="834"/>
                    <a:pt x="5585" y="811"/>
                  </a:cubicBezTo>
                  <a:cubicBezTo>
                    <a:pt x="4930" y="703"/>
                    <a:pt x="4251" y="703"/>
                    <a:pt x="3596" y="703"/>
                  </a:cubicBezTo>
                  <a:cubicBezTo>
                    <a:pt x="3477" y="703"/>
                    <a:pt x="3358" y="703"/>
                    <a:pt x="3263" y="751"/>
                  </a:cubicBezTo>
                  <a:cubicBezTo>
                    <a:pt x="3037" y="822"/>
                    <a:pt x="2810" y="822"/>
                    <a:pt x="2572" y="822"/>
                  </a:cubicBezTo>
                  <a:cubicBezTo>
                    <a:pt x="2406" y="822"/>
                    <a:pt x="2251" y="822"/>
                    <a:pt x="2084" y="834"/>
                  </a:cubicBezTo>
                  <a:cubicBezTo>
                    <a:pt x="1620" y="894"/>
                    <a:pt x="1274" y="1203"/>
                    <a:pt x="917" y="1465"/>
                  </a:cubicBezTo>
                  <a:cubicBezTo>
                    <a:pt x="905" y="1477"/>
                    <a:pt x="893" y="1489"/>
                    <a:pt x="882" y="1525"/>
                  </a:cubicBezTo>
                  <a:cubicBezTo>
                    <a:pt x="727" y="1799"/>
                    <a:pt x="584" y="2085"/>
                    <a:pt x="596" y="2418"/>
                  </a:cubicBezTo>
                  <a:cubicBezTo>
                    <a:pt x="608" y="2858"/>
                    <a:pt x="596" y="3311"/>
                    <a:pt x="608" y="3751"/>
                  </a:cubicBezTo>
                  <a:cubicBezTo>
                    <a:pt x="620" y="4109"/>
                    <a:pt x="655" y="4466"/>
                    <a:pt x="703" y="4823"/>
                  </a:cubicBezTo>
                  <a:cubicBezTo>
                    <a:pt x="739" y="5228"/>
                    <a:pt x="893" y="5585"/>
                    <a:pt x="1072" y="5942"/>
                  </a:cubicBezTo>
                  <a:cubicBezTo>
                    <a:pt x="1120" y="6014"/>
                    <a:pt x="1155" y="6109"/>
                    <a:pt x="1215" y="6168"/>
                  </a:cubicBezTo>
                  <a:cubicBezTo>
                    <a:pt x="1263" y="6204"/>
                    <a:pt x="1322" y="6252"/>
                    <a:pt x="1382" y="6252"/>
                  </a:cubicBezTo>
                  <a:cubicBezTo>
                    <a:pt x="1655" y="6311"/>
                    <a:pt x="1917" y="6406"/>
                    <a:pt x="2203" y="6359"/>
                  </a:cubicBezTo>
                  <a:cubicBezTo>
                    <a:pt x="2286" y="6335"/>
                    <a:pt x="2382" y="6359"/>
                    <a:pt x="2465" y="6359"/>
                  </a:cubicBezTo>
                  <a:cubicBezTo>
                    <a:pt x="2679" y="6371"/>
                    <a:pt x="2763" y="6478"/>
                    <a:pt x="2763" y="6680"/>
                  </a:cubicBezTo>
                  <a:cubicBezTo>
                    <a:pt x="2763" y="6740"/>
                    <a:pt x="2763" y="6811"/>
                    <a:pt x="2751" y="6883"/>
                  </a:cubicBezTo>
                  <a:cubicBezTo>
                    <a:pt x="2667" y="7192"/>
                    <a:pt x="2632" y="7526"/>
                    <a:pt x="2465" y="7811"/>
                  </a:cubicBezTo>
                  <a:cubicBezTo>
                    <a:pt x="2394" y="7859"/>
                    <a:pt x="2382" y="7907"/>
                    <a:pt x="2358" y="803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49;p25"/>
            <p:cNvSpPr/>
            <p:nvPr/>
          </p:nvSpPr>
          <p:spPr>
            <a:xfrm>
              <a:off x="864975" y="2282550"/>
              <a:ext cx="35450" cy="30100"/>
            </a:xfrm>
            <a:custGeom>
              <a:avLst/>
              <a:gdLst/>
              <a:ahLst/>
              <a:cxnLst/>
              <a:rect l="l" t="t" r="r" b="b"/>
              <a:pathLst>
                <a:path w="1418" h="1204" extrusionOk="0">
                  <a:moveTo>
                    <a:pt x="774" y="1203"/>
                  </a:moveTo>
                  <a:cubicBezTo>
                    <a:pt x="596" y="1203"/>
                    <a:pt x="417" y="1203"/>
                    <a:pt x="274" y="1072"/>
                  </a:cubicBezTo>
                  <a:cubicBezTo>
                    <a:pt x="1" y="822"/>
                    <a:pt x="36" y="370"/>
                    <a:pt x="346" y="179"/>
                  </a:cubicBezTo>
                  <a:cubicBezTo>
                    <a:pt x="620" y="1"/>
                    <a:pt x="1013" y="48"/>
                    <a:pt x="1227" y="286"/>
                  </a:cubicBezTo>
                  <a:cubicBezTo>
                    <a:pt x="1370" y="441"/>
                    <a:pt x="1417" y="822"/>
                    <a:pt x="1310" y="1001"/>
                  </a:cubicBezTo>
                  <a:cubicBezTo>
                    <a:pt x="1251" y="1096"/>
                    <a:pt x="1167" y="1179"/>
                    <a:pt x="1048" y="1191"/>
                  </a:cubicBezTo>
                  <a:cubicBezTo>
                    <a:pt x="953" y="1203"/>
                    <a:pt x="870" y="1203"/>
                    <a:pt x="774" y="120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50;p25"/>
            <p:cNvSpPr/>
            <p:nvPr/>
          </p:nvSpPr>
          <p:spPr>
            <a:xfrm>
              <a:off x="814075" y="2280175"/>
              <a:ext cx="35450" cy="30375"/>
            </a:xfrm>
            <a:custGeom>
              <a:avLst/>
              <a:gdLst/>
              <a:ahLst/>
              <a:cxnLst/>
              <a:rect l="l" t="t" r="r" b="b"/>
              <a:pathLst>
                <a:path w="1418" h="1215" extrusionOk="0">
                  <a:moveTo>
                    <a:pt x="751" y="1191"/>
                  </a:moveTo>
                  <a:cubicBezTo>
                    <a:pt x="513" y="1215"/>
                    <a:pt x="310" y="1131"/>
                    <a:pt x="179" y="941"/>
                  </a:cubicBezTo>
                  <a:cubicBezTo>
                    <a:pt x="1" y="691"/>
                    <a:pt x="60" y="298"/>
                    <a:pt x="310" y="143"/>
                  </a:cubicBezTo>
                  <a:cubicBezTo>
                    <a:pt x="536" y="0"/>
                    <a:pt x="786" y="0"/>
                    <a:pt x="1013" y="96"/>
                  </a:cubicBezTo>
                  <a:cubicBezTo>
                    <a:pt x="1263" y="203"/>
                    <a:pt x="1417" y="774"/>
                    <a:pt x="1251" y="1001"/>
                  </a:cubicBezTo>
                  <a:cubicBezTo>
                    <a:pt x="1203" y="1072"/>
                    <a:pt x="1120" y="1120"/>
                    <a:pt x="1036" y="1155"/>
                  </a:cubicBezTo>
                  <a:cubicBezTo>
                    <a:pt x="953" y="1191"/>
                    <a:pt x="846" y="1191"/>
                    <a:pt x="751" y="119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1;p25"/>
            <p:cNvSpPr/>
            <p:nvPr/>
          </p:nvSpPr>
          <p:spPr>
            <a:xfrm>
              <a:off x="759300" y="2281375"/>
              <a:ext cx="29800" cy="31575"/>
            </a:xfrm>
            <a:custGeom>
              <a:avLst/>
              <a:gdLst/>
              <a:ahLst/>
              <a:cxnLst/>
              <a:rect l="l" t="t" r="r" b="b"/>
              <a:pathLst>
                <a:path w="1192" h="1263" extrusionOk="0">
                  <a:moveTo>
                    <a:pt x="1191" y="524"/>
                  </a:moveTo>
                  <a:lnTo>
                    <a:pt x="1191" y="762"/>
                  </a:lnTo>
                  <a:cubicBezTo>
                    <a:pt x="1132" y="1179"/>
                    <a:pt x="810" y="1262"/>
                    <a:pt x="525" y="1131"/>
                  </a:cubicBezTo>
                  <a:cubicBezTo>
                    <a:pt x="84" y="941"/>
                    <a:pt x="1" y="488"/>
                    <a:pt x="275" y="167"/>
                  </a:cubicBezTo>
                  <a:cubicBezTo>
                    <a:pt x="346" y="71"/>
                    <a:pt x="453" y="12"/>
                    <a:pt x="572" y="12"/>
                  </a:cubicBezTo>
                  <a:cubicBezTo>
                    <a:pt x="656" y="12"/>
                    <a:pt x="751" y="0"/>
                    <a:pt x="834" y="12"/>
                  </a:cubicBezTo>
                  <a:cubicBezTo>
                    <a:pt x="1049" y="36"/>
                    <a:pt x="1156" y="131"/>
                    <a:pt x="1191" y="34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" name="Google Shape;252;p25"/>
          <p:cNvGrpSpPr/>
          <p:nvPr userDrawn="1"/>
        </p:nvGrpSpPr>
        <p:grpSpPr>
          <a:xfrm>
            <a:off x="7629971" y="2578996"/>
            <a:ext cx="739324" cy="681878"/>
            <a:chOff x="751275" y="1814050"/>
            <a:chExt cx="233675" cy="215525"/>
          </a:xfrm>
        </p:grpSpPr>
        <p:sp>
          <p:nvSpPr>
            <p:cNvPr id="27" name="Google Shape;253;p25"/>
            <p:cNvSpPr/>
            <p:nvPr/>
          </p:nvSpPr>
          <p:spPr>
            <a:xfrm>
              <a:off x="765850" y="1830700"/>
              <a:ext cx="203325" cy="183700"/>
            </a:xfrm>
            <a:custGeom>
              <a:avLst/>
              <a:gdLst/>
              <a:ahLst/>
              <a:cxnLst/>
              <a:rect l="l" t="t" r="r" b="b"/>
              <a:pathLst>
                <a:path w="8133" h="7348" extrusionOk="0">
                  <a:moveTo>
                    <a:pt x="5120" y="1"/>
                  </a:moveTo>
                  <a:cubicBezTo>
                    <a:pt x="4466" y="1"/>
                    <a:pt x="3787" y="1"/>
                    <a:pt x="3132" y="108"/>
                  </a:cubicBezTo>
                  <a:cubicBezTo>
                    <a:pt x="3076" y="123"/>
                    <a:pt x="3018" y="128"/>
                    <a:pt x="2958" y="128"/>
                  </a:cubicBezTo>
                  <a:cubicBezTo>
                    <a:pt x="2879" y="128"/>
                    <a:pt x="2797" y="120"/>
                    <a:pt x="2715" y="120"/>
                  </a:cubicBezTo>
                  <a:cubicBezTo>
                    <a:pt x="2665" y="120"/>
                    <a:pt x="2613" y="119"/>
                    <a:pt x="2560" y="119"/>
                  </a:cubicBezTo>
                  <a:cubicBezTo>
                    <a:pt x="2401" y="119"/>
                    <a:pt x="2236" y="126"/>
                    <a:pt x="2084" y="180"/>
                  </a:cubicBezTo>
                  <a:cubicBezTo>
                    <a:pt x="2025" y="203"/>
                    <a:pt x="1942" y="203"/>
                    <a:pt x="1882" y="203"/>
                  </a:cubicBezTo>
                  <a:cubicBezTo>
                    <a:pt x="1501" y="203"/>
                    <a:pt x="1168" y="358"/>
                    <a:pt x="846" y="537"/>
                  </a:cubicBezTo>
                  <a:cubicBezTo>
                    <a:pt x="679" y="632"/>
                    <a:pt x="608" y="823"/>
                    <a:pt x="501" y="989"/>
                  </a:cubicBezTo>
                  <a:cubicBezTo>
                    <a:pt x="394" y="1168"/>
                    <a:pt x="322" y="1358"/>
                    <a:pt x="239" y="1537"/>
                  </a:cubicBezTo>
                  <a:cubicBezTo>
                    <a:pt x="215" y="1573"/>
                    <a:pt x="191" y="1608"/>
                    <a:pt x="191" y="1644"/>
                  </a:cubicBezTo>
                  <a:cubicBezTo>
                    <a:pt x="215" y="1989"/>
                    <a:pt x="37" y="2287"/>
                    <a:pt x="48" y="2620"/>
                  </a:cubicBezTo>
                  <a:cubicBezTo>
                    <a:pt x="84" y="2966"/>
                    <a:pt x="84" y="3311"/>
                    <a:pt x="13" y="3656"/>
                  </a:cubicBezTo>
                  <a:cubicBezTo>
                    <a:pt x="1" y="4025"/>
                    <a:pt x="72" y="4382"/>
                    <a:pt x="156" y="4740"/>
                  </a:cubicBezTo>
                  <a:cubicBezTo>
                    <a:pt x="263" y="5121"/>
                    <a:pt x="501" y="5383"/>
                    <a:pt x="894" y="5514"/>
                  </a:cubicBezTo>
                  <a:cubicBezTo>
                    <a:pt x="1168" y="5597"/>
                    <a:pt x="1441" y="5704"/>
                    <a:pt x="1739" y="5704"/>
                  </a:cubicBezTo>
                  <a:cubicBezTo>
                    <a:pt x="2067" y="5811"/>
                    <a:pt x="2397" y="5835"/>
                    <a:pt x="2727" y="5835"/>
                  </a:cubicBezTo>
                  <a:cubicBezTo>
                    <a:pt x="2992" y="5835"/>
                    <a:pt x="3256" y="5820"/>
                    <a:pt x="3519" y="5820"/>
                  </a:cubicBezTo>
                  <a:cubicBezTo>
                    <a:pt x="3584" y="5820"/>
                    <a:pt x="3650" y="5821"/>
                    <a:pt x="3716" y="5823"/>
                  </a:cubicBezTo>
                  <a:lnTo>
                    <a:pt x="4180" y="5823"/>
                  </a:lnTo>
                  <a:cubicBezTo>
                    <a:pt x="4370" y="5835"/>
                    <a:pt x="4525" y="5918"/>
                    <a:pt x="4620" y="6073"/>
                  </a:cubicBezTo>
                  <a:cubicBezTo>
                    <a:pt x="4680" y="6157"/>
                    <a:pt x="4739" y="6240"/>
                    <a:pt x="4787" y="6335"/>
                  </a:cubicBezTo>
                  <a:cubicBezTo>
                    <a:pt x="4859" y="6466"/>
                    <a:pt x="4966" y="6537"/>
                    <a:pt x="5097" y="6597"/>
                  </a:cubicBezTo>
                  <a:cubicBezTo>
                    <a:pt x="5359" y="6692"/>
                    <a:pt x="5561" y="6847"/>
                    <a:pt x="5775" y="7014"/>
                  </a:cubicBezTo>
                  <a:cubicBezTo>
                    <a:pt x="5918" y="7133"/>
                    <a:pt x="6085" y="7228"/>
                    <a:pt x="6323" y="7347"/>
                  </a:cubicBezTo>
                  <a:cubicBezTo>
                    <a:pt x="6275" y="7204"/>
                    <a:pt x="6275" y="7169"/>
                    <a:pt x="6252" y="7121"/>
                  </a:cubicBezTo>
                  <a:cubicBezTo>
                    <a:pt x="6085" y="6835"/>
                    <a:pt x="6049" y="6490"/>
                    <a:pt x="5966" y="6180"/>
                  </a:cubicBezTo>
                  <a:cubicBezTo>
                    <a:pt x="5954" y="6121"/>
                    <a:pt x="5954" y="6049"/>
                    <a:pt x="5954" y="5990"/>
                  </a:cubicBezTo>
                  <a:cubicBezTo>
                    <a:pt x="5954" y="5776"/>
                    <a:pt x="6037" y="5680"/>
                    <a:pt x="6252" y="5656"/>
                  </a:cubicBezTo>
                  <a:cubicBezTo>
                    <a:pt x="6307" y="5656"/>
                    <a:pt x="6368" y="5651"/>
                    <a:pt x="6427" y="5651"/>
                  </a:cubicBezTo>
                  <a:cubicBezTo>
                    <a:pt x="6457" y="5651"/>
                    <a:pt x="6486" y="5652"/>
                    <a:pt x="6514" y="5656"/>
                  </a:cubicBezTo>
                  <a:cubicBezTo>
                    <a:pt x="6573" y="5666"/>
                    <a:pt x="6631" y="5671"/>
                    <a:pt x="6688" y="5671"/>
                  </a:cubicBezTo>
                  <a:cubicBezTo>
                    <a:pt x="6908" y="5671"/>
                    <a:pt x="7118" y="5608"/>
                    <a:pt x="7335" y="5561"/>
                  </a:cubicBezTo>
                  <a:cubicBezTo>
                    <a:pt x="7395" y="5561"/>
                    <a:pt x="7454" y="5514"/>
                    <a:pt x="7502" y="5466"/>
                  </a:cubicBezTo>
                  <a:cubicBezTo>
                    <a:pt x="7561" y="5406"/>
                    <a:pt x="7597" y="5323"/>
                    <a:pt x="7645" y="5240"/>
                  </a:cubicBezTo>
                  <a:cubicBezTo>
                    <a:pt x="7823" y="4883"/>
                    <a:pt x="7978" y="4525"/>
                    <a:pt x="8014" y="4132"/>
                  </a:cubicBezTo>
                  <a:cubicBezTo>
                    <a:pt x="8061" y="3775"/>
                    <a:pt x="8097" y="3406"/>
                    <a:pt x="8109" y="3061"/>
                  </a:cubicBezTo>
                  <a:cubicBezTo>
                    <a:pt x="8121" y="2608"/>
                    <a:pt x="8109" y="2168"/>
                    <a:pt x="8121" y="1715"/>
                  </a:cubicBezTo>
                  <a:cubicBezTo>
                    <a:pt x="8133" y="1394"/>
                    <a:pt x="7990" y="1108"/>
                    <a:pt x="7835" y="823"/>
                  </a:cubicBezTo>
                  <a:cubicBezTo>
                    <a:pt x="7823" y="799"/>
                    <a:pt x="7811" y="775"/>
                    <a:pt x="7799" y="763"/>
                  </a:cubicBezTo>
                  <a:cubicBezTo>
                    <a:pt x="7442" y="513"/>
                    <a:pt x="7097" y="203"/>
                    <a:pt x="6633" y="144"/>
                  </a:cubicBezTo>
                  <a:cubicBezTo>
                    <a:pt x="6466" y="120"/>
                    <a:pt x="6311" y="120"/>
                    <a:pt x="6144" y="120"/>
                  </a:cubicBezTo>
                  <a:cubicBezTo>
                    <a:pt x="5906" y="120"/>
                    <a:pt x="5680" y="120"/>
                    <a:pt x="5454" y="49"/>
                  </a:cubicBezTo>
                  <a:cubicBezTo>
                    <a:pt x="5359" y="1"/>
                    <a:pt x="5240" y="1"/>
                    <a:pt x="512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54;p25"/>
            <p:cNvSpPr/>
            <p:nvPr/>
          </p:nvSpPr>
          <p:spPr>
            <a:xfrm>
              <a:off x="751275" y="1814050"/>
              <a:ext cx="233675" cy="215525"/>
            </a:xfrm>
            <a:custGeom>
              <a:avLst/>
              <a:gdLst/>
              <a:ahLst/>
              <a:cxnLst/>
              <a:rect l="l" t="t" r="r" b="b"/>
              <a:pathLst>
                <a:path w="9347" h="8621" extrusionOk="0">
                  <a:moveTo>
                    <a:pt x="3215" y="7192"/>
                  </a:moveTo>
                  <a:cubicBezTo>
                    <a:pt x="2917" y="7192"/>
                    <a:pt x="2620" y="7215"/>
                    <a:pt x="2346" y="7096"/>
                  </a:cubicBezTo>
                  <a:cubicBezTo>
                    <a:pt x="2298" y="7084"/>
                    <a:pt x="2251" y="7084"/>
                    <a:pt x="2203" y="7084"/>
                  </a:cubicBezTo>
                  <a:cubicBezTo>
                    <a:pt x="1929" y="7096"/>
                    <a:pt x="1703" y="6977"/>
                    <a:pt x="1465" y="6894"/>
                  </a:cubicBezTo>
                  <a:cubicBezTo>
                    <a:pt x="1405" y="6870"/>
                    <a:pt x="1346" y="6834"/>
                    <a:pt x="1298" y="6811"/>
                  </a:cubicBezTo>
                  <a:cubicBezTo>
                    <a:pt x="929" y="6715"/>
                    <a:pt x="667" y="6489"/>
                    <a:pt x="429" y="6203"/>
                  </a:cubicBezTo>
                  <a:cubicBezTo>
                    <a:pt x="262" y="6013"/>
                    <a:pt x="131" y="5787"/>
                    <a:pt x="131" y="5525"/>
                  </a:cubicBezTo>
                  <a:cubicBezTo>
                    <a:pt x="131" y="5441"/>
                    <a:pt x="119" y="5358"/>
                    <a:pt x="84" y="5299"/>
                  </a:cubicBezTo>
                  <a:cubicBezTo>
                    <a:pt x="12" y="5144"/>
                    <a:pt x="12" y="5001"/>
                    <a:pt x="12" y="4846"/>
                  </a:cubicBezTo>
                  <a:cubicBezTo>
                    <a:pt x="12" y="4334"/>
                    <a:pt x="12" y="3810"/>
                    <a:pt x="24" y="3274"/>
                  </a:cubicBezTo>
                  <a:cubicBezTo>
                    <a:pt x="24" y="3024"/>
                    <a:pt x="0" y="2762"/>
                    <a:pt x="131" y="2524"/>
                  </a:cubicBezTo>
                  <a:cubicBezTo>
                    <a:pt x="155" y="2489"/>
                    <a:pt x="143" y="2405"/>
                    <a:pt x="155" y="2334"/>
                  </a:cubicBezTo>
                  <a:cubicBezTo>
                    <a:pt x="179" y="2262"/>
                    <a:pt x="155" y="2167"/>
                    <a:pt x="191" y="2108"/>
                  </a:cubicBezTo>
                  <a:cubicBezTo>
                    <a:pt x="381" y="1774"/>
                    <a:pt x="429" y="1358"/>
                    <a:pt x="727" y="1072"/>
                  </a:cubicBezTo>
                  <a:cubicBezTo>
                    <a:pt x="846" y="786"/>
                    <a:pt x="1108" y="655"/>
                    <a:pt x="1370" y="560"/>
                  </a:cubicBezTo>
                  <a:cubicBezTo>
                    <a:pt x="1703" y="441"/>
                    <a:pt x="2048" y="262"/>
                    <a:pt x="2441" y="310"/>
                  </a:cubicBezTo>
                  <a:cubicBezTo>
                    <a:pt x="2465" y="310"/>
                    <a:pt x="2513" y="310"/>
                    <a:pt x="2560" y="298"/>
                  </a:cubicBezTo>
                  <a:cubicBezTo>
                    <a:pt x="2739" y="191"/>
                    <a:pt x="2929" y="226"/>
                    <a:pt x="3120" y="203"/>
                  </a:cubicBezTo>
                  <a:cubicBezTo>
                    <a:pt x="3227" y="203"/>
                    <a:pt x="3334" y="203"/>
                    <a:pt x="3417" y="179"/>
                  </a:cubicBezTo>
                  <a:cubicBezTo>
                    <a:pt x="4263" y="0"/>
                    <a:pt x="5120" y="48"/>
                    <a:pt x="5977" y="48"/>
                  </a:cubicBezTo>
                  <a:cubicBezTo>
                    <a:pt x="6025" y="48"/>
                    <a:pt x="6049" y="48"/>
                    <a:pt x="6096" y="60"/>
                  </a:cubicBezTo>
                  <a:cubicBezTo>
                    <a:pt x="6382" y="179"/>
                    <a:pt x="6680" y="143"/>
                    <a:pt x="6977" y="143"/>
                  </a:cubicBezTo>
                  <a:cubicBezTo>
                    <a:pt x="7442" y="167"/>
                    <a:pt x="7859" y="286"/>
                    <a:pt x="8228" y="548"/>
                  </a:cubicBezTo>
                  <a:cubicBezTo>
                    <a:pt x="8406" y="679"/>
                    <a:pt x="8597" y="834"/>
                    <a:pt x="8775" y="965"/>
                  </a:cubicBezTo>
                  <a:cubicBezTo>
                    <a:pt x="8823" y="1012"/>
                    <a:pt x="8882" y="1060"/>
                    <a:pt x="8906" y="1096"/>
                  </a:cubicBezTo>
                  <a:cubicBezTo>
                    <a:pt x="9132" y="1489"/>
                    <a:pt x="9347" y="1870"/>
                    <a:pt x="9323" y="2346"/>
                  </a:cubicBezTo>
                  <a:cubicBezTo>
                    <a:pt x="9311" y="2691"/>
                    <a:pt x="9323" y="3036"/>
                    <a:pt x="9323" y="3394"/>
                  </a:cubicBezTo>
                  <a:cubicBezTo>
                    <a:pt x="9323" y="3894"/>
                    <a:pt x="9323" y="4417"/>
                    <a:pt x="9240" y="4929"/>
                  </a:cubicBezTo>
                  <a:cubicBezTo>
                    <a:pt x="9144" y="5429"/>
                    <a:pt x="8990" y="5918"/>
                    <a:pt x="8716" y="6358"/>
                  </a:cubicBezTo>
                  <a:cubicBezTo>
                    <a:pt x="8537" y="6632"/>
                    <a:pt x="8299" y="6811"/>
                    <a:pt x="7930" y="6811"/>
                  </a:cubicBezTo>
                  <a:cubicBezTo>
                    <a:pt x="7692" y="6799"/>
                    <a:pt x="7454" y="6858"/>
                    <a:pt x="7204" y="6894"/>
                  </a:cubicBezTo>
                  <a:lnTo>
                    <a:pt x="7204" y="7084"/>
                  </a:lnTo>
                  <a:cubicBezTo>
                    <a:pt x="7216" y="7144"/>
                    <a:pt x="7227" y="7203"/>
                    <a:pt x="7263" y="7263"/>
                  </a:cubicBezTo>
                  <a:cubicBezTo>
                    <a:pt x="7358" y="7549"/>
                    <a:pt x="7501" y="7823"/>
                    <a:pt x="7704" y="8061"/>
                  </a:cubicBezTo>
                  <a:cubicBezTo>
                    <a:pt x="7823" y="8204"/>
                    <a:pt x="7799" y="8323"/>
                    <a:pt x="7680" y="8442"/>
                  </a:cubicBezTo>
                  <a:cubicBezTo>
                    <a:pt x="7585" y="8525"/>
                    <a:pt x="7501" y="8573"/>
                    <a:pt x="7382" y="8585"/>
                  </a:cubicBezTo>
                  <a:cubicBezTo>
                    <a:pt x="7085" y="8620"/>
                    <a:pt x="6799" y="8561"/>
                    <a:pt x="6549" y="8394"/>
                  </a:cubicBezTo>
                  <a:cubicBezTo>
                    <a:pt x="6275" y="8216"/>
                    <a:pt x="6013" y="8061"/>
                    <a:pt x="5727" y="7882"/>
                  </a:cubicBezTo>
                  <a:cubicBezTo>
                    <a:pt x="5430" y="7692"/>
                    <a:pt x="5108" y="7549"/>
                    <a:pt x="4953" y="7192"/>
                  </a:cubicBezTo>
                  <a:close/>
                  <a:moveTo>
                    <a:pt x="6870" y="7799"/>
                  </a:moveTo>
                  <a:cubicBezTo>
                    <a:pt x="6716" y="7501"/>
                    <a:pt x="6680" y="7180"/>
                    <a:pt x="6596" y="6858"/>
                  </a:cubicBezTo>
                  <a:cubicBezTo>
                    <a:pt x="6573" y="6799"/>
                    <a:pt x="6573" y="6727"/>
                    <a:pt x="6573" y="6668"/>
                  </a:cubicBezTo>
                  <a:cubicBezTo>
                    <a:pt x="6573" y="6453"/>
                    <a:pt x="6668" y="6358"/>
                    <a:pt x="6870" y="6334"/>
                  </a:cubicBezTo>
                  <a:cubicBezTo>
                    <a:pt x="6966" y="6322"/>
                    <a:pt x="7049" y="6322"/>
                    <a:pt x="7144" y="6334"/>
                  </a:cubicBezTo>
                  <a:cubicBezTo>
                    <a:pt x="7430" y="6382"/>
                    <a:pt x="7692" y="6299"/>
                    <a:pt x="7966" y="6239"/>
                  </a:cubicBezTo>
                  <a:cubicBezTo>
                    <a:pt x="8025" y="6215"/>
                    <a:pt x="8085" y="6191"/>
                    <a:pt x="8120" y="6144"/>
                  </a:cubicBezTo>
                  <a:cubicBezTo>
                    <a:pt x="8180" y="6084"/>
                    <a:pt x="8228" y="6001"/>
                    <a:pt x="8275" y="5918"/>
                  </a:cubicBezTo>
                  <a:cubicBezTo>
                    <a:pt x="8454" y="5560"/>
                    <a:pt x="8597" y="5191"/>
                    <a:pt x="8644" y="4810"/>
                  </a:cubicBezTo>
                  <a:cubicBezTo>
                    <a:pt x="8692" y="4453"/>
                    <a:pt x="8716" y="4096"/>
                    <a:pt x="8740" y="3739"/>
                  </a:cubicBezTo>
                  <a:cubicBezTo>
                    <a:pt x="8751" y="3286"/>
                    <a:pt x="8740" y="2846"/>
                    <a:pt x="8751" y="2393"/>
                  </a:cubicBezTo>
                  <a:cubicBezTo>
                    <a:pt x="8763" y="2048"/>
                    <a:pt x="8621" y="1786"/>
                    <a:pt x="8466" y="1500"/>
                  </a:cubicBezTo>
                  <a:cubicBezTo>
                    <a:pt x="8454" y="1489"/>
                    <a:pt x="8442" y="1453"/>
                    <a:pt x="8418" y="1441"/>
                  </a:cubicBezTo>
                  <a:cubicBezTo>
                    <a:pt x="8061" y="1191"/>
                    <a:pt x="7728" y="881"/>
                    <a:pt x="7263" y="822"/>
                  </a:cubicBezTo>
                  <a:cubicBezTo>
                    <a:pt x="7097" y="798"/>
                    <a:pt x="6930" y="798"/>
                    <a:pt x="6763" y="798"/>
                  </a:cubicBezTo>
                  <a:cubicBezTo>
                    <a:pt x="6525" y="798"/>
                    <a:pt x="6311" y="798"/>
                    <a:pt x="6084" y="727"/>
                  </a:cubicBezTo>
                  <a:cubicBezTo>
                    <a:pt x="5977" y="703"/>
                    <a:pt x="5858" y="679"/>
                    <a:pt x="5739" y="679"/>
                  </a:cubicBezTo>
                  <a:cubicBezTo>
                    <a:pt x="5072" y="667"/>
                    <a:pt x="4418" y="667"/>
                    <a:pt x="3763" y="786"/>
                  </a:cubicBezTo>
                  <a:cubicBezTo>
                    <a:pt x="3632" y="822"/>
                    <a:pt x="3477" y="798"/>
                    <a:pt x="3346" y="798"/>
                  </a:cubicBezTo>
                  <a:cubicBezTo>
                    <a:pt x="3120" y="798"/>
                    <a:pt x="2917" y="786"/>
                    <a:pt x="2703" y="857"/>
                  </a:cubicBezTo>
                  <a:cubicBezTo>
                    <a:pt x="2644" y="881"/>
                    <a:pt x="2584" y="881"/>
                    <a:pt x="2513" y="881"/>
                  </a:cubicBezTo>
                  <a:cubicBezTo>
                    <a:pt x="2120" y="881"/>
                    <a:pt x="1798" y="1024"/>
                    <a:pt x="1465" y="1227"/>
                  </a:cubicBezTo>
                  <a:cubicBezTo>
                    <a:pt x="1310" y="1310"/>
                    <a:pt x="1227" y="1500"/>
                    <a:pt x="1131" y="1667"/>
                  </a:cubicBezTo>
                  <a:cubicBezTo>
                    <a:pt x="1024" y="1846"/>
                    <a:pt x="953" y="2036"/>
                    <a:pt x="858" y="2215"/>
                  </a:cubicBezTo>
                  <a:cubicBezTo>
                    <a:pt x="846" y="2251"/>
                    <a:pt x="810" y="2286"/>
                    <a:pt x="810" y="2322"/>
                  </a:cubicBezTo>
                  <a:cubicBezTo>
                    <a:pt x="834" y="2643"/>
                    <a:pt x="655" y="2965"/>
                    <a:pt x="679" y="3310"/>
                  </a:cubicBezTo>
                  <a:cubicBezTo>
                    <a:pt x="691" y="3644"/>
                    <a:pt x="715" y="3989"/>
                    <a:pt x="679" y="4334"/>
                  </a:cubicBezTo>
                  <a:cubicBezTo>
                    <a:pt x="655" y="4703"/>
                    <a:pt x="739" y="5060"/>
                    <a:pt x="834" y="5418"/>
                  </a:cubicBezTo>
                  <a:cubicBezTo>
                    <a:pt x="917" y="5787"/>
                    <a:pt x="1167" y="6061"/>
                    <a:pt x="1560" y="6191"/>
                  </a:cubicBezTo>
                  <a:cubicBezTo>
                    <a:pt x="1846" y="6287"/>
                    <a:pt x="2108" y="6394"/>
                    <a:pt x="2405" y="6382"/>
                  </a:cubicBezTo>
                  <a:cubicBezTo>
                    <a:pt x="3060" y="6584"/>
                    <a:pt x="3715" y="6477"/>
                    <a:pt x="4382" y="6501"/>
                  </a:cubicBezTo>
                  <a:lnTo>
                    <a:pt x="4846" y="6501"/>
                  </a:lnTo>
                  <a:cubicBezTo>
                    <a:pt x="5037" y="6501"/>
                    <a:pt x="5192" y="6596"/>
                    <a:pt x="5299" y="6751"/>
                  </a:cubicBezTo>
                  <a:cubicBezTo>
                    <a:pt x="5358" y="6846"/>
                    <a:pt x="5394" y="6930"/>
                    <a:pt x="5453" y="7013"/>
                  </a:cubicBezTo>
                  <a:cubicBezTo>
                    <a:pt x="5537" y="7144"/>
                    <a:pt x="5632" y="7215"/>
                    <a:pt x="5775" y="7275"/>
                  </a:cubicBezTo>
                  <a:cubicBezTo>
                    <a:pt x="6025" y="7370"/>
                    <a:pt x="6227" y="7525"/>
                    <a:pt x="6442" y="7692"/>
                  </a:cubicBezTo>
                  <a:cubicBezTo>
                    <a:pt x="6585" y="7811"/>
                    <a:pt x="6751" y="7906"/>
                    <a:pt x="6989" y="8025"/>
                  </a:cubicBezTo>
                  <a:cubicBezTo>
                    <a:pt x="6918" y="7894"/>
                    <a:pt x="6906" y="7846"/>
                    <a:pt x="6870" y="779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55;p25"/>
            <p:cNvSpPr/>
            <p:nvPr/>
          </p:nvSpPr>
          <p:spPr>
            <a:xfrm>
              <a:off x="795925" y="1891125"/>
              <a:ext cx="35450" cy="30100"/>
            </a:xfrm>
            <a:custGeom>
              <a:avLst/>
              <a:gdLst/>
              <a:ahLst/>
              <a:cxnLst/>
              <a:rect l="l" t="t" r="r" b="b"/>
              <a:pathLst>
                <a:path w="1418" h="1204" extrusionOk="0">
                  <a:moveTo>
                    <a:pt x="631" y="1203"/>
                  </a:moveTo>
                  <a:cubicBezTo>
                    <a:pt x="810" y="1203"/>
                    <a:pt x="1000" y="1203"/>
                    <a:pt x="1143" y="1073"/>
                  </a:cubicBezTo>
                  <a:cubicBezTo>
                    <a:pt x="1417" y="822"/>
                    <a:pt x="1381" y="370"/>
                    <a:pt x="1072" y="180"/>
                  </a:cubicBezTo>
                  <a:cubicBezTo>
                    <a:pt x="798" y="1"/>
                    <a:pt x="405" y="49"/>
                    <a:pt x="191" y="287"/>
                  </a:cubicBezTo>
                  <a:cubicBezTo>
                    <a:pt x="36" y="441"/>
                    <a:pt x="0" y="822"/>
                    <a:pt x="107" y="1001"/>
                  </a:cubicBezTo>
                  <a:cubicBezTo>
                    <a:pt x="167" y="1096"/>
                    <a:pt x="250" y="1180"/>
                    <a:pt x="369" y="1192"/>
                  </a:cubicBezTo>
                  <a:cubicBezTo>
                    <a:pt x="465" y="1192"/>
                    <a:pt x="548" y="1192"/>
                    <a:pt x="631" y="120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256;p25"/>
            <p:cNvSpPr/>
            <p:nvPr/>
          </p:nvSpPr>
          <p:spPr>
            <a:xfrm>
              <a:off x="847125" y="1888750"/>
              <a:ext cx="35450" cy="30400"/>
            </a:xfrm>
            <a:custGeom>
              <a:avLst/>
              <a:gdLst/>
              <a:ahLst/>
              <a:cxnLst/>
              <a:rect l="l" t="t" r="r" b="b"/>
              <a:pathLst>
                <a:path w="1418" h="1216" extrusionOk="0">
                  <a:moveTo>
                    <a:pt x="679" y="1191"/>
                  </a:moveTo>
                  <a:cubicBezTo>
                    <a:pt x="917" y="1215"/>
                    <a:pt x="1107" y="1132"/>
                    <a:pt x="1238" y="941"/>
                  </a:cubicBezTo>
                  <a:cubicBezTo>
                    <a:pt x="1417" y="691"/>
                    <a:pt x="1358" y="298"/>
                    <a:pt x="1107" y="144"/>
                  </a:cubicBezTo>
                  <a:cubicBezTo>
                    <a:pt x="881" y="1"/>
                    <a:pt x="631" y="1"/>
                    <a:pt x="405" y="96"/>
                  </a:cubicBezTo>
                  <a:cubicBezTo>
                    <a:pt x="155" y="203"/>
                    <a:pt x="0" y="775"/>
                    <a:pt x="167" y="1001"/>
                  </a:cubicBezTo>
                  <a:cubicBezTo>
                    <a:pt x="215" y="1072"/>
                    <a:pt x="298" y="1120"/>
                    <a:pt x="381" y="1156"/>
                  </a:cubicBezTo>
                  <a:cubicBezTo>
                    <a:pt x="465" y="1179"/>
                    <a:pt x="572" y="1179"/>
                    <a:pt x="679" y="119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257;p25"/>
            <p:cNvSpPr/>
            <p:nvPr/>
          </p:nvSpPr>
          <p:spPr>
            <a:xfrm>
              <a:off x="907550" y="1889650"/>
              <a:ext cx="29775" cy="31575"/>
            </a:xfrm>
            <a:custGeom>
              <a:avLst/>
              <a:gdLst/>
              <a:ahLst/>
              <a:cxnLst/>
              <a:rect l="l" t="t" r="r" b="b"/>
              <a:pathLst>
                <a:path w="1191" h="1263" extrusionOk="0">
                  <a:moveTo>
                    <a:pt x="0" y="524"/>
                  </a:moveTo>
                  <a:lnTo>
                    <a:pt x="0" y="762"/>
                  </a:lnTo>
                  <a:cubicBezTo>
                    <a:pt x="60" y="1179"/>
                    <a:pt x="381" y="1262"/>
                    <a:pt x="667" y="1132"/>
                  </a:cubicBezTo>
                  <a:cubicBezTo>
                    <a:pt x="1119" y="941"/>
                    <a:pt x="1191" y="489"/>
                    <a:pt x="917" y="167"/>
                  </a:cubicBezTo>
                  <a:cubicBezTo>
                    <a:pt x="846" y="72"/>
                    <a:pt x="738" y="12"/>
                    <a:pt x="619" y="12"/>
                  </a:cubicBezTo>
                  <a:cubicBezTo>
                    <a:pt x="536" y="12"/>
                    <a:pt x="441" y="0"/>
                    <a:pt x="357" y="12"/>
                  </a:cubicBezTo>
                  <a:cubicBezTo>
                    <a:pt x="143" y="24"/>
                    <a:pt x="48" y="131"/>
                    <a:pt x="0" y="34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2" name="Google Shape;273;p25"/>
          <p:cNvSpPr/>
          <p:nvPr userDrawn="1"/>
        </p:nvSpPr>
        <p:spPr>
          <a:xfrm rot="-1177723">
            <a:off x="1475515" y="195582"/>
            <a:ext cx="312170" cy="300110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rgbClr val="FFD13F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3" name="Group 32"/>
          <p:cNvGrpSpPr/>
          <p:nvPr userDrawn="1"/>
        </p:nvGrpSpPr>
        <p:grpSpPr>
          <a:xfrm>
            <a:off x="3620184" y="264720"/>
            <a:ext cx="1776113" cy="1418528"/>
            <a:chOff x="3620184" y="264720"/>
            <a:chExt cx="1776113" cy="1418528"/>
          </a:xfrm>
        </p:grpSpPr>
        <p:sp>
          <p:nvSpPr>
            <p:cNvPr id="34" name="Google Shape;196;p25"/>
            <p:cNvSpPr/>
            <p:nvPr userDrawn="1"/>
          </p:nvSpPr>
          <p:spPr>
            <a:xfrm>
              <a:off x="3693975" y="264720"/>
              <a:ext cx="1702322" cy="1389579"/>
            </a:xfrm>
            <a:custGeom>
              <a:avLst/>
              <a:gdLst/>
              <a:ahLst/>
              <a:cxnLst/>
              <a:rect l="l" t="t" r="r" b="b"/>
              <a:pathLst>
                <a:path w="47804" h="47804" extrusionOk="0">
                  <a:moveTo>
                    <a:pt x="23908" y="0"/>
                  </a:moveTo>
                  <a:cubicBezTo>
                    <a:pt x="22372" y="0"/>
                    <a:pt x="21050" y="1917"/>
                    <a:pt x="19586" y="2203"/>
                  </a:cubicBezTo>
                  <a:cubicBezTo>
                    <a:pt x="19422" y="2235"/>
                    <a:pt x="19253" y="2249"/>
                    <a:pt x="19080" y="2249"/>
                  </a:cubicBezTo>
                  <a:cubicBezTo>
                    <a:pt x="17963" y="2249"/>
                    <a:pt x="16678" y="1664"/>
                    <a:pt x="15580" y="1664"/>
                  </a:cubicBezTo>
                  <a:cubicBezTo>
                    <a:pt x="15289" y="1664"/>
                    <a:pt x="15010" y="1705"/>
                    <a:pt x="14752" y="1810"/>
                  </a:cubicBezTo>
                  <a:cubicBezTo>
                    <a:pt x="13347" y="2393"/>
                    <a:pt x="12859" y="4667"/>
                    <a:pt x="11609" y="5501"/>
                  </a:cubicBezTo>
                  <a:cubicBezTo>
                    <a:pt x="10359" y="6334"/>
                    <a:pt x="8049" y="5929"/>
                    <a:pt x="7001" y="6989"/>
                  </a:cubicBezTo>
                  <a:cubicBezTo>
                    <a:pt x="5941" y="8049"/>
                    <a:pt x="6346" y="10358"/>
                    <a:pt x="5513" y="11609"/>
                  </a:cubicBezTo>
                  <a:cubicBezTo>
                    <a:pt x="4667" y="12859"/>
                    <a:pt x="2393" y="13347"/>
                    <a:pt x="1810" y="14740"/>
                  </a:cubicBezTo>
                  <a:cubicBezTo>
                    <a:pt x="1238" y="16133"/>
                    <a:pt x="2500" y="18074"/>
                    <a:pt x="2203" y="19586"/>
                  </a:cubicBezTo>
                  <a:cubicBezTo>
                    <a:pt x="1917" y="21026"/>
                    <a:pt x="0" y="22360"/>
                    <a:pt x="0" y="23896"/>
                  </a:cubicBezTo>
                  <a:cubicBezTo>
                    <a:pt x="0" y="25432"/>
                    <a:pt x="1917" y="26753"/>
                    <a:pt x="2203" y="28218"/>
                  </a:cubicBezTo>
                  <a:cubicBezTo>
                    <a:pt x="2500" y="29718"/>
                    <a:pt x="1250" y="31671"/>
                    <a:pt x="1810" y="33052"/>
                  </a:cubicBezTo>
                  <a:cubicBezTo>
                    <a:pt x="2393" y="34445"/>
                    <a:pt x="4679" y="34945"/>
                    <a:pt x="5513" y="36195"/>
                  </a:cubicBezTo>
                  <a:cubicBezTo>
                    <a:pt x="6346" y="37445"/>
                    <a:pt x="5941" y="39743"/>
                    <a:pt x="7001" y="40803"/>
                  </a:cubicBezTo>
                  <a:cubicBezTo>
                    <a:pt x="8049" y="41862"/>
                    <a:pt x="10359" y="41457"/>
                    <a:pt x="11609" y="42291"/>
                  </a:cubicBezTo>
                  <a:cubicBezTo>
                    <a:pt x="12859" y="43124"/>
                    <a:pt x="13347" y="45398"/>
                    <a:pt x="14752" y="45982"/>
                  </a:cubicBezTo>
                  <a:cubicBezTo>
                    <a:pt x="15017" y="46094"/>
                    <a:pt x="15304" y="46138"/>
                    <a:pt x="15604" y="46138"/>
                  </a:cubicBezTo>
                  <a:cubicBezTo>
                    <a:pt x="16698" y="46138"/>
                    <a:pt x="17975" y="45555"/>
                    <a:pt x="19084" y="45555"/>
                  </a:cubicBezTo>
                  <a:cubicBezTo>
                    <a:pt x="19256" y="45555"/>
                    <a:pt x="19424" y="45569"/>
                    <a:pt x="19586" y="45601"/>
                  </a:cubicBezTo>
                  <a:cubicBezTo>
                    <a:pt x="21027" y="45875"/>
                    <a:pt x="22372" y="47803"/>
                    <a:pt x="23908" y="47803"/>
                  </a:cubicBezTo>
                  <a:cubicBezTo>
                    <a:pt x="25432" y="47803"/>
                    <a:pt x="26754" y="45875"/>
                    <a:pt x="28218" y="45601"/>
                  </a:cubicBezTo>
                  <a:cubicBezTo>
                    <a:pt x="28382" y="45568"/>
                    <a:pt x="28551" y="45554"/>
                    <a:pt x="28724" y="45554"/>
                  </a:cubicBezTo>
                  <a:cubicBezTo>
                    <a:pt x="29835" y="45554"/>
                    <a:pt x="31114" y="46133"/>
                    <a:pt x="32208" y="46133"/>
                  </a:cubicBezTo>
                  <a:cubicBezTo>
                    <a:pt x="32505" y="46133"/>
                    <a:pt x="32789" y="46091"/>
                    <a:pt x="33052" y="45982"/>
                  </a:cubicBezTo>
                  <a:cubicBezTo>
                    <a:pt x="34457" y="45398"/>
                    <a:pt x="34945" y="43124"/>
                    <a:pt x="36195" y="42291"/>
                  </a:cubicBezTo>
                  <a:cubicBezTo>
                    <a:pt x="37445" y="41457"/>
                    <a:pt x="39755" y="41862"/>
                    <a:pt x="40815" y="40803"/>
                  </a:cubicBezTo>
                  <a:cubicBezTo>
                    <a:pt x="41863" y="39743"/>
                    <a:pt x="41470" y="37445"/>
                    <a:pt x="42303" y="36195"/>
                  </a:cubicBezTo>
                  <a:cubicBezTo>
                    <a:pt x="43137" y="34945"/>
                    <a:pt x="45411" y="34445"/>
                    <a:pt x="45994" y="33052"/>
                  </a:cubicBezTo>
                  <a:cubicBezTo>
                    <a:pt x="46566" y="31671"/>
                    <a:pt x="45303" y="29718"/>
                    <a:pt x="45601" y="28218"/>
                  </a:cubicBezTo>
                  <a:cubicBezTo>
                    <a:pt x="45887" y="26765"/>
                    <a:pt x="47804" y="25432"/>
                    <a:pt x="47804" y="23896"/>
                  </a:cubicBezTo>
                  <a:cubicBezTo>
                    <a:pt x="47804" y="22360"/>
                    <a:pt x="45887" y="21038"/>
                    <a:pt x="45601" y="19586"/>
                  </a:cubicBezTo>
                  <a:cubicBezTo>
                    <a:pt x="45303" y="18074"/>
                    <a:pt x="46554" y="16133"/>
                    <a:pt x="45994" y="14740"/>
                  </a:cubicBezTo>
                  <a:cubicBezTo>
                    <a:pt x="45411" y="13347"/>
                    <a:pt x="43137" y="12859"/>
                    <a:pt x="42303" y="11609"/>
                  </a:cubicBezTo>
                  <a:cubicBezTo>
                    <a:pt x="41470" y="10358"/>
                    <a:pt x="41863" y="8049"/>
                    <a:pt x="40815" y="6989"/>
                  </a:cubicBezTo>
                  <a:cubicBezTo>
                    <a:pt x="39755" y="5929"/>
                    <a:pt x="37445" y="6334"/>
                    <a:pt x="36195" y="5501"/>
                  </a:cubicBezTo>
                  <a:cubicBezTo>
                    <a:pt x="34945" y="4667"/>
                    <a:pt x="34457" y="2393"/>
                    <a:pt x="33052" y="1810"/>
                  </a:cubicBezTo>
                  <a:cubicBezTo>
                    <a:pt x="32789" y="1699"/>
                    <a:pt x="32505" y="1655"/>
                    <a:pt x="32207" y="1655"/>
                  </a:cubicBezTo>
                  <a:cubicBezTo>
                    <a:pt x="31110" y="1655"/>
                    <a:pt x="29828" y="2248"/>
                    <a:pt x="28715" y="2248"/>
                  </a:cubicBezTo>
                  <a:cubicBezTo>
                    <a:pt x="28545" y="2248"/>
                    <a:pt x="28379" y="2235"/>
                    <a:pt x="28218" y="2203"/>
                  </a:cubicBezTo>
                  <a:cubicBezTo>
                    <a:pt x="26777" y="1917"/>
                    <a:pt x="25432" y="0"/>
                    <a:pt x="23908" y="0"/>
                  </a:cubicBezTo>
                  <a:close/>
                </a:path>
              </a:pathLst>
            </a:custGeom>
            <a:noFill/>
            <a:ln w="28575">
              <a:solidFill>
                <a:srgbClr val="ECF26E"/>
              </a:solidFill>
              <a:prstDash val="dash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196;p25"/>
            <p:cNvSpPr/>
            <p:nvPr userDrawn="1"/>
          </p:nvSpPr>
          <p:spPr>
            <a:xfrm>
              <a:off x="3620184" y="293669"/>
              <a:ext cx="1702322" cy="1389579"/>
            </a:xfrm>
            <a:custGeom>
              <a:avLst/>
              <a:gdLst/>
              <a:ahLst/>
              <a:cxnLst/>
              <a:rect l="l" t="t" r="r" b="b"/>
              <a:pathLst>
                <a:path w="47804" h="47804" extrusionOk="0">
                  <a:moveTo>
                    <a:pt x="23908" y="0"/>
                  </a:moveTo>
                  <a:cubicBezTo>
                    <a:pt x="22372" y="0"/>
                    <a:pt x="21050" y="1917"/>
                    <a:pt x="19586" y="2203"/>
                  </a:cubicBezTo>
                  <a:cubicBezTo>
                    <a:pt x="19422" y="2235"/>
                    <a:pt x="19253" y="2249"/>
                    <a:pt x="19080" y="2249"/>
                  </a:cubicBezTo>
                  <a:cubicBezTo>
                    <a:pt x="17963" y="2249"/>
                    <a:pt x="16678" y="1664"/>
                    <a:pt x="15580" y="1664"/>
                  </a:cubicBezTo>
                  <a:cubicBezTo>
                    <a:pt x="15289" y="1664"/>
                    <a:pt x="15010" y="1705"/>
                    <a:pt x="14752" y="1810"/>
                  </a:cubicBezTo>
                  <a:cubicBezTo>
                    <a:pt x="13347" y="2393"/>
                    <a:pt x="12859" y="4667"/>
                    <a:pt x="11609" y="5501"/>
                  </a:cubicBezTo>
                  <a:cubicBezTo>
                    <a:pt x="10359" y="6334"/>
                    <a:pt x="8049" y="5929"/>
                    <a:pt x="7001" y="6989"/>
                  </a:cubicBezTo>
                  <a:cubicBezTo>
                    <a:pt x="5941" y="8049"/>
                    <a:pt x="6346" y="10358"/>
                    <a:pt x="5513" y="11609"/>
                  </a:cubicBezTo>
                  <a:cubicBezTo>
                    <a:pt x="4667" y="12859"/>
                    <a:pt x="2393" y="13347"/>
                    <a:pt x="1810" y="14740"/>
                  </a:cubicBezTo>
                  <a:cubicBezTo>
                    <a:pt x="1238" y="16133"/>
                    <a:pt x="2500" y="18074"/>
                    <a:pt x="2203" y="19586"/>
                  </a:cubicBezTo>
                  <a:cubicBezTo>
                    <a:pt x="1917" y="21026"/>
                    <a:pt x="0" y="22360"/>
                    <a:pt x="0" y="23896"/>
                  </a:cubicBezTo>
                  <a:cubicBezTo>
                    <a:pt x="0" y="25432"/>
                    <a:pt x="1917" y="26753"/>
                    <a:pt x="2203" y="28218"/>
                  </a:cubicBezTo>
                  <a:cubicBezTo>
                    <a:pt x="2500" y="29718"/>
                    <a:pt x="1250" y="31671"/>
                    <a:pt x="1810" y="33052"/>
                  </a:cubicBezTo>
                  <a:cubicBezTo>
                    <a:pt x="2393" y="34445"/>
                    <a:pt x="4679" y="34945"/>
                    <a:pt x="5513" y="36195"/>
                  </a:cubicBezTo>
                  <a:cubicBezTo>
                    <a:pt x="6346" y="37445"/>
                    <a:pt x="5941" y="39743"/>
                    <a:pt x="7001" y="40803"/>
                  </a:cubicBezTo>
                  <a:cubicBezTo>
                    <a:pt x="8049" y="41862"/>
                    <a:pt x="10359" y="41457"/>
                    <a:pt x="11609" y="42291"/>
                  </a:cubicBezTo>
                  <a:cubicBezTo>
                    <a:pt x="12859" y="43124"/>
                    <a:pt x="13347" y="45398"/>
                    <a:pt x="14752" y="45982"/>
                  </a:cubicBezTo>
                  <a:cubicBezTo>
                    <a:pt x="15017" y="46094"/>
                    <a:pt x="15304" y="46138"/>
                    <a:pt x="15604" y="46138"/>
                  </a:cubicBezTo>
                  <a:cubicBezTo>
                    <a:pt x="16698" y="46138"/>
                    <a:pt x="17975" y="45555"/>
                    <a:pt x="19084" y="45555"/>
                  </a:cubicBezTo>
                  <a:cubicBezTo>
                    <a:pt x="19256" y="45555"/>
                    <a:pt x="19424" y="45569"/>
                    <a:pt x="19586" y="45601"/>
                  </a:cubicBezTo>
                  <a:cubicBezTo>
                    <a:pt x="21027" y="45875"/>
                    <a:pt x="22372" y="47803"/>
                    <a:pt x="23908" y="47803"/>
                  </a:cubicBezTo>
                  <a:cubicBezTo>
                    <a:pt x="25432" y="47803"/>
                    <a:pt x="26754" y="45875"/>
                    <a:pt x="28218" y="45601"/>
                  </a:cubicBezTo>
                  <a:cubicBezTo>
                    <a:pt x="28382" y="45568"/>
                    <a:pt x="28551" y="45554"/>
                    <a:pt x="28724" y="45554"/>
                  </a:cubicBezTo>
                  <a:cubicBezTo>
                    <a:pt x="29835" y="45554"/>
                    <a:pt x="31114" y="46133"/>
                    <a:pt x="32208" y="46133"/>
                  </a:cubicBezTo>
                  <a:cubicBezTo>
                    <a:pt x="32505" y="46133"/>
                    <a:pt x="32789" y="46091"/>
                    <a:pt x="33052" y="45982"/>
                  </a:cubicBezTo>
                  <a:cubicBezTo>
                    <a:pt x="34457" y="45398"/>
                    <a:pt x="34945" y="43124"/>
                    <a:pt x="36195" y="42291"/>
                  </a:cubicBezTo>
                  <a:cubicBezTo>
                    <a:pt x="37445" y="41457"/>
                    <a:pt x="39755" y="41862"/>
                    <a:pt x="40815" y="40803"/>
                  </a:cubicBezTo>
                  <a:cubicBezTo>
                    <a:pt x="41863" y="39743"/>
                    <a:pt x="41470" y="37445"/>
                    <a:pt x="42303" y="36195"/>
                  </a:cubicBezTo>
                  <a:cubicBezTo>
                    <a:pt x="43137" y="34945"/>
                    <a:pt x="45411" y="34445"/>
                    <a:pt x="45994" y="33052"/>
                  </a:cubicBezTo>
                  <a:cubicBezTo>
                    <a:pt x="46566" y="31671"/>
                    <a:pt x="45303" y="29718"/>
                    <a:pt x="45601" y="28218"/>
                  </a:cubicBezTo>
                  <a:cubicBezTo>
                    <a:pt x="45887" y="26765"/>
                    <a:pt x="47804" y="25432"/>
                    <a:pt x="47804" y="23896"/>
                  </a:cubicBezTo>
                  <a:cubicBezTo>
                    <a:pt x="47804" y="22360"/>
                    <a:pt x="45887" y="21038"/>
                    <a:pt x="45601" y="19586"/>
                  </a:cubicBezTo>
                  <a:cubicBezTo>
                    <a:pt x="45303" y="18074"/>
                    <a:pt x="46554" y="16133"/>
                    <a:pt x="45994" y="14740"/>
                  </a:cubicBezTo>
                  <a:cubicBezTo>
                    <a:pt x="45411" y="13347"/>
                    <a:pt x="43137" y="12859"/>
                    <a:pt x="42303" y="11609"/>
                  </a:cubicBezTo>
                  <a:cubicBezTo>
                    <a:pt x="41470" y="10358"/>
                    <a:pt x="41863" y="8049"/>
                    <a:pt x="40815" y="6989"/>
                  </a:cubicBezTo>
                  <a:cubicBezTo>
                    <a:pt x="39755" y="5929"/>
                    <a:pt x="37445" y="6334"/>
                    <a:pt x="36195" y="5501"/>
                  </a:cubicBezTo>
                  <a:cubicBezTo>
                    <a:pt x="34945" y="4667"/>
                    <a:pt x="34457" y="2393"/>
                    <a:pt x="33052" y="1810"/>
                  </a:cubicBezTo>
                  <a:cubicBezTo>
                    <a:pt x="32789" y="1699"/>
                    <a:pt x="32505" y="1655"/>
                    <a:pt x="32207" y="1655"/>
                  </a:cubicBezTo>
                  <a:cubicBezTo>
                    <a:pt x="31110" y="1655"/>
                    <a:pt x="29828" y="2248"/>
                    <a:pt x="28715" y="2248"/>
                  </a:cubicBezTo>
                  <a:cubicBezTo>
                    <a:pt x="28545" y="2248"/>
                    <a:pt x="28379" y="2235"/>
                    <a:pt x="28218" y="2203"/>
                  </a:cubicBezTo>
                  <a:cubicBezTo>
                    <a:pt x="26777" y="1917"/>
                    <a:pt x="25432" y="0"/>
                    <a:pt x="23908" y="0"/>
                  </a:cubicBezTo>
                  <a:close/>
                </a:path>
              </a:pathLst>
            </a:custGeom>
            <a:solidFill>
              <a:srgbClr val="FFE0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TextBox 35"/>
            <p:cNvSpPr txBox="1"/>
            <p:nvPr userDrawn="1"/>
          </p:nvSpPr>
          <p:spPr>
            <a:xfrm>
              <a:off x="3693975" y="710267"/>
              <a:ext cx="167225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ln>
                    <a:solidFill>
                      <a:srgbClr val="A165AB"/>
                    </a:solidFill>
                  </a:ln>
                  <a:solidFill>
                    <a:srgbClr val="BA8CBA"/>
                  </a:solidFill>
                  <a:latin typeface="UTM Cookies" panose="02040603050506020204" pitchFamily="18" charset="0"/>
                </a:rPr>
                <a:t>CHỦ</a:t>
              </a:r>
              <a:r>
                <a:rPr lang="en-US" sz="2800" baseline="0" dirty="0" smtClean="0">
                  <a:ln>
                    <a:solidFill>
                      <a:srgbClr val="A165AB"/>
                    </a:solidFill>
                  </a:ln>
                  <a:solidFill>
                    <a:srgbClr val="BA8CBA"/>
                  </a:solidFill>
                  <a:latin typeface="UTM Cookies" panose="02040603050506020204" pitchFamily="18" charset="0"/>
                </a:rPr>
                <a:t> ĐỀ 8</a:t>
              </a:r>
              <a:endParaRPr lang="en-US" sz="2800" dirty="0">
                <a:ln>
                  <a:solidFill>
                    <a:srgbClr val="A165AB"/>
                  </a:solidFill>
                </a:ln>
                <a:solidFill>
                  <a:srgbClr val="BA8CBA"/>
                </a:solidFill>
                <a:latin typeface="UTM Cookies" panose="02040603050506020204" pitchFamily="18" charset="0"/>
              </a:endParaRPr>
            </a:p>
          </p:txBody>
        </p:sp>
      </p:grpSp>
      <p:sp>
        <p:nvSpPr>
          <p:cNvPr id="37" name="Google Shape;273;p25"/>
          <p:cNvSpPr/>
          <p:nvPr userDrawn="1"/>
        </p:nvSpPr>
        <p:spPr>
          <a:xfrm rot="-1177723">
            <a:off x="3806029" y="351926"/>
            <a:ext cx="312170" cy="300110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8" name="Google Shape;201;p25"/>
          <p:cNvGrpSpPr/>
          <p:nvPr userDrawn="1"/>
        </p:nvGrpSpPr>
        <p:grpSpPr>
          <a:xfrm rot="186006">
            <a:off x="3963397" y="1246298"/>
            <a:ext cx="501149" cy="1012800"/>
            <a:chOff x="656025" y="2751350"/>
            <a:chExt cx="311375" cy="629275"/>
          </a:xfrm>
        </p:grpSpPr>
        <p:sp>
          <p:nvSpPr>
            <p:cNvPr id="39" name="Google Shape;202;p25"/>
            <p:cNvSpPr/>
            <p:nvPr/>
          </p:nvSpPr>
          <p:spPr>
            <a:xfrm>
              <a:off x="671800" y="2842750"/>
              <a:ext cx="278625" cy="389950"/>
            </a:xfrm>
            <a:custGeom>
              <a:avLst/>
              <a:gdLst/>
              <a:ahLst/>
              <a:cxnLst/>
              <a:rect l="l" t="t" r="r" b="b"/>
              <a:pathLst>
                <a:path w="11145" h="15598" extrusionOk="0">
                  <a:moveTo>
                    <a:pt x="11109" y="5679"/>
                  </a:moveTo>
                  <a:cubicBezTo>
                    <a:pt x="11002" y="6906"/>
                    <a:pt x="10573" y="8335"/>
                    <a:pt x="9692" y="9620"/>
                  </a:cubicBezTo>
                  <a:cubicBezTo>
                    <a:pt x="9502" y="9882"/>
                    <a:pt x="9347" y="10180"/>
                    <a:pt x="9144" y="10442"/>
                  </a:cubicBezTo>
                  <a:cubicBezTo>
                    <a:pt x="8347" y="11454"/>
                    <a:pt x="8204" y="12680"/>
                    <a:pt x="8001" y="13895"/>
                  </a:cubicBezTo>
                  <a:cubicBezTo>
                    <a:pt x="7966" y="14097"/>
                    <a:pt x="8025" y="14323"/>
                    <a:pt x="8049" y="14550"/>
                  </a:cubicBezTo>
                  <a:cubicBezTo>
                    <a:pt x="8073" y="15050"/>
                    <a:pt x="8001" y="15169"/>
                    <a:pt x="7513" y="15300"/>
                  </a:cubicBezTo>
                  <a:cubicBezTo>
                    <a:pt x="6763" y="15526"/>
                    <a:pt x="5989" y="15597"/>
                    <a:pt x="5227" y="15419"/>
                  </a:cubicBezTo>
                  <a:cubicBezTo>
                    <a:pt x="4727" y="15300"/>
                    <a:pt x="4215" y="15157"/>
                    <a:pt x="3703" y="15026"/>
                  </a:cubicBezTo>
                  <a:cubicBezTo>
                    <a:pt x="3489" y="14966"/>
                    <a:pt x="3322" y="14859"/>
                    <a:pt x="3358" y="14609"/>
                  </a:cubicBezTo>
                  <a:cubicBezTo>
                    <a:pt x="3501" y="13037"/>
                    <a:pt x="2810" y="11787"/>
                    <a:pt x="1810" y="10680"/>
                  </a:cubicBezTo>
                  <a:cubicBezTo>
                    <a:pt x="1048" y="9847"/>
                    <a:pt x="536" y="8894"/>
                    <a:pt x="215" y="7823"/>
                  </a:cubicBezTo>
                  <a:cubicBezTo>
                    <a:pt x="0" y="7132"/>
                    <a:pt x="48" y="6418"/>
                    <a:pt x="143" y="5715"/>
                  </a:cubicBezTo>
                  <a:cubicBezTo>
                    <a:pt x="358" y="3929"/>
                    <a:pt x="1155" y="2465"/>
                    <a:pt x="2560" y="1346"/>
                  </a:cubicBezTo>
                  <a:cubicBezTo>
                    <a:pt x="2917" y="1060"/>
                    <a:pt x="3358" y="834"/>
                    <a:pt x="3775" y="691"/>
                  </a:cubicBezTo>
                  <a:cubicBezTo>
                    <a:pt x="4322" y="500"/>
                    <a:pt x="4918" y="357"/>
                    <a:pt x="5501" y="274"/>
                  </a:cubicBezTo>
                  <a:cubicBezTo>
                    <a:pt x="7347" y="0"/>
                    <a:pt x="8752" y="750"/>
                    <a:pt x="9966" y="2119"/>
                  </a:cubicBezTo>
                  <a:cubicBezTo>
                    <a:pt x="10823" y="3096"/>
                    <a:pt x="11145" y="4167"/>
                    <a:pt x="11109" y="5679"/>
                  </a:cubicBezTo>
                  <a:close/>
                  <a:moveTo>
                    <a:pt x="3489" y="5477"/>
                  </a:moveTo>
                  <a:cubicBezTo>
                    <a:pt x="3775" y="5751"/>
                    <a:pt x="3941" y="5548"/>
                    <a:pt x="4096" y="5477"/>
                  </a:cubicBezTo>
                  <a:cubicBezTo>
                    <a:pt x="4572" y="5275"/>
                    <a:pt x="5037" y="4989"/>
                    <a:pt x="5537" y="4846"/>
                  </a:cubicBezTo>
                  <a:cubicBezTo>
                    <a:pt x="6704" y="4513"/>
                    <a:pt x="7787" y="5644"/>
                    <a:pt x="7466" y="6834"/>
                  </a:cubicBezTo>
                  <a:cubicBezTo>
                    <a:pt x="7358" y="6799"/>
                    <a:pt x="7251" y="6787"/>
                    <a:pt x="7156" y="6763"/>
                  </a:cubicBezTo>
                  <a:cubicBezTo>
                    <a:pt x="6049" y="6370"/>
                    <a:pt x="4930" y="6715"/>
                    <a:pt x="4215" y="7656"/>
                  </a:cubicBezTo>
                  <a:cubicBezTo>
                    <a:pt x="3668" y="8394"/>
                    <a:pt x="3703" y="8977"/>
                    <a:pt x="4310" y="9668"/>
                  </a:cubicBezTo>
                  <a:cubicBezTo>
                    <a:pt x="4787" y="10180"/>
                    <a:pt x="5334" y="10525"/>
                    <a:pt x="6061" y="10216"/>
                  </a:cubicBezTo>
                  <a:cubicBezTo>
                    <a:pt x="6335" y="10097"/>
                    <a:pt x="6585" y="9882"/>
                    <a:pt x="6823" y="9692"/>
                  </a:cubicBezTo>
                  <a:cubicBezTo>
                    <a:pt x="7001" y="9549"/>
                    <a:pt x="7168" y="9382"/>
                    <a:pt x="7418" y="9132"/>
                  </a:cubicBezTo>
                  <a:cubicBezTo>
                    <a:pt x="7489" y="9573"/>
                    <a:pt x="7537" y="9882"/>
                    <a:pt x="7597" y="10204"/>
                  </a:cubicBezTo>
                  <a:lnTo>
                    <a:pt x="7728" y="10204"/>
                  </a:lnTo>
                  <a:cubicBezTo>
                    <a:pt x="7787" y="9978"/>
                    <a:pt x="7882" y="9751"/>
                    <a:pt x="7906" y="9525"/>
                  </a:cubicBezTo>
                  <a:cubicBezTo>
                    <a:pt x="7966" y="8870"/>
                    <a:pt x="8013" y="8215"/>
                    <a:pt x="8025" y="7561"/>
                  </a:cubicBezTo>
                  <a:cubicBezTo>
                    <a:pt x="8049" y="7108"/>
                    <a:pt x="8049" y="6644"/>
                    <a:pt x="8013" y="6179"/>
                  </a:cubicBezTo>
                  <a:cubicBezTo>
                    <a:pt x="7894" y="4929"/>
                    <a:pt x="6525" y="3810"/>
                    <a:pt x="5382" y="4394"/>
                  </a:cubicBezTo>
                  <a:cubicBezTo>
                    <a:pt x="5311" y="4441"/>
                    <a:pt x="5215" y="4441"/>
                    <a:pt x="5132" y="4465"/>
                  </a:cubicBezTo>
                  <a:cubicBezTo>
                    <a:pt x="4513" y="4703"/>
                    <a:pt x="3977" y="5001"/>
                    <a:pt x="3489" y="547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203;p25"/>
            <p:cNvSpPr/>
            <p:nvPr/>
          </p:nvSpPr>
          <p:spPr>
            <a:xfrm>
              <a:off x="745325" y="3232075"/>
              <a:ext cx="156000" cy="130100"/>
            </a:xfrm>
            <a:custGeom>
              <a:avLst/>
              <a:gdLst/>
              <a:ahLst/>
              <a:cxnLst/>
              <a:rect l="l" t="t" r="r" b="b"/>
              <a:pathLst>
                <a:path w="6240" h="5204" extrusionOk="0">
                  <a:moveTo>
                    <a:pt x="5465" y="0"/>
                  </a:moveTo>
                  <a:cubicBezTo>
                    <a:pt x="6215" y="643"/>
                    <a:pt x="6239" y="858"/>
                    <a:pt x="5620" y="1572"/>
                  </a:cubicBezTo>
                  <a:cubicBezTo>
                    <a:pt x="5430" y="1798"/>
                    <a:pt x="5370" y="1989"/>
                    <a:pt x="5501" y="2286"/>
                  </a:cubicBezTo>
                  <a:cubicBezTo>
                    <a:pt x="5668" y="2679"/>
                    <a:pt x="5668" y="3060"/>
                    <a:pt x="5203" y="3299"/>
                  </a:cubicBezTo>
                  <a:cubicBezTo>
                    <a:pt x="4989" y="3418"/>
                    <a:pt x="4989" y="3632"/>
                    <a:pt x="5084" y="3870"/>
                  </a:cubicBezTo>
                  <a:cubicBezTo>
                    <a:pt x="5501" y="4823"/>
                    <a:pt x="5370" y="5096"/>
                    <a:pt x="4346" y="5168"/>
                  </a:cubicBezTo>
                  <a:cubicBezTo>
                    <a:pt x="3536" y="5204"/>
                    <a:pt x="2715" y="5180"/>
                    <a:pt x="1917" y="5144"/>
                  </a:cubicBezTo>
                  <a:cubicBezTo>
                    <a:pt x="1441" y="5132"/>
                    <a:pt x="1024" y="4930"/>
                    <a:pt x="691" y="4572"/>
                  </a:cubicBezTo>
                  <a:cubicBezTo>
                    <a:pt x="500" y="4346"/>
                    <a:pt x="417" y="4120"/>
                    <a:pt x="572" y="3858"/>
                  </a:cubicBezTo>
                  <a:cubicBezTo>
                    <a:pt x="774" y="3513"/>
                    <a:pt x="846" y="3239"/>
                    <a:pt x="429" y="2965"/>
                  </a:cubicBezTo>
                  <a:cubicBezTo>
                    <a:pt x="143" y="2763"/>
                    <a:pt x="179" y="2501"/>
                    <a:pt x="393" y="2215"/>
                  </a:cubicBezTo>
                  <a:cubicBezTo>
                    <a:pt x="477" y="2132"/>
                    <a:pt x="560" y="2072"/>
                    <a:pt x="631" y="1989"/>
                  </a:cubicBezTo>
                  <a:cubicBezTo>
                    <a:pt x="929" y="1667"/>
                    <a:pt x="905" y="1536"/>
                    <a:pt x="572" y="1251"/>
                  </a:cubicBezTo>
                  <a:cubicBezTo>
                    <a:pt x="393" y="1096"/>
                    <a:pt x="191" y="941"/>
                    <a:pt x="72" y="739"/>
                  </a:cubicBezTo>
                  <a:cubicBezTo>
                    <a:pt x="0" y="608"/>
                    <a:pt x="0" y="346"/>
                    <a:pt x="84" y="203"/>
                  </a:cubicBezTo>
                  <a:cubicBezTo>
                    <a:pt x="179" y="84"/>
                    <a:pt x="429" y="0"/>
                    <a:pt x="596" y="12"/>
                  </a:cubicBezTo>
                  <a:cubicBezTo>
                    <a:pt x="929" y="48"/>
                    <a:pt x="1274" y="143"/>
                    <a:pt x="1620" y="251"/>
                  </a:cubicBezTo>
                  <a:cubicBezTo>
                    <a:pt x="2917" y="655"/>
                    <a:pt x="4179" y="489"/>
                    <a:pt x="5465" y="0"/>
                  </a:cubicBezTo>
                  <a:close/>
                  <a:moveTo>
                    <a:pt x="1667" y="1513"/>
                  </a:moveTo>
                  <a:cubicBezTo>
                    <a:pt x="2084" y="2025"/>
                    <a:pt x="2441" y="2096"/>
                    <a:pt x="3941" y="2108"/>
                  </a:cubicBezTo>
                  <a:cubicBezTo>
                    <a:pt x="4156" y="2108"/>
                    <a:pt x="4394" y="2167"/>
                    <a:pt x="4477" y="1786"/>
                  </a:cubicBezTo>
                  <a:cubicBezTo>
                    <a:pt x="3548" y="1691"/>
                    <a:pt x="2679" y="1620"/>
                    <a:pt x="1667" y="1513"/>
                  </a:cubicBezTo>
                  <a:close/>
                  <a:moveTo>
                    <a:pt x="4096" y="3406"/>
                  </a:moveTo>
                  <a:cubicBezTo>
                    <a:pt x="3239" y="3632"/>
                    <a:pt x="2465" y="3287"/>
                    <a:pt x="1620" y="3394"/>
                  </a:cubicBezTo>
                  <a:cubicBezTo>
                    <a:pt x="1953" y="3810"/>
                    <a:pt x="2393" y="3941"/>
                    <a:pt x="3167" y="3918"/>
                  </a:cubicBezTo>
                  <a:cubicBezTo>
                    <a:pt x="3501" y="3918"/>
                    <a:pt x="3870" y="3953"/>
                    <a:pt x="4096" y="3406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204;p25"/>
            <p:cNvSpPr/>
            <p:nvPr/>
          </p:nvSpPr>
          <p:spPr>
            <a:xfrm>
              <a:off x="787000" y="3269875"/>
              <a:ext cx="70250" cy="16400"/>
            </a:xfrm>
            <a:custGeom>
              <a:avLst/>
              <a:gdLst/>
              <a:ahLst/>
              <a:cxnLst/>
              <a:rect l="l" t="t" r="r" b="b"/>
              <a:pathLst>
                <a:path w="2810" h="656" extrusionOk="0">
                  <a:moveTo>
                    <a:pt x="0" y="1"/>
                  </a:moveTo>
                  <a:cubicBezTo>
                    <a:pt x="1012" y="96"/>
                    <a:pt x="1881" y="179"/>
                    <a:pt x="2810" y="274"/>
                  </a:cubicBezTo>
                  <a:cubicBezTo>
                    <a:pt x="2703" y="655"/>
                    <a:pt x="2465" y="596"/>
                    <a:pt x="2274" y="596"/>
                  </a:cubicBezTo>
                  <a:cubicBezTo>
                    <a:pt x="774" y="584"/>
                    <a:pt x="429" y="513"/>
                    <a:pt x="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205;p25"/>
            <p:cNvSpPr/>
            <p:nvPr/>
          </p:nvSpPr>
          <p:spPr>
            <a:xfrm>
              <a:off x="785500" y="3314225"/>
              <a:ext cx="62225" cy="16700"/>
            </a:xfrm>
            <a:custGeom>
              <a:avLst/>
              <a:gdLst/>
              <a:ahLst/>
              <a:cxnLst/>
              <a:rect l="l" t="t" r="r" b="b"/>
              <a:pathLst>
                <a:path w="2489" h="668" extrusionOk="0">
                  <a:moveTo>
                    <a:pt x="2489" y="120"/>
                  </a:moveTo>
                  <a:cubicBezTo>
                    <a:pt x="2263" y="667"/>
                    <a:pt x="1894" y="632"/>
                    <a:pt x="1548" y="644"/>
                  </a:cubicBezTo>
                  <a:cubicBezTo>
                    <a:pt x="775" y="655"/>
                    <a:pt x="346" y="524"/>
                    <a:pt x="1" y="120"/>
                  </a:cubicBezTo>
                  <a:cubicBezTo>
                    <a:pt x="858" y="1"/>
                    <a:pt x="1620" y="346"/>
                    <a:pt x="2489" y="12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206;p25"/>
            <p:cNvSpPr/>
            <p:nvPr/>
          </p:nvSpPr>
          <p:spPr>
            <a:xfrm>
              <a:off x="777175" y="3019250"/>
              <a:ext cx="81575" cy="76225"/>
            </a:xfrm>
            <a:custGeom>
              <a:avLst/>
              <a:gdLst/>
              <a:ahLst/>
              <a:cxnLst/>
              <a:rect l="l" t="t" r="r" b="b"/>
              <a:pathLst>
                <a:path w="3263" h="3049" extrusionOk="0">
                  <a:moveTo>
                    <a:pt x="3263" y="548"/>
                  </a:moveTo>
                  <a:cubicBezTo>
                    <a:pt x="3120" y="1477"/>
                    <a:pt x="2715" y="2227"/>
                    <a:pt x="1881" y="2679"/>
                  </a:cubicBezTo>
                  <a:cubicBezTo>
                    <a:pt x="1179" y="3049"/>
                    <a:pt x="119" y="2453"/>
                    <a:pt x="48" y="1656"/>
                  </a:cubicBezTo>
                  <a:cubicBezTo>
                    <a:pt x="0" y="1251"/>
                    <a:pt x="429" y="608"/>
                    <a:pt x="869" y="405"/>
                  </a:cubicBezTo>
                  <a:cubicBezTo>
                    <a:pt x="1655" y="1"/>
                    <a:pt x="2429" y="48"/>
                    <a:pt x="3263" y="54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207;p25"/>
            <p:cNvSpPr/>
            <p:nvPr/>
          </p:nvSpPr>
          <p:spPr>
            <a:xfrm>
              <a:off x="656025" y="2832325"/>
              <a:ext cx="311375" cy="548300"/>
            </a:xfrm>
            <a:custGeom>
              <a:avLst/>
              <a:gdLst/>
              <a:ahLst/>
              <a:cxnLst/>
              <a:rect l="l" t="t" r="r" b="b"/>
              <a:pathLst>
                <a:path w="12455" h="21932" extrusionOk="0">
                  <a:moveTo>
                    <a:pt x="10585" y="1489"/>
                  </a:moveTo>
                  <a:cubicBezTo>
                    <a:pt x="9525" y="512"/>
                    <a:pt x="8275" y="0"/>
                    <a:pt x="6870" y="0"/>
                  </a:cubicBezTo>
                  <a:cubicBezTo>
                    <a:pt x="6144" y="0"/>
                    <a:pt x="5358" y="143"/>
                    <a:pt x="4525" y="417"/>
                  </a:cubicBezTo>
                  <a:cubicBezTo>
                    <a:pt x="3346" y="810"/>
                    <a:pt x="2358" y="1572"/>
                    <a:pt x="1512" y="2727"/>
                  </a:cubicBezTo>
                  <a:cubicBezTo>
                    <a:pt x="441" y="4227"/>
                    <a:pt x="0" y="5942"/>
                    <a:pt x="215" y="7835"/>
                  </a:cubicBezTo>
                  <a:cubicBezTo>
                    <a:pt x="381" y="9275"/>
                    <a:pt x="1191" y="10418"/>
                    <a:pt x="1989" y="11478"/>
                  </a:cubicBezTo>
                  <a:lnTo>
                    <a:pt x="2144" y="11669"/>
                  </a:lnTo>
                  <a:cubicBezTo>
                    <a:pt x="2703" y="12419"/>
                    <a:pt x="3251" y="13109"/>
                    <a:pt x="3346" y="14050"/>
                  </a:cubicBezTo>
                  <a:cubicBezTo>
                    <a:pt x="3358" y="14145"/>
                    <a:pt x="3358" y="14240"/>
                    <a:pt x="3370" y="14336"/>
                  </a:cubicBezTo>
                  <a:cubicBezTo>
                    <a:pt x="3406" y="14645"/>
                    <a:pt x="3453" y="14978"/>
                    <a:pt x="3453" y="15288"/>
                  </a:cubicBezTo>
                  <a:cubicBezTo>
                    <a:pt x="3453" y="15371"/>
                    <a:pt x="3370" y="15526"/>
                    <a:pt x="3275" y="15645"/>
                  </a:cubicBezTo>
                  <a:cubicBezTo>
                    <a:pt x="2822" y="16121"/>
                    <a:pt x="2775" y="16645"/>
                    <a:pt x="3132" y="17205"/>
                  </a:cubicBezTo>
                  <a:cubicBezTo>
                    <a:pt x="3215" y="17336"/>
                    <a:pt x="3298" y="17455"/>
                    <a:pt x="3394" y="17598"/>
                  </a:cubicBezTo>
                  <a:lnTo>
                    <a:pt x="3477" y="17729"/>
                  </a:lnTo>
                  <a:cubicBezTo>
                    <a:pt x="3072" y="18503"/>
                    <a:pt x="3072" y="18574"/>
                    <a:pt x="3453" y="19408"/>
                  </a:cubicBezTo>
                  <a:lnTo>
                    <a:pt x="3465" y="19443"/>
                  </a:lnTo>
                  <a:cubicBezTo>
                    <a:pt x="3513" y="19539"/>
                    <a:pt x="3489" y="19693"/>
                    <a:pt x="3465" y="19836"/>
                  </a:cubicBezTo>
                  <a:lnTo>
                    <a:pt x="3465" y="19860"/>
                  </a:lnTo>
                  <a:cubicBezTo>
                    <a:pt x="3370" y="20574"/>
                    <a:pt x="3608" y="21086"/>
                    <a:pt x="4168" y="21420"/>
                  </a:cubicBezTo>
                  <a:lnTo>
                    <a:pt x="4179" y="21432"/>
                  </a:lnTo>
                  <a:cubicBezTo>
                    <a:pt x="4477" y="21610"/>
                    <a:pt x="4834" y="21813"/>
                    <a:pt x="5192" y="21836"/>
                  </a:cubicBezTo>
                  <a:lnTo>
                    <a:pt x="5215" y="21836"/>
                  </a:lnTo>
                  <a:cubicBezTo>
                    <a:pt x="5751" y="21884"/>
                    <a:pt x="6311" y="21932"/>
                    <a:pt x="6858" y="21932"/>
                  </a:cubicBezTo>
                  <a:cubicBezTo>
                    <a:pt x="7406" y="21932"/>
                    <a:pt x="7882" y="21884"/>
                    <a:pt x="8335" y="21777"/>
                  </a:cubicBezTo>
                  <a:cubicBezTo>
                    <a:pt x="8525" y="21729"/>
                    <a:pt x="8704" y="21670"/>
                    <a:pt x="8871" y="21610"/>
                  </a:cubicBezTo>
                  <a:cubicBezTo>
                    <a:pt x="9323" y="21408"/>
                    <a:pt x="9549" y="21063"/>
                    <a:pt x="9537" y="20598"/>
                  </a:cubicBezTo>
                  <a:cubicBezTo>
                    <a:pt x="9537" y="20479"/>
                    <a:pt x="9502" y="20360"/>
                    <a:pt x="9490" y="20241"/>
                  </a:cubicBezTo>
                  <a:cubicBezTo>
                    <a:pt x="9478" y="20146"/>
                    <a:pt x="9466" y="20051"/>
                    <a:pt x="9466" y="19943"/>
                  </a:cubicBezTo>
                  <a:lnTo>
                    <a:pt x="9466" y="19920"/>
                  </a:lnTo>
                  <a:cubicBezTo>
                    <a:pt x="9466" y="19860"/>
                    <a:pt x="9442" y="19729"/>
                    <a:pt x="9466" y="19693"/>
                  </a:cubicBezTo>
                  <a:cubicBezTo>
                    <a:pt x="9799" y="19324"/>
                    <a:pt x="9787" y="18872"/>
                    <a:pt x="9787" y="18479"/>
                  </a:cubicBezTo>
                  <a:cubicBezTo>
                    <a:pt x="9787" y="18134"/>
                    <a:pt x="9847" y="17872"/>
                    <a:pt x="10002" y="17610"/>
                  </a:cubicBezTo>
                  <a:cubicBezTo>
                    <a:pt x="10430" y="16836"/>
                    <a:pt x="10299" y="16157"/>
                    <a:pt x="9597" y="15562"/>
                  </a:cubicBezTo>
                  <a:cubicBezTo>
                    <a:pt x="9430" y="15419"/>
                    <a:pt x="9371" y="15276"/>
                    <a:pt x="9359" y="15038"/>
                  </a:cubicBezTo>
                  <a:cubicBezTo>
                    <a:pt x="9311" y="14157"/>
                    <a:pt x="9442" y="13264"/>
                    <a:pt x="9764" y="12311"/>
                  </a:cubicBezTo>
                  <a:cubicBezTo>
                    <a:pt x="9954" y="11728"/>
                    <a:pt x="10275" y="11240"/>
                    <a:pt x="10621" y="10716"/>
                  </a:cubicBezTo>
                  <a:cubicBezTo>
                    <a:pt x="10728" y="10561"/>
                    <a:pt x="10847" y="10395"/>
                    <a:pt x="10954" y="10228"/>
                  </a:cubicBezTo>
                  <a:cubicBezTo>
                    <a:pt x="11966" y="8609"/>
                    <a:pt x="12454" y="6989"/>
                    <a:pt x="12419" y="5239"/>
                  </a:cubicBezTo>
                  <a:cubicBezTo>
                    <a:pt x="12383" y="3834"/>
                    <a:pt x="11788" y="2608"/>
                    <a:pt x="10585" y="1489"/>
                  </a:cubicBezTo>
                  <a:close/>
                  <a:moveTo>
                    <a:pt x="9990" y="10287"/>
                  </a:moveTo>
                  <a:cubicBezTo>
                    <a:pt x="9883" y="10454"/>
                    <a:pt x="9775" y="10621"/>
                    <a:pt x="9656" y="10764"/>
                  </a:cubicBezTo>
                  <a:cubicBezTo>
                    <a:pt x="8894" y="11728"/>
                    <a:pt x="8716" y="12883"/>
                    <a:pt x="8537" y="13990"/>
                  </a:cubicBezTo>
                  <a:lnTo>
                    <a:pt x="8501" y="14288"/>
                  </a:lnTo>
                  <a:cubicBezTo>
                    <a:pt x="8466" y="14455"/>
                    <a:pt x="8501" y="14609"/>
                    <a:pt x="8513" y="14752"/>
                  </a:cubicBezTo>
                  <a:cubicBezTo>
                    <a:pt x="8525" y="14824"/>
                    <a:pt x="8537" y="14907"/>
                    <a:pt x="8537" y="14978"/>
                  </a:cubicBezTo>
                  <a:cubicBezTo>
                    <a:pt x="8561" y="15419"/>
                    <a:pt x="8525" y="15467"/>
                    <a:pt x="8120" y="15586"/>
                  </a:cubicBezTo>
                  <a:cubicBezTo>
                    <a:pt x="7644" y="15717"/>
                    <a:pt x="7204" y="15800"/>
                    <a:pt x="6763" y="15800"/>
                  </a:cubicBezTo>
                  <a:lnTo>
                    <a:pt x="6763" y="15800"/>
                  </a:lnTo>
                  <a:cubicBezTo>
                    <a:pt x="6489" y="15800"/>
                    <a:pt x="6204" y="15764"/>
                    <a:pt x="5918" y="15705"/>
                  </a:cubicBezTo>
                  <a:cubicBezTo>
                    <a:pt x="5525" y="15621"/>
                    <a:pt x="5108" y="15502"/>
                    <a:pt x="4715" y="15395"/>
                  </a:cubicBezTo>
                  <a:lnTo>
                    <a:pt x="4406" y="15300"/>
                  </a:lnTo>
                  <a:cubicBezTo>
                    <a:pt x="4168" y="15240"/>
                    <a:pt x="4156" y="15145"/>
                    <a:pt x="4168" y="15050"/>
                  </a:cubicBezTo>
                  <a:cubicBezTo>
                    <a:pt x="4299" y="13657"/>
                    <a:pt x="3798" y="12359"/>
                    <a:pt x="2572" y="11014"/>
                  </a:cubicBezTo>
                  <a:cubicBezTo>
                    <a:pt x="1858" y="10228"/>
                    <a:pt x="1358" y="9299"/>
                    <a:pt x="1012" y="8216"/>
                  </a:cubicBezTo>
                  <a:cubicBezTo>
                    <a:pt x="798" y="7537"/>
                    <a:pt x="858" y="6847"/>
                    <a:pt x="953" y="6180"/>
                  </a:cubicBezTo>
                  <a:cubicBezTo>
                    <a:pt x="1179" y="4406"/>
                    <a:pt x="1977" y="2965"/>
                    <a:pt x="3334" y="1905"/>
                  </a:cubicBezTo>
                  <a:cubicBezTo>
                    <a:pt x="3656" y="1655"/>
                    <a:pt x="4060" y="1429"/>
                    <a:pt x="4513" y="1286"/>
                  </a:cubicBezTo>
                  <a:cubicBezTo>
                    <a:pt x="5049" y="1084"/>
                    <a:pt x="5608" y="953"/>
                    <a:pt x="6204" y="870"/>
                  </a:cubicBezTo>
                  <a:cubicBezTo>
                    <a:pt x="6442" y="834"/>
                    <a:pt x="6680" y="810"/>
                    <a:pt x="6918" y="810"/>
                  </a:cubicBezTo>
                  <a:cubicBezTo>
                    <a:pt x="8263" y="810"/>
                    <a:pt x="9430" y="1417"/>
                    <a:pt x="10549" y="2656"/>
                  </a:cubicBezTo>
                  <a:cubicBezTo>
                    <a:pt x="11323" y="3513"/>
                    <a:pt x="11657" y="4537"/>
                    <a:pt x="11621" y="6061"/>
                  </a:cubicBezTo>
                  <a:cubicBezTo>
                    <a:pt x="11502" y="7430"/>
                    <a:pt x="11014" y="8811"/>
                    <a:pt x="10240" y="9930"/>
                  </a:cubicBezTo>
                  <a:cubicBezTo>
                    <a:pt x="10133" y="10061"/>
                    <a:pt x="10061" y="10180"/>
                    <a:pt x="9990" y="10287"/>
                  </a:cubicBezTo>
                  <a:close/>
                  <a:moveTo>
                    <a:pt x="9073" y="17479"/>
                  </a:moveTo>
                  <a:cubicBezTo>
                    <a:pt x="8835" y="17765"/>
                    <a:pt x="8799" y="18015"/>
                    <a:pt x="8930" y="18336"/>
                  </a:cubicBezTo>
                  <a:cubicBezTo>
                    <a:pt x="9097" y="18741"/>
                    <a:pt x="9037" y="18991"/>
                    <a:pt x="8704" y="19158"/>
                  </a:cubicBezTo>
                  <a:cubicBezTo>
                    <a:pt x="8537" y="19253"/>
                    <a:pt x="8299" y="19455"/>
                    <a:pt x="8513" y="19920"/>
                  </a:cubicBezTo>
                  <a:cubicBezTo>
                    <a:pt x="8716" y="20384"/>
                    <a:pt x="8763" y="20646"/>
                    <a:pt x="8692" y="20777"/>
                  </a:cubicBezTo>
                  <a:cubicBezTo>
                    <a:pt x="8621" y="20920"/>
                    <a:pt x="8359" y="20991"/>
                    <a:pt x="7894" y="21003"/>
                  </a:cubicBezTo>
                  <a:cubicBezTo>
                    <a:pt x="7620" y="21015"/>
                    <a:pt x="7323" y="21039"/>
                    <a:pt x="6989" y="21039"/>
                  </a:cubicBezTo>
                  <a:cubicBezTo>
                    <a:pt x="6489" y="21039"/>
                    <a:pt x="5954" y="21015"/>
                    <a:pt x="5489" y="20991"/>
                  </a:cubicBezTo>
                  <a:cubicBezTo>
                    <a:pt x="5061" y="20979"/>
                    <a:pt x="4680" y="20801"/>
                    <a:pt x="4370" y="20455"/>
                  </a:cubicBezTo>
                  <a:cubicBezTo>
                    <a:pt x="4191" y="20265"/>
                    <a:pt x="4168" y="20098"/>
                    <a:pt x="4275" y="19908"/>
                  </a:cubicBezTo>
                  <a:cubicBezTo>
                    <a:pt x="4465" y="19562"/>
                    <a:pt x="4596" y="19158"/>
                    <a:pt x="4072" y="18812"/>
                  </a:cubicBezTo>
                  <a:cubicBezTo>
                    <a:pt x="3989" y="18753"/>
                    <a:pt x="3941" y="18693"/>
                    <a:pt x="3941" y="18622"/>
                  </a:cubicBezTo>
                  <a:cubicBezTo>
                    <a:pt x="3929" y="18538"/>
                    <a:pt x="3965" y="18419"/>
                    <a:pt x="4084" y="18276"/>
                  </a:cubicBezTo>
                  <a:lnTo>
                    <a:pt x="4191" y="18181"/>
                  </a:lnTo>
                  <a:cubicBezTo>
                    <a:pt x="4239" y="18146"/>
                    <a:pt x="4287" y="18098"/>
                    <a:pt x="4322" y="18062"/>
                  </a:cubicBezTo>
                  <a:cubicBezTo>
                    <a:pt x="4465" y="17907"/>
                    <a:pt x="4584" y="17741"/>
                    <a:pt x="4560" y="17562"/>
                  </a:cubicBezTo>
                  <a:cubicBezTo>
                    <a:pt x="4549" y="17384"/>
                    <a:pt x="4430" y="17253"/>
                    <a:pt x="4251" y="17110"/>
                  </a:cubicBezTo>
                  <a:lnTo>
                    <a:pt x="4168" y="17026"/>
                  </a:lnTo>
                  <a:cubicBezTo>
                    <a:pt x="4013" y="16907"/>
                    <a:pt x="3870" y="16776"/>
                    <a:pt x="3787" y="16645"/>
                  </a:cubicBezTo>
                  <a:cubicBezTo>
                    <a:pt x="3727" y="16538"/>
                    <a:pt x="3751" y="16336"/>
                    <a:pt x="3787" y="16276"/>
                  </a:cubicBezTo>
                  <a:cubicBezTo>
                    <a:pt x="3834" y="16217"/>
                    <a:pt x="3989" y="16133"/>
                    <a:pt x="4132" y="16133"/>
                  </a:cubicBezTo>
                  <a:lnTo>
                    <a:pt x="4168" y="16133"/>
                  </a:lnTo>
                  <a:cubicBezTo>
                    <a:pt x="4513" y="16181"/>
                    <a:pt x="4858" y="16276"/>
                    <a:pt x="5156" y="16371"/>
                  </a:cubicBezTo>
                  <a:cubicBezTo>
                    <a:pt x="5668" y="16526"/>
                    <a:pt x="6168" y="16610"/>
                    <a:pt x="6692" y="16610"/>
                  </a:cubicBezTo>
                  <a:cubicBezTo>
                    <a:pt x="7418" y="16610"/>
                    <a:pt x="8180" y="16467"/>
                    <a:pt x="9002" y="16157"/>
                  </a:cubicBezTo>
                  <a:cubicBezTo>
                    <a:pt x="9323" y="16431"/>
                    <a:pt x="9466" y="16610"/>
                    <a:pt x="9478" y="16764"/>
                  </a:cubicBezTo>
                  <a:cubicBezTo>
                    <a:pt x="9490" y="16931"/>
                    <a:pt x="9371" y="17122"/>
                    <a:pt x="9073" y="1747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208;p25"/>
            <p:cNvSpPr/>
            <p:nvPr/>
          </p:nvSpPr>
          <p:spPr>
            <a:xfrm>
              <a:off x="921225" y="2777550"/>
              <a:ext cx="31000" cy="55100"/>
            </a:xfrm>
            <a:custGeom>
              <a:avLst/>
              <a:gdLst/>
              <a:ahLst/>
              <a:cxnLst/>
              <a:rect l="l" t="t" r="r" b="b"/>
              <a:pathLst>
                <a:path w="1240" h="2204" extrusionOk="0">
                  <a:moveTo>
                    <a:pt x="60" y="2203"/>
                  </a:moveTo>
                  <a:lnTo>
                    <a:pt x="287" y="2049"/>
                  </a:lnTo>
                  <a:cubicBezTo>
                    <a:pt x="358" y="1989"/>
                    <a:pt x="418" y="1953"/>
                    <a:pt x="489" y="1906"/>
                  </a:cubicBezTo>
                  <a:cubicBezTo>
                    <a:pt x="644" y="1822"/>
                    <a:pt x="775" y="1727"/>
                    <a:pt x="822" y="1584"/>
                  </a:cubicBezTo>
                  <a:cubicBezTo>
                    <a:pt x="846" y="1489"/>
                    <a:pt x="894" y="1406"/>
                    <a:pt x="941" y="1298"/>
                  </a:cubicBezTo>
                  <a:cubicBezTo>
                    <a:pt x="1072" y="1001"/>
                    <a:pt x="1239" y="679"/>
                    <a:pt x="1132" y="227"/>
                  </a:cubicBezTo>
                  <a:lnTo>
                    <a:pt x="1084" y="1"/>
                  </a:lnTo>
                  <a:lnTo>
                    <a:pt x="906" y="144"/>
                  </a:lnTo>
                  <a:cubicBezTo>
                    <a:pt x="251" y="620"/>
                    <a:pt x="1" y="1156"/>
                    <a:pt x="48" y="192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209;p25"/>
            <p:cNvSpPr/>
            <p:nvPr/>
          </p:nvSpPr>
          <p:spPr>
            <a:xfrm>
              <a:off x="692325" y="2793625"/>
              <a:ext cx="38725" cy="35450"/>
            </a:xfrm>
            <a:custGeom>
              <a:avLst/>
              <a:gdLst/>
              <a:ahLst/>
              <a:cxnLst/>
              <a:rect l="l" t="t" r="r" b="b"/>
              <a:pathLst>
                <a:path w="1549" h="1418" extrusionOk="0">
                  <a:moveTo>
                    <a:pt x="49" y="322"/>
                  </a:moveTo>
                  <a:cubicBezTo>
                    <a:pt x="60" y="417"/>
                    <a:pt x="60" y="536"/>
                    <a:pt x="156" y="632"/>
                  </a:cubicBezTo>
                  <a:cubicBezTo>
                    <a:pt x="299" y="810"/>
                    <a:pt x="465" y="953"/>
                    <a:pt x="632" y="1108"/>
                  </a:cubicBezTo>
                  <a:cubicBezTo>
                    <a:pt x="692" y="1167"/>
                    <a:pt x="751" y="1227"/>
                    <a:pt x="811" y="1275"/>
                  </a:cubicBezTo>
                  <a:cubicBezTo>
                    <a:pt x="918" y="1370"/>
                    <a:pt x="1013" y="1417"/>
                    <a:pt x="1120" y="1417"/>
                  </a:cubicBezTo>
                  <a:cubicBezTo>
                    <a:pt x="1358" y="1417"/>
                    <a:pt x="1465" y="1156"/>
                    <a:pt x="1513" y="1060"/>
                  </a:cubicBezTo>
                  <a:lnTo>
                    <a:pt x="1549" y="977"/>
                  </a:lnTo>
                  <a:lnTo>
                    <a:pt x="1477" y="894"/>
                  </a:lnTo>
                  <a:cubicBezTo>
                    <a:pt x="1406" y="810"/>
                    <a:pt x="1334" y="739"/>
                    <a:pt x="1251" y="655"/>
                  </a:cubicBezTo>
                  <a:cubicBezTo>
                    <a:pt x="1061" y="453"/>
                    <a:pt x="882" y="263"/>
                    <a:pt x="692" y="84"/>
                  </a:cubicBezTo>
                  <a:cubicBezTo>
                    <a:pt x="632" y="36"/>
                    <a:pt x="572" y="1"/>
                    <a:pt x="465" y="1"/>
                  </a:cubicBezTo>
                  <a:cubicBezTo>
                    <a:pt x="406" y="1"/>
                    <a:pt x="358" y="1"/>
                    <a:pt x="299" y="24"/>
                  </a:cubicBezTo>
                  <a:cubicBezTo>
                    <a:pt x="263" y="24"/>
                    <a:pt x="215" y="36"/>
                    <a:pt x="180" y="36"/>
                  </a:cubicBezTo>
                  <a:lnTo>
                    <a:pt x="1" y="36"/>
                  </a:lnTo>
                  <a:lnTo>
                    <a:pt x="37" y="215"/>
                  </a:lnTo>
                  <a:cubicBezTo>
                    <a:pt x="37" y="263"/>
                    <a:pt x="37" y="286"/>
                    <a:pt x="49" y="32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210;p25"/>
            <p:cNvSpPr/>
            <p:nvPr/>
          </p:nvSpPr>
          <p:spPr>
            <a:xfrm>
              <a:off x="825675" y="2751350"/>
              <a:ext cx="18500" cy="61650"/>
            </a:xfrm>
            <a:custGeom>
              <a:avLst/>
              <a:gdLst/>
              <a:ahLst/>
              <a:cxnLst/>
              <a:rect l="l" t="t" r="r" b="b"/>
              <a:pathLst>
                <a:path w="740" h="2466" extrusionOk="0">
                  <a:moveTo>
                    <a:pt x="596" y="2466"/>
                  </a:moveTo>
                  <a:lnTo>
                    <a:pt x="620" y="1989"/>
                  </a:lnTo>
                  <a:cubicBezTo>
                    <a:pt x="632" y="1823"/>
                    <a:pt x="656" y="1668"/>
                    <a:pt x="668" y="1513"/>
                  </a:cubicBezTo>
                  <a:cubicBezTo>
                    <a:pt x="715" y="1084"/>
                    <a:pt x="739" y="727"/>
                    <a:pt x="703" y="334"/>
                  </a:cubicBezTo>
                  <a:cubicBezTo>
                    <a:pt x="680" y="227"/>
                    <a:pt x="572" y="180"/>
                    <a:pt x="501" y="132"/>
                  </a:cubicBezTo>
                  <a:cubicBezTo>
                    <a:pt x="489" y="120"/>
                    <a:pt x="453" y="120"/>
                    <a:pt x="441" y="96"/>
                  </a:cubicBezTo>
                  <a:lnTo>
                    <a:pt x="275" y="1"/>
                  </a:lnTo>
                  <a:lnTo>
                    <a:pt x="215" y="180"/>
                  </a:lnTo>
                  <a:cubicBezTo>
                    <a:pt x="1" y="834"/>
                    <a:pt x="37" y="1525"/>
                    <a:pt x="358" y="206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211;p25"/>
            <p:cNvSpPr/>
            <p:nvPr/>
          </p:nvSpPr>
          <p:spPr>
            <a:xfrm>
              <a:off x="753350" y="2945425"/>
              <a:ext cx="123550" cy="159875"/>
            </a:xfrm>
            <a:custGeom>
              <a:avLst/>
              <a:gdLst/>
              <a:ahLst/>
              <a:cxnLst/>
              <a:rect l="l" t="t" r="r" b="b"/>
              <a:pathLst>
                <a:path w="4942" h="6395" extrusionOk="0">
                  <a:moveTo>
                    <a:pt x="2775" y="1"/>
                  </a:moveTo>
                  <a:cubicBezTo>
                    <a:pt x="2525" y="1"/>
                    <a:pt x="2263" y="60"/>
                    <a:pt x="2037" y="179"/>
                  </a:cubicBezTo>
                  <a:cubicBezTo>
                    <a:pt x="2013" y="203"/>
                    <a:pt x="1977" y="203"/>
                    <a:pt x="1941" y="215"/>
                  </a:cubicBezTo>
                  <a:cubicBezTo>
                    <a:pt x="1894" y="227"/>
                    <a:pt x="1846" y="227"/>
                    <a:pt x="1810" y="239"/>
                  </a:cubicBezTo>
                  <a:cubicBezTo>
                    <a:pt x="1108" y="477"/>
                    <a:pt x="572" y="810"/>
                    <a:pt x="108" y="1275"/>
                  </a:cubicBezTo>
                  <a:lnTo>
                    <a:pt x="1" y="1370"/>
                  </a:lnTo>
                  <a:lnTo>
                    <a:pt x="108" y="1477"/>
                  </a:lnTo>
                  <a:cubicBezTo>
                    <a:pt x="239" y="1596"/>
                    <a:pt x="358" y="1656"/>
                    <a:pt x="489" y="1656"/>
                  </a:cubicBezTo>
                  <a:cubicBezTo>
                    <a:pt x="632" y="1656"/>
                    <a:pt x="715" y="1596"/>
                    <a:pt x="810" y="1549"/>
                  </a:cubicBezTo>
                  <a:cubicBezTo>
                    <a:pt x="834" y="1537"/>
                    <a:pt x="870" y="1525"/>
                    <a:pt x="882" y="1513"/>
                  </a:cubicBezTo>
                  <a:cubicBezTo>
                    <a:pt x="1025" y="1430"/>
                    <a:pt x="1191" y="1358"/>
                    <a:pt x="1346" y="1287"/>
                  </a:cubicBezTo>
                  <a:cubicBezTo>
                    <a:pt x="1668" y="1120"/>
                    <a:pt x="1977" y="977"/>
                    <a:pt x="2311" y="882"/>
                  </a:cubicBezTo>
                  <a:cubicBezTo>
                    <a:pt x="2430" y="858"/>
                    <a:pt x="2561" y="834"/>
                    <a:pt x="2680" y="834"/>
                  </a:cubicBezTo>
                  <a:cubicBezTo>
                    <a:pt x="3108" y="834"/>
                    <a:pt x="3513" y="1049"/>
                    <a:pt x="3787" y="1406"/>
                  </a:cubicBezTo>
                  <a:cubicBezTo>
                    <a:pt x="4037" y="1751"/>
                    <a:pt x="4144" y="2168"/>
                    <a:pt x="4073" y="2561"/>
                  </a:cubicBezTo>
                  <a:cubicBezTo>
                    <a:pt x="4025" y="2549"/>
                    <a:pt x="3966" y="2537"/>
                    <a:pt x="3918" y="2525"/>
                  </a:cubicBezTo>
                  <a:cubicBezTo>
                    <a:pt x="3608" y="2406"/>
                    <a:pt x="3275" y="2358"/>
                    <a:pt x="2965" y="2358"/>
                  </a:cubicBezTo>
                  <a:cubicBezTo>
                    <a:pt x="2120" y="2358"/>
                    <a:pt x="1358" y="2763"/>
                    <a:pt x="822" y="3477"/>
                  </a:cubicBezTo>
                  <a:cubicBezTo>
                    <a:pt x="227" y="4275"/>
                    <a:pt x="251" y="4930"/>
                    <a:pt x="929" y="5680"/>
                  </a:cubicBezTo>
                  <a:cubicBezTo>
                    <a:pt x="1370" y="6168"/>
                    <a:pt x="1787" y="6394"/>
                    <a:pt x="2251" y="6394"/>
                  </a:cubicBezTo>
                  <a:cubicBezTo>
                    <a:pt x="2442" y="6394"/>
                    <a:pt x="2632" y="6347"/>
                    <a:pt x="2846" y="6252"/>
                  </a:cubicBezTo>
                  <a:cubicBezTo>
                    <a:pt x="3096" y="6156"/>
                    <a:pt x="3311" y="5990"/>
                    <a:pt x="3513" y="5823"/>
                  </a:cubicBezTo>
                  <a:cubicBezTo>
                    <a:pt x="3561" y="5799"/>
                    <a:pt x="3585" y="5763"/>
                    <a:pt x="3632" y="5740"/>
                  </a:cubicBezTo>
                  <a:cubicBezTo>
                    <a:pt x="3763" y="5632"/>
                    <a:pt x="3870" y="5525"/>
                    <a:pt x="4025" y="5394"/>
                  </a:cubicBezTo>
                  <a:lnTo>
                    <a:pt x="4049" y="5359"/>
                  </a:lnTo>
                  <a:lnTo>
                    <a:pt x="4204" y="6287"/>
                  </a:lnTo>
                  <a:lnTo>
                    <a:pt x="4466" y="6287"/>
                  </a:lnTo>
                  <a:lnTo>
                    <a:pt x="4585" y="6287"/>
                  </a:lnTo>
                  <a:lnTo>
                    <a:pt x="4620" y="6180"/>
                  </a:lnTo>
                  <a:cubicBezTo>
                    <a:pt x="4632" y="6109"/>
                    <a:pt x="4668" y="6049"/>
                    <a:pt x="4680" y="5978"/>
                  </a:cubicBezTo>
                  <a:cubicBezTo>
                    <a:pt x="4728" y="5811"/>
                    <a:pt x="4775" y="5644"/>
                    <a:pt x="4799" y="5478"/>
                  </a:cubicBezTo>
                  <a:cubicBezTo>
                    <a:pt x="4858" y="4823"/>
                    <a:pt x="4894" y="4156"/>
                    <a:pt x="4918" y="3501"/>
                  </a:cubicBezTo>
                  <a:cubicBezTo>
                    <a:pt x="4930" y="3120"/>
                    <a:pt x="4942" y="2608"/>
                    <a:pt x="4906" y="2108"/>
                  </a:cubicBezTo>
                  <a:cubicBezTo>
                    <a:pt x="4799" y="977"/>
                    <a:pt x="3811" y="1"/>
                    <a:pt x="2775" y="1"/>
                  </a:cubicBezTo>
                  <a:close/>
                  <a:moveTo>
                    <a:pt x="1882" y="3477"/>
                  </a:moveTo>
                  <a:cubicBezTo>
                    <a:pt x="2227" y="3311"/>
                    <a:pt x="2549" y="3215"/>
                    <a:pt x="2858" y="3215"/>
                  </a:cubicBezTo>
                  <a:cubicBezTo>
                    <a:pt x="3251" y="3215"/>
                    <a:pt x="3632" y="3335"/>
                    <a:pt x="4037" y="3561"/>
                  </a:cubicBezTo>
                  <a:cubicBezTo>
                    <a:pt x="3870" y="4466"/>
                    <a:pt x="3454" y="5109"/>
                    <a:pt x="2739" y="5478"/>
                  </a:cubicBezTo>
                  <a:cubicBezTo>
                    <a:pt x="2620" y="5537"/>
                    <a:pt x="2489" y="5573"/>
                    <a:pt x="2346" y="5573"/>
                  </a:cubicBezTo>
                  <a:lnTo>
                    <a:pt x="2346" y="5573"/>
                  </a:lnTo>
                  <a:cubicBezTo>
                    <a:pt x="1763" y="5573"/>
                    <a:pt x="1179" y="5097"/>
                    <a:pt x="1132" y="4573"/>
                  </a:cubicBezTo>
                  <a:cubicBezTo>
                    <a:pt x="1108" y="4263"/>
                    <a:pt x="1513" y="3668"/>
                    <a:pt x="1882" y="347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9" name="TextBox 48"/>
          <p:cNvSpPr txBox="1"/>
          <p:nvPr userDrawn="1"/>
        </p:nvSpPr>
        <p:spPr>
          <a:xfrm>
            <a:off x="5583758" y="551480"/>
            <a:ext cx="326985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ln w="9525" cmpd="thickThin">
                  <a:solidFill>
                    <a:srgbClr val="7030A0"/>
                  </a:solidFill>
                </a:ln>
                <a:solidFill>
                  <a:srgbClr val="FFC000"/>
                </a:solidFill>
                <a:latin typeface="UTM Cookies" panose="02040603050506020204" pitchFamily="18" charset="0"/>
              </a:rPr>
              <a:t>CHIA SẺ</a:t>
            </a:r>
            <a:r>
              <a:rPr lang="en-US" sz="4800" baseline="0" dirty="0" smtClean="0">
                <a:ln w="9525" cmpd="thickThin">
                  <a:solidFill>
                    <a:srgbClr val="7030A0"/>
                  </a:solidFill>
                </a:ln>
                <a:solidFill>
                  <a:srgbClr val="FFC000"/>
                </a:solidFill>
                <a:latin typeface="UTM Cookies" panose="02040603050506020204" pitchFamily="18" charset="0"/>
              </a:rPr>
              <a:t> CỘNG ĐỒNG</a:t>
            </a:r>
            <a:endParaRPr lang="en-US" sz="4800" dirty="0">
              <a:ln w="9525" cmpd="thickThin">
                <a:solidFill>
                  <a:srgbClr val="7030A0"/>
                </a:solidFill>
              </a:ln>
              <a:solidFill>
                <a:srgbClr val="FFC000"/>
              </a:solidFill>
              <a:latin typeface="UTM Cookies" panose="02040603050506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9636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 build="p">
        <p:tmplLst>
          <p:tmpl lvl="1">
            <p:tnLst>
              <p:par>
                <p:cTn presetID="10" presetClass="entr" presetSubtype="0" fill="hold" nodeType="withEffect" nodePh="1">
                  <p:stCondLst>
                    <p:cond delay="0"/>
                  </p:stCondLst>
                  <p:endCondLst>
                    <p:cond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 preserve="1">
  <p:cSld name="1_Blank">
    <p:bg>
      <p:bgPr>
        <a:solidFill>
          <a:srgbClr val="FAD5E6"/>
        </a:solidFill>
        <a:effectLst/>
      </p:bgPr>
    </p:bg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 userDrawn="1"/>
        </p:nvSpPr>
        <p:spPr>
          <a:xfrm>
            <a:off x="348343" y="116114"/>
            <a:ext cx="8636000" cy="4717143"/>
          </a:xfrm>
          <a:prstGeom prst="roundRect">
            <a:avLst>
              <a:gd name="adj" fmla="val 5424"/>
            </a:avLst>
          </a:prstGeom>
          <a:solidFill>
            <a:schemeClr val="bg1"/>
          </a:solidFill>
          <a:ln w="41275" cmpd="dbl">
            <a:solidFill>
              <a:srgbClr val="A165AB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9057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preserve="1" userDrawn="1">
  <p:cSld name="1_Blank">
    <p:bg>
      <p:bgPr>
        <a:solidFill>
          <a:srgbClr val="E5E1EE"/>
        </a:solidFill>
        <a:effectLst/>
      </p:bgPr>
    </p:bg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10;p2"/>
          <p:cNvSpPr/>
          <p:nvPr userDrawn="1"/>
        </p:nvSpPr>
        <p:spPr>
          <a:xfrm>
            <a:off x="506350" y="849896"/>
            <a:ext cx="2369644" cy="2369644"/>
          </a:xfrm>
          <a:custGeom>
            <a:avLst/>
            <a:gdLst/>
            <a:ahLst/>
            <a:cxnLst/>
            <a:rect l="l" t="t" r="r" b="b"/>
            <a:pathLst>
              <a:path w="47804" h="47804" extrusionOk="0">
                <a:moveTo>
                  <a:pt x="23908" y="0"/>
                </a:moveTo>
                <a:cubicBezTo>
                  <a:pt x="22372" y="0"/>
                  <a:pt x="21050" y="1917"/>
                  <a:pt x="19586" y="2203"/>
                </a:cubicBezTo>
                <a:cubicBezTo>
                  <a:pt x="19422" y="2235"/>
                  <a:pt x="19253" y="2249"/>
                  <a:pt x="19080" y="2249"/>
                </a:cubicBezTo>
                <a:cubicBezTo>
                  <a:pt x="17963" y="2249"/>
                  <a:pt x="16678" y="1664"/>
                  <a:pt x="15580" y="1664"/>
                </a:cubicBezTo>
                <a:cubicBezTo>
                  <a:pt x="15289" y="1664"/>
                  <a:pt x="15010" y="1705"/>
                  <a:pt x="14752" y="1810"/>
                </a:cubicBezTo>
                <a:cubicBezTo>
                  <a:pt x="13347" y="2393"/>
                  <a:pt x="12859" y="4667"/>
                  <a:pt x="11609" y="5501"/>
                </a:cubicBezTo>
                <a:cubicBezTo>
                  <a:pt x="10359" y="6334"/>
                  <a:pt x="8049" y="5929"/>
                  <a:pt x="7001" y="6989"/>
                </a:cubicBezTo>
                <a:cubicBezTo>
                  <a:pt x="5941" y="8049"/>
                  <a:pt x="6346" y="10358"/>
                  <a:pt x="5513" y="11609"/>
                </a:cubicBezTo>
                <a:cubicBezTo>
                  <a:pt x="4667" y="12859"/>
                  <a:pt x="2393" y="13347"/>
                  <a:pt x="1810" y="14740"/>
                </a:cubicBezTo>
                <a:cubicBezTo>
                  <a:pt x="1238" y="16133"/>
                  <a:pt x="2500" y="18074"/>
                  <a:pt x="2203" y="19586"/>
                </a:cubicBezTo>
                <a:cubicBezTo>
                  <a:pt x="1917" y="21026"/>
                  <a:pt x="0" y="22360"/>
                  <a:pt x="0" y="23896"/>
                </a:cubicBezTo>
                <a:cubicBezTo>
                  <a:pt x="0" y="25432"/>
                  <a:pt x="1917" y="26753"/>
                  <a:pt x="2203" y="28218"/>
                </a:cubicBezTo>
                <a:cubicBezTo>
                  <a:pt x="2500" y="29718"/>
                  <a:pt x="1250" y="31671"/>
                  <a:pt x="1810" y="33052"/>
                </a:cubicBezTo>
                <a:cubicBezTo>
                  <a:pt x="2393" y="34445"/>
                  <a:pt x="4679" y="34945"/>
                  <a:pt x="5513" y="36195"/>
                </a:cubicBezTo>
                <a:cubicBezTo>
                  <a:pt x="6346" y="37445"/>
                  <a:pt x="5941" y="39743"/>
                  <a:pt x="7001" y="40803"/>
                </a:cubicBezTo>
                <a:cubicBezTo>
                  <a:pt x="8049" y="41862"/>
                  <a:pt x="10359" y="41457"/>
                  <a:pt x="11609" y="42291"/>
                </a:cubicBezTo>
                <a:cubicBezTo>
                  <a:pt x="12859" y="43124"/>
                  <a:pt x="13347" y="45398"/>
                  <a:pt x="14752" y="45982"/>
                </a:cubicBezTo>
                <a:cubicBezTo>
                  <a:pt x="15017" y="46094"/>
                  <a:pt x="15304" y="46138"/>
                  <a:pt x="15604" y="46138"/>
                </a:cubicBezTo>
                <a:cubicBezTo>
                  <a:pt x="16698" y="46138"/>
                  <a:pt x="17975" y="45555"/>
                  <a:pt x="19084" y="45555"/>
                </a:cubicBezTo>
                <a:cubicBezTo>
                  <a:pt x="19256" y="45555"/>
                  <a:pt x="19424" y="45569"/>
                  <a:pt x="19586" y="45601"/>
                </a:cubicBezTo>
                <a:cubicBezTo>
                  <a:pt x="21027" y="45875"/>
                  <a:pt x="22372" y="47803"/>
                  <a:pt x="23908" y="47803"/>
                </a:cubicBezTo>
                <a:cubicBezTo>
                  <a:pt x="25432" y="47803"/>
                  <a:pt x="26754" y="45875"/>
                  <a:pt x="28218" y="45601"/>
                </a:cubicBezTo>
                <a:cubicBezTo>
                  <a:pt x="28382" y="45568"/>
                  <a:pt x="28551" y="45554"/>
                  <a:pt x="28724" y="45554"/>
                </a:cubicBezTo>
                <a:cubicBezTo>
                  <a:pt x="29835" y="45554"/>
                  <a:pt x="31114" y="46133"/>
                  <a:pt x="32208" y="46133"/>
                </a:cubicBezTo>
                <a:cubicBezTo>
                  <a:pt x="32505" y="46133"/>
                  <a:pt x="32789" y="46091"/>
                  <a:pt x="33052" y="45982"/>
                </a:cubicBezTo>
                <a:cubicBezTo>
                  <a:pt x="34457" y="45398"/>
                  <a:pt x="34945" y="43124"/>
                  <a:pt x="36195" y="42291"/>
                </a:cubicBezTo>
                <a:cubicBezTo>
                  <a:pt x="37445" y="41457"/>
                  <a:pt x="39755" y="41862"/>
                  <a:pt x="40815" y="40803"/>
                </a:cubicBezTo>
                <a:cubicBezTo>
                  <a:pt x="41863" y="39743"/>
                  <a:pt x="41470" y="37445"/>
                  <a:pt x="42303" y="36195"/>
                </a:cubicBezTo>
                <a:cubicBezTo>
                  <a:pt x="43137" y="34945"/>
                  <a:pt x="45411" y="34445"/>
                  <a:pt x="45994" y="33052"/>
                </a:cubicBezTo>
                <a:cubicBezTo>
                  <a:pt x="46566" y="31671"/>
                  <a:pt x="45303" y="29718"/>
                  <a:pt x="45601" y="28218"/>
                </a:cubicBezTo>
                <a:cubicBezTo>
                  <a:pt x="45887" y="26765"/>
                  <a:pt x="47804" y="25432"/>
                  <a:pt x="47804" y="23896"/>
                </a:cubicBezTo>
                <a:cubicBezTo>
                  <a:pt x="47804" y="22360"/>
                  <a:pt x="45887" y="21038"/>
                  <a:pt x="45601" y="19586"/>
                </a:cubicBezTo>
                <a:cubicBezTo>
                  <a:pt x="45303" y="18074"/>
                  <a:pt x="46554" y="16133"/>
                  <a:pt x="45994" y="14740"/>
                </a:cubicBezTo>
                <a:cubicBezTo>
                  <a:pt x="45411" y="13347"/>
                  <a:pt x="43137" y="12859"/>
                  <a:pt x="42303" y="11609"/>
                </a:cubicBezTo>
                <a:cubicBezTo>
                  <a:pt x="41470" y="10358"/>
                  <a:pt x="41863" y="8049"/>
                  <a:pt x="40815" y="6989"/>
                </a:cubicBezTo>
                <a:cubicBezTo>
                  <a:pt x="39755" y="5929"/>
                  <a:pt x="37445" y="6334"/>
                  <a:pt x="36195" y="5501"/>
                </a:cubicBezTo>
                <a:cubicBezTo>
                  <a:pt x="34945" y="4667"/>
                  <a:pt x="34457" y="2393"/>
                  <a:pt x="33052" y="1810"/>
                </a:cubicBezTo>
                <a:cubicBezTo>
                  <a:pt x="32789" y="1699"/>
                  <a:pt x="32505" y="1655"/>
                  <a:pt x="32207" y="1655"/>
                </a:cubicBezTo>
                <a:cubicBezTo>
                  <a:pt x="31110" y="1655"/>
                  <a:pt x="29828" y="2248"/>
                  <a:pt x="28715" y="2248"/>
                </a:cubicBezTo>
                <a:cubicBezTo>
                  <a:pt x="28545" y="2248"/>
                  <a:pt x="28379" y="2235"/>
                  <a:pt x="28218" y="2203"/>
                </a:cubicBezTo>
                <a:cubicBezTo>
                  <a:pt x="26777" y="1917"/>
                  <a:pt x="25432" y="0"/>
                  <a:pt x="23908" y="0"/>
                </a:cubicBezTo>
                <a:close/>
              </a:path>
            </a:pathLst>
          </a:cu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" name="Google Shape;13;p2"/>
          <p:cNvGrpSpPr/>
          <p:nvPr userDrawn="1"/>
        </p:nvGrpSpPr>
        <p:grpSpPr>
          <a:xfrm rot="10800000" flipH="1">
            <a:off x="0" y="1662988"/>
            <a:ext cx="10175022" cy="3480512"/>
            <a:chOff x="1367050" y="3059225"/>
            <a:chExt cx="1407100" cy="848450"/>
          </a:xfrm>
        </p:grpSpPr>
        <p:sp>
          <p:nvSpPr>
            <p:cNvPr id="5" name="Google Shape;14;p2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15;p2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" name="Google Shape;11;p2"/>
          <p:cNvSpPr/>
          <p:nvPr userDrawn="1"/>
        </p:nvSpPr>
        <p:spPr>
          <a:xfrm flipH="1">
            <a:off x="1566733" y="10313"/>
            <a:ext cx="7578093" cy="3705480"/>
          </a:xfrm>
          <a:custGeom>
            <a:avLst/>
            <a:gdLst/>
            <a:ahLst/>
            <a:cxnLst/>
            <a:rect l="l" t="t" r="r" b="b"/>
            <a:pathLst>
              <a:path w="40828" h="24587" extrusionOk="0">
                <a:moveTo>
                  <a:pt x="1" y="0"/>
                </a:moveTo>
                <a:lnTo>
                  <a:pt x="1" y="12"/>
                </a:lnTo>
                <a:lnTo>
                  <a:pt x="1" y="24586"/>
                </a:lnTo>
                <a:cubicBezTo>
                  <a:pt x="1" y="24586"/>
                  <a:pt x="20777" y="24039"/>
                  <a:pt x="25778" y="15716"/>
                </a:cubicBezTo>
                <a:cubicBezTo>
                  <a:pt x="30779" y="7394"/>
                  <a:pt x="37518" y="8061"/>
                  <a:pt x="39173" y="5536"/>
                </a:cubicBezTo>
                <a:cubicBezTo>
                  <a:pt x="40827" y="3000"/>
                  <a:pt x="39577" y="0"/>
                  <a:pt x="39577" y="0"/>
                </a:cubicBezTo>
                <a:close/>
              </a:path>
            </a:pathLst>
          </a:custGeom>
          <a:solidFill>
            <a:srgbClr val="AC98C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165AB"/>
              </a:solidFill>
            </a:endParaRPr>
          </a:p>
        </p:txBody>
      </p:sp>
      <p:grpSp>
        <p:nvGrpSpPr>
          <p:cNvPr id="8" name="Google Shape;267;p25"/>
          <p:cNvGrpSpPr/>
          <p:nvPr userDrawn="1"/>
        </p:nvGrpSpPr>
        <p:grpSpPr>
          <a:xfrm rot="1093143">
            <a:off x="7684861" y="3602545"/>
            <a:ext cx="975516" cy="936649"/>
            <a:chOff x="3885600" y="2960625"/>
            <a:chExt cx="470600" cy="451850"/>
          </a:xfrm>
        </p:grpSpPr>
        <p:sp>
          <p:nvSpPr>
            <p:cNvPr id="9" name="Google Shape;268;p25"/>
            <p:cNvSpPr/>
            <p:nvPr/>
          </p:nvSpPr>
          <p:spPr>
            <a:xfrm>
              <a:off x="3895725" y="3066575"/>
              <a:ext cx="446500" cy="206900"/>
            </a:xfrm>
            <a:custGeom>
              <a:avLst/>
              <a:gdLst/>
              <a:ahLst/>
              <a:cxnLst/>
              <a:rect l="l" t="t" r="r" b="b"/>
              <a:pathLst>
                <a:path w="17860" h="8276" extrusionOk="0">
                  <a:moveTo>
                    <a:pt x="11049" y="8109"/>
                  </a:moveTo>
                  <a:lnTo>
                    <a:pt x="11049" y="7287"/>
                  </a:lnTo>
                  <a:cubicBezTo>
                    <a:pt x="11037" y="6871"/>
                    <a:pt x="10930" y="6740"/>
                    <a:pt x="10549" y="6704"/>
                  </a:cubicBezTo>
                  <a:cubicBezTo>
                    <a:pt x="9620" y="6644"/>
                    <a:pt x="8703" y="6609"/>
                    <a:pt x="7775" y="6573"/>
                  </a:cubicBezTo>
                  <a:cubicBezTo>
                    <a:pt x="7322" y="6561"/>
                    <a:pt x="7120" y="6763"/>
                    <a:pt x="7060" y="7216"/>
                  </a:cubicBezTo>
                  <a:cubicBezTo>
                    <a:pt x="7049" y="7406"/>
                    <a:pt x="7025" y="7585"/>
                    <a:pt x="7001" y="7835"/>
                  </a:cubicBezTo>
                  <a:cubicBezTo>
                    <a:pt x="6679" y="7871"/>
                    <a:pt x="6382" y="7930"/>
                    <a:pt x="6072" y="7942"/>
                  </a:cubicBezTo>
                  <a:cubicBezTo>
                    <a:pt x="4489" y="8002"/>
                    <a:pt x="2929" y="7918"/>
                    <a:pt x="1381" y="7704"/>
                  </a:cubicBezTo>
                  <a:cubicBezTo>
                    <a:pt x="95" y="7525"/>
                    <a:pt x="226" y="7382"/>
                    <a:pt x="143" y="6347"/>
                  </a:cubicBezTo>
                  <a:cubicBezTo>
                    <a:pt x="0" y="4608"/>
                    <a:pt x="95" y="2870"/>
                    <a:pt x="262" y="1132"/>
                  </a:cubicBezTo>
                  <a:cubicBezTo>
                    <a:pt x="274" y="929"/>
                    <a:pt x="310" y="739"/>
                    <a:pt x="393" y="572"/>
                  </a:cubicBezTo>
                  <a:cubicBezTo>
                    <a:pt x="560" y="251"/>
                    <a:pt x="845" y="60"/>
                    <a:pt x="1226" y="60"/>
                  </a:cubicBezTo>
                  <a:cubicBezTo>
                    <a:pt x="2119" y="60"/>
                    <a:pt x="3012" y="1"/>
                    <a:pt x="3893" y="60"/>
                  </a:cubicBezTo>
                  <a:cubicBezTo>
                    <a:pt x="4786" y="120"/>
                    <a:pt x="5667" y="72"/>
                    <a:pt x="6560" y="36"/>
                  </a:cubicBezTo>
                  <a:cubicBezTo>
                    <a:pt x="6798" y="24"/>
                    <a:pt x="7049" y="24"/>
                    <a:pt x="7287" y="60"/>
                  </a:cubicBezTo>
                  <a:cubicBezTo>
                    <a:pt x="9061" y="239"/>
                    <a:pt x="10847" y="120"/>
                    <a:pt x="12621" y="132"/>
                  </a:cubicBezTo>
                  <a:cubicBezTo>
                    <a:pt x="13466" y="144"/>
                    <a:pt x="14323" y="60"/>
                    <a:pt x="15180" y="60"/>
                  </a:cubicBezTo>
                  <a:cubicBezTo>
                    <a:pt x="15728" y="60"/>
                    <a:pt x="16288" y="132"/>
                    <a:pt x="16847" y="203"/>
                  </a:cubicBezTo>
                  <a:cubicBezTo>
                    <a:pt x="17514" y="298"/>
                    <a:pt x="17740" y="548"/>
                    <a:pt x="17776" y="1251"/>
                  </a:cubicBezTo>
                  <a:cubicBezTo>
                    <a:pt x="17824" y="2060"/>
                    <a:pt x="17859" y="2882"/>
                    <a:pt x="17859" y="3703"/>
                  </a:cubicBezTo>
                  <a:cubicBezTo>
                    <a:pt x="17859" y="4334"/>
                    <a:pt x="17836" y="5001"/>
                    <a:pt x="17788" y="5632"/>
                  </a:cubicBezTo>
                  <a:cubicBezTo>
                    <a:pt x="17752" y="6109"/>
                    <a:pt x="17657" y="6609"/>
                    <a:pt x="17562" y="7085"/>
                  </a:cubicBezTo>
                  <a:cubicBezTo>
                    <a:pt x="17466" y="7454"/>
                    <a:pt x="17157" y="7644"/>
                    <a:pt x="16800" y="7716"/>
                  </a:cubicBezTo>
                  <a:cubicBezTo>
                    <a:pt x="14954" y="8133"/>
                    <a:pt x="13073" y="8275"/>
                    <a:pt x="11192" y="8204"/>
                  </a:cubicBezTo>
                  <a:cubicBezTo>
                    <a:pt x="11168" y="8180"/>
                    <a:pt x="11156" y="8168"/>
                    <a:pt x="11049" y="810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269;p25"/>
            <p:cNvSpPr/>
            <p:nvPr/>
          </p:nvSpPr>
          <p:spPr>
            <a:xfrm>
              <a:off x="3910300" y="3268975"/>
              <a:ext cx="403950" cy="127425"/>
            </a:xfrm>
            <a:custGeom>
              <a:avLst/>
              <a:gdLst/>
              <a:ahLst/>
              <a:cxnLst/>
              <a:rect l="l" t="t" r="r" b="b"/>
              <a:pathLst>
                <a:path w="16158" h="5097" extrusionOk="0">
                  <a:moveTo>
                    <a:pt x="48" y="1"/>
                  </a:moveTo>
                  <a:cubicBezTo>
                    <a:pt x="2239" y="191"/>
                    <a:pt x="4310" y="406"/>
                    <a:pt x="6454" y="251"/>
                  </a:cubicBezTo>
                  <a:cubicBezTo>
                    <a:pt x="6466" y="572"/>
                    <a:pt x="6477" y="846"/>
                    <a:pt x="6489" y="1132"/>
                  </a:cubicBezTo>
                  <a:cubicBezTo>
                    <a:pt x="6513" y="1311"/>
                    <a:pt x="6489" y="1489"/>
                    <a:pt x="6525" y="1644"/>
                  </a:cubicBezTo>
                  <a:cubicBezTo>
                    <a:pt x="6585" y="1965"/>
                    <a:pt x="6787" y="2144"/>
                    <a:pt x="7108" y="2156"/>
                  </a:cubicBezTo>
                  <a:cubicBezTo>
                    <a:pt x="7835" y="2168"/>
                    <a:pt x="8561" y="2180"/>
                    <a:pt x="9299" y="2168"/>
                  </a:cubicBezTo>
                  <a:cubicBezTo>
                    <a:pt x="9502" y="2168"/>
                    <a:pt x="9716" y="2096"/>
                    <a:pt x="9906" y="2049"/>
                  </a:cubicBezTo>
                  <a:cubicBezTo>
                    <a:pt x="10192" y="1977"/>
                    <a:pt x="10347" y="1799"/>
                    <a:pt x="10383" y="1501"/>
                  </a:cubicBezTo>
                  <a:cubicBezTo>
                    <a:pt x="10406" y="1191"/>
                    <a:pt x="10454" y="894"/>
                    <a:pt x="10502" y="572"/>
                  </a:cubicBezTo>
                  <a:cubicBezTo>
                    <a:pt x="12371" y="441"/>
                    <a:pt x="14216" y="299"/>
                    <a:pt x="16098" y="156"/>
                  </a:cubicBezTo>
                  <a:cubicBezTo>
                    <a:pt x="16110" y="263"/>
                    <a:pt x="16157" y="358"/>
                    <a:pt x="16133" y="453"/>
                  </a:cubicBezTo>
                  <a:lnTo>
                    <a:pt x="15871" y="4251"/>
                  </a:lnTo>
                  <a:cubicBezTo>
                    <a:pt x="15860" y="4370"/>
                    <a:pt x="15836" y="4490"/>
                    <a:pt x="15812" y="4609"/>
                  </a:cubicBezTo>
                  <a:cubicBezTo>
                    <a:pt x="15693" y="4978"/>
                    <a:pt x="15562" y="5085"/>
                    <a:pt x="15169" y="5073"/>
                  </a:cubicBezTo>
                  <a:cubicBezTo>
                    <a:pt x="13502" y="5037"/>
                    <a:pt x="11823" y="5013"/>
                    <a:pt x="10156" y="5001"/>
                  </a:cubicBezTo>
                  <a:cubicBezTo>
                    <a:pt x="9823" y="5001"/>
                    <a:pt x="9502" y="5037"/>
                    <a:pt x="9156" y="5037"/>
                  </a:cubicBezTo>
                  <a:cubicBezTo>
                    <a:pt x="8120" y="5061"/>
                    <a:pt x="7073" y="5097"/>
                    <a:pt x="6037" y="5085"/>
                  </a:cubicBezTo>
                  <a:cubicBezTo>
                    <a:pt x="4763" y="5073"/>
                    <a:pt x="3489" y="5025"/>
                    <a:pt x="2227" y="4954"/>
                  </a:cubicBezTo>
                  <a:cubicBezTo>
                    <a:pt x="1691" y="4918"/>
                    <a:pt x="1155" y="4835"/>
                    <a:pt x="631" y="4728"/>
                  </a:cubicBezTo>
                  <a:cubicBezTo>
                    <a:pt x="227" y="4656"/>
                    <a:pt x="0" y="4394"/>
                    <a:pt x="24" y="3954"/>
                  </a:cubicBezTo>
                  <a:cubicBezTo>
                    <a:pt x="36" y="3430"/>
                    <a:pt x="36" y="2906"/>
                    <a:pt x="48" y="2394"/>
                  </a:cubicBezTo>
                  <a:cubicBezTo>
                    <a:pt x="48" y="1977"/>
                    <a:pt x="60" y="1561"/>
                    <a:pt x="60" y="1144"/>
                  </a:cubicBezTo>
                  <a:cubicBezTo>
                    <a:pt x="48" y="787"/>
                    <a:pt x="48" y="406"/>
                    <a:pt x="4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270;p25"/>
            <p:cNvSpPr/>
            <p:nvPr/>
          </p:nvSpPr>
          <p:spPr>
            <a:xfrm>
              <a:off x="4051675" y="2974900"/>
              <a:ext cx="155700" cy="84250"/>
            </a:xfrm>
            <a:custGeom>
              <a:avLst/>
              <a:gdLst/>
              <a:ahLst/>
              <a:cxnLst/>
              <a:rect l="l" t="t" r="r" b="b"/>
              <a:pathLst>
                <a:path w="6228" h="3370" extrusionOk="0">
                  <a:moveTo>
                    <a:pt x="5144" y="3263"/>
                  </a:moveTo>
                  <a:cubicBezTo>
                    <a:pt x="5132" y="3072"/>
                    <a:pt x="5132" y="2870"/>
                    <a:pt x="5097" y="2668"/>
                  </a:cubicBezTo>
                  <a:cubicBezTo>
                    <a:pt x="5073" y="2346"/>
                    <a:pt x="5049" y="2036"/>
                    <a:pt x="4990" y="1727"/>
                  </a:cubicBezTo>
                  <a:cubicBezTo>
                    <a:pt x="4894" y="1286"/>
                    <a:pt x="4597" y="1024"/>
                    <a:pt x="4144" y="1013"/>
                  </a:cubicBezTo>
                  <a:cubicBezTo>
                    <a:pt x="3513" y="1001"/>
                    <a:pt x="2894" y="1001"/>
                    <a:pt x="2275" y="1013"/>
                  </a:cubicBezTo>
                  <a:cubicBezTo>
                    <a:pt x="1799" y="1024"/>
                    <a:pt x="1584" y="1251"/>
                    <a:pt x="1537" y="1727"/>
                  </a:cubicBezTo>
                  <a:cubicBezTo>
                    <a:pt x="1513" y="2084"/>
                    <a:pt x="1525" y="2453"/>
                    <a:pt x="1513" y="2834"/>
                  </a:cubicBezTo>
                  <a:lnTo>
                    <a:pt x="1513" y="3263"/>
                  </a:lnTo>
                  <a:cubicBezTo>
                    <a:pt x="1072" y="3370"/>
                    <a:pt x="691" y="3299"/>
                    <a:pt x="287" y="3287"/>
                  </a:cubicBezTo>
                  <a:cubicBezTo>
                    <a:pt x="96" y="3287"/>
                    <a:pt x="1" y="3156"/>
                    <a:pt x="1" y="2977"/>
                  </a:cubicBezTo>
                  <a:cubicBezTo>
                    <a:pt x="25" y="2322"/>
                    <a:pt x="1" y="1655"/>
                    <a:pt x="96" y="1001"/>
                  </a:cubicBezTo>
                  <a:cubicBezTo>
                    <a:pt x="168" y="417"/>
                    <a:pt x="644" y="48"/>
                    <a:pt x="1287" y="36"/>
                  </a:cubicBezTo>
                  <a:cubicBezTo>
                    <a:pt x="2227" y="1"/>
                    <a:pt x="3156" y="1"/>
                    <a:pt x="4097" y="36"/>
                  </a:cubicBezTo>
                  <a:cubicBezTo>
                    <a:pt x="4561" y="48"/>
                    <a:pt x="5025" y="155"/>
                    <a:pt x="5478" y="274"/>
                  </a:cubicBezTo>
                  <a:cubicBezTo>
                    <a:pt x="5990" y="393"/>
                    <a:pt x="6168" y="596"/>
                    <a:pt x="6192" y="1108"/>
                  </a:cubicBezTo>
                  <a:cubicBezTo>
                    <a:pt x="6228" y="1703"/>
                    <a:pt x="6228" y="2275"/>
                    <a:pt x="6216" y="2870"/>
                  </a:cubicBezTo>
                  <a:cubicBezTo>
                    <a:pt x="6192" y="3310"/>
                    <a:pt x="6121" y="3334"/>
                    <a:pt x="5692" y="3334"/>
                  </a:cubicBezTo>
                  <a:lnTo>
                    <a:pt x="5323" y="3334"/>
                  </a:lnTo>
                  <a:cubicBezTo>
                    <a:pt x="5275" y="3322"/>
                    <a:pt x="5228" y="3287"/>
                    <a:pt x="5144" y="3263"/>
                  </a:cubicBez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271;p25"/>
            <p:cNvSpPr/>
            <p:nvPr/>
          </p:nvSpPr>
          <p:spPr>
            <a:xfrm>
              <a:off x="4077575" y="3242500"/>
              <a:ext cx="86350" cy="70550"/>
            </a:xfrm>
            <a:custGeom>
              <a:avLst/>
              <a:gdLst/>
              <a:ahLst/>
              <a:cxnLst/>
              <a:rect l="l" t="t" r="r" b="b"/>
              <a:pathLst>
                <a:path w="3454" h="2822" extrusionOk="0">
                  <a:moveTo>
                    <a:pt x="310" y="2762"/>
                  </a:moveTo>
                  <a:cubicBezTo>
                    <a:pt x="1" y="1893"/>
                    <a:pt x="96" y="1072"/>
                    <a:pt x="203" y="238"/>
                  </a:cubicBezTo>
                  <a:cubicBezTo>
                    <a:pt x="239" y="48"/>
                    <a:pt x="382" y="0"/>
                    <a:pt x="548" y="0"/>
                  </a:cubicBezTo>
                  <a:cubicBezTo>
                    <a:pt x="858" y="0"/>
                    <a:pt x="1179" y="0"/>
                    <a:pt x="1489" y="12"/>
                  </a:cubicBezTo>
                  <a:cubicBezTo>
                    <a:pt x="1989" y="48"/>
                    <a:pt x="2477" y="84"/>
                    <a:pt x="2989" y="131"/>
                  </a:cubicBezTo>
                  <a:cubicBezTo>
                    <a:pt x="3108" y="143"/>
                    <a:pt x="3215" y="203"/>
                    <a:pt x="3346" y="250"/>
                  </a:cubicBezTo>
                  <a:cubicBezTo>
                    <a:pt x="3454" y="965"/>
                    <a:pt x="3334" y="1643"/>
                    <a:pt x="3263" y="2334"/>
                  </a:cubicBezTo>
                  <a:cubicBezTo>
                    <a:pt x="3227" y="2572"/>
                    <a:pt x="3061" y="2727"/>
                    <a:pt x="2846" y="2739"/>
                  </a:cubicBezTo>
                  <a:cubicBezTo>
                    <a:pt x="2013" y="2822"/>
                    <a:pt x="1156" y="2810"/>
                    <a:pt x="310" y="2762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272;p25"/>
            <p:cNvSpPr/>
            <p:nvPr/>
          </p:nvSpPr>
          <p:spPr>
            <a:xfrm>
              <a:off x="3885600" y="2960625"/>
              <a:ext cx="470600" cy="451850"/>
            </a:xfrm>
            <a:custGeom>
              <a:avLst/>
              <a:gdLst/>
              <a:ahLst/>
              <a:cxnLst/>
              <a:rect l="l" t="t" r="r" b="b"/>
              <a:pathLst>
                <a:path w="18824" h="18074" extrusionOk="0">
                  <a:moveTo>
                    <a:pt x="18812" y="7120"/>
                  </a:moveTo>
                  <a:cubicBezTo>
                    <a:pt x="18800" y="6572"/>
                    <a:pt x="18776" y="5858"/>
                    <a:pt x="18705" y="5132"/>
                  </a:cubicBezTo>
                  <a:cubicBezTo>
                    <a:pt x="18633" y="4382"/>
                    <a:pt x="18217" y="3965"/>
                    <a:pt x="17431" y="3858"/>
                  </a:cubicBezTo>
                  <a:cubicBezTo>
                    <a:pt x="16669" y="3762"/>
                    <a:pt x="15847" y="3667"/>
                    <a:pt x="15014" y="3667"/>
                  </a:cubicBezTo>
                  <a:cubicBezTo>
                    <a:pt x="14573" y="3667"/>
                    <a:pt x="14133" y="3703"/>
                    <a:pt x="13740" y="3762"/>
                  </a:cubicBezTo>
                  <a:lnTo>
                    <a:pt x="13680" y="3762"/>
                  </a:lnTo>
                  <a:cubicBezTo>
                    <a:pt x="13621" y="3762"/>
                    <a:pt x="13561" y="3739"/>
                    <a:pt x="13502" y="3739"/>
                  </a:cubicBezTo>
                  <a:lnTo>
                    <a:pt x="13454" y="3739"/>
                  </a:lnTo>
                  <a:lnTo>
                    <a:pt x="13454" y="3584"/>
                  </a:lnTo>
                  <a:lnTo>
                    <a:pt x="13454" y="2965"/>
                  </a:lnTo>
                  <a:cubicBezTo>
                    <a:pt x="13454" y="2869"/>
                    <a:pt x="13442" y="2750"/>
                    <a:pt x="13442" y="2643"/>
                  </a:cubicBezTo>
                  <a:cubicBezTo>
                    <a:pt x="13419" y="2191"/>
                    <a:pt x="13407" y="1750"/>
                    <a:pt x="13347" y="1286"/>
                  </a:cubicBezTo>
                  <a:cubicBezTo>
                    <a:pt x="13288" y="822"/>
                    <a:pt x="12990" y="488"/>
                    <a:pt x="12526" y="333"/>
                  </a:cubicBezTo>
                  <a:lnTo>
                    <a:pt x="12407" y="286"/>
                  </a:lnTo>
                  <a:cubicBezTo>
                    <a:pt x="12037" y="167"/>
                    <a:pt x="11668" y="48"/>
                    <a:pt x="11275" y="36"/>
                  </a:cubicBezTo>
                  <a:cubicBezTo>
                    <a:pt x="10644" y="0"/>
                    <a:pt x="10013" y="0"/>
                    <a:pt x="9251" y="0"/>
                  </a:cubicBezTo>
                  <a:lnTo>
                    <a:pt x="8501" y="0"/>
                  </a:lnTo>
                  <a:lnTo>
                    <a:pt x="8061" y="0"/>
                  </a:lnTo>
                  <a:cubicBezTo>
                    <a:pt x="6930" y="0"/>
                    <a:pt x="6120" y="833"/>
                    <a:pt x="6120" y="1976"/>
                  </a:cubicBezTo>
                  <a:lnTo>
                    <a:pt x="6120" y="3179"/>
                  </a:lnTo>
                  <a:lnTo>
                    <a:pt x="6120" y="3667"/>
                  </a:lnTo>
                  <a:cubicBezTo>
                    <a:pt x="5858" y="3739"/>
                    <a:pt x="5644" y="3762"/>
                    <a:pt x="5441" y="3762"/>
                  </a:cubicBezTo>
                  <a:cubicBezTo>
                    <a:pt x="5322" y="3762"/>
                    <a:pt x="5227" y="3762"/>
                    <a:pt x="5120" y="3739"/>
                  </a:cubicBezTo>
                  <a:lnTo>
                    <a:pt x="4929" y="3739"/>
                  </a:lnTo>
                  <a:cubicBezTo>
                    <a:pt x="4215" y="3727"/>
                    <a:pt x="3477" y="3715"/>
                    <a:pt x="2762" y="3703"/>
                  </a:cubicBezTo>
                  <a:cubicBezTo>
                    <a:pt x="2429" y="3703"/>
                    <a:pt x="2084" y="3679"/>
                    <a:pt x="1739" y="3679"/>
                  </a:cubicBezTo>
                  <a:lnTo>
                    <a:pt x="1715" y="3679"/>
                  </a:lnTo>
                  <a:cubicBezTo>
                    <a:pt x="857" y="3679"/>
                    <a:pt x="167" y="4382"/>
                    <a:pt x="119" y="5227"/>
                  </a:cubicBezTo>
                  <a:cubicBezTo>
                    <a:pt x="107" y="5501"/>
                    <a:pt x="84" y="5751"/>
                    <a:pt x="72" y="6013"/>
                  </a:cubicBezTo>
                  <a:cubicBezTo>
                    <a:pt x="48" y="6346"/>
                    <a:pt x="24" y="6667"/>
                    <a:pt x="12" y="7013"/>
                  </a:cubicBezTo>
                  <a:cubicBezTo>
                    <a:pt x="0" y="8203"/>
                    <a:pt x="0" y="9501"/>
                    <a:pt x="12" y="11097"/>
                  </a:cubicBezTo>
                  <a:cubicBezTo>
                    <a:pt x="12" y="11466"/>
                    <a:pt x="72" y="11894"/>
                    <a:pt x="441" y="12192"/>
                  </a:cubicBezTo>
                  <a:cubicBezTo>
                    <a:pt x="441" y="12192"/>
                    <a:pt x="476" y="12240"/>
                    <a:pt x="488" y="12418"/>
                  </a:cubicBezTo>
                  <a:cubicBezTo>
                    <a:pt x="500" y="12585"/>
                    <a:pt x="500" y="12763"/>
                    <a:pt x="488" y="12918"/>
                  </a:cubicBezTo>
                  <a:lnTo>
                    <a:pt x="488" y="13085"/>
                  </a:lnTo>
                  <a:cubicBezTo>
                    <a:pt x="488" y="13573"/>
                    <a:pt x="488" y="14049"/>
                    <a:pt x="476" y="14549"/>
                  </a:cubicBezTo>
                  <a:cubicBezTo>
                    <a:pt x="476" y="14871"/>
                    <a:pt x="465" y="15216"/>
                    <a:pt x="465" y="15538"/>
                  </a:cubicBezTo>
                  <a:cubicBezTo>
                    <a:pt x="465" y="15942"/>
                    <a:pt x="441" y="16335"/>
                    <a:pt x="441" y="16728"/>
                  </a:cubicBezTo>
                  <a:cubicBezTo>
                    <a:pt x="441" y="17109"/>
                    <a:pt x="607" y="17371"/>
                    <a:pt x="917" y="17490"/>
                  </a:cubicBezTo>
                  <a:cubicBezTo>
                    <a:pt x="977" y="17526"/>
                    <a:pt x="1036" y="17538"/>
                    <a:pt x="1096" y="17574"/>
                  </a:cubicBezTo>
                  <a:cubicBezTo>
                    <a:pt x="1298" y="17645"/>
                    <a:pt x="1477" y="17728"/>
                    <a:pt x="1679" y="17764"/>
                  </a:cubicBezTo>
                  <a:cubicBezTo>
                    <a:pt x="2167" y="17836"/>
                    <a:pt x="2751" y="17919"/>
                    <a:pt x="3358" y="17955"/>
                  </a:cubicBezTo>
                  <a:cubicBezTo>
                    <a:pt x="4787" y="18014"/>
                    <a:pt x="5965" y="18038"/>
                    <a:pt x="7084" y="18038"/>
                  </a:cubicBezTo>
                  <a:lnTo>
                    <a:pt x="7108" y="18038"/>
                  </a:lnTo>
                  <a:cubicBezTo>
                    <a:pt x="7846" y="18038"/>
                    <a:pt x="8585" y="18014"/>
                    <a:pt x="9299" y="17978"/>
                  </a:cubicBezTo>
                  <a:cubicBezTo>
                    <a:pt x="9549" y="17967"/>
                    <a:pt x="9811" y="17967"/>
                    <a:pt x="10061" y="17955"/>
                  </a:cubicBezTo>
                  <a:cubicBezTo>
                    <a:pt x="10549" y="17943"/>
                    <a:pt x="11037" y="17919"/>
                    <a:pt x="11573" y="17919"/>
                  </a:cubicBezTo>
                  <a:cubicBezTo>
                    <a:pt x="13145" y="17919"/>
                    <a:pt x="14704" y="18002"/>
                    <a:pt x="16062" y="18074"/>
                  </a:cubicBezTo>
                  <a:lnTo>
                    <a:pt x="16205" y="18074"/>
                  </a:lnTo>
                  <a:cubicBezTo>
                    <a:pt x="16859" y="18074"/>
                    <a:pt x="17169" y="17800"/>
                    <a:pt x="17324" y="17133"/>
                  </a:cubicBezTo>
                  <a:cubicBezTo>
                    <a:pt x="17371" y="16943"/>
                    <a:pt x="17395" y="16716"/>
                    <a:pt x="17407" y="16431"/>
                  </a:cubicBezTo>
                  <a:cubicBezTo>
                    <a:pt x="17443" y="15919"/>
                    <a:pt x="17467" y="15407"/>
                    <a:pt x="17502" y="14883"/>
                  </a:cubicBezTo>
                  <a:cubicBezTo>
                    <a:pt x="17550" y="14216"/>
                    <a:pt x="17574" y="13549"/>
                    <a:pt x="17621" y="12894"/>
                  </a:cubicBezTo>
                  <a:cubicBezTo>
                    <a:pt x="17633" y="12621"/>
                    <a:pt x="17693" y="12418"/>
                    <a:pt x="17931" y="12240"/>
                  </a:cubicBezTo>
                  <a:cubicBezTo>
                    <a:pt x="18169" y="12061"/>
                    <a:pt x="18383" y="11751"/>
                    <a:pt x="18455" y="11430"/>
                  </a:cubicBezTo>
                  <a:cubicBezTo>
                    <a:pt x="18610" y="10799"/>
                    <a:pt x="18705" y="10180"/>
                    <a:pt x="18753" y="9608"/>
                  </a:cubicBezTo>
                  <a:cubicBezTo>
                    <a:pt x="18824" y="8799"/>
                    <a:pt x="18824" y="8049"/>
                    <a:pt x="18812" y="7120"/>
                  </a:cubicBezTo>
                  <a:close/>
                  <a:moveTo>
                    <a:pt x="16705" y="16573"/>
                  </a:moveTo>
                  <a:cubicBezTo>
                    <a:pt x="16693" y="16693"/>
                    <a:pt x="16681" y="16800"/>
                    <a:pt x="16645" y="16895"/>
                  </a:cubicBezTo>
                  <a:cubicBezTo>
                    <a:pt x="16562" y="17193"/>
                    <a:pt x="16467" y="17252"/>
                    <a:pt x="16169" y="17252"/>
                  </a:cubicBezTo>
                  <a:lnTo>
                    <a:pt x="14597" y="17228"/>
                  </a:lnTo>
                  <a:cubicBezTo>
                    <a:pt x="13454" y="17216"/>
                    <a:pt x="12287" y="17181"/>
                    <a:pt x="11144" y="17181"/>
                  </a:cubicBezTo>
                  <a:lnTo>
                    <a:pt x="11097" y="17181"/>
                  </a:lnTo>
                  <a:cubicBezTo>
                    <a:pt x="10918" y="17181"/>
                    <a:pt x="10740" y="17193"/>
                    <a:pt x="10573" y="17216"/>
                  </a:cubicBezTo>
                  <a:cubicBezTo>
                    <a:pt x="10430" y="17228"/>
                    <a:pt x="10299" y="17228"/>
                    <a:pt x="10144" y="17240"/>
                  </a:cubicBezTo>
                  <a:cubicBezTo>
                    <a:pt x="9918" y="17240"/>
                    <a:pt x="9680" y="17252"/>
                    <a:pt x="9466" y="17252"/>
                  </a:cubicBezTo>
                  <a:cubicBezTo>
                    <a:pt x="8835" y="17276"/>
                    <a:pt x="8192" y="17288"/>
                    <a:pt x="7573" y="17288"/>
                  </a:cubicBezTo>
                  <a:lnTo>
                    <a:pt x="7025" y="17288"/>
                  </a:lnTo>
                  <a:cubicBezTo>
                    <a:pt x="5799" y="17276"/>
                    <a:pt x="4525" y="17228"/>
                    <a:pt x="3215" y="17157"/>
                  </a:cubicBezTo>
                  <a:cubicBezTo>
                    <a:pt x="2679" y="17121"/>
                    <a:pt x="2143" y="17038"/>
                    <a:pt x="1631" y="16943"/>
                  </a:cubicBezTo>
                  <a:cubicBezTo>
                    <a:pt x="1286" y="16883"/>
                    <a:pt x="1131" y="16681"/>
                    <a:pt x="1143" y="16323"/>
                  </a:cubicBezTo>
                  <a:cubicBezTo>
                    <a:pt x="1155" y="15931"/>
                    <a:pt x="1155" y="15526"/>
                    <a:pt x="1167" y="15145"/>
                  </a:cubicBezTo>
                  <a:lnTo>
                    <a:pt x="1167" y="14752"/>
                  </a:lnTo>
                  <a:cubicBezTo>
                    <a:pt x="1167" y="14335"/>
                    <a:pt x="1191" y="13918"/>
                    <a:pt x="1191" y="13502"/>
                  </a:cubicBezTo>
                  <a:lnTo>
                    <a:pt x="1191" y="12752"/>
                  </a:lnTo>
                  <a:lnTo>
                    <a:pt x="1191" y="12525"/>
                  </a:lnTo>
                  <a:lnTo>
                    <a:pt x="1643" y="12573"/>
                  </a:lnTo>
                  <a:cubicBezTo>
                    <a:pt x="3096" y="12704"/>
                    <a:pt x="4441" y="12823"/>
                    <a:pt x="5846" y="12823"/>
                  </a:cubicBezTo>
                  <a:cubicBezTo>
                    <a:pt x="6346" y="12823"/>
                    <a:pt x="6822" y="12811"/>
                    <a:pt x="7299" y="12775"/>
                  </a:cubicBezTo>
                  <a:lnTo>
                    <a:pt x="7334" y="13490"/>
                  </a:lnTo>
                  <a:lnTo>
                    <a:pt x="7334" y="13656"/>
                  </a:lnTo>
                  <a:cubicBezTo>
                    <a:pt x="7334" y="13776"/>
                    <a:pt x="7334" y="13906"/>
                    <a:pt x="7370" y="14037"/>
                  </a:cubicBezTo>
                  <a:cubicBezTo>
                    <a:pt x="7442" y="14430"/>
                    <a:pt x="7704" y="14657"/>
                    <a:pt x="8073" y="14668"/>
                  </a:cubicBezTo>
                  <a:cubicBezTo>
                    <a:pt x="8632" y="14680"/>
                    <a:pt x="9204" y="14692"/>
                    <a:pt x="9799" y="14692"/>
                  </a:cubicBezTo>
                  <a:lnTo>
                    <a:pt x="10275" y="14692"/>
                  </a:lnTo>
                  <a:cubicBezTo>
                    <a:pt x="10478" y="14692"/>
                    <a:pt x="10668" y="14633"/>
                    <a:pt x="10847" y="14597"/>
                  </a:cubicBezTo>
                  <a:lnTo>
                    <a:pt x="10930" y="14561"/>
                  </a:lnTo>
                  <a:cubicBezTo>
                    <a:pt x="11275" y="14478"/>
                    <a:pt x="11490" y="14240"/>
                    <a:pt x="11514" y="13883"/>
                  </a:cubicBezTo>
                  <a:cubicBezTo>
                    <a:pt x="11549" y="13668"/>
                    <a:pt x="11573" y="13466"/>
                    <a:pt x="11585" y="13252"/>
                  </a:cubicBezTo>
                  <a:cubicBezTo>
                    <a:pt x="11609" y="13192"/>
                    <a:pt x="11609" y="13133"/>
                    <a:pt x="11621" y="13085"/>
                  </a:cubicBezTo>
                  <a:cubicBezTo>
                    <a:pt x="13407" y="12954"/>
                    <a:pt x="15181" y="12823"/>
                    <a:pt x="16967" y="12692"/>
                  </a:cubicBezTo>
                  <a:cubicBezTo>
                    <a:pt x="16979" y="12728"/>
                    <a:pt x="16979" y="12775"/>
                    <a:pt x="16979" y="12823"/>
                  </a:cubicBezTo>
                  <a:cubicBezTo>
                    <a:pt x="16895" y="13883"/>
                    <a:pt x="16812" y="15085"/>
                    <a:pt x="16705" y="16573"/>
                  </a:cubicBezTo>
                  <a:close/>
                  <a:moveTo>
                    <a:pt x="8025" y="11585"/>
                  </a:moveTo>
                  <a:lnTo>
                    <a:pt x="8025" y="11525"/>
                  </a:lnTo>
                  <a:cubicBezTo>
                    <a:pt x="8025" y="11478"/>
                    <a:pt x="8037" y="11418"/>
                    <a:pt x="8216" y="11418"/>
                  </a:cubicBezTo>
                  <a:lnTo>
                    <a:pt x="8454" y="11418"/>
                  </a:lnTo>
                  <a:cubicBezTo>
                    <a:pt x="8656" y="11418"/>
                    <a:pt x="8894" y="11418"/>
                    <a:pt x="9132" y="11442"/>
                  </a:cubicBezTo>
                  <a:cubicBezTo>
                    <a:pt x="9597" y="11466"/>
                    <a:pt x="10085" y="11501"/>
                    <a:pt x="10632" y="11549"/>
                  </a:cubicBezTo>
                  <a:cubicBezTo>
                    <a:pt x="10692" y="11549"/>
                    <a:pt x="10752" y="11585"/>
                    <a:pt x="10835" y="11609"/>
                  </a:cubicBezTo>
                  <a:cubicBezTo>
                    <a:pt x="10847" y="11609"/>
                    <a:pt x="10859" y="11632"/>
                    <a:pt x="10859" y="11632"/>
                  </a:cubicBezTo>
                  <a:cubicBezTo>
                    <a:pt x="10918" y="12180"/>
                    <a:pt x="10859" y="12740"/>
                    <a:pt x="10799" y="13287"/>
                  </a:cubicBezTo>
                  <a:cubicBezTo>
                    <a:pt x="10787" y="13383"/>
                    <a:pt x="10775" y="13490"/>
                    <a:pt x="10775" y="13597"/>
                  </a:cubicBezTo>
                  <a:cubicBezTo>
                    <a:pt x="10740" y="13823"/>
                    <a:pt x="10561" y="13859"/>
                    <a:pt x="10490" y="13883"/>
                  </a:cubicBezTo>
                  <a:cubicBezTo>
                    <a:pt x="10097" y="13918"/>
                    <a:pt x="9668" y="13942"/>
                    <a:pt x="9192" y="13942"/>
                  </a:cubicBezTo>
                  <a:cubicBezTo>
                    <a:pt x="8787" y="13942"/>
                    <a:pt x="8394" y="13918"/>
                    <a:pt x="8073" y="13906"/>
                  </a:cubicBezTo>
                  <a:cubicBezTo>
                    <a:pt x="7858" y="13121"/>
                    <a:pt x="7930" y="12371"/>
                    <a:pt x="8025" y="11585"/>
                  </a:cubicBezTo>
                  <a:close/>
                  <a:moveTo>
                    <a:pt x="12466" y="12287"/>
                  </a:moveTo>
                  <a:cubicBezTo>
                    <a:pt x="12180" y="12287"/>
                    <a:pt x="11906" y="12287"/>
                    <a:pt x="11621" y="12275"/>
                  </a:cubicBezTo>
                  <a:cubicBezTo>
                    <a:pt x="11621" y="12275"/>
                    <a:pt x="11609" y="12252"/>
                    <a:pt x="11585" y="12252"/>
                  </a:cubicBezTo>
                  <a:lnTo>
                    <a:pt x="11585" y="12097"/>
                  </a:lnTo>
                  <a:lnTo>
                    <a:pt x="11585" y="11513"/>
                  </a:lnTo>
                  <a:cubicBezTo>
                    <a:pt x="11573" y="11097"/>
                    <a:pt x="11466" y="10811"/>
                    <a:pt x="10954" y="10787"/>
                  </a:cubicBezTo>
                  <a:cubicBezTo>
                    <a:pt x="9954" y="10728"/>
                    <a:pt x="9049" y="10668"/>
                    <a:pt x="8180" y="10644"/>
                  </a:cubicBezTo>
                  <a:lnTo>
                    <a:pt x="8144" y="10644"/>
                  </a:lnTo>
                  <a:cubicBezTo>
                    <a:pt x="7644" y="10644"/>
                    <a:pt x="7394" y="10906"/>
                    <a:pt x="7334" y="11418"/>
                  </a:cubicBezTo>
                  <a:lnTo>
                    <a:pt x="7275" y="11930"/>
                  </a:lnTo>
                  <a:cubicBezTo>
                    <a:pt x="7215" y="11942"/>
                    <a:pt x="7156" y="11942"/>
                    <a:pt x="7096" y="11954"/>
                  </a:cubicBezTo>
                  <a:cubicBezTo>
                    <a:pt x="6882" y="11990"/>
                    <a:pt x="6680" y="12013"/>
                    <a:pt x="6465" y="12013"/>
                  </a:cubicBezTo>
                  <a:cubicBezTo>
                    <a:pt x="6132" y="12037"/>
                    <a:pt x="5787" y="12037"/>
                    <a:pt x="5453" y="12037"/>
                  </a:cubicBezTo>
                  <a:cubicBezTo>
                    <a:pt x="4263" y="12037"/>
                    <a:pt x="3036" y="11942"/>
                    <a:pt x="1810" y="11763"/>
                  </a:cubicBezTo>
                  <a:cubicBezTo>
                    <a:pt x="786" y="11620"/>
                    <a:pt x="786" y="11573"/>
                    <a:pt x="726" y="10847"/>
                  </a:cubicBezTo>
                  <a:cubicBezTo>
                    <a:pt x="726" y="10751"/>
                    <a:pt x="715" y="10668"/>
                    <a:pt x="715" y="10561"/>
                  </a:cubicBezTo>
                  <a:cubicBezTo>
                    <a:pt x="560" y="8715"/>
                    <a:pt x="679" y="6894"/>
                    <a:pt x="834" y="5370"/>
                  </a:cubicBezTo>
                  <a:cubicBezTo>
                    <a:pt x="846" y="5203"/>
                    <a:pt x="869" y="5013"/>
                    <a:pt x="953" y="4858"/>
                  </a:cubicBezTo>
                  <a:cubicBezTo>
                    <a:pt x="1096" y="4560"/>
                    <a:pt x="1322" y="4429"/>
                    <a:pt x="1643" y="4429"/>
                  </a:cubicBezTo>
                  <a:lnTo>
                    <a:pt x="1739" y="4429"/>
                  </a:lnTo>
                  <a:cubicBezTo>
                    <a:pt x="2024" y="4429"/>
                    <a:pt x="2298" y="4429"/>
                    <a:pt x="2584" y="4417"/>
                  </a:cubicBezTo>
                  <a:cubicBezTo>
                    <a:pt x="2870" y="4417"/>
                    <a:pt x="3155" y="4393"/>
                    <a:pt x="3417" y="4393"/>
                  </a:cubicBezTo>
                  <a:cubicBezTo>
                    <a:pt x="3763" y="4393"/>
                    <a:pt x="4025" y="4417"/>
                    <a:pt x="4298" y="4429"/>
                  </a:cubicBezTo>
                  <a:cubicBezTo>
                    <a:pt x="4596" y="4441"/>
                    <a:pt x="4906" y="4453"/>
                    <a:pt x="5251" y="4453"/>
                  </a:cubicBezTo>
                  <a:cubicBezTo>
                    <a:pt x="5739" y="4453"/>
                    <a:pt x="6227" y="4441"/>
                    <a:pt x="6703" y="4429"/>
                  </a:cubicBezTo>
                  <a:lnTo>
                    <a:pt x="6977" y="4417"/>
                  </a:lnTo>
                  <a:cubicBezTo>
                    <a:pt x="7096" y="4417"/>
                    <a:pt x="7215" y="4393"/>
                    <a:pt x="7346" y="4393"/>
                  </a:cubicBezTo>
                  <a:cubicBezTo>
                    <a:pt x="7477" y="4393"/>
                    <a:pt x="7584" y="4393"/>
                    <a:pt x="7692" y="4417"/>
                  </a:cubicBezTo>
                  <a:cubicBezTo>
                    <a:pt x="8394" y="4489"/>
                    <a:pt x="9132" y="4512"/>
                    <a:pt x="10085" y="4512"/>
                  </a:cubicBezTo>
                  <a:cubicBezTo>
                    <a:pt x="10502" y="4512"/>
                    <a:pt x="10930" y="4512"/>
                    <a:pt x="11347" y="4501"/>
                  </a:cubicBezTo>
                  <a:cubicBezTo>
                    <a:pt x="11764" y="4501"/>
                    <a:pt x="12204" y="4489"/>
                    <a:pt x="12621" y="4489"/>
                  </a:cubicBezTo>
                  <a:lnTo>
                    <a:pt x="13014" y="4489"/>
                  </a:lnTo>
                  <a:lnTo>
                    <a:pt x="13133" y="4489"/>
                  </a:lnTo>
                  <a:cubicBezTo>
                    <a:pt x="13538" y="4489"/>
                    <a:pt x="13942" y="4477"/>
                    <a:pt x="14323" y="4453"/>
                  </a:cubicBezTo>
                  <a:cubicBezTo>
                    <a:pt x="14716" y="4441"/>
                    <a:pt x="15121" y="4429"/>
                    <a:pt x="15502" y="4429"/>
                  </a:cubicBezTo>
                  <a:lnTo>
                    <a:pt x="15574" y="4429"/>
                  </a:lnTo>
                  <a:cubicBezTo>
                    <a:pt x="16109" y="4429"/>
                    <a:pt x="16633" y="4501"/>
                    <a:pt x="17229" y="4572"/>
                  </a:cubicBezTo>
                  <a:cubicBezTo>
                    <a:pt x="17824" y="4655"/>
                    <a:pt x="18002" y="4846"/>
                    <a:pt x="18050" y="5465"/>
                  </a:cubicBezTo>
                  <a:cubicBezTo>
                    <a:pt x="18098" y="6215"/>
                    <a:pt x="18122" y="7013"/>
                    <a:pt x="18122" y="7906"/>
                  </a:cubicBezTo>
                  <a:cubicBezTo>
                    <a:pt x="18122" y="8656"/>
                    <a:pt x="18110" y="9263"/>
                    <a:pt x="18062" y="9835"/>
                  </a:cubicBezTo>
                  <a:cubicBezTo>
                    <a:pt x="18038" y="10263"/>
                    <a:pt x="17955" y="10704"/>
                    <a:pt x="17824" y="11239"/>
                  </a:cubicBezTo>
                  <a:cubicBezTo>
                    <a:pt x="17764" y="11513"/>
                    <a:pt x="17538" y="11692"/>
                    <a:pt x="17181" y="11775"/>
                  </a:cubicBezTo>
                  <a:cubicBezTo>
                    <a:pt x="15669" y="12121"/>
                    <a:pt x="14097" y="12287"/>
                    <a:pt x="12466" y="12287"/>
                  </a:cubicBezTo>
                  <a:close/>
                  <a:moveTo>
                    <a:pt x="11073" y="3739"/>
                  </a:moveTo>
                  <a:lnTo>
                    <a:pt x="11002" y="3739"/>
                  </a:lnTo>
                  <a:cubicBezTo>
                    <a:pt x="10883" y="3762"/>
                    <a:pt x="10775" y="3762"/>
                    <a:pt x="10656" y="3762"/>
                  </a:cubicBezTo>
                  <a:lnTo>
                    <a:pt x="10121" y="3762"/>
                  </a:lnTo>
                  <a:cubicBezTo>
                    <a:pt x="9763" y="3762"/>
                    <a:pt x="9370" y="3762"/>
                    <a:pt x="8989" y="3739"/>
                  </a:cubicBezTo>
                  <a:cubicBezTo>
                    <a:pt x="8704" y="3727"/>
                    <a:pt x="8692" y="3715"/>
                    <a:pt x="8680" y="3441"/>
                  </a:cubicBezTo>
                  <a:cubicBezTo>
                    <a:pt x="8656" y="3131"/>
                    <a:pt x="8680" y="2822"/>
                    <a:pt x="8692" y="2512"/>
                  </a:cubicBezTo>
                  <a:lnTo>
                    <a:pt x="8692" y="2417"/>
                  </a:lnTo>
                  <a:cubicBezTo>
                    <a:pt x="8704" y="2226"/>
                    <a:pt x="8811" y="2191"/>
                    <a:pt x="8918" y="2191"/>
                  </a:cubicBezTo>
                  <a:lnTo>
                    <a:pt x="9335" y="2191"/>
                  </a:lnTo>
                  <a:lnTo>
                    <a:pt x="9894" y="2191"/>
                  </a:lnTo>
                  <a:cubicBezTo>
                    <a:pt x="10144" y="2191"/>
                    <a:pt x="10371" y="2191"/>
                    <a:pt x="10561" y="2215"/>
                  </a:cubicBezTo>
                  <a:cubicBezTo>
                    <a:pt x="10918" y="2226"/>
                    <a:pt x="11037" y="2346"/>
                    <a:pt x="11085" y="2727"/>
                  </a:cubicBezTo>
                  <a:lnTo>
                    <a:pt x="11085" y="2762"/>
                  </a:lnTo>
                  <a:cubicBezTo>
                    <a:pt x="11156" y="3108"/>
                    <a:pt x="11192" y="3429"/>
                    <a:pt x="11073" y="3739"/>
                  </a:cubicBezTo>
                  <a:close/>
                  <a:moveTo>
                    <a:pt x="12704" y="3429"/>
                  </a:moveTo>
                  <a:cubicBezTo>
                    <a:pt x="12692" y="3739"/>
                    <a:pt x="12692" y="3739"/>
                    <a:pt x="12335" y="3762"/>
                  </a:cubicBezTo>
                  <a:lnTo>
                    <a:pt x="12204" y="3762"/>
                  </a:lnTo>
                  <a:lnTo>
                    <a:pt x="11978" y="3762"/>
                  </a:lnTo>
                  <a:cubicBezTo>
                    <a:pt x="11966" y="3762"/>
                    <a:pt x="11942" y="3739"/>
                    <a:pt x="11918" y="3739"/>
                  </a:cubicBezTo>
                  <a:lnTo>
                    <a:pt x="11918" y="3655"/>
                  </a:lnTo>
                  <a:cubicBezTo>
                    <a:pt x="11918" y="3524"/>
                    <a:pt x="11906" y="3369"/>
                    <a:pt x="11883" y="3239"/>
                  </a:cubicBezTo>
                  <a:cubicBezTo>
                    <a:pt x="11883" y="3167"/>
                    <a:pt x="11871" y="3084"/>
                    <a:pt x="11871" y="3000"/>
                  </a:cubicBezTo>
                  <a:cubicBezTo>
                    <a:pt x="11859" y="2762"/>
                    <a:pt x="11835" y="2524"/>
                    <a:pt x="11787" y="2286"/>
                  </a:cubicBezTo>
                  <a:cubicBezTo>
                    <a:pt x="11668" y="1774"/>
                    <a:pt x="11311" y="1464"/>
                    <a:pt x="10799" y="1464"/>
                  </a:cubicBezTo>
                  <a:cubicBezTo>
                    <a:pt x="10478" y="1453"/>
                    <a:pt x="10144" y="1453"/>
                    <a:pt x="9835" y="1453"/>
                  </a:cubicBezTo>
                  <a:cubicBezTo>
                    <a:pt x="9525" y="1453"/>
                    <a:pt x="9216" y="1453"/>
                    <a:pt x="8918" y="1464"/>
                  </a:cubicBezTo>
                  <a:cubicBezTo>
                    <a:pt x="8358" y="1476"/>
                    <a:pt x="8096" y="1750"/>
                    <a:pt x="8037" y="2310"/>
                  </a:cubicBezTo>
                  <a:cubicBezTo>
                    <a:pt x="8001" y="2584"/>
                    <a:pt x="8001" y="2846"/>
                    <a:pt x="8001" y="3108"/>
                  </a:cubicBezTo>
                  <a:lnTo>
                    <a:pt x="8001" y="3429"/>
                  </a:lnTo>
                  <a:lnTo>
                    <a:pt x="8001" y="3715"/>
                  </a:lnTo>
                  <a:lnTo>
                    <a:pt x="8001" y="3739"/>
                  </a:lnTo>
                  <a:cubicBezTo>
                    <a:pt x="7870" y="3762"/>
                    <a:pt x="7739" y="3774"/>
                    <a:pt x="7584" y="3774"/>
                  </a:cubicBezTo>
                  <a:cubicBezTo>
                    <a:pt x="7454" y="3774"/>
                    <a:pt x="7334" y="3774"/>
                    <a:pt x="7215" y="3762"/>
                  </a:cubicBezTo>
                  <a:cubicBezTo>
                    <a:pt x="7132" y="3762"/>
                    <a:pt x="7037" y="3739"/>
                    <a:pt x="6953" y="3739"/>
                  </a:cubicBezTo>
                  <a:cubicBezTo>
                    <a:pt x="6906" y="3739"/>
                    <a:pt x="6870" y="3727"/>
                    <a:pt x="6846" y="3715"/>
                  </a:cubicBezTo>
                  <a:cubicBezTo>
                    <a:pt x="6811" y="3679"/>
                    <a:pt x="6811" y="3643"/>
                    <a:pt x="6811" y="3584"/>
                  </a:cubicBezTo>
                  <a:cubicBezTo>
                    <a:pt x="6811" y="3417"/>
                    <a:pt x="6811" y="3239"/>
                    <a:pt x="6822" y="3072"/>
                  </a:cubicBezTo>
                  <a:cubicBezTo>
                    <a:pt x="6822" y="2596"/>
                    <a:pt x="6846" y="2096"/>
                    <a:pt x="6906" y="1619"/>
                  </a:cubicBezTo>
                  <a:cubicBezTo>
                    <a:pt x="6965" y="1119"/>
                    <a:pt x="7382" y="798"/>
                    <a:pt x="7954" y="762"/>
                  </a:cubicBezTo>
                  <a:cubicBezTo>
                    <a:pt x="8418" y="750"/>
                    <a:pt x="8882" y="750"/>
                    <a:pt x="9311" y="750"/>
                  </a:cubicBezTo>
                  <a:cubicBezTo>
                    <a:pt x="9799" y="750"/>
                    <a:pt x="10299" y="762"/>
                    <a:pt x="10752" y="786"/>
                  </a:cubicBezTo>
                  <a:cubicBezTo>
                    <a:pt x="11192" y="798"/>
                    <a:pt x="11609" y="881"/>
                    <a:pt x="12109" y="1000"/>
                  </a:cubicBezTo>
                  <a:cubicBezTo>
                    <a:pt x="12561" y="1107"/>
                    <a:pt x="12680" y="1262"/>
                    <a:pt x="12704" y="1703"/>
                  </a:cubicBezTo>
                  <a:cubicBezTo>
                    <a:pt x="12728" y="2274"/>
                    <a:pt x="12740" y="2869"/>
                    <a:pt x="12704" y="342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" name="Google Shape;9;p2"/>
          <p:cNvSpPr/>
          <p:nvPr userDrawn="1"/>
        </p:nvSpPr>
        <p:spPr>
          <a:xfrm>
            <a:off x="1002625" y="1175971"/>
            <a:ext cx="2369644" cy="2369644"/>
          </a:xfrm>
          <a:custGeom>
            <a:avLst/>
            <a:gdLst/>
            <a:ahLst/>
            <a:cxnLst/>
            <a:rect l="l" t="t" r="r" b="b"/>
            <a:pathLst>
              <a:path w="47804" h="47804" extrusionOk="0">
                <a:moveTo>
                  <a:pt x="23908" y="0"/>
                </a:moveTo>
                <a:cubicBezTo>
                  <a:pt x="22372" y="0"/>
                  <a:pt x="21050" y="1917"/>
                  <a:pt x="19586" y="2203"/>
                </a:cubicBezTo>
                <a:cubicBezTo>
                  <a:pt x="19422" y="2235"/>
                  <a:pt x="19253" y="2249"/>
                  <a:pt x="19080" y="2249"/>
                </a:cubicBezTo>
                <a:cubicBezTo>
                  <a:pt x="17963" y="2249"/>
                  <a:pt x="16678" y="1664"/>
                  <a:pt x="15580" y="1664"/>
                </a:cubicBezTo>
                <a:cubicBezTo>
                  <a:pt x="15289" y="1664"/>
                  <a:pt x="15010" y="1705"/>
                  <a:pt x="14752" y="1810"/>
                </a:cubicBezTo>
                <a:cubicBezTo>
                  <a:pt x="13347" y="2393"/>
                  <a:pt x="12859" y="4667"/>
                  <a:pt x="11609" y="5501"/>
                </a:cubicBezTo>
                <a:cubicBezTo>
                  <a:pt x="10359" y="6334"/>
                  <a:pt x="8049" y="5929"/>
                  <a:pt x="7001" y="6989"/>
                </a:cubicBezTo>
                <a:cubicBezTo>
                  <a:pt x="5941" y="8049"/>
                  <a:pt x="6346" y="10358"/>
                  <a:pt x="5513" y="11609"/>
                </a:cubicBezTo>
                <a:cubicBezTo>
                  <a:pt x="4667" y="12859"/>
                  <a:pt x="2393" y="13347"/>
                  <a:pt x="1810" y="14740"/>
                </a:cubicBezTo>
                <a:cubicBezTo>
                  <a:pt x="1238" y="16133"/>
                  <a:pt x="2500" y="18074"/>
                  <a:pt x="2203" y="19586"/>
                </a:cubicBezTo>
                <a:cubicBezTo>
                  <a:pt x="1917" y="21026"/>
                  <a:pt x="0" y="22360"/>
                  <a:pt x="0" y="23896"/>
                </a:cubicBezTo>
                <a:cubicBezTo>
                  <a:pt x="0" y="25432"/>
                  <a:pt x="1917" y="26753"/>
                  <a:pt x="2203" y="28218"/>
                </a:cubicBezTo>
                <a:cubicBezTo>
                  <a:pt x="2500" y="29718"/>
                  <a:pt x="1250" y="31671"/>
                  <a:pt x="1810" y="33052"/>
                </a:cubicBezTo>
                <a:cubicBezTo>
                  <a:pt x="2393" y="34445"/>
                  <a:pt x="4679" y="34945"/>
                  <a:pt x="5513" y="36195"/>
                </a:cubicBezTo>
                <a:cubicBezTo>
                  <a:pt x="6346" y="37445"/>
                  <a:pt x="5941" y="39743"/>
                  <a:pt x="7001" y="40803"/>
                </a:cubicBezTo>
                <a:cubicBezTo>
                  <a:pt x="8049" y="41862"/>
                  <a:pt x="10359" y="41457"/>
                  <a:pt x="11609" y="42291"/>
                </a:cubicBezTo>
                <a:cubicBezTo>
                  <a:pt x="12859" y="43124"/>
                  <a:pt x="13347" y="45398"/>
                  <a:pt x="14752" y="45982"/>
                </a:cubicBezTo>
                <a:cubicBezTo>
                  <a:pt x="15017" y="46094"/>
                  <a:pt x="15304" y="46138"/>
                  <a:pt x="15604" y="46138"/>
                </a:cubicBezTo>
                <a:cubicBezTo>
                  <a:pt x="16698" y="46138"/>
                  <a:pt x="17975" y="45555"/>
                  <a:pt x="19084" y="45555"/>
                </a:cubicBezTo>
                <a:cubicBezTo>
                  <a:pt x="19256" y="45555"/>
                  <a:pt x="19424" y="45569"/>
                  <a:pt x="19586" y="45601"/>
                </a:cubicBezTo>
                <a:cubicBezTo>
                  <a:pt x="21027" y="45875"/>
                  <a:pt x="22372" y="47803"/>
                  <a:pt x="23908" y="47803"/>
                </a:cubicBezTo>
                <a:cubicBezTo>
                  <a:pt x="25432" y="47803"/>
                  <a:pt x="26754" y="45875"/>
                  <a:pt x="28218" y="45601"/>
                </a:cubicBezTo>
                <a:cubicBezTo>
                  <a:pt x="28382" y="45568"/>
                  <a:pt x="28551" y="45554"/>
                  <a:pt x="28724" y="45554"/>
                </a:cubicBezTo>
                <a:cubicBezTo>
                  <a:pt x="29835" y="45554"/>
                  <a:pt x="31114" y="46133"/>
                  <a:pt x="32208" y="46133"/>
                </a:cubicBezTo>
                <a:cubicBezTo>
                  <a:pt x="32505" y="46133"/>
                  <a:pt x="32789" y="46091"/>
                  <a:pt x="33052" y="45982"/>
                </a:cubicBezTo>
                <a:cubicBezTo>
                  <a:pt x="34457" y="45398"/>
                  <a:pt x="34945" y="43124"/>
                  <a:pt x="36195" y="42291"/>
                </a:cubicBezTo>
                <a:cubicBezTo>
                  <a:pt x="37445" y="41457"/>
                  <a:pt x="39755" y="41862"/>
                  <a:pt x="40815" y="40803"/>
                </a:cubicBezTo>
                <a:cubicBezTo>
                  <a:pt x="41863" y="39743"/>
                  <a:pt x="41470" y="37445"/>
                  <a:pt x="42303" y="36195"/>
                </a:cubicBezTo>
                <a:cubicBezTo>
                  <a:pt x="43137" y="34945"/>
                  <a:pt x="45411" y="34445"/>
                  <a:pt x="45994" y="33052"/>
                </a:cubicBezTo>
                <a:cubicBezTo>
                  <a:pt x="46566" y="31671"/>
                  <a:pt x="45303" y="29718"/>
                  <a:pt x="45601" y="28218"/>
                </a:cubicBezTo>
                <a:cubicBezTo>
                  <a:pt x="45887" y="26765"/>
                  <a:pt x="47804" y="25432"/>
                  <a:pt x="47804" y="23896"/>
                </a:cubicBezTo>
                <a:cubicBezTo>
                  <a:pt x="47804" y="22360"/>
                  <a:pt x="45887" y="21038"/>
                  <a:pt x="45601" y="19586"/>
                </a:cubicBezTo>
                <a:cubicBezTo>
                  <a:pt x="45303" y="18074"/>
                  <a:pt x="46554" y="16133"/>
                  <a:pt x="45994" y="14740"/>
                </a:cubicBezTo>
                <a:cubicBezTo>
                  <a:pt x="45411" y="13347"/>
                  <a:pt x="43137" y="12859"/>
                  <a:pt x="42303" y="11609"/>
                </a:cubicBezTo>
                <a:cubicBezTo>
                  <a:pt x="41470" y="10358"/>
                  <a:pt x="41863" y="8049"/>
                  <a:pt x="40815" y="6989"/>
                </a:cubicBezTo>
                <a:cubicBezTo>
                  <a:pt x="39755" y="5929"/>
                  <a:pt x="37445" y="6334"/>
                  <a:pt x="36195" y="5501"/>
                </a:cubicBezTo>
                <a:cubicBezTo>
                  <a:pt x="34945" y="4667"/>
                  <a:pt x="34457" y="2393"/>
                  <a:pt x="33052" y="1810"/>
                </a:cubicBezTo>
                <a:cubicBezTo>
                  <a:pt x="32789" y="1699"/>
                  <a:pt x="32505" y="1655"/>
                  <a:pt x="32207" y="1655"/>
                </a:cubicBezTo>
                <a:cubicBezTo>
                  <a:pt x="31110" y="1655"/>
                  <a:pt x="29828" y="2248"/>
                  <a:pt x="28715" y="2248"/>
                </a:cubicBezTo>
                <a:cubicBezTo>
                  <a:pt x="28545" y="2248"/>
                  <a:pt x="28379" y="2235"/>
                  <a:pt x="28218" y="2203"/>
                </a:cubicBezTo>
                <a:cubicBezTo>
                  <a:pt x="26777" y="1917"/>
                  <a:pt x="25432" y="0"/>
                  <a:pt x="23908" y="0"/>
                </a:cubicBezTo>
                <a:close/>
              </a:path>
            </a:pathLst>
          </a:custGeom>
          <a:noFill/>
          <a:ln w="28575" cap="flat" cmpd="sng">
            <a:solidFill>
              <a:schemeClr val="lt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12;p2"/>
          <p:cNvSpPr/>
          <p:nvPr userDrawn="1"/>
        </p:nvSpPr>
        <p:spPr>
          <a:xfrm flipH="1">
            <a:off x="1802668" y="-30325"/>
            <a:ext cx="7369282" cy="3480400"/>
          </a:xfrm>
          <a:custGeom>
            <a:avLst/>
            <a:gdLst/>
            <a:ahLst/>
            <a:cxnLst/>
            <a:rect l="l" t="t" r="r" b="b"/>
            <a:pathLst>
              <a:path w="40828" h="24587" extrusionOk="0">
                <a:moveTo>
                  <a:pt x="1" y="0"/>
                </a:moveTo>
                <a:lnTo>
                  <a:pt x="1" y="12"/>
                </a:lnTo>
                <a:lnTo>
                  <a:pt x="1" y="24586"/>
                </a:lnTo>
                <a:cubicBezTo>
                  <a:pt x="1" y="24586"/>
                  <a:pt x="20777" y="24039"/>
                  <a:pt x="25778" y="15716"/>
                </a:cubicBezTo>
                <a:cubicBezTo>
                  <a:pt x="30779" y="7394"/>
                  <a:pt x="37518" y="8061"/>
                  <a:pt x="39173" y="5536"/>
                </a:cubicBezTo>
                <a:cubicBezTo>
                  <a:pt x="40827" y="3000"/>
                  <a:pt x="39577" y="0"/>
                  <a:pt x="39577" y="0"/>
                </a:cubicBezTo>
                <a:close/>
              </a:path>
            </a:pathLst>
          </a:custGeom>
          <a:noFill/>
          <a:ln w="28575" cap="flat" cmpd="sng">
            <a:solidFill>
              <a:schemeClr val="bg2">
                <a:lumMod val="60000"/>
                <a:lumOff val="40000"/>
              </a:schemeClr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19050" y="2590575"/>
            <a:ext cx="3657600" cy="142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>
                <a:latin typeface="UTM Androgyne" panose="02040603050506020204" pitchFamily="18" charset="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 dirty="0"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619050" y="3889425"/>
            <a:ext cx="3657600" cy="56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angolin"/>
              <a:buNone/>
              <a:defRPr sz="2400">
                <a:latin typeface="UTM Androgyne" panose="02040603050506020204" pitchFamily="18" charset="0"/>
                <a:ea typeface="UTM Androgyne" panose="02040603050506020204" pitchFamily="18" charset="0"/>
                <a:cs typeface="UTM Androgyne" panose="02040603050506020204" pitchFamily="18" charset="0"/>
                <a:sym typeface="Pangolin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9pPr>
          </a:lstStyle>
          <a:p>
            <a:endParaRPr dirty="0"/>
          </a:p>
        </p:txBody>
      </p:sp>
      <p:sp>
        <p:nvSpPr>
          <p:cNvPr id="18" name="TextBox 17"/>
          <p:cNvSpPr txBox="1"/>
          <p:nvPr userDrawn="1"/>
        </p:nvSpPr>
        <p:spPr>
          <a:xfrm>
            <a:off x="6922851" y="4876800"/>
            <a:ext cx="16050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rgbClr val="AC98C9"/>
                </a:solidFill>
              </a:rPr>
              <a:t>FeistyForwarders_0968120672</a:t>
            </a:r>
            <a:endParaRPr lang="en-US" sz="800" dirty="0">
              <a:solidFill>
                <a:srgbClr val="AC98C9"/>
              </a:solidFill>
            </a:endParaRPr>
          </a:p>
        </p:txBody>
      </p:sp>
      <p:sp>
        <p:nvSpPr>
          <p:cNvPr id="19" name="Google Shape;199;p25"/>
          <p:cNvSpPr/>
          <p:nvPr userDrawn="1"/>
        </p:nvSpPr>
        <p:spPr>
          <a:xfrm>
            <a:off x="2294035" y="922469"/>
            <a:ext cx="589776" cy="566992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rgbClr val="FFD13F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0" name="Google Shape;246;p25"/>
          <p:cNvGrpSpPr/>
          <p:nvPr userDrawn="1"/>
        </p:nvGrpSpPr>
        <p:grpSpPr>
          <a:xfrm>
            <a:off x="8429016" y="2303715"/>
            <a:ext cx="514295" cy="474382"/>
            <a:chOff x="712875" y="2205450"/>
            <a:chExt cx="233675" cy="215550"/>
          </a:xfrm>
        </p:grpSpPr>
        <p:sp>
          <p:nvSpPr>
            <p:cNvPr id="21" name="Google Shape;247;p25"/>
            <p:cNvSpPr/>
            <p:nvPr/>
          </p:nvSpPr>
          <p:spPr>
            <a:xfrm>
              <a:off x="727450" y="2222125"/>
              <a:ext cx="203325" cy="183675"/>
            </a:xfrm>
            <a:custGeom>
              <a:avLst/>
              <a:gdLst/>
              <a:ahLst/>
              <a:cxnLst/>
              <a:rect l="l" t="t" r="r" b="b"/>
              <a:pathLst>
                <a:path w="8133" h="7347" extrusionOk="0">
                  <a:moveTo>
                    <a:pt x="3013" y="1"/>
                  </a:moveTo>
                  <a:cubicBezTo>
                    <a:pt x="2894" y="1"/>
                    <a:pt x="2775" y="1"/>
                    <a:pt x="2680" y="48"/>
                  </a:cubicBezTo>
                  <a:cubicBezTo>
                    <a:pt x="2454" y="120"/>
                    <a:pt x="2227" y="120"/>
                    <a:pt x="1989" y="120"/>
                  </a:cubicBezTo>
                  <a:cubicBezTo>
                    <a:pt x="1823" y="120"/>
                    <a:pt x="1668" y="120"/>
                    <a:pt x="1501" y="144"/>
                  </a:cubicBezTo>
                  <a:cubicBezTo>
                    <a:pt x="1037" y="203"/>
                    <a:pt x="691" y="513"/>
                    <a:pt x="334" y="763"/>
                  </a:cubicBezTo>
                  <a:cubicBezTo>
                    <a:pt x="322" y="775"/>
                    <a:pt x="310" y="798"/>
                    <a:pt x="299" y="822"/>
                  </a:cubicBezTo>
                  <a:cubicBezTo>
                    <a:pt x="144" y="1108"/>
                    <a:pt x="1" y="1394"/>
                    <a:pt x="13" y="1715"/>
                  </a:cubicBezTo>
                  <a:cubicBezTo>
                    <a:pt x="25" y="2168"/>
                    <a:pt x="13" y="2608"/>
                    <a:pt x="25" y="3061"/>
                  </a:cubicBezTo>
                  <a:cubicBezTo>
                    <a:pt x="37" y="3418"/>
                    <a:pt x="72" y="3775"/>
                    <a:pt x="120" y="4132"/>
                  </a:cubicBezTo>
                  <a:cubicBezTo>
                    <a:pt x="156" y="4525"/>
                    <a:pt x="310" y="4882"/>
                    <a:pt x="489" y="5239"/>
                  </a:cubicBezTo>
                  <a:cubicBezTo>
                    <a:pt x="537" y="5323"/>
                    <a:pt x="572" y="5406"/>
                    <a:pt x="632" y="5466"/>
                  </a:cubicBezTo>
                  <a:cubicBezTo>
                    <a:pt x="680" y="5513"/>
                    <a:pt x="739" y="5561"/>
                    <a:pt x="799" y="5561"/>
                  </a:cubicBezTo>
                  <a:cubicBezTo>
                    <a:pt x="1016" y="5608"/>
                    <a:pt x="1225" y="5670"/>
                    <a:pt x="1445" y="5670"/>
                  </a:cubicBezTo>
                  <a:cubicBezTo>
                    <a:pt x="1503" y="5670"/>
                    <a:pt x="1561" y="5666"/>
                    <a:pt x="1620" y="5656"/>
                  </a:cubicBezTo>
                  <a:cubicBezTo>
                    <a:pt x="1648" y="5652"/>
                    <a:pt x="1677" y="5651"/>
                    <a:pt x="1707" y="5651"/>
                  </a:cubicBezTo>
                  <a:cubicBezTo>
                    <a:pt x="1766" y="5651"/>
                    <a:pt x="1827" y="5656"/>
                    <a:pt x="1882" y="5656"/>
                  </a:cubicBezTo>
                  <a:cubicBezTo>
                    <a:pt x="2096" y="5680"/>
                    <a:pt x="2180" y="5775"/>
                    <a:pt x="2180" y="5989"/>
                  </a:cubicBezTo>
                  <a:cubicBezTo>
                    <a:pt x="2180" y="6049"/>
                    <a:pt x="2180" y="6120"/>
                    <a:pt x="2168" y="6180"/>
                  </a:cubicBezTo>
                  <a:cubicBezTo>
                    <a:pt x="2084" y="6490"/>
                    <a:pt x="2049" y="6835"/>
                    <a:pt x="1882" y="7121"/>
                  </a:cubicBezTo>
                  <a:cubicBezTo>
                    <a:pt x="1858" y="7168"/>
                    <a:pt x="1858" y="7204"/>
                    <a:pt x="1811" y="7347"/>
                  </a:cubicBezTo>
                  <a:cubicBezTo>
                    <a:pt x="2049" y="7228"/>
                    <a:pt x="2215" y="7132"/>
                    <a:pt x="2358" y="7013"/>
                  </a:cubicBezTo>
                  <a:cubicBezTo>
                    <a:pt x="2573" y="6847"/>
                    <a:pt x="2775" y="6692"/>
                    <a:pt x="3037" y="6597"/>
                  </a:cubicBezTo>
                  <a:cubicBezTo>
                    <a:pt x="3168" y="6537"/>
                    <a:pt x="3275" y="6466"/>
                    <a:pt x="3347" y="6335"/>
                  </a:cubicBezTo>
                  <a:cubicBezTo>
                    <a:pt x="3394" y="6240"/>
                    <a:pt x="3454" y="6156"/>
                    <a:pt x="3513" y="6073"/>
                  </a:cubicBezTo>
                  <a:cubicBezTo>
                    <a:pt x="3608" y="5918"/>
                    <a:pt x="3763" y="5835"/>
                    <a:pt x="3954" y="5823"/>
                  </a:cubicBezTo>
                  <a:lnTo>
                    <a:pt x="4418" y="5823"/>
                  </a:lnTo>
                  <a:cubicBezTo>
                    <a:pt x="4484" y="5820"/>
                    <a:pt x="4549" y="5819"/>
                    <a:pt x="4615" y="5819"/>
                  </a:cubicBezTo>
                  <a:cubicBezTo>
                    <a:pt x="4878" y="5819"/>
                    <a:pt x="5142" y="5835"/>
                    <a:pt x="5406" y="5835"/>
                  </a:cubicBezTo>
                  <a:cubicBezTo>
                    <a:pt x="5737" y="5835"/>
                    <a:pt x="6067" y="5811"/>
                    <a:pt x="6395" y="5704"/>
                  </a:cubicBezTo>
                  <a:cubicBezTo>
                    <a:pt x="6692" y="5704"/>
                    <a:pt x="6966" y="5597"/>
                    <a:pt x="7240" y="5513"/>
                  </a:cubicBezTo>
                  <a:cubicBezTo>
                    <a:pt x="7633" y="5382"/>
                    <a:pt x="7871" y="5120"/>
                    <a:pt x="7978" y="4739"/>
                  </a:cubicBezTo>
                  <a:cubicBezTo>
                    <a:pt x="8061" y="4382"/>
                    <a:pt x="8133" y="4025"/>
                    <a:pt x="8121" y="3656"/>
                  </a:cubicBezTo>
                  <a:cubicBezTo>
                    <a:pt x="8050" y="3323"/>
                    <a:pt x="8050" y="2965"/>
                    <a:pt x="8085" y="2620"/>
                  </a:cubicBezTo>
                  <a:cubicBezTo>
                    <a:pt x="8097" y="2287"/>
                    <a:pt x="7919" y="1989"/>
                    <a:pt x="7942" y="1644"/>
                  </a:cubicBezTo>
                  <a:cubicBezTo>
                    <a:pt x="7942" y="1608"/>
                    <a:pt x="7919" y="1572"/>
                    <a:pt x="7907" y="1537"/>
                  </a:cubicBezTo>
                  <a:cubicBezTo>
                    <a:pt x="7811" y="1358"/>
                    <a:pt x="7740" y="1167"/>
                    <a:pt x="7633" y="989"/>
                  </a:cubicBezTo>
                  <a:cubicBezTo>
                    <a:pt x="7526" y="822"/>
                    <a:pt x="7454" y="632"/>
                    <a:pt x="7288" y="536"/>
                  </a:cubicBezTo>
                  <a:cubicBezTo>
                    <a:pt x="6966" y="358"/>
                    <a:pt x="6633" y="203"/>
                    <a:pt x="6252" y="203"/>
                  </a:cubicBezTo>
                  <a:cubicBezTo>
                    <a:pt x="6192" y="203"/>
                    <a:pt x="6109" y="203"/>
                    <a:pt x="6049" y="179"/>
                  </a:cubicBezTo>
                  <a:cubicBezTo>
                    <a:pt x="5897" y="126"/>
                    <a:pt x="5732" y="119"/>
                    <a:pt x="5574" y="119"/>
                  </a:cubicBezTo>
                  <a:cubicBezTo>
                    <a:pt x="5521" y="119"/>
                    <a:pt x="5469" y="120"/>
                    <a:pt x="5418" y="120"/>
                  </a:cubicBezTo>
                  <a:cubicBezTo>
                    <a:pt x="5337" y="120"/>
                    <a:pt x="5255" y="128"/>
                    <a:pt x="5176" y="128"/>
                  </a:cubicBezTo>
                  <a:cubicBezTo>
                    <a:pt x="5116" y="128"/>
                    <a:pt x="5058" y="123"/>
                    <a:pt x="5002" y="108"/>
                  </a:cubicBezTo>
                  <a:cubicBezTo>
                    <a:pt x="4347" y="1"/>
                    <a:pt x="3668" y="1"/>
                    <a:pt x="301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48;p25"/>
            <p:cNvSpPr/>
            <p:nvPr/>
          </p:nvSpPr>
          <p:spPr>
            <a:xfrm>
              <a:off x="712875" y="2205450"/>
              <a:ext cx="233675" cy="215550"/>
            </a:xfrm>
            <a:custGeom>
              <a:avLst/>
              <a:gdLst/>
              <a:ahLst/>
              <a:cxnLst/>
              <a:rect l="l" t="t" r="r" b="b"/>
              <a:pathLst>
                <a:path w="9347" h="8622" extrusionOk="0">
                  <a:moveTo>
                    <a:pt x="4394" y="7192"/>
                  </a:moveTo>
                  <a:cubicBezTo>
                    <a:pt x="4239" y="7549"/>
                    <a:pt x="3918" y="7716"/>
                    <a:pt x="3620" y="7895"/>
                  </a:cubicBezTo>
                  <a:cubicBezTo>
                    <a:pt x="3346" y="8050"/>
                    <a:pt x="3072" y="8216"/>
                    <a:pt x="2798" y="8395"/>
                  </a:cubicBezTo>
                  <a:cubicBezTo>
                    <a:pt x="2548" y="8573"/>
                    <a:pt x="2263" y="8621"/>
                    <a:pt x="1965" y="8585"/>
                  </a:cubicBezTo>
                  <a:cubicBezTo>
                    <a:pt x="1846" y="8573"/>
                    <a:pt x="1739" y="8526"/>
                    <a:pt x="1667" y="8442"/>
                  </a:cubicBezTo>
                  <a:cubicBezTo>
                    <a:pt x="1548" y="8323"/>
                    <a:pt x="1536" y="8192"/>
                    <a:pt x="1644" y="8073"/>
                  </a:cubicBezTo>
                  <a:cubicBezTo>
                    <a:pt x="1846" y="7823"/>
                    <a:pt x="1977" y="7561"/>
                    <a:pt x="2084" y="7264"/>
                  </a:cubicBezTo>
                  <a:cubicBezTo>
                    <a:pt x="2096" y="7204"/>
                    <a:pt x="2132" y="7145"/>
                    <a:pt x="2144" y="7085"/>
                  </a:cubicBezTo>
                  <a:cubicBezTo>
                    <a:pt x="2156" y="7026"/>
                    <a:pt x="2144" y="6966"/>
                    <a:pt x="2144" y="6895"/>
                  </a:cubicBezTo>
                  <a:cubicBezTo>
                    <a:pt x="1894" y="6859"/>
                    <a:pt x="1655" y="6799"/>
                    <a:pt x="1417" y="6823"/>
                  </a:cubicBezTo>
                  <a:cubicBezTo>
                    <a:pt x="1048" y="6835"/>
                    <a:pt x="810" y="6645"/>
                    <a:pt x="632" y="6359"/>
                  </a:cubicBezTo>
                  <a:cubicBezTo>
                    <a:pt x="358" y="5930"/>
                    <a:pt x="191" y="5430"/>
                    <a:pt x="108" y="4930"/>
                  </a:cubicBezTo>
                  <a:cubicBezTo>
                    <a:pt x="12" y="4418"/>
                    <a:pt x="12" y="3918"/>
                    <a:pt x="12" y="3394"/>
                  </a:cubicBezTo>
                  <a:cubicBezTo>
                    <a:pt x="12" y="3049"/>
                    <a:pt x="36" y="2704"/>
                    <a:pt x="12" y="2346"/>
                  </a:cubicBezTo>
                  <a:cubicBezTo>
                    <a:pt x="0" y="1870"/>
                    <a:pt x="215" y="1489"/>
                    <a:pt x="429" y="1108"/>
                  </a:cubicBezTo>
                  <a:cubicBezTo>
                    <a:pt x="465" y="1049"/>
                    <a:pt x="512" y="1001"/>
                    <a:pt x="572" y="965"/>
                  </a:cubicBezTo>
                  <a:cubicBezTo>
                    <a:pt x="751" y="822"/>
                    <a:pt x="929" y="691"/>
                    <a:pt x="1120" y="549"/>
                  </a:cubicBezTo>
                  <a:cubicBezTo>
                    <a:pt x="1489" y="287"/>
                    <a:pt x="1905" y="168"/>
                    <a:pt x="2370" y="156"/>
                  </a:cubicBezTo>
                  <a:cubicBezTo>
                    <a:pt x="2667" y="156"/>
                    <a:pt x="2965" y="168"/>
                    <a:pt x="3251" y="60"/>
                  </a:cubicBezTo>
                  <a:cubicBezTo>
                    <a:pt x="3275" y="49"/>
                    <a:pt x="3322" y="49"/>
                    <a:pt x="3370" y="49"/>
                  </a:cubicBezTo>
                  <a:cubicBezTo>
                    <a:pt x="4215" y="49"/>
                    <a:pt x="5073" y="1"/>
                    <a:pt x="5930" y="180"/>
                  </a:cubicBezTo>
                  <a:cubicBezTo>
                    <a:pt x="6025" y="191"/>
                    <a:pt x="6132" y="203"/>
                    <a:pt x="6227" y="203"/>
                  </a:cubicBezTo>
                  <a:cubicBezTo>
                    <a:pt x="6418" y="203"/>
                    <a:pt x="6608" y="191"/>
                    <a:pt x="6787" y="299"/>
                  </a:cubicBezTo>
                  <a:cubicBezTo>
                    <a:pt x="6823" y="310"/>
                    <a:pt x="6858" y="322"/>
                    <a:pt x="6906" y="310"/>
                  </a:cubicBezTo>
                  <a:cubicBezTo>
                    <a:pt x="7299" y="263"/>
                    <a:pt x="7632" y="441"/>
                    <a:pt x="7978" y="561"/>
                  </a:cubicBezTo>
                  <a:cubicBezTo>
                    <a:pt x="8228" y="656"/>
                    <a:pt x="8502" y="787"/>
                    <a:pt x="8621" y="1072"/>
                  </a:cubicBezTo>
                  <a:cubicBezTo>
                    <a:pt x="8918" y="1358"/>
                    <a:pt x="8966" y="1775"/>
                    <a:pt x="9156" y="2108"/>
                  </a:cubicBezTo>
                  <a:cubicBezTo>
                    <a:pt x="9180" y="2168"/>
                    <a:pt x="9180" y="2263"/>
                    <a:pt x="9180" y="2335"/>
                  </a:cubicBezTo>
                  <a:cubicBezTo>
                    <a:pt x="9204" y="2394"/>
                    <a:pt x="9180" y="2466"/>
                    <a:pt x="9216" y="2525"/>
                  </a:cubicBezTo>
                  <a:cubicBezTo>
                    <a:pt x="9347" y="2763"/>
                    <a:pt x="9323" y="3025"/>
                    <a:pt x="9323" y="3275"/>
                  </a:cubicBezTo>
                  <a:cubicBezTo>
                    <a:pt x="9323" y="3799"/>
                    <a:pt x="9323" y="4311"/>
                    <a:pt x="9335" y="4847"/>
                  </a:cubicBezTo>
                  <a:cubicBezTo>
                    <a:pt x="9335" y="5002"/>
                    <a:pt x="9335" y="5144"/>
                    <a:pt x="9264" y="5299"/>
                  </a:cubicBezTo>
                  <a:cubicBezTo>
                    <a:pt x="9228" y="5359"/>
                    <a:pt x="9216" y="5442"/>
                    <a:pt x="9216" y="5525"/>
                  </a:cubicBezTo>
                  <a:cubicBezTo>
                    <a:pt x="9216" y="5787"/>
                    <a:pt x="9097" y="6014"/>
                    <a:pt x="8918" y="6204"/>
                  </a:cubicBezTo>
                  <a:cubicBezTo>
                    <a:pt x="8680" y="6478"/>
                    <a:pt x="8406" y="6716"/>
                    <a:pt x="8049" y="6823"/>
                  </a:cubicBezTo>
                  <a:cubicBezTo>
                    <a:pt x="7990" y="6835"/>
                    <a:pt x="7930" y="6883"/>
                    <a:pt x="7871" y="6895"/>
                  </a:cubicBezTo>
                  <a:cubicBezTo>
                    <a:pt x="7632" y="6978"/>
                    <a:pt x="7418" y="7097"/>
                    <a:pt x="7144" y="7085"/>
                  </a:cubicBezTo>
                  <a:cubicBezTo>
                    <a:pt x="7097" y="7085"/>
                    <a:pt x="7037" y="7085"/>
                    <a:pt x="7001" y="7097"/>
                  </a:cubicBezTo>
                  <a:cubicBezTo>
                    <a:pt x="6716" y="7240"/>
                    <a:pt x="6418" y="7192"/>
                    <a:pt x="6132" y="7192"/>
                  </a:cubicBezTo>
                  <a:close/>
                  <a:moveTo>
                    <a:pt x="2358" y="8038"/>
                  </a:moveTo>
                  <a:cubicBezTo>
                    <a:pt x="2596" y="7919"/>
                    <a:pt x="2751" y="7835"/>
                    <a:pt x="2906" y="7716"/>
                  </a:cubicBezTo>
                  <a:cubicBezTo>
                    <a:pt x="3108" y="7549"/>
                    <a:pt x="3322" y="7383"/>
                    <a:pt x="3572" y="7299"/>
                  </a:cubicBezTo>
                  <a:cubicBezTo>
                    <a:pt x="3703" y="7240"/>
                    <a:pt x="3810" y="7157"/>
                    <a:pt x="3882" y="7026"/>
                  </a:cubicBezTo>
                  <a:cubicBezTo>
                    <a:pt x="3930" y="6930"/>
                    <a:pt x="3989" y="6847"/>
                    <a:pt x="4049" y="6776"/>
                  </a:cubicBezTo>
                  <a:cubicBezTo>
                    <a:pt x="4156" y="6609"/>
                    <a:pt x="4299" y="6537"/>
                    <a:pt x="4489" y="6526"/>
                  </a:cubicBezTo>
                  <a:lnTo>
                    <a:pt x="4953" y="6526"/>
                  </a:lnTo>
                  <a:cubicBezTo>
                    <a:pt x="5608" y="6490"/>
                    <a:pt x="6287" y="6609"/>
                    <a:pt x="6942" y="6406"/>
                  </a:cubicBezTo>
                  <a:cubicBezTo>
                    <a:pt x="7239" y="6406"/>
                    <a:pt x="7501" y="6299"/>
                    <a:pt x="7787" y="6204"/>
                  </a:cubicBezTo>
                  <a:cubicBezTo>
                    <a:pt x="8168" y="6073"/>
                    <a:pt x="8406" y="5823"/>
                    <a:pt x="8513" y="5430"/>
                  </a:cubicBezTo>
                  <a:cubicBezTo>
                    <a:pt x="8597" y="5073"/>
                    <a:pt x="8680" y="4716"/>
                    <a:pt x="8668" y="4347"/>
                  </a:cubicBezTo>
                  <a:cubicBezTo>
                    <a:pt x="8633" y="4001"/>
                    <a:pt x="8644" y="3656"/>
                    <a:pt x="8668" y="3323"/>
                  </a:cubicBezTo>
                  <a:cubicBezTo>
                    <a:pt x="8680" y="2977"/>
                    <a:pt x="8502" y="2680"/>
                    <a:pt x="8525" y="2335"/>
                  </a:cubicBezTo>
                  <a:cubicBezTo>
                    <a:pt x="8525" y="2311"/>
                    <a:pt x="8502" y="2263"/>
                    <a:pt x="8478" y="2239"/>
                  </a:cubicBezTo>
                  <a:cubicBezTo>
                    <a:pt x="8394" y="2061"/>
                    <a:pt x="8323" y="1858"/>
                    <a:pt x="8216" y="1680"/>
                  </a:cubicBezTo>
                  <a:cubicBezTo>
                    <a:pt x="8109" y="1525"/>
                    <a:pt x="8037" y="1323"/>
                    <a:pt x="7871" y="1239"/>
                  </a:cubicBezTo>
                  <a:cubicBezTo>
                    <a:pt x="7549" y="1061"/>
                    <a:pt x="7216" y="894"/>
                    <a:pt x="6835" y="894"/>
                  </a:cubicBezTo>
                  <a:cubicBezTo>
                    <a:pt x="6775" y="894"/>
                    <a:pt x="6692" y="894"/>
                    <a:pt x="6632" y="882"/>
                  </a:cubicBezTo>
                  <a:cubicBezTo>
                    <a:pt x="6430" y="811"/>
                    <a:pt x="6204" y="822"/>
                    <a:pt x="6001" y="822"/>
                  </a:cubicBezTo>
                  <a:cubicBezTo>
                    <a:pt x="5858" y="822"/>
                    <a:pt x="5715" y="834"/>
                    <a:pt x="5585" y="811"/>
                  </a:cubicBezTo>
                  <a:cubicBezTo>
                    <a:pt x="4930" y="703"/>
                    <a:pt x="4251" y="703"/>
                    <a:pt x="3596" y="703"/>
                  </a:cubicBezTo>
                  <a:cubicBezTo>
                    <a:pt x="3477" y="703"/>
                    <a:pt x="3358" y="703"/>
                    <a:pt x="3263" y="751"/>
                  </a:cubicBezTo>
                  <a:cubicBezTo>
                    <a:pt x="3037" y="822"/>
                    <a:pt x="2810" y="822"/>
                    <a:pt x="2572" y="822"/>
                  </a:cubicBezTo>
                  <a:cubicBezTo>
                    <a:pt x="2406" y="822"/>
                    <a:pt x="2251" y="822"/>
                    <a:pt x="2084" y="834"/>
                  </a:cubicBezTo>
                  <a:cubicBezTo>
                    <a:pt x="1620" y="894"/>
                    <a:pt x="1274" y="1203"/>
                    <a:pt x="917" y="1465"/>
                  </a:cubicBezTo>
                  <a:cubicBezTo>
                    <a:pt x="905" y="1477"/>
                    <a:pt x="893" y="1489"/>
                    <a:pt x="882" y="1525"/>
                  </a:cubicBezTo>
                  <a:cubicBezTo>
                    <a:pt x="727" y="1799"/>
                    <a:pt x="584" y="2085"/>
                    <a:pt x="596" y="2418"/>
                  </a:cubicBezTo>
                  <a:cubicBezTo>
                    <a:pt x="608" y="2858"/>
                    <a:pt x="596" y="3311"/>
                    <a:pt x="608" y="3751"/>
                  </a:cubicBezTo>
                  <a:cubicBezTo>
                    <a:pt x="620" y="4109"/>
                    <a:pt x="655" y="4466"/>
                    <a:pt x="703" y="4823"/>
                  </a:cubicBezTo>
                  <a:cubicBezTo>
                    <a:pt x="739" y="5228"/>
                    <a:pt x="893" y="5585"/>
                    <a:pt x="1072" y="5942"/>
                  </a:cubicBezTo>
                  <a:cubicBezTo>
                    <a:pt x="1120" y="6014"/>
                    <a:pt x="1155" y="6109"/>
                    <a:pt x="1215" y="6168"/>
                  </a:cubicBezTo>
                  <a:cubicBezTo>
                    <a:pt x="1263" y="6204"/>
                    <a:pt x="1322" y="6252"/>
                    <a:pt x="1382" y="6252"/>
                  </a:cubicBezTo>
                  <a:cubicBezTo>
                    <a:pt x="1655" y="6311"/>
                    <a:pt x="1917" y="6406"/>
                    <a:pt x="2203" y="6359"/>
                  </a:cubicBezTo>
                  <a:cubicBezTo>
                    <a:pt x="2286" y="6335"/>
                    <a:pt x="2382" y="6359"/>
                    <a:pt x="2465" y="6359"/>
                  </a:cubicBezTo>
                  <a:cubicBezTo>
                    <a:pt x="2679" y="6371"/>
                    <a:pt x="2763" y="6478"/>
                    <a:pt x="2763" y="6680"/>
                  </a:cubicBezTo>
                  <a:cubicBezTo>
                    <a:pt x="2763" y="6740"/>
                    <a:pt x="2763" y="6811"/>
                    <a:pt x="2751" y="6883"/>
                  </a:cubicBezTo>
                  <a:cubicBezTo>
                    <a:pt x="2667" y="7192"/>
                    <a:pt x="2632" y="7526"/>
                    <a:pt x="2465" y="7811"/>
                  </a:cubicBezTo>
                  <a:cubicBezTo>
                    <a:pt x="2394" y="7859"/>
                    <a:pt x="2382" y="7907"/>
                    <a:pt x="2358" y="803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49;p25"/>
            <p:cNvSpPr/>
            <p:nvPr/>
          </p:nvSpPr>
          <p:spPr>
            <a:xfrm>
              <a:off x="864975" y="2282550"/>
              <a:ext cx="35450" cy="30100"/>
            </a:xfrm>
            <a:custGeom>
              <a:avLst/>
              <a:gdLst/>
              <a:ahLst/>
              <a:cxnLst/>
              <a:rect l="l" t="t" r="r" b="b"/>
              <a:pathLst>
                <a:path w="1418" h="1204" extrusionOk="0">
                  <a:moveTo>
                    <a:pt x="774" y="1203"/>
                  </a:moveTo>
                  <a:cubicBezTo>
                    <a:pt x="596" y="1203"/>
                    <a:pt x="417" y="1203"/>
                    <a:pt x="274" y="1072"/>
                  </a:cubicBezTo>
                  <a:cubicBezTo>
                    <a:pt x="1" y="822"/>
                    <a:pt x="36" y="370"/>
                    <a:pt x="346" y="179"/>
                  </a:cubicBezTo>
                  <a:cubicBezTo>
                    <a:pt x="620" y="1"/>
                    <a:pt x="1013" y="48"/>
                    <a:pt x="1227" y="286"/>
                  </a:cubicBezTo>
                  <a:cubicBezTo>
                    <a:pt x="1370" y="441"/>
                    <a:pt x="1417" y="822"/>
                    <a:pt x="1310" y="1001"/>
                  </a:cubicBezTo>
                  <a:cubicBezTo>
                    <a:pt x="1251" y="1096"/>
                    <a:pt x="1167" y="1179"/>
                    <a:pt x="1048" y="1191"/>
                  </a:cubicBezTo>
                  <a:cubicBezTo>
                    <a:pt x="953" y="1203"/>
                    <a:pt x="870" y="1203"/>
                    <a:pt x="774" y="120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50;p25"/>
            <p:cNvSpPr/>
            <p:nvPr/>
          </p:nvSpPr>
          <p:spPr>
            <a:xfrm>
              <a:off x="814075" y="2280175"/>
              <a:ext cx="35450" cy="30375"/>
            </a:xfrm>
            <a:custGeom>
              <a:avLst/>
              <a:gdLst/>
              <a:ahLst/>
              <a:cxnLst/>
              <a:rect l="l" t="t" r="r" b="b"/>
              <a:pathLst>
                <a:path w="1418" h="1215" extrusionOk="0">
                  <a:moveTo>
                    <a:pt x="751" y="1191"/>
                  </a:moveTo>
                  <a:cubicBezTo>
                    <a:pt x="513" y="1215"/>
                    <a:pt x="310" y="1131"/>
                    <a:pt x="179" y="941"/>
                  </a:cubicBezTo>
                  <a:cubicBezTo>
                    <a:pt x="1" y="691"/>
                    <a:pt x="60" y="298"/>
                    <a:pt x="310" y="143"/>
                  </a:cubicBezTo>
                  <a:cubicBezTo>
                    <a:pt x="536" y="0"/>
                    <a:pt x="786" y="0"/>
                    <a:pt x="1013" y="96"/>
                  </a:cubicBezTo>
                  <a:cubicBezTo>
                    <a:pt x="1263" y="203"/>
                    <a:pt x="1417" y="774"/>
                    <a:pt x="1251" y="1001"/>
                  </a:cubicBezTo>
                  <a:cubicBezTo>
                    <a:pt x="1203" y="1072"/>
                    <a:pt x="1120" y="1120"/>
                    <a:pt x="1036" y="1155"/>
                  </a:cubicBezTo>
                  <a:cubicBezTo>
                    <a:pt x="953" y="1191"/>
                    <a:pt x="846" y="1191"/>
                    <a:pt x="751" y="119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1;p25"/>
            <p:cNvSpPr/>
            <p:nvPr/>
          </p:nvSpPr>
          <p:spPr>
            <a:xfrm>
              <a:off x="759300" y="2281375"/>
              <a:ext cx="29800" cy="31575"/>
            </a:xfrm>
            <a:custGeom>
              <a:avLst/>
              <a:gdLst/>
              <a:ahLst/>
              <a:cxnLst/>
              <a:rect l="l" t="t" r="r" b="b"/>
              <a:pathLst>
                <a:path w="1192" h="1263" extrusionOk="0">
                  <a:moveTo>
                    <a:pt x="1191" y="524"/>
                  </a:moveTo>
                  <a:lnTo>
                    <a:pt x="1191" y="762"/>
                  </a:lnTo>
                  <a:cubicBezTo>
                    <a:pt x="1132" y="1179"/>
                    <a:pt x="810" y="1262"/>
                    <a:pt x="525" y="1131"/>
                  </a:cubicBezTo>
                  <a:cubicBezTo>
                    <a:pt x="84" y="941"/>
                    <a:pt x="1" y="488"/>
                    <a:pt x="275" y="167"/>
                  </a:cubicBezTo>
                  <a:cubicBezTo>
                    <a:pt x="346" y="71"/>
                    <a:pt x="453" y="12"/>
                    <a:pt x="572" y="12"/>
                  </a:cubicBezTo>
                  <a:cubicBezTo>
                    <a:pt x="656" y="12"/>
                    <a:pt x="751" y="0"/>
                    <a:pt x="834" y="12"/>
                  </a:cubicBezTo>
                  <a:cubicBezTo>
                    <a:pt x="1049" y="36"/>
                    <a:pt x="1156" y="131"/>
                    <a:pt x="1191" y="34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" name="Google Shape;252;p25"/>
          <p:cNvGrpSpPr/>
          <p:nvPr userDrawn="1"/>
        </p:nvGrpSpPr>
        <p:grpSpPr>
          <a:xfrm>
            <a:off x="7629971" y="2578996"/>
            <a:ext cx="739324" cy="681878"/>
            <a:chOff x="751275" y="1814050"/>
            <a:chExt cx="233675" cy="215525"/>
          </a:xfrm>
        </p:grpSpPr>
        <p:sp>
          <p:nvSpPr>
            <p:cNvPr id="27" name="Google Shape;253;p25"/>
            <p:cNvSpPr/>
            <p:nvPr/>
          </p:nvSpPr>
          <p:spPr>
            <a:xfrm>
              <a:off x="765850" y="1830700"/>
              <a:ext cx="203325" cy="183700"/>
            </a:xfrm>
            <a:custGeom>
              <a:avLst/>
              <a:gdLst/>
              <a:ahLst/>
              <a:cxnLst/>
              <a:rect l="l" t="t" r="r" b="b"/>
              <a:pathLst>
                <a:path w="8133" h="7348" extrusionOk="0">
                  <a:moveTo>
                    <a:pt x="5120" y="1"/>
                  </a:moveTo>
                  <a:cubicBezTo>
                    <a:pt x="4466" y="1"/>
                    <a:pt x="3787" y="1"/>
                    <a:pt x="3132" y="108"/>
                  </a:cubicBezTo>
                  <a:cubicBezTo>
                    <a:pt x="3076" y="123"/>
                    <a:pt x="3018" y="128"/>
                    <a:pt x="2958" y="128"/>
                  </a:cubicBezTo>
                  <a:cubicBezTo>
                    <a:pt x="2879" y="128"/>
                    <a:pt x="2797" y="120"/>
                    <a:pt x="2715" y="120"/>
                  </a:cubicBezTo>
                  <a:cubicBezTo>
                    <a:pt x="2665" y="120"/>
                    <a:pt x="2613" y="119"/>
                    <a:pt x="2560" y="119"/>
                  </a:cubicBezTo>
                  <a:cubicBezTo>
                    <a:pt x="2401" y="119"/>
                    <a:pt x="2236" y="126"/>
                    <a:pt x="2084" y="180"/>
                  </a:cubicBezTo>
                  <a:cubicBezTo>
                    <a:pt x="2025" y="203"/>
                    <a:pt x="1942" y="203"/>
                    <a:pt x="1882" y="203"/>
                  </a:cubicBezTo>
                  <a:cubicBezTo>
                    <a:pt x="1501" y="203"/>
                    <a:pt x="1168" y="358"/>
                    <a:pt x="846" y="537"/>
                  </a:cubicBezTo>
                  <a:cubicBezTo>
                    <a:pt x="679" y="632"/>
                    <a:pt x="608" y="823"/>
                    <a:pt x="501" y="989"/>
                  </a:cubicBezTo>
                  <a:cubicBezTo>
                    <a:pt x="394" y="1168"/>
                    <a:pt x="322" y="1358"/>
                    <a:pt x="239" y="1537"/>
                  </a:cubicBezTo>
                  <a:cubicBezTo>
                    <a:pt x="215" y="1573"/>
                    <a:pt x="191" y="1608"/>
                    <a:pt x="191" y="1644"/>
                  </a:cubicBezTo>
                  <a:cubicBezTo>
                    <a:pt x="215" y="1989"/>
                    <a:pt x="37" y="2287"/>
                    <a:pt x="48" y="2620"/>
                  </a:cubicBezTo>
                  <a:cubicBezTo>
                    <a:pt x="84" y="2966"/>
                    <a:pt x="84" y="3311"/>
                    <a:pt x="13" y="3656"/>
                  </a:cubicBezTo>
                  <a:cubicBezTo>
                    <a:pt x="1" y="4025"/>
                    <a:pt x="72" y="4382"/>
                    <a:pt x="156" y="4740"/>
                  </a:cubicBezTo>
                  <a:cubicBezTo>
                    <a:pt x="263" y="5121"/>
                    <a:pt x="501" y="5383"/>
                    <a:pt x="894" y="5514"/>
                  </a:cubicBezTo>
                  <a:cubicBezTo>
                    <a:pt x="1168" y="5597"/>
                    <a:pt x="1441" y="5704"/>
                    <a:pt x="1739" y="5704"/>
                  </a:cubicBezTo>
                  <a:cubicBezTo>
                    <a:pt x="2067" y="5811"/>
                    <a:pt x="2397" y="5835"/>
                    <a:pt x="2727" y="5835"/>
                  </a:cubicBezTo>
                  <a:cubicBezTo>
                    <a:pt x="2992" y="5835"/>
                    <a:pt x="3256" y="5820"/>
                    <a:pt x="3519" y="5820"/>
                  </a:cubicBezTo>
                  <a:cubicBezTo>
                    <a:pt x="3584" y="5820"/>
                    <a:pt x="3650" y="5821"/>
                    <a:pt x="3716" y="5823"/>
                  </a:cubicBezTo>
                  <a:lnTo>
                    <a:pt x="4180" y="5823"/>
                  </a:lnTo>
                  <a:cubicBezTo>
                    <a:pt x="4370" y="5835"/>
                    <a:pt x="4525" y="5918"/>
                    <a:pt x="4620" y="6073"/>
                  </a:cubicBezTo>
                  <a:cubicBezTo>
                    <a:pt x="4680" y="6157"/>
                    <a:pt x="4739" y="6240"/>
                    <a:pt x="4787" y="6335"/>
                  </a:cubicBezTo>
                  <a:cubicBezTo>
                    <a:pt x="4859" y="6466"/>
                    <a:pt x="4966" y="6537"/>
                    <a:pt x="5097" y="6597"/>
                  </a:cubicBezTo>
                  <a:cubicBezTo>
                    <a:pt x="5359" y="6692"/>
                    <a:pt x="5561" y="6847"/>
                    <a:pt x="5775" y="7014"/>
                  </a:cubicBezTo>
                  <a:cubicBezTo>
                    <a:pt x="5918" y="7133"/>
                    <a:pt x="6085" y="7228"/>
                    <a:pt x="6323" y="7347"/>
                  </a:cubicBezTo>
                  <a:cubicBezTo>
                    <a:pt x="6275" y="7204"/>
                    <a:pt x="6275" y="7169"/>
                    <a:pt x="6252" y="7121"/>
                  </a:cubicBezTo>
                  <a:cubicBezTo>
                    <a:pt x="6085" y="6835"/>
                    <a:pt x="6049" y="6490"/>
                    <a:pt x="5966" y="6180"/>
                  </a:cubicBezTo>
                  <a:cubicBezTo>
                    <a:pt x="5954" y="6121"/>
                    <a:pt x="5954" y="6049"/>
                    <a:pt x="5954" y="5990"/>
                  </a:cubicBezTo>
                  <a:cubicBezTo>
                    <a:pt x="5954" y="5776"/>
                    <a:pt x="6037" y="5680"/>
                    <a:pt x="6252" y="5656"/>
                  </a:cubicBezTo>
                  <a:cubicBezTo>
                    <a:pt x="6307" y="5656"/>
                    <a:pt x="6368" y="5651"/>
                    <a:pt x="6427" y="5651"/>
                  </a:cubicBezTo>
                  <a:cubicBezTo>
                    <a:pt x="6457" y="5651"/>
                    <a:pt x="6486" y="5652"/>
                    <a:pt x="6514" y="5656"/>
                  </a:cubicBezTo>
                  <a:cubicBezTo>
                    <a:pt x="6573" y="5666"/>
                    <a:pt x="6631" y="5671"/>
                    <a:pt x="6688" y="5671"/>
                  </a:cubicBezTo>
                  <a:cubicBezTo>
                    <a:pt x="6908" y="5671"/>
                    <a:pt x="7118" y="5608"/>
                    <a:pt x="7335" y="5561"/>
                  </a:cubicBezTo>
                  <a:cubicBezTo>
                    <a:pt x="7395" y="5561"/>
                    <a:pt x="7454" y="5514"/>
                    <a:pt x="7502" y="5466"/>
                  </a:cubicBezTo>
                  <a:cubicBezTo>
                    <a:pt x="7561" y="5406"/>
                    <a:pt x="7597" y="5323"/>
                    <a:pt x="7645" y="5240"/>
                  </a:cubicBezTo>
                  <a:cubicBezTo>
                    <a:pt x="7823" y="4883"/>
                    <a:pt x="7978" y="4525"/>
                    <a:pt x="8014" y="4132"/>
                  </a:cubicBezTo>
                  <a:cubicBezTo>
                    <a:pt x="8061" y="3775"/>
                    <a:pt x="8097" y="3406"/>
                    <a:pt x="8109" y="3061"/>
                  </a:cubicBezTo>
                  <a:cubicBezTo>
                    <a:pt x="8121" y="2608"/>
                    <a:pt x="8109" y="2168"/>
                    <a:pt x="8121" y="1715"/>
                  </a:cubicBezTo>
                  <a:cubicBezTo>
                    <a:pt x="8133" y="1394"/>
                    <a:pt x="7990" y="1108"/>
                    <a:pt x="7835" y="823"/>
                  </a:cubicBezTo>
                  <a:cubicBezTo>
                    <a:pt x="7823" y="799"/>
                    <a:pt x="7811" y="775"/>
                    <a:pt x="7799" y="763"/>
                  </a:cubicBezTo>
                  <a:cubicBezTo>
                    <a:pt x="7442" y="513"/>
                    <a:pt x="7097" y="203"/>
                    <a:pt x="6633" y="144"/>
                  </a:cubicBezTo>
                  <a:cubicBezTo>
                    <a:pt x="6466" y="120"/>
                    <a:pt x="6311" y="120"/>
                    <a:pt x="6144" y="120"/>
                  </a:cubicBezTo>
                  <a:cubicBezTo>
                    <a:pt x="5906" y="120"/>
                    <a:pt x="5680" y="120"/>
                    <a:pt x="5454" y="49"/>
                  </a:cubicBezTo>
                  <a:cubicBezTo>
                    <a:pt x="5359" y="1"/>
                    <a:pt x="5240" y="1"/>
                    <a:pt x="512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54;p25"/>
            <p:cNvSpPr/>
            <p:nvPr/>
          </p:nvSpPr>
          <p:spPr>
            <a:xfrm>
              <a:off x="751275" y="1814050"/>
              <a:ext cx="233675" cy="215525"/>
            </a:xfrm>
            <a:custGeom>
              <a:avLst/>
              <a:gdLst/>
              <a:ahLst/>
              <a:cxnLst/>
              <a:rect l="l" t="t" r="r" b="b"/>
              <a:pathLst>
                <a:path w="9347" h="8621" extrusionOk="0">
                  <a:moveTo>
                    <a:pt x="3215" y="7192"/>
                  </a:moveTo>
                  <a:cubicBezTo>
                    <a:pt x="2917" y="7192"/>
                    <a:pt x="2620" y="7215"/>
                    <a:pt x="2346" y="7096"/>
                  </a:cubicBezTo>
                  <a:cubicBezTo>
                    <a:pt x="2298" y="7084"/>
                    <a:pt x="2251" y="7084"/>
                    <a:pt x="2203" y="7084"/>
                  </a:cubicBezTo>
                  <a:cubicBezTo>
                    <a:pt x="1929" y="7096"/>
                    <a:pt x="1703" y="6977"/>
                    <a:pt x="1465" y="6894"/>
                  </a:cubicBezTo>
                  <a:cubicBezTo>
                    <a:pt x="1405" y="6870"/>
                    <a:pt x="1346" y="6834"/>
                    <a:pt x="1298" y="6811"/>
                  </a:cubicBezTo>
                  <a:cubicBezTo>
                    <a:pt x="929" y="6715"/>
                    <a:pt x="667" y="6489"/>
                    <a:pt x="429" y="6203"/>
                  </a:cubicBezTo>
                  <a:cubicBezTo>
                    <a:pt x="262" y="6013"/>
                    <a:pt x="131" y="5787"/>
                    <a:pt x="131" y="5525"/>
                  </a:cubicBezTo>
                  <a:cubicBezTo>
                    <a:pt x="131" y="5441"/>
                    <a:pt x="119" y="5358"/>
                    <a:pt x="84" y="5299"/>
                  </a:cubicBezTo>
                  <a:cubicBezTo>
                    <a:pt x="12" y="5144"/>
                    <a:pt x="12" y="5001"/>
                    <a:pt x="12" y="4846"/>
                  </a:cubicBezTo>
                  <a:cubicBezTo>
                    <a:pt x="12" y="4334"/>
                    <a:pt x="12" y="3810"/>
                    <a:pt x="24" y="3274"/>
                  </a:cubicBezTo>
                  <a:cubicBezTo>
                    <a:pt x="24" y="3024"/>
                    <a:pt x="0" y="2762"/>
                    <a:pt x="131" y="2524"/>
                  </a:cubicBezTo>
                  <a:cubicBezTo>
                    <a:pt x="155" y="2489"/>
                    <a:pt x="143" y="2405"/>
                    <a:pt x="155" y="2334"/>
                  </a:cubicBezTo>
                  <a:cubicBezTo>
                    <a:pt x="179" y="2262"/>
                    <a:pt x="155" y="2167"/>
                    <a:pt x="191" y="2108"/>
                  </a:cubicBezTo>
                  <a:cubicBezTo>
                    <a:pt x="381" y="1774"/>
                    <a:pt x="429" y="1358"/>
                    <a:pt x="727" y="1072"/>
                  </a:cubicBezTo>
                  <a:cubicBezTo>
                    <a:pt x="846" y="786"/>
                    <a:pt x="1108" y="655"/>
                    <a:pt x="1370" y="560"/>
                  </a:cubicBezTo>
                  <a:cubicBezTo>
                    <a:pt x="1703" y="441"/>
                    <a:pt x="2048" y="262"/>
                    <a:pt x="2441" y="310"/>
                  </a:cubicBezTo>
                  <a:cubicBezTo>
                    <a:pt x="2465" y="310"/>
                    <a:pt x="2513" y="310"/>
                    <a:pt x="2560" y="298"/>
                  </a:cubicBezTo>
                  <a:cubicBezTo>
                    <a:pt x="2739" y="191"/>
                    <a:pt x="2929" y="226"/>
                    <a:pt x="3120" y="203"/>
                  </a:cubicBezTo>
                  <a:cubicBezTo>
                    <a:pt x="3227" y="203"/>
                    <a:pt x="3334" y="203"/>
                    <a:pt x="3417" y="179"/>
                  </a:cubicBezTo>
                  <a:cubicBezTo>
                    <a:pt x="4263" y="0"/>
                    <a:pt x="5120" y="48"/>
                    <a:pt x="5977" y="48"/>
                  </a:cubicBezTo>
                  <a:cubicBezTo>
                    <a:pt x="6025" y="48"/>
                    <a:pt x="6049" y="48"/>
                    <a:pt x="6096" y="60"/>
                  </a:cubicBezTo>
                  <a:cubicBezTo>
                    <a:pt x="6382" y="179"/>
                    <a:pt x="6680" y="143"/>
                    <a:pt x="6977" y="143"/>
                  </a:cubicBezTo>
                  <a:cubicBezTo>
                    <a:pt x="7442" y="167"/>
                    <a:pt x="7859" y="286"/>
                    <a:pt x="8228" y="548"/>
                  </a:cubicBezTo>
                  <a:cubicBezTo>
                    <a:pt x="8406" y="679"/>
                    <a:pt x="8597" y="834"/>
                    <a:pt x="8775" y="965"/>
                  </a:cubicBezTo>
                  <a:cubicBezTo>
                    <a:pt x="8823" y="1012"/>
                    <a:pt x="8882" y="1060"/>
                    <a:pt x="8906" y="1096"/>
                  </a:cubicBezTo>
                  <a:cubicBezTo>
                    <a:pt x="9132" y="1489"/>
                    <a:pt x="9347" y="1870"/>
                    <a:pt x="9323" y="2346"/>
                  </a:cubicBezTo>
                  <a:cubicBezTo>
                    <a:pt x="9311" y="2691"/>
                    <a:pt x="9323" y="3036"/>
                    <a:pt x="9323" y="3394"/>
                  </a:cubicBezTo>
                  <a:cubicBezTo>
                    <a:pt x="9323" y="3894"/>
                    <a:pt x="9323" y="4417"/>
                    <a:pt x="9240" y="4929"/>
                  </a:cubicBezTo>
                  <a:cubicBezTo>
                    <a:pt x="9144" y="5429"/>
                    <a:pt x="8990" y="5918"/>
                    <a:pt x="8716" y="6358"/>
                  </a:cubicBezTo>
                  <a:cubicBezTo>
                    <a:pt x="8537" y="6632"/>
                    <a:pt x="8299" y="6811"/>
                    <a:pt x="7930" y="6811"/>
                  </a:cubicBezTo>
                  <a:cubicBezTo>
                    <a:pt x="7692" y="6799"/>
                    <a:pt x="7454" y="6858"/>
                    <a:pt x="7204" y="6894"/>
                  </a:cubicBezTo>
                  <a:lnTo>
                    <a:pt x="7204" y="7084"/>
                  </a:lnTo>
                  <a:cubicBezTo>
                    <a:pt x="7216" y="7144"/>
                    <a:pt x="7227" y="7203"/>
                    <a:pt x="7263" y="7263"/>
                  </a:cubicBezTo>
                  <a:cubicBezTo>
                    <a:pt x="7358" y="7549"/>
                    <a:pt x="7501" y="7823"/>
                    <a:pt x="7704" y="8061"/>
                  </a:cubicBezTo>
                  <a:cubicBezTo>
                    <a:pt x="7823" y="8204"/>
                    <a:pt x="7799" y="8323"/>
                    <a:pt x="7680" y="8442"/>
                  </a:cubicBezTo>
                  <a:cubicBezTo>
                    <a:pt x="7585" y="8525"/>
                    <a:pt x="7501" y="8573"/>
                    <a:pt x="7382" y="8585"/>
                  </a:cubicBezTo>
                  <a:cubicBezTo>
                    <a:pt x="7085" y="8620"/>
                    <a:pt x="6799" y="8561"/>
                    <a:pt x="6549" y="8394"/>
                  </a:cubicBezTo>
                  <a:cubicBezTo>
                    <a:pt x="6275" y="8216"/>
                    <a:pt x="6013" y="8061"/>
                    <a:pt x="5727" y="7882"/>
                  </a:cubicBezTo>
                  <a:cubicBezTo>
                    <a:pt x="5430" y="7692"/>
                    <a:pt x="5108" y="7549"/>
                    <a:pt x="4953" y="7192"/>
                  </a:cubicBezTo>
                  <a:close/>
                  <a:moveTo>
                    <a:pt x="6870" y="7799"/>
                  </a:moveTo>
                  <a:cubicBezTo>
                    <a:pt x="6716" y="7501"/>
                    <a:pt x="6680" y="7180"/>
                    <a:pt x="6596" y="6858"/>
                  </a:cubicBezTo>
                  <a:cubicBezTo>
                    <a:pt x="6573" y="6799"/>
                    <a:pt x="6573" y="6727"/>
                    <a:pt x="6573" y="6668"/>
                  </a:cubicBezTo>
                  <a:cubicBezTo>
                    <a:pt x="6573" y="6453"/>
                    <a:pt x="6668" y="6358"/>
                    <a:pt x="6870" y="6334"/>
                  </a:cubicBezTo>
                  <a:cubicBezTo>
                    <a:pt x="6966" y="6322"/>
                    <a:pt x="7049" y="6322"/>
                    <a:pt x="7144" y="6334"/>
                  </a:cubicBezTo>
                  <a:cubicBezTo>
                    <a:pt x="7430" y="6382"/>
                    <a:pt x="7692" y="6299"/>
                    <a:pt x="7966" y="6239"/>
                  </a:cubicBezTo>
                  <a:cubicBezTo>
                    <a:pt x="8025" y="6215"/>
                    <a:pt x="8085" y="6191"/>
                    <a:pt x="8120" y="6144"/>
                  </a:cubicBezTo>
                  <a:cubicBezTo>
                    <a:pt x="8180" y="6084"/>
                    <a:pt x="8228" y="6001"/>
                    <a:pt x="8275" y="5918"/>
                  </a:cubicBezTo>
                  <a:cubicBezTo>
                    <a:pt x="8454" y="5560"/>
                    <a:pt x="8597" y="5191"/>
                    <a:pt x="8644" y="4810"/>
                  </a:cubicBezTo>
                  <a:cubicBezTo>
                    <a:pt x="8692" y="4453"/>
                    <a:pt x="8716" y="4096"/>
                    <a:pt x="8740" y="3739"/>
                  </a:cubicBezTo>
                  <a:cubicBezTo>
                    <a:pt x="8751" y="3286"/>
                    <a:pt x="8740" y="2846"/>
                    <a:pt x="8751" y="2393"/>
                  </a:cubicBezTo>
                  <a:cubicBezTo>
                    <a:pt x="8763" y="2048"/>
                    <a:pt x="8621" y="1786"/>
                    <a:pt x="8466" y="1500"/>
                  </a:cubicBezTo>
                  <a:cubicBezTo>
                    <a:pt x="8454" y="1489"/>
                    <a:pt x="8442" y="1453"/>
                    <a:pt x="8418" y="1441"/>
                  </a:cubicBezTo>
                  <a:cubicBezTo>
                    <a:pt x="8061" y="1191"/>
                    <a:pt x="7728" y="881"/>
                    <a:pt x="7263" y="822"/>
                  </a:cubicBezTo>
                  <a:cubicBezTo>
                    <a:pt x="7097" y="798"/>
                    <a:pt x="6930" y="798"/>
                    <a:pt x="6763" y="798"/>
                  </a:cubicBezTo>
                  <a:cubicBezTo>
                    <a:pt x="6525" y="798"/>
                    <a:pt x="6311" y="798"/>
                    <a:pt x="6084" y="727"/>
                  </a:cubicBezTo>
                  <a:cubicBezTo>
                    <a:pt x="5977" y="703"/>
                    <a:pt x="5858" y="679"/>
                    <a:pt x="5739" y="679"/>
                  </a:cubicBezTo>
                  <a:cubicBezTo>
                    <a:pt x="5072" y="667"/>
                    <a:pt x="4418" y="667"/>
                    <a:pt x="3763" y="786"/>
                  </a:cubicBezTo>
                  <a:cubicBezTo>
                    <a:pt x="3632" y="822"/>
                    <a:pt x="3477" y="798"/>
                    <a:pt x="3346" y="798"/>
                  </a:cubicBezTo>
                  <a:cubicBezTo>
                    <a:pt x="3120" y="798"/>
                    <a:pt x="2917" y="786"/>
                    <a:pt x="2703" y="857"/>
                  </a:cubicBezTo>
                  <a:cubicBezTo>
                    <a:pt x="2644" y="881"/>
                    <a:pt x="2584" y="881"/>
                    <a:pt x="2513" y="881"/>
                  </a:cubicBezTo>
                  <a:cubicBezTo>
                    <a:pt x="2120" y="881"/>
                    <a:pt x="1798" y="1024"/>
                    <a:pt x="1465" y="1227"/>
                  </a:cubicBezTo>
                  <a:cubicBezTo>
                    <a:pt x="1310" y="1310"/>
                    <a:pt x="1227" y="1500"/>
                    <a:pt x="1131" y="1667"/>
                  </a:cubicBezTo>
                  <a:cubicBezTo>
                    <a:pt x="1024" y="1846"/>
                    <a:pt x="953" y="2036"/>
                    <a:pt x="858" y="2215"/>
                  </a:cubicBezTo>
                  <a:cubicBezTo>
                    <a:pt x="846" y="2251"/>
                    <a:pt x="810" y="2286"/>
                    <a:pt x="810" y="2322"/>
                  </a:cubicBezTo>
                  <a:cubicBezTo>
                    <a:pt x="834" y="2643"/>
                    <a:pt x="655" y="2965"/>
                    <a:pt x="679" y="3310"/>
                  </a:cubicBezTo>
                  <a:cubicBezTo>
                    <a:pt x="691" y="3644"/>
                    <a:pt x="715" y="3989"/>
                    <a:pt x="679" y="4334"/>
                  </a:cubicBezTo>
                  <a:cubicBezTo>
                    <a:pt x="655" y="4703"/>
                    <a:pt x="739" y="5060"/>
                    <a:pt x="834" y="5418"/>
                  </a:cubicBezTo>
                  <a:cubicBezTo>
                    <a:pt x="917" y="5787"/>
                    <a:pt x="1167" y="6061"/>
                    <a:pt x="1560" y="6191"/>
                  </a:cubicBezTo>
                  <a:cubicBezTo>
                    <a:pt x="1846" y="6287"/>
                    <a:pt x="2108" y="6394"/>
                    <a:pt x="2405" y="6382"/>
                  </a:cubicBezTo>
                  <a:cubicBezTo>
                    <a:pt x="3060" y="6584"/>
                    <a:pt x="3715" y="6477"/>
                    <a:pt x="4382" y="6501"/>
                  </a:cubicBezTo>
                  <a:lnTo>
                    <a:pt x="4846" y="6501"/>
                  </a:lnTo>
                  <a:cubicBezTo>
                    <a:pt x="5037" y="6501"/>
                    <a:pt x="5192" y="6596"/>
                    <a:pt x="5299" y="6751"/>
                  </a:cubicBezTo>
                  <a:cubicBezTo>
                    <a:pt x="5358" y="6846"/>
                    <a:pt x="5394" y="6930"/>
                    <a:pt x="5453" y="7013"/>
                  </a:cubicBezTo>
                  <a:cubicBezTo>
                    <a:pt x="5537" y="7144"/>
                    <a:pt x="5632" y="7215"/>
                    <a:pt x="5775" y="7275"/>
                  </a:cubicBezTo>
                  <a:cubicBezTo>
                    <a:pt x="6025" y="7370"/>
                    <a:pt x="6227" y="7525"/>
                    <a:pt x="6442" y="7692"/>
                  </a:cubicBezTo>
                  <a:cubicBezTo>
                    <a:pt x="6585" y="7811"/>
                    <a:pt x="6751" y="7906"/>
                    <a:pt x="6989" y="8025"/>
                  </a:cubicBezTo>
                  <a:cubicBezTo>
                    <a:pt x="6918" y="7894"/>
                    <a:pt x="6906" y="7846"/>
                    <a:pt x="6870" y="779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55;p25"/>
            <p:cNvSpPr/>
            <p:nvPr/>
          </p:nvSpPr>
          <p:spPr>
            <a:xfrm>
              <a:off x="795925" y="1891125"/>
              <a:ext cx="35450" cy="30100"/>
            </a:xfrm>
            <a:custGeom>
              <a:avLst/>
              <a:gdLst/>
              <a:ahLst/>
              <a:cxnLst/>
              <a:rect l="l" t="t" r="r" b="b"/>
              <a:pathLst>
                <a:path w="1418" h="1204" extrusionOk="0">
                  <a:moveTo>
                    <a:pt x="631" y="1203"/>
                  </a:moveTo>
                  <a:cubicBezTo>
                    <a:pt x="810" y="1203"/>
                    <a:pt x="1000" y="1203"/>
                    <a:pt x="1143" y="1073"/>
                  </a:cubicBezTo>
                  <a:cubicBezTo>
                    <a:pt x="1417" y="822"/>
                    <a:pt x="1381" y="370"/>
                    <a:pt x="1072" y="180"/>
                  </a:cubicBezTo>
                  <a:cubicBezTo>
                    <a:pt x="798" y="1"/>
                    <a:pt x="405" y="49"/>
                    <a:pt x="191" y="287"/>
                  </a:cubicBezTo>
                  <a:cubicBezTo>
                    <a:pt x="36" y="441"/>
                    <a:pt x="0" y="822"/>
                    <a:pt x="107" y="1001"/>
                  </a:cubicBezTo>
                  <a:cubicBezTo>
                    <a:pt x="167" y="1096"/>
                    <a:pt x="250" y="1180"/>
                    <a:pt x="369" y="1192"/>
                  </a:cubicBezTo>
                  <a:cubicBezTo>
                    <a:pt x="465" y="1192"/>
                    <a:pt x="548" y="1192"/>
                    <a:pt x="631" y="120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256;p25"/>
            <p:cNvSpPr/>
            <p:nvPr/>
          </p:nvSpPr>
          <p:spPr>
            <a:xfrm>
              <a:off x="847125" y="1888750"/>
              <a:ext cx="35450" cy="30400"/>
            </a:xfrm>
            <a:custGeom>
              <a:avLst/>
              <a:gdLst/>
              <a:ahLst/>
              <a:cxnLst/>
              <a:rect l="l" t="t" r="r" b="b"/>
              <a:pathLst>
                <a:path w="1418" h="1216" extrusionOk="0">
                  <a:moveTo>
                    <a:pt x="679" y="1191"/>
                  </a:moveTo>
                  <a:cubicBezTo>
                    <a:pt x="917" y="1215"/>
                    <a:pt x="1107" y="1132"/>
                    <a:pt x="1238" y="941"/>
                  </a:cubicBezTo>
                  <a:cubicBezTo>
                    <a:pt x="1417" y="691"/>
                    <a:pt x="1358" y="298"/>
                    <a:pt x="1107" y="144"/>
                  </a:cubicBezTo>
                  <a:cubicBezTo>
                    <a:pt x="881" y="1"/>
                    <a:pt x="631" y="1"/>
                    <a:pt x="405" y="96"/>
                  </a:cubicBezTo>
                  <a:cubicBezTo>
                    <a:pt x="155" y="203"/>
                    <a:pt x="0" y="775"/>
                    <a:pt x="167" y="1001"/>
                  </a:cubicBezTo>
                  <a:cubicBezTo>
                    <a:pt x="215" y="1072"/>
                    <a:pt x="298" y="1120"/>
                    <a:pt x="381" y="1156"/>
                  </a:cubicBezTo>
                  <a:cubicBezTo>
                    <a:pt x="465" y="1179"/>
                    <a:pt x="572" y="1179"/>
                    <a:pt x="679" y="119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257;p25"/>
            <p:cNvSpPr/>
            <p:nvPr/>
          </p:nvSpPr>
          <p:spPr>
            <a:xfrm>
              <a:off x="907550" y="1889650"/>
              <a:ext cx="29775" cy="31575"/>
            </a:xfrm>
            <a:custGeom>
              <a:avLst/>
              <a:gdLst/>
              <a:ahLst/>
              <a:cxnLst/>
              <a:rect l="l" t="t" r="r" b="b"/>
              <a:pathLst>
                <a:path w="1191" h="1263" extrusionOk="0">
                  <a:moveTo>
                    <a:pt x="0" y="524"/>
                  </a:moveTo>
                  <a:lnTo>
                    <a:pt x="0" y="762"/>
                  </a:lnTo>
                  <a:cubicBezTo>
                    <a:pt x="60" y="1179"/>
                    <a:pt x="381" y="1262"/>
                    <a:pt x="667" y="1132"/>
                  </a:cubicBezTo>
                  <a:cubicBezTo>
                    <a:pt x="1119" y="941"/>
                    <a:pt x="1191" y="489"/>
                    <a:pt x="917" y="167"/>
                  </a:cubicBezTo>
                  <a:cubicBezTo>
                    <a:pt x="846" y="72"/>
                    <a:pt x="738" y="12"/>
                    <a:pt x="619" y="12"/>
                  </a:cubicBezTo>
                  <a:cubicBezTo>
                    <a:pt x="536" y="12"/>
                    <a:pt x="441" y="0"/>
                    <a:pt x="357" y="12"/>
                  </a:cubicBezTo>
                  <a:cubicBezTo>
                    <a:pt x="143" y="24"/>
                    <a:pt x="48" y="131"/>
                    <a:pt x="0" y="34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2" name="Google Shape;273;p25"/>
          <p:cNvSpPr/>
          <p:nvPr userDrawn="1"/>
        </p:nvSpPr>
        <p:spPr>
          <a:xfrm rot="-1177723">
            <a:off x="1475515" y="195582"/>
            <a:ext cx="312170" cy="300110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rgbClr val="FFD13F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3" name="Group 32"/>
          <p:cNvGrpSpPr/>
          <p:nvPr userDrawn="1"/>
        </p:nvGrpSpPr>
        <p:grpSpPr>
          <a:xfrm>
            <a:off x="3620184" y="264720"/>
            <a:ext cx="1776113" cy="1418528"/>
            <a:chOff x="3620184" y="264720"/>
            <a:chExt cx="1776113" cy="1418528"/>
          </a:xfrm>
        </p:grpSpPr>
        <p:sp>
          <p:nvSpPr>
            <p:cNvPr id="34" name="Google Shape;196;p25"/>
            <p:cNvSpPr/>
            <p:nvPr userDrawn="1"/>
          </p:nvSpPr>
          <p:spPr>
            <a:xfrm>
              <a:off x="3693975" y="264720"/>
              <a:ext cx="1702322" cy="1389579"/>
            </a:xfrm>
            <a:custGeom>
              <a:avLst/>
              <a:gdLst/>
              <a:ahLst/>
              <a:cxnLst/>
              <a:rect l="l" t="t" r="r" b="b"/>
              <a:pathLst>
                <a:path w="47804" h="47804" extrusionOk="0">
                  <a:moveTo>
                    <a:pt x="23908" y="0"/>
                  </a:moveTo>
                  <a:cubicBezTo>
                    <a:pt x="22372" y="0"/>
                    <a:pt x="21050" y="1917"/>
                    <a:pt x="19586" y="2203"/>
                  </a:cubicBezTo>
                  <a:cubicBezTo>
                    <a:pt x="19422" y="2235"/>
                    <a:pt x="19253" y="2249"/>
                    <a:pt x="19080" y="2249"/>
                  </a:cubicBezTo>
                  <a:cubicBezTo>
                    <a:pt x="17963" y="2249"/>
                    <a:pt x="16678" y="1664"/>
                    <a:pt x="15580" y="1664"/>
                  </a:cubicBezTo>
                  <a:cubicBezTo>
                    <a:pt x="15289" y="1664"/>
                    <a:pt x="15010" y="1705"/>
                    <a:pt x="14752" y="1810"/>
                  </a:cubicBezTo>
                  <a:cubicBezTo>
                    <a:pt x="13347" y="2393"/>
                    <a:pt x="12859" y="4667"/>
                    <a:pt x="11609" y="5501"/>
                  </a:cubicBezTo>
                  <a:cubicBezTo>
                    <a:pt x="10359" y="6334"/>
                    <a:pt x="8049" y="5929"/>
                    <a:pt x="7001" y="6989"/>
                  </a:cubicBezTo>
                  <a:cubicBezTo>
                    <a:pt x="5941" y="8049"/>
                    <a:pt x="6346" y="10358"/>
                    <a:pt x="5513" y="11609"/>
                  </a:cubicBezTo>
                  <a:cubicBezTo>
                    <a:pt x="4667" y="12859"/>
                    <a:pt x="2393" y="13347"/>
                    <a:pt x="1810" y="14740"/>
                  </a:cubicBezTo>
                  <a:cubicBezTo>
                    <a:pt x="1238" y="16133"/>
                    <a:pt x="2500" y="18074"/>
                    <a:pt x="2203" y="19586"/>
                  </a:cubicBezTo>
                  <a:cubicBezTo>
                    <a:pt x="1917" y="21026"/>
                    <a:pt x="0" y="22360"/>
                    <a:pt x="0" y="23896"/>
                  </a:cubicBezTo>
                  <a:cubicBezTo>
                    <a:pt x="0" y="25432"/>
                    <a:pt x="1917" y="26753"/>
                    <a:pt x="2203" y="28218"/>
                  </a:cubicBezTo>
                  <a:cubicBezTo>
                    <a:pt x="2500" y="29718"/>
                    <a:pt x="1250" y="31671"/>
                    <a:pt x="1810" y="33052"/>
                  </a:cubicBezTo>
                  <a:cubicBezTo>
                    <a:pt x="2393" y="34445"/>
                    <a:pt x="4679" y="34945"/>
                    <a:pt x="5513" y="36195"/>
                  </a:cubicBezTo>
                  <a:cubicBezTo>
                    <a:pt x="6346" y="37445"/>
                    <a:pt x="5941" y="39743"/>
                    <a:pt x="7001" y="40803"/>
                  </a:cubicBezTo>
                  <a:cubicBezTo>
                    <a:pt x="8049" y="41862"/>
                    <a:pt x="10359" y="41457"/>
                    <a:pt x="11609" y="42291"/>
                  </a:cubicBezTo>
                  <a:cubicBezTo>
                    <a:pt x="12859" y="43124"/>
                    <a:pt x="13347" y="45398"/>
                    <a:pt x="14752" y="45982"/>
                  </a:cubicBezTo>
                  <a:cubicBezTo>
                    <a:pt x="15017" y="46094"/>
                    <a:pt x="15304" y="46138"/>
                    <a:pt x="15604" y="46138"/>
                  </a:cubicBezTo>
                  <a:cubicBezTo>
                    <a:pt x="16698" y="46138"/>
                    <a:pt x="17975" y="45555"/>
                    <a:pt x="19084" y="45555"/>
                  </a:cubicBezTo>
                  <a:cubicBezTo>
                    <a:pt x="19256" y="45555"/>
                    <a:pt x="19424" y="45569"/>
                    <a:pt x="19586" y="45601"/>
                  </a:cubicBezTo>
                  <a:cubicBezTo>
                    <a:pt x="21027" y="45875"/>
                    <a:pt x="22372" y="47803"/>
                    <a:pt x="23908" y="47803"/>
                  </a:cubicBezTo>
                  <a:cubicBezTo>
                    <a:pt x="25432" y="47803"/>
                    <a:pt x="26754" y="45875"/>
                    <a:pt x="28218" y="45601"/>
                  </a:cubicBezTo>
                  <a:cubicBezTo>
                    <a:pt x="28382" y="45568"/>
                    <a:pt x="28551" y="45554"/>
                    <a:pt x="28724" y="45554"/>
                  </a:cubicBezTo>
                  <a:cubicBezTo>
                    <a:pt x="29835" y="45554"/>
                    <a:pt x="31114" y="46133"/>
                    <a:pt x="32208" y="46133"/>
                  </a:cubicBezTo>
                  <a:cubicBezTo>
                    <a:pt x="32505" y="46133"/>
                    <a:pt x="32789" y="46091"/>
                    <a:pt x="33052" y="45982"/>
                  </a:cubicBezTo>
                  <a:cubicBezTo>
                    <a:pt x="34457" y="45398"/>
                    <a:pt x="34945" y="43124"/>
                    <a:pt x="36195" y="42291"/>
                  </a:cubicBezTo>
                  <a:cubicBezTo>
                    <a:pt x="37445" y="41457"/>
                    <a:pt x="39755" y="41862"/>
                    <a:pt x="40815" y="40803"/>
                  </a:cubicBezTo>
                  <a:cubicBezTo>
                    <a:pt x="41863" y="39743"/>
                    <a:pt x="41470" y="37445"/>
                    <a:pt x="42303" y="36195"/>
                  </a:cubicBezTo>
                  <a:cubicBezTo>
                    <a:pt x="43137" y="34945"/>
                    <a:pt x="45411" y="34445"/>
                    <a:pt x="45994" y="33052"/>
                  </a:cubicBezTo>
                  <a:cubicBezTo>
                    <a:pt x="46566" y="31671"/>
                    <a:pt x="45303" y="29718"/>
                    <a:pt x="45601" y="28218"/>
                  </a:cubicBezTo>
                  <a:cubicBezTo>
                    <a:pt x="45887" y="26765"/>
                    <a:pt x="47804" y="25432"/>
                    <a:pt x="47804" y="23896"/>
                  </a:cubicBezTo>
                  <a:cubicBezTo>
                    <a:pt x="47804" y="22360"/>
                    <a:pt x="45887" y="21038"/>
                    <a:pt x="45601" y="19586"/>
                  </a:cubicBezTo>
                  <a:cubicBezTo>
                    <a:pt x="45303" y="18074"/>
                    <a:pt x="46554" y="16133"/>
                    <a:pt x="45994" y="14740"/>
                  </a:cubicBezTo>
                  <a:cubicBezTo>
                    <a:pt x="45411" y="13347"/>
                    <a:pt x="43137" y="12859"/>
                    <a:pt x="42303" y="11609"/>
                  </a:cubicBezTo>
                  <a:cubicBezTo>
                    <a:pt x="41470" y="10358"/>
                    <a:pt x="41863" y="8049"/>
                    <a:pt x="40815" y="6989"/>
                  </a:cubicBezTo>
                  <a:cubicBezTo>
                    <a:pt x="39755" y="5929"/>
                    <a:pt x="37445" y="6334"/>
                    <a:pt x="36195" y="5501"/>
                  </a:cubicBezTo>
                  <a:cubicBezTo>
                    <a:pt x="34945" y="4667"/>
                    <a:pt x="34457" y="2393"/>
                    <a:pt x="33052" y="1810"/>
                  </a:cubicBezTo>
                  <a:cubicBezTo>
                    <a:pt x="32789" y="1699"/>
                    <a:pt x="32505" y="1655"/>
                    <a:pt x="32207" y="1655"/>
                  </a:cubicBezTo>
                  <a:cubicBezTo>
                    <a:pt x="31110" y="1655"/>
                    <a:pt x="29828" y="2248"/>
                    <a:pt x="28715" y="2248"/>
                  </a:cubicBezTo>
                  <a:cubicBezTo>
                    <a:pt x="28545" y="2248"/>
                    <a:pt x="28379" y="2235"/>
                    <a:pt x="28218" y="2203"/>
                  </a:cubicBezTo>
                  <a:cubicBezTo>
                    <a:pt x="26777" y="1917"/>
                    <a:pt x="25432" y="0"/>
                    <a:pt x="23908" y="0"/>
                  </a:cubicBezTo>
                  <a:close/>
                </a:path>
              </a:pathLst>
            </a:custGeom>
            <a:noFill/>
            <a:ln w="28575">
              <a:solidFill>
                <a:srgbClr val="ECF26E"/>
              </a:solidFill>
              <a:prstDash val="dash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196;p25"/>
            <p:cNvSpPr/>
            <p:nvPr userDrawn="1"/>
          </p:nvSpPr>
          <p:spPr>
            <a:xfrm>
              <a:off x="3620184" y="293669"/>
              <a:ext cx="1702322" cy="1389579"/>
            </a:xfrm>
            <a:custGeom>
              <a:avLst/>
              <a:gdLst/>
              <a:ahLst/>
              <a:cxnLst/>
              <a:rect l="l" t="t" r="r" b="b"/>
              <a:pathLst>
                <a:path w="47804" h="47804" extrusionOk="0">
                  <a:moveTo>
                    <a:pt x="23908" y="0"/>
                  </a:moveTo>
                  <a:cubicBezTo>
                    <a:pt x="22372" y="0"/>
                    <a:pt x="21050" y="1917"/>
                    <a:pt x="19586" y="2203"/>
                  </a:cubicBezTo>
                  <a:cubicBezTo>
                    <a:pt x="19422" y="2235"/>
                    <a:pt x="19253" y="2249"/>
                    <a:pt x="19080" y="2249"/>
                  </a:cubicBezTo>
                  <a:cubicBezTo>
                    <a:pt x="17963" y="2249"/>
                    <a:pt x="16678" y="1664"/>
                    <a:pt x="15580" y="1664"/>
                  </a:cubicBezTo>
                  <a:cubicBezTo>
                    <a:pt x="15289" y="1664"/>
                    <a:pt x="15010" y="1705"/>
                    <a:pt x="14752" y="1810"/>
                  </a:cubicBezTo>
                  <a:cubicBezTo>
                    <a:pt x="13347" y="2393"/>
                    <a:pt x="12859" y="4667"/>
                    <a:pt x="11609" y="5501"/>
                  </a:cubicBezTo>
                  <a:cubicBezTo>
                    <a:pt x="10359" y="6334"/>
                    <a:pt x="8049" y="5929"/>
                    <a:pt x="7001" y="6989"/>
                  </a:cubicBezTo>
                  <a:cubicBezTo>
                    <a:pt x="5941" y="8049"/>
                    <a:pt x="6346" y="10358"/>
                    <a:pt x="5513" y="11609"/>
                  </a:cubicBezTo>
                  <a:cubicBezTo>
                    <a:pt x="4667" y="12859"/>
                    <a:pt x="2393" y="13347"/>
                    <a:pt x="1810" y="14740"/>
                  </a:cubicBezTo>
                  <a:cubicBezTo>
                    <a:pt x="1238" y="16133"/>
                    <a:pt x="2500" y="18074"/>
                    <a:pt x="2203" y="19586"/>
                  </a:cubicBezTo>
                  <a:cubicBezTo>
                    <a:pt x="1917" y="21026"/>
                    <a:pt x="0" y="22360"/>
                    <a:pt x="0" y="23896"/>
                  </a:cubicBezTo>
                  <a:cubicBezTo>
                    <a:pt x="0" y="25432"/>
                    <a:pt x="1917" y="26753"/>
                    <a:pt x="2203" y="28218"/>
                  </a:cubicBezTo>
                  <a:cubicBezTo>
                    <a:pt x="2500" y="29718"/>
                    <a:pt x="1250" y="31671"/>
                    <a:pt x="1810" y="33052"/>
                  </a:cubicBezTo>
                  <a:cubicBezTo>
                    <a:pt x="2393" y="34445"/>
                    <a:pt x="4679" y="34945"/>
                    <a:pt x="5513" y="36195"/>
                  </a:cubicBezTo>
                  <a:cubicBezTo>
                    <a:pt x="6346" y="37445"/>
                    <a:pt x="5941" y="39743"/>
                    <a:pt x="7001" y="40803"/>
                  </a:cubicBezTo>
                  <a:cubicBezTo>
                    <a:pt x="8049" y="41862"/>
                    <a:pt x="10359" y="41457"/>
                    <a:pt x="11609" y="42291"/>
                  </a:cubicBezTo>
                  <a:cubicBezTo>
                    <a:pt x="12859" y="43124"/>
                    <a:pt x="13347" y="45398"/>
                    <a:pt x="14752" y="45982"/>
                  </a:cubicBezTo>
                  <a:cubicBezTo>
                    <a:pt x="15017" y="46094"/>
                    <a:pt x="15304" y="46138"/>
                    <a:pt x="15604" y="46138"/>
                  </a:cubicBezTo>
                  <a:cubicBezTo>
                    <a:pt x="16698" y="46138"/>
                    <a:pt x="17975" y="45555"/>
                    <a:pt x="19084" y="45555"/>
                  </a:cubicBezTo>
                  <a:cubicBezTo>
                    <a:pt x="19256" y="45555"/>
                    <a:pt x="19424" y="45569"/>
                    <a:pt x="19586" y="45601"/>
                  </a:cubicBezTo>
                  <a:cubicBezTo>
                    <a:pt x="21027" y="45875"/>
                    <a:pt x="22372" y="47803"/>
                    <a:pt x="23908" y="47803"/>
                  </a:cubicBezTo>
                  <a:cubicBezTo>
                    <a:pt x="25432" y="47803"/>
                    <a:pt x="26754" y="45875"/>
                    <a:pt x="28218" y="45601"/>
                  </a:cubicBezTo>
                  <a:cubicBezTo>
                    <a:pt x="28382" y="45568"/>
                    <a:pt x="28551" y="45554"/>
                    <a:pt x="28724" y="45554"/>
                  </a:cubicBezTo>
                  <a:cubicBezTo>
                    <a:pt x="29835" y="45554"/>
                    <a:pt x="31114" y="46133"/>
                    <a:pt x="32208" y="46133"/>
                  </a:cubicBezTo>
                  <a:cubicBezTo>
                    <a:pt x="32505" y="46133"/>
                    <a:pt x="32789" y="46091"/>
                    <a:pt x="33052" y="45982"/>
                  </a:cubicBezTo>
                  <a:cubicBezTo>
                    <a:pt x="34457" y="45398"/>
                    <a:pt x="34945" y="43124"/>
                    <a:pt x="36195" y="42291"/>
                  </a:cubicBezTo>
                  <a:cubicBezTo>
                    <a:pt x="37445" y="41457"/>
                    <a:pt x="39755" y="41862"/>
                    <a:pt x="40815" y="40803"/>
                  </a:cubicBezTo>
                  <a:cubicBezTo>
                    <a:pt x="41863" y="39743"/>
                    <a:pt x="41470" y="37445"/>
                    <a:pt x="42303" y="36195"/>
                  </a:cubicBezTo>
                  <a:cubicBezTo>
                    <a:pt x="43137" y="34945"/>
                    <a:pt x="45411" y="34445"/>
                    <a:pt x="45994" y="33052"/>
                  </a:cubicBezTo>
                  <a:cubicBezTo>
                    <a:pt x="46566" y="31671"/>
                    <a:pt x="45303" y="29718"/>
                    <a:pt x="45601" y="28218"/>
                  </a:cubicBezTo>
                  <a:cubicBezTo>
                    <a:pt x="45887" y="26765"/>
                    <a:pt x="47804" y="25432"/>
                    <a:pt x="47804" y="23896"/>
                  </a:cubicBezTo>
                  <a:cubicBezTo>
                    <a:pt x="47804" y="22360"/>
                    <a:pt x="45887" y="21038"/>
                    <a:pt x="45601" y="19586"/>
                  </a:cubicBezTo>
                  <a:cubicBezTo>
                    <a:pt x="45303" y="18074"/>
                    <a:pt x="46554" y="16133"/>
                    <a:pt x="45994" y="14740"/>
                  </a:cubicBezTo>
                  <a:cubicBezTo>
                    <a:pt x="45411" y="13347"/>
                    <a:pt x="43137" y="12859"/>
                    <a:pt x="42303" y="11609"/>
                  </a:cubicBezTo>
                  <a:cubicBezTo>
                    <a:pt x="41470" y="10358"/>
                    <a:pt x="41863" y="8049"/>
                    <a:pt x="40815" y="6989"/>
                  </a:cubicBezTo>
                  <a:cubicBezTo>
                    <a:pt x="39755" y="5929"/>
                    <a:pt x="37445" y="6334"/>
                    <a:pt x="36195" y="5501"/>
                  </a:cubicBezTo>
                  <a:cubicBezTo>
                    <a:pt x="34945" y="4667"/>
                    <a:pt x="34457" y="2393"/>
                    <a:pt x="33052" y="1810"/>
                  </a:cubicBezTo>
                  <a:cubicBezTo>
                    <a:pt x="32789" y="1699"/>
                    <a:pt x="32505" y="1655"/>
                    <a:pt x="32207" y="1655"/>
                  </a:cubicBezTo>
                  <a:cubicBezTo>
                    <a:pt x="31110" y="1655"/>
                    <a:pt x="29828" y="2248"/>
                    <a:pt x="28715" y="2248"/>
                  </a:cubicBezTo>
                  <a:cubicBezTo>
                    <a:pt x="28545" y="2248"/>
                    <a:pt x="28379" y="2235"/>
                    <a:pt x="28218" y="2203"/>
                  </a:cubicBezTo>
                  <a:cubicBezTo>
                    <a:pt x="26777" y="1917"/>
                    <a:pt x="25432" y="0"/>
                    <a:pt x="23908" y="0"/>
                  </a:cubicBezTo>
                  <a:close/>
                </a:path>
              </a:pathLst>
            </a:custGeom>
            <a:solidFill>
              <a:srgbClr val="FFE0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TextBox 35"/>
            <p:cNvSpPr txBox="1"/>
            <p:nvPr userDrawn="1"/>
          </p:nvSpPr>
          <p:spPr>
            <a:xfrm>
              <a:off x="3693975" y="710267"/>
              <a:ext cx="167225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ln>
                    <a:solidFill>
                      <a:srgbClr val="A165AB"/>
                    </a:solidFill>
                  </a:ln>
                  <a:solidFill>
                    <a:srgbClr val="BA8CBA"/>
                  </a:solidFill>
                  <a:latin typeface="UTM Cookies" panose="02040603050506020204" pitchFamily="18" charset="0"/>
                </a:rPr>
                <a:t>CHỦ</a:t>
              </a:r>
              <a:r>
                <a:rPr lang="en-US" sz="2800" baseline="0" dirty="0" smtClean="0">
                  <a:ln>
                    <a:solidFill>
                      <a:srgbClr val="A165AB"/>
                    </a:solidFill>
                  </a:ln>
                  <a:solidFill>
                    <a:srgbClr val="BA8CBA"/>
                  </a:solidFill>
                  <a:latin typeface="UTM Cookies" panose="02040603050506020204" pitchFamily="18" charset="0"/>
                </a:rPr>
                <a:t> ĐỀ 9</a:t>
              </a:r>
              <a:endParaRPr lang="en-US" sz="2800" dirty="0">
                <a:ln>
                  <a:solidFill>
                    <a:srgbClr val="A165AB"/>
                  </a:solidFill>
                </a:ln>
                <a:solidFill>
                  <a:srgbClr val="BA8CBA"/>
                </a:solidFill>
                <a:latin typeface="UTM Cookies" panose="02040603050506020204" pitchFamily="18" charset="0"/>
              </a:endParaRPr>
            </a:p>
          </p:txBody>
        </p:sp>
      </p:grpSp>
      <p:sp>
        <p:nvSpPr>
          <p:cNvPr id="37" name="Google Shape;273;p25"/>
          <p:cNvSpPr/>
          <p:nvPr userDrawn="1"/>
        </p:nvSpPr>
        <p:spPr>
          <a:xfrm rot="-1177723">
            <a:off x="3806029" y="351926"/>
            <a:ext cx="312170" cy="300110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8" name="Google Shape;201;p25"/>
          <p:cNvGrpSpPr/>
          <p:nvPr userDrawn="1"/>
        </p:nvGrpSpPr>
        <p:grpSpPr>
          <a:xfrm rot="186006">
            <a:off x="3963397" y="1246298"/>
            <a:ext cx="501149" cy="1012800"/>
            <a:chOff x="656025" y="2751350"/>
            <a:chExt cx="311375" cy="629275"/>
          </a:xfrm>
        </p:grpSpPr>
        <p:sp>
          <p:nvSpPr>
            <p:cNvPr id="39" name="Google Shape;202;p25"/>
            <p:cNvSpPr/>
            <p:nvPr/>
          </p:nvSpPr>
          <p:spPr>
            <a:xfrm>
              <a:off x="671800" y="2842750"/>
              <a:ext cx="278625" cy="389950"/>
            </a:xfrm>
            <a:custGeom>
              <a:avLst/>
              <a:gdLst/>
              <a:ahLst/>
              <a:cxnLst/>
              <a:rect l="l" t="t" r="r" b="b"/>
              <a:pathLst>
                <a:path w="11145" h="15598" extrusionOk="0">
                  <a:moveTo>
                    <a:pt x="11109" y="5679"/>
                  </a:moveTo>
                  <a:cubicBezTo>
                    <a:pt x="11002" y="6906"/>
                    <a:pt x="10573" y="8335"/>
                    <a:pt x="9692" y="9620"/>
                  </a:cubicBezTo>
                  <a:cubicBezTo>
                    <a:pt x="9502" y="9882"/>
                    <a:pt x="9347" y="10180"/>
                    <a:pt x="9144" y="10442"/>
                  </a:cubicBezTo>
                  <a:cubicBezTo>
                    <a:pt x="8347" y="11454"/>
                    <a:pt x="8204" y="12680"/>
                    <a:pt x="8001" y="13895"/>
                  </a:cubicBezTo>
                  <a:cubicBezTo>
                    <a:pt x="7966" y="14097"/>
                    <a:pt x="8025" y="14323"/>
                    <a:pt x="8049" y="14550"/>
                  </a:cubicBezTo>
                  <a:cubicBezTo>
                    <a:pt x="8073" y="15050"/>
                    <a:pt x="8001" y="15169"/>
                    <a:pt x="7513" y="15300"/>
                  </a:cubicBezTo>
                  <a:cubicBezTo>
                    <a:pt x="6763" y="15526"/>
                    <a:pt x="5989" y="15597"/>
                    <a:pt x="5227" y="15419"/>
                  </a:cubicBezTo>
                  <a:cubicBezTo>
                    <a:pt x="4727" y="15300"/>
                    <a:pt x="4215" y="15157"/>
                    <a:pt x="3703" y="15026"/>
                  </a:cubicBezTo>
                  <a:cubicBezTo>
                    <a:pt x="3489" y="14966"/>
                    <a:pt x="3322" y="14859"/>
                    <a:pt x="3358" y="14609"/>
                  </a:cubicBezTo>
                  <a:cubicBezTo>
                    <a:pt x="3501" y="13037"/>
                    <a:pt x="2810" y="11787"/>
                    <a:pt x="1810" y="10680"/>
                  </a:cubicBezTo>
                  <a:cubicBezTo>
                    <a:pt x="1048" y="9847"/>
                    <a:pt x="536" y="8894"/>
                    <a:pt x="215" y="7823"/>
                  </a:cubicBezTo>
                  <a:cubicBezTo>
                    <a:pt x="0" y="7132"/>
                    <a:pt x="48" y="6418"/>
                    <a:pt x="143" y="5715"/>
                  </a:cubicBezTo>
                  <a:cubicBezTo>
                    <a:pt x="358" y="3929"/>
                    <a:pt x="1155" y="2465"/>
                    <a:pt x="2560" y="1346"/>
                  </a:cubicBezTo>
                  <a:cubicBezTo>
                    <a:pt x="2917" y="1060"/>
                    <a:pt x="3358" y="834"/>
                    <a:pt x="3775" y="691"/>
                  </a:cubicBezTo>
                  <a:cubicBezTo>
                    <a:pt x="4322" y="500"/>
                    <a:pt x="4918" y="357"/>
                    <a:pt x="5501" y="274"/>
                  </a:cubicBezTo>
                  <a:cubicBezTo>
                    <a:pt x="7347" y="0"/>
                    <a:pt x="8752" y="750"/>
                    <a:pt x="9966" y="2119"/>
                  </a:cubicBezTo>
                  <a:cubicBezTo>
                    <a:pt x="10823" y="3096"/>
                    <a:pt x="11145" y="4167"/>
                    <a:pt x="11109" y="5679"/>
                  </a:cubicBezTo>
                  <a:close/>
                  <a:moveTo>
                    <a:pt x="3489" y="5477"/>
                  </a:moveTo>
                  <a:cubicBezTo>
                    <a:pt x="3775" y="5751"/>
                    <a:pt x="3941" y="5548"/>
                    <a:pt x="4096" y="5477"/>
                  </a:cubicBezTo>
                  <a:cubicBezTo>
                    <a:pt x="4572" y="5275"/>
                    <a:pt x="5037" y="4989"/>
                    <a:pt x="5537" y="4846"/>
                  </a:cubicBezTo>
                  <a:cubicBezTo>
                    <a:pt x="6704" y="4513"/>
                    <a:pt x="7787" y="5644"/>
                    <a:pt x="7466" y="6834"/>
                  </a:cubicBezTo>
                  <a:cubicBezTo>
                    <a:pt x="7358" y="6799"/>
                    <a:pt x="7251" y="6787"/>
                    <a:pt x="7156" y="6763"/>
                  </a:cubicBezTo>
                  <a:cubicBezTo>
                    <a:pt x="6049" y="6370"/>
                    <a:pt x="4930" y="6715"/>
                    <a:pt x="4215" y="7656"/>
                  </a:cubicBezTo>
                  <a:cubicBezTo>
                    <a:pt x="3668" y="8394"/>
                    <a:pt x="3703" y="8977"/>
                    <a:pt x="4310" y="9668"/>
                  </a:cubicBezTo>
                  <a:cubicBezTo>
                    <a:pt x="4787" y="10180"/>
                    <a:pt x="5334" y="10525"/>
                    <a:pt x="6061" y="10216"/>
                  </a:cubicBezTo>
                  <a:cubicBezTo>
                    <a:pt x="6335" y="10097"/>
                    <a:pt x="6585" y="9882"/>
                    <a:pt x="6823" y="9692"/>
                  </a:cubicBezTo>
                  <a:cubicBezTo>
                    <a:pt x="7001" y="9549"/>
                    <a:pt x="7168" y="9382"/>
                    <a:pt x="7418" y="9132"/>
                  </a:cubicBezTo>
                  <a:cubicBezTo>
                    <a:pt x="7489" y="9573"/>
                    <a:pt x="7537" y="9882"/>
                    <a:pt x="7597" y="10204"/>
                  </a:cubicBezTo>
                  <a:lnTo>
                    <a:pt x="7728" y="10204"/>
                  </a:lnTo>
                  <a:cubicBezTo>
                    <a:pt x="7787" y="9978"/>
                    <a:pt x="7882" y="9751"/>
                    <a:pt x="7906" y="9525"/>
                  </a:cubicBezTo>
                  <a:cubicBezTo>
                    <a:pt x="7966" y="8870"/>
                    <a:pt x="8013" y="8215"/>
                    <a:pt x="8025" y="7561"/>
                  </a:cubicBezTo>
                  <a:cubicBezTo>
                    <a:pt x="8049" y="7108"/>
                    <a:pt x="8049" y="6644"/>
                    <a:pt x="8013" y="6179"/>
                  </a:cubicBezTo>
                  <a:cubicBezTo>
                    <a:pt x="7894" y="4929"/>
                    <a:pt x="6525" y="3810"/>
                    <a:pt x="5382" y="4394"/>
                  </a:cubicBezTo>
                  <a:cubicBezTo>
                    <a:pt x="5311" y="4441"/>
                    <a:pt x="5215" y="4441"/>
                    <a:pt x="5132" y="4465"/>
                  </a:cubicBezTo>
                  <a:cubicBezTo>
                    <a:pt x="4513" y="4703"/>
                    <a:pt x="3977" y="5001"/>
                    <a:pt x="3489" y="547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203;p25"/>
            <p:cNvSpPr/>
            <p:nvPr/>
          </p:nvSpPr>
          <p:spPr>
            <a:xfrm>
              <a:off x="745325" y="3232075"/>
              <a:ext cx="156000" cy="130100"/>
            </a:xfrm>
            <a:custGeom>
              <a:avLst/>
              <a:gdLst/>
              <a:ahLst/>
              <a:cxnLst/>
              <a:rect l="l" t="t" r="r" b="b"/>
              <a:pathLst>
                <a:path w="6240" h="5204" extrusionOk="0">
                  <a:moveTo>
                    <a:pt x="5465" y="0"/>
                  </a:moveTo>
                  <a:cubicBezTo>
                    <a:pt x="6215" y="643"/>
                    <a:pt x="6239" y="858"/>
                    <a:pt x="5620" y="1572"/>
                  </a:cubicBezTo>
                  <a:cubicBezTo>
                    <a:pt x="5430" y="1798"/>
                    <a:pt x="5370" y="1989"/>
                    <a:pt x="5501" y="2286"/>
                  </a:cubicBezTo>
                  <a:cubicBezTo>
                    <a:pt x="5668" y="2679"/>
                    <a:pt x="5668" y="3060"/>
                    <a:pt x="5203" y="3299"/>
                  </a:cubicBezTo>
                  <a:cubicBezTo>
                    <a:pt x="4989" y="3418"/>
                    <a:pt x="4989" y="3632"/>
                    <a:pt x="5084" y="3870"/>
                  </a:cubicBezTo>
                  <a:cubicBezTo>
                    <a:pt x="5501" y="4823"/>
                    <a:pt x="5370" y="5096"/>
                    <a:pt x="4346" y="5168"/>
                  </a:cubicBezTo>
                  <a:cubicBezTo>
                    <a:pt x="3536" y="5204"/>
                    <a:pt x="2715" y="5180"/>
                    <a:pt x="1917" y="5144"/>
                  </a:cubicBezTo>
                  <a:cubicBezTo>
                    <a:pt x="1441" y="5132"/>
                    <a:pt x="1024" y="4930"/>
                    <a:pt x="691" y="4572"/>
                  </a:cubicBezTo>
                  <a:cubicBezTo>
                    <a:pt x="500" y="4346"/>
                    <a:pt x="417" y="4120"/>
                    <a:pt x="572" y="3858"/>
                  </a:cubicBezTo>
                  <a:cubicBezTo>
                    <a:pt x="774" y="3513"/>
                    <a:pt x="846" y="3239"/>
                    <a:pt x="429" y="2965"/>
                  </a:cubicBezTo>
                  <a:cubicBezTo>
                    <a:pt x="143" y="2763"/>
                    <a:pt x="179" y="2501"/>
                    <a:pt x="393" y="2215"/>
                  </a:cubicBezTo>
                  <a:cubicBezTo>
                    <a:pt x="477" y="2132"/>
                    <a:pt x="560" y="2072"/>
                    <a:pt x="631" y="1989"/>
                  </a:cubicBezTo>
                  <a:cubicBezTo>
                    <a:pt x="929" y="1667"/>
                    <a:pt x="905" y="1536"/>
                    <a:pt x="572" y="1251"/>
                  </a:cubicBezTo>
                  <a:cubicBezTo>
                    <a:pt x="393" y="1096"/>
                    <a:pt x="191" y="941"/>
                    <a:pt x="72" y="739"/>
                  </a:cubicBezTo>
                  <a:cubicBezTo>
                    <a:pt x="0" y="608"/>
                    <a:pt x="0" y="346"/>
                    <a:pt x="84" y="203"/>
                  </a:cubicBezTo>
                  <a:cubicBezTo>
                    <a:pt x="179" y="84"/>
                    <a:pt x="429" y="0"/>
                    <a:pt x="596" y="12"/>
                  </a:cubicBezTo>
                  <a:cubicBezTo>
                    <a:pt x="929" y="48"/>
                    <a:pt x="1274" y="143"/>
                    <a:pt x="1620" y="251"/>
                  </a:cubicBezTo>
                  <a:cubicBezTo>
                    <a:pt x="2917" y="655"/>
                    <a:pt x="4179" y="489"/>
                    <a:pt x="5465" y="0"/>
                  </a:cubicBezTo>
                  <a:close/>
                  <a:moveTo>
                    <a:pt x="1667" y="1513"/>
                  </a:moveTo>
                  <a:cubicBezTo>
                    <a:pt x="2084" y="2025"/>
                    <a:pt x="2441" y="2096"/>
                    <a:pt x="3941" y="2108"/>
                  </a:cubicBezTo>
                  <a:cubicBezTo>
                    <a:pt x="4156" y="2108"/>
                    <a:pt x="4394" y="2167"/>
                    <a:pt x="4477" y="1786"/>
                  </a:cubicBezTo>
                  <a:cubicBezTo>
                    <a:pt x="3548" y="1691"/>
                    <a:pt x="2679" y="1620"/>
                    <a:pt x="1667" y="1513"/>
                  </a:cubicBezTo>
                  <a:close/>
                  <a:moveTo>
                    <a:pt x="4096" y="3406"/>
                  </a:moveTo>
                  <a:cubicBezTo>
                    <a:pt x="3239" y="3632"/>
                    <a:pt x="2465" y="3287"/>
                    <a:pt x="1620" y="3394"/>
                  </a:cubicBezTo>
                  <a:cubicBezTo>
                    <a:pt x="1953" y="3810"/>
                    <a:pt x="2393" y="3941"/>
                    <a:pt x="3167" y="3918"/>
                  </a:cubicBezTo>
                  <a:cubicBezTo>
                    <a:pt x="3501" y="3918"/>
                    <a:pt x="3870" y="3953"/>
                    <a:pt x="4096" y="3406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204;p25"/>
            <p:cNvSpPr/>
            <p:nvPr/>
          </p:nvSpPr>
          <p:spPr>
            <a:xfrm>
              <a:off x="787000" y="3269875"/>
              <a:ext cx="70250" cy="16400"/>
            </a:xfrm>
            <a:custGeom>
              <a:avLst/>
              <a:gdLst/>
              <a:ahLst/>
              <a:cxnLst/>
              <a:rect l="l" t="t" r="r" b="b"/>
              <a:pathLst>
                <a:path w="2810" h="656" extrusionOk="0">
                  <a:moveTo>
                    <a:pt x="0" y="1"/>
                  </a:moveTo>
                  <a:cubicBezTo>
                    <a:pt x="1012" y="96"/>
                    <a:pt x="1881" y="179"/>
                    <a:pt x="2810" y="274"/>
                  </a:cubicBezTo>
                  <a:cubicBezTo>
                    <a:pt x="2703" y="655"/>
                    <a:pt x="2465" y="596"/>
                    <a:pt x="2274" y="596"/>
                  </a:cubicBezTo>
                  <a:cubicBezTo>
                    <a:pt x="774" y="584"/>
                    <a:pt x="429" y="513"/>
                    <a:pt x="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205;p25"/>
            <p:cNvSpPr/>
            <p:nvPr/>
          </p:nvSpPr>
          <p:spPr>
            <a:xfrm>
              <a:off x="785500" y="3314225"/>
              <a:ext cx="62225" cy="16700"/>
            </a:xfrm>
            <a:custGeom>
              <a:avLst/>
              <a:gdLst/>
              <a:ahLst/>
              <a:cxnLst/>
              <a:rect l="l" t="t" r="r" b="b"/>
              <a:pathLst>
                <a:path w="2489" h="668" extrusionOk="0">
                  <a:moveTo>
                    <a:pt x="2489" y="120"/>
                  </a:moveTo>
                  <a:cubicBezTo>
                    <a:pt x="2263" y="667"/>
                    <a:pt x="1894" y="632"/>
                    <a:pt x="1548" y="644"/>
                  </a:cubicBezTo>
                  <a:cubicBezTo>
                    <a:pt x="775" y="655"/>
                    <a:pt x="346" y="524"/>
                    <a:pt x="1" y="120"/>
                  </a:cubicBezTo>
                  <a:cubicBezTo>
                    <a:pt x="858" y="1"/>
                    <a:pt x="1620" y="346"/>
                    <a:pt x="2489" y="12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206;p25"/>
            <p:cNvSpPr/>
            <p:nvPr/>
          </p:nvSpPr>
          <p:spPr>
            <a:xfrm>
              <a:off x="777175" y="3019250"/>
              <a:ext cx="81575" cy="76225"/>
            </a:xfrm>
            <a:custGeom>
              <a:avLst/>
              <a:gdLst/>
              <a:ahLst/>
              <a:cxnLst/>
              <a:rect l="l" t="t" r="r" b="b"/>
              <a:pathLst>
                <a:path w="3263" h="3049" extrusionOk="0">
                  <a:moveTo>
                    <a:pt x="3263" y="548"/>
                  </a:moveTo>
                  <a:cubicBezTo>
                    <a:pt x="3120" y="1477"/>
                    <a:pt x="2715" y="2227"/>
                    <a:pt x="1881" y="2679"/>
                  </a:cubicBezTo>
                  <a:cubicBezTo>
                    <a:pt x="1179" y="3049"/>
                    <a:pt x="119" y="2453"/>
                    <a:pt x="48" y="1656"/>
                  </a:cubicBezTo>
                  <a:cubicBezTo>
                    <a:pt x="0" y="1251"/>
                    <a:pt x="429" y="608"/>
                    <a:pt x="869" y="405"/>
                  </a:cubicBezTo>
                  <a:cubicBezTo>
                    <a:pt x="1655" y="1"/>
                    <a:pt x="2429" y="48"/>
                    <a:pt x="3263" y="54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207;p25"/>
            <p:cNvSpPr/>
            <p:nvPr/>
          </p:nvSpPr>
          <p:spPr>
            <a:xfrm>
              <a:off x="656025" y="2832325"/>
              <a:ext cx="311375" cy="548300"/>
            </a:xfrm>
            <a:custGeom>
              <a:avLst/>
              <a:gdLst/>
              <a:ahLst/>
              <a:cxnLst/>
              <a:rect l="l" t="t" r="r" b="b"/>
              <a:pathLst>
                <a:path w="12455" h="21932" extrusionOk="0">
                  <a:moveTo>
                    <a:pt x="10585" y="1489"/>
                  </a:moveTo>
                  <a:cubicBezTo>
                    <a:pt x="9525" y="512"/>
                    <a:pt x="8275" y="0"/>
                    <a:pt x="6870" y="0"/>
                  </a:cubicBezTo>
                  <a:cubicBezTo>
                    <a:pt x="6144" y="0"/>
                    <a:pt x="5358" y="143"/>
                    <a:pt x="4525" y="417"/>
                  </a:cubicBezTo>
                  <a:cubicBezTo>
                    <a:pt x="3346" y="810"/>
                    <a:pt x="2358" y="1572"/>
                    <a:pt x="1512" y="2727"/>
                  </a:cubicBezTo>
                  <a:cubicBezTo>
                    <a:pt x="441" y="4227"/>
                    <a:pt x="0" y="5942"/>
                    <a:pt x="215" y="7835"/>
                  </a:cubicBezTo>
                  <a:cubicBezTo>
                    <a:pt x="381" y="9275"/>
                    <a:pt x="1191" y="10418"/>
                    <a:pt x="1989" y="11478"/>
                  </a:cubicBezTo>
                  <a:lnTo>
                    <a:pt x="2144" y="11669"/>
                  </a:lnTo>
                  <a:cubicBezTo>
                    <a:pt x="2703" y="12419"/>
                    <a:pt x="3251" y="13109"/>
                    <a:pt x="3346" y="14050"/>
                  </a:cubicBezTo>
                  <a:cubicBezTo>
                    <a:pt x="3358" y="14145"/>
                    <a:pt x="3358" y="14240"/>
                    <a:pt x="3370" y="14336"/>
                  </a:cubicBezTo>
                  <a:cubicBezTo>
                    <a:pt x="3406" y="14645"/>
                    <a:pt x="3453" y="14978"/>
                    <a:pt x="3453" y="15288"/>
                  </a:cubicBezTo>
                  <a:cubicBezTo>
                    <a:pt x="3453" y="15371"/>
                    <a:pt x="3370" y="15526"/>
                    <a:pt x="3275" y="15645"/>
                  </a:cubicBezTo>
                  <a:cubicBezTo>
                    <a:pt x="2822" y="16121"/>
                    <a:pt x="2775" y="16645"/>
                    <a:pt x="3132" y="17205"/>
                  </a:cubicBezTo>
                  <a:cubicBezTo>
                    <a:pt x="3215" y="17336"/>
                    <a:pt x="3298" y="17455"/>
                    <a:pt x="3394" y="17598"/>
                  </a:cubicBezTo>
                  <a:lnTo>
                    <a:pt x="3477" y="17729"/>
                  </a:lnTo>
                  <a:cubicBezTo>
                    <a:pt x="3072" y="18503"/>
                    <a:pt x="3072" y="18574"/>
                    <a:pt x="3453" y="19408"/>
                  </a:cubicBezTo>
                  <a:lnTo>
                    <a:pt x="3465" y="19443"/>
                  </a:lnTo>
                  <a:cubicBezTo>
                    <a:pt x="3513" y="19539"/>
                    <a:pt x="3489" y="19693"/>
                    <a:pt x="3465" y="19836"/>
                  </a:cubicBezTo>
                  <a:lnTo>
                    <a:pt x="3465" y="19860"/>
                  </a:lnTo>
                  <a:cubicBezTo>
                    <a:pt x="3370" y="20574"/>
                    <a:pt x="3608" y="21086"/>
                    <a:pt x="4168" y="21420"/>
                  </a:cubicBezTo>
                  <a:lnTo>
                    <a:pt x="4179" y="21432"/>
                  </a:lnTo>
                  <a:cubicBezTo>
                    <a:pt x="4477" y="21610"/>
                    <a:pt x="4834" y="21813"/>
                    <a:pt x="5192" y="21836"/>
                  </a:cubicBezTo>
                  <a:lnTo>
                    <a:pt x="5215" y="21836"/>
                  </a:lnTo>
                  <a:cubicBezTo>
                    <a:pt x="5751" y="21884"/>
                    <a:pt x="6311" y="21932"/>
                    <a:pt x="6858" y="21932"/>
                  </a:cubicBezTo>
                  <a:cubicBezTo>
                    <a:pt x="7406" y="21932"/>
                    <a:pt x="7882" y="21884"/>
                    <a:pt x="8335" y="21777"/>
                  </a:cubicBezTo>
                  <a:cubicBezTo>
                    <a:pt x="8525" y="21729"/>
                    <a:pt x="8704" y="21670"/>
                    <a:pt x="8871" y="21610"/>
                  </a:cubicBezTo>
                  <a:cubicBezTo>
                    <a:pt x="9323" y="21408"/>
                    <a:pt x="9549" y="21063"/>
                    <a:pt x="9537" y="20598"/>
                  </a:cubicBezTo>
                  <a:cubicBezTo>
                    <a:pt x="9537" y="20479"/>
                    <a:pt x="9502" y="20360"/>
                    <a:pt x="9490" y="20241"/>
                  </a:cubicBezTo>
                  <a:cubicBezTo>
                    <a:pt x="9478" y="20146"/>
                    <a:pt x="9466" y="20051"/>
                    <a:pt x="9466" y="19943"/>
                  </a:cubicBezTo>
                  <a:lnTo>
                    <a:pt x="9466" y="19920"/>
                  </a:lnTo>
                  <a:cubicBezTo>
                    <a:pt x="9466" y="19860"/>
                    <a:pt x="9442" y="19729"/>
                    <a:pt x="9466" y="19693"/>
                  </a:cubicBezTo>
                  <a:cubicBezTo>
                    <a:pt x="9799" y="19324"/>
                    <a:pt x="9787" y="18872"/>
                    <a:pt x="9787" y="18479"/>
                  </a:cubicBezTo>
                  <a:cubicBezTo>
                    <a:pt x="9787" y="18134"/>
                    <a:pt x="9847" y="17872"/>
                    <a:pt x="10002" y="17610"/>
                  </a:cubicBezTo>
                  <a:cubicBezTo>
                    <a:pt x="10430" y="16836"/>
                    <a:pt x="10299" y="16157"/>
                    <a:pt x="9597" y="15562"/>
                  </a:cubicBezTo>
                  <a:cubicBezTo>
                    <a:pt x="9430" y="15419"/>
                    <a:pt x="9371" y="15276"/>
                    <a:pt x="9359" y="15038"/>
                  </a:cubicBezTo>
                  <a:cubicBezTo>
                    <a:pt x="9311" y="14157"/>
                    <a:pt x="9442" y="13264"/>
                    <a:pt x="9764" y="12311"/>
                  </a:cubicBezTo>
                  <a:cubicBezTo>
                    <a:pt x="9954" y="11728"/>
                    <a:pt x="10275" y="11240"/>
                    <a:pt x="10621" y="10716"/>
                  </a:cubicBezTo>
                  <a:cubicBezTo>
                    <a:pt x="10728" y="10561"/>
                    <a:pt x="10847" y="10395"/>
                    <a:pt x="10954" y="10228"/>
                  </a:cubicBezTo>
                  <a:cubicBezTo>
                    <a:pt x="11966" y="8609"/>
                    <a:pt x="12454" y="6989"/>
                    <a:pt x="12419" y="5239"/>
                  </a:cubicBezTo>
                  <a:cubicBezTo>
                    <a:pt x="12383" y="3834"/>
                    <a:pt x="11788" y="2608"/>
                    <a:pt x="10585" y="1489"/>
                  </a:cubicBezTo>
                  <a:close/>
                  <a:moveTo>
                    <a:pt x="9990" y="10287"/>
                  </a:moveTo>
                  <a:cubicBezTo>
                    <a:pt x="9883" y="10454"/>
                    <a:pt x="9775" y="10621"/>
                    <a:pt x="9656" y="10764"/>
                  </a:cubicBezTo>
                  <a:cubicBezTo>
                    <a:pt x="8894" y="11728"/>
                    <a:pt x="8716" y="12883"/>
                    <a:pt x="8537" y="13990"/>
                  </a:cubicBezTo>
                  <a:lnTo>
                    <a:pt x="8501" y="14288"/>
                  </a:lnTo>
                  <a:cubicBezTo>
                    <a:pt x="8466" y="14455"/>
                    <a:pt x="8501" y="14609"/>
                    <a:pt x="8513" y="14752"/>
                  </a:cubicBezTo>
                  <a:cubicBezTo>
                    <a:pt x="8525" y="14824"/>
                    <a:pt x="8537" y="14907"/>
                    <a:pt x="8537" y="14978"/>
                  </a:cubicBezTo>
                  <a:cubicBezTo>
                    <a:pt x="8561" y="15419"/>
                    <a:pt x="8525" y="15467"/>
                    <a:pt x="8120" y="15586"/>
                  </a:cubicBezTo>
                  <a:cubicBezTo>
                    <a:pt x="7644" y="15717"/>
                    <a:pt x="7204" y="15800"/>
                    <a:pt x="6763" y="15800"/>
                  </a:cubicBezTo>
                  <a:lnTo>
                    <a:pt x="6763" y="15800"/>
                  </a:lnTo>
                  <a:cubicBezTo>
                    <a:pt x="6489" y="15800"/>
                    <a:pt x="6204" y="15764"/>
                    <a:pt x="5918" y="15705"/>
                  </a:cubicBezTo>
                  <a:cubicBezTo>
                    <a:pt x="5525" y="15621"/>
                    <a:pt x="5108" y="15502"/>
                    <a:pt x="4715" y="15395"/>
                  </a:cubicBezTo>
                  <a:lnTo>
                    <a:pt x="4406" y="15300"/>
                  </a:lnTo>
                  <a:cubicBezTo>
                    <a:pt x="4168" y="15240"/>
                    <a:pt x="4156" y="15145"/>
                    <a:pt x="4168" y="15050"/>
                  </a:cubicBezTo>
                  <a:cubicBezTo>
                    <a:pt x="4299" y="13657"/>
                    <a:pt x="3798" y="12359"/>
                    <a:pt x="2572" y="11014"/>
                  </a:cubicBezTo>
                  <a:cubicBezTo>
                    <a:pt x="1858" y="10228"/>
                    <a:pt x="1358" y="9299"/>
                    <a:pt x="1012" y="8216"/>
                  </a:cubicBezTo>
                  <a:cubicBezTo>
                    <a:pt x="798" y="7537"/>
                    <a:pt x="858" y="6847"/>
                    <a:pt x="953" y="6180"/>
                  </a:cubicBezTo>
                  <a:cubicBezTo>
                    <a:pt x="1179" y="4406"/>
                    <a:pt x="1977" y="2965"/>
                    <a:pt x="3334" y="1905"/>
                  </a:cubicBezTo>
                  <a:cubicBezTo>
                    <a:pt x="3656" y="1655"/>
                    <a:pt x="4060" y="1429"/>
                    <a:pt x="4513" y="1286"/>
                  </a:cubicBezTo>
                  <a:cubicBezTo>
                    <a:pt x="5049" y="1084"/>
                    <a:pt x="5608" y="953"/>
                    <a:pt x="6204" y="870"/>
                  </a:cubicBezTo>
                  <a:cubicBezTo>
                    <a:pt x="6442" y="834"/>
                    <a:pt x="6680" y="810"/>
                    <a:pt x="6918" y="810"/>
                  </a:cubicBezTo>
                  <a:cubicBezTo>
                    <a:pt x="8263" y="810"/>
                    <a:pt x="9430" y="1417"/>
                    <a:pt x="10549" y="2656"/>
                  </a:cubicBezTo>
                  <a:cubicBezTo>
                    <a:pt x="11323" y="3513"/>
                    <a:pt x="11657" y="4537"/>
                    <a:pt x="11621" y="6061"/>
                  </a:cubicBezTo>
                  <a:cubicBezTo>
                    <a:pt x="11502" y="7430"/>
                    <a:pt x="11014" y="8811"/>
                    <a:pt x="10240" y="9930"/>
                  </a:cubicBezTo>
                  <a:cubicBezTo>
                    <a:pt x="10133" y="10061"/>
                    <a:pt x="10061" y="10180"/>
                    <a:pt x="9990" y="10287"/>
                  </a:cubicBezTo>
                  <a:close/>
                  <a:moveTo>
                    <a:pt x="9073" y="17479"/>
                  </a:moveTo>
                  <a:cubicBezTo>
                    <a:pt x="8835" y="17765"/>
                    <a:pt x="8799" y="18015"/>
                    <a:pt x="8930" y="18336"/>
                  </a:cubicBezTo>
                  <a:cubicBezTo>
                    <a:pt x="9097" y="18741"/>
                    <a:pt x="9037" y="18991"/>
                    <a:pt x="8704" y="19158"/>
                  </a:cubicBezTo>
                  <a:cubicBezTo>
                    <a:pt x="8537" y="19253"/>
                    <a:pt x="8299" y="19455"/>
                    <a:pt x="8513" y="19920"/>
                  </a:cubicBezTo>
                  <a:cubicBezTo>
                    <a:pt x="8716" y="20384"/>
                    <a:pt x="8763" y="20646"/>
                    <a:pt x="8692" y="20777"/>
                  </a:cubicBezTo>
                  <a:cubicBezTo>
                    <a:pt x="8621" y="20920"/>
                    <a:pt x="8359" y="20991"/>
                    <a:pt x="7894" y="21003"/>
                  </a:cubicBezTo>
                  <a:cubicBezTo>
                    <a:pt x="7620" y="21015"/>
                    <a:pt x="7323" y="21039"/>
                    <a:pt x="6989" y="21039"/>
                  </a:cubicBezTo>
                  <a:cubicBezTo>
                    <a:pt x="6489" y="21039"/>
                    <a:pt x="5954" y="21015"/>
                    <a:pt x="5489" y="20991"/>
                  </a:cubicBezTo>
                  <a:cubicBezTo>
                    <a:pt x="5061" y="20979"/>
                    <a:pt x="4680" y="20801"/>
                    <a:pt x="4370" y="20455"/>
                  </a:cubicBezTo>
                  <a:cubicBezTo>
                    <a:pt x="4191" y="20265"/>
                    <a:pt x="4168" y="20098"/>
                    <a:pt x="4275" y="19908"/>
                  </a:cubicBezTo>
                  <a:cubicBezTo>
                    <a:pt x="4465" y="19562"/>
                    <a:pt x="4596" y="19158"/>
                    <a:pt x="4072" y="18812"/>
                  </a:cubicBezTo>
                  <a:cubicBezTo>
                    <a:pt x="3989" y="18753"/>
                    <a:pt x="3941" y="18693"/>
                    <a:pt x="3941" y="18622"/>
                  </a:cubicBezTo>
                  <a:cubicBezTo>
                    <a:pt x="3929" y="18538"/>
                    <a:pt x="3965" y="18419"/>
                    <a:pt x="4084" y="18276"/>
                  </a:cubicBezTo>
                  <a:lnTo>
                    <a:pt x="4191" y="18181"/>
                  </a:lnTo>
                  <a:cubicBezTo>
                    <a:pt x="4239" y="18146"/>
                    <a:pt x="4287" y="18098"/>
                    <a:pt x="4322" y="18062"/>
                  </a:cubicBezTo>
                  <a:cubicBezTo>
                    <a:pt x="4465" y="17907"/>
                    <a:pt x="4584" y="17741"/>
                    <a:pt x="4560" y="17562"/>
                  </a:cubicBezTo>
                  <a:cubicBezTo>
                    <a:pt x="4549" y="17384"/>
                    <a:pt x="4430" y="17253"/>
                    <a:pt x="4251" y="17110"/>
                  </a:cubicBezTo>
                  <a:lnTo>
                    <a:pt x="4168" y="17026"/>
                  </a:lnTo>
                  <a:cubicBezTo>
                    <a:pt x="4013" y="16907"/>
                    <a:pt x="3870" y="16776"/>
                    <a:pt x="3787" y="16645"/>
                  </a:cubicBezTo>
                  <a:cubicBezTo>
                    <a:pt x="3727" y="16538"/>
                    <a:pt x="3751" y="16336"/>
                    <a:pt x="3787" y="16276"/>
                  </a:cubicBezTo>
                  <a:cubicBezTo>
                    <a:pt x="3834" y="16217"/>
                    <a:pt x="3989" y="16133"/>
                    <a:pt x="4132" y="16133"/>
                  </a:cubicBezTo>
                  <a:lnTo>
                    <a:pt x="4168" y="16133"/>
                  </a:lnTo>
                  <a:cubicBezTo>
                    <a:pt x="4513" y="16181"/>
                    <a:pt x="4858" y="16276"/>
                    <a:pt x="5156" y="16371"/>
                  </a:cubicBezTo>
                  <a:cubicBezTo>
                    <a:pt x="5668" y="16526"/>
                    <a:pt x="6168" y="16610"/>
                    <a:pt x="6692" y="16610"/>
                  </a:cubicBezTo>
                  <a:cubicBezTo>
                    <a:pt x="7418" y="16610"/>
                    <a:pt x="8180" y="16467"/>
                    <a:pt x="9002" y="16157"/>
                  </a:cubicBezTo>
                  <a:cubicBezTo>
                    <a:pt x="9323" y="16431"/>
                    <a:pt x="9466" y="16610"/>
                    <a:pt x="9478" y="16764"/>
                  </a:cubicBezTo>
                  <a:cubicBezTo>
                    <a:pt x="9490" y="16931"/>
                    <a:pt x="9371" y="17122"/>
                    <a:pt x="9073" y="1747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208;p25"/>
            <p:cNvSpPr/>
            <p:nvPr/>
          </p:nvSpPr>
          <p:spPr>
            <a:xfrm>
              <a:off x="921225" y="2777550"/>
              <a:ext cx="31000" cy="55100"/>
            </a:xfrm>
            <a:custGeom>
              <a:avLst/>
              <a:gdLst/>
              <a:ahLst/>
              <a:cxnLst/>
              <a:rect l="l" t="t" r="r" b="b"/>
              <a:pathLst>
                <a:path w="1240" h="2204" extrusionOk="0">
                  <a:moveTo>
                    <a:pt x="60" y="2203"/>
                  </a:moveTo>
                  <a:lnTo>
                    <a:pt x="287" y="2049"/>
                  </a:lnTo>
                  <a:cubicBezTo>
                    <a:pt x="358" y="1989"/>
                    <a:pt x="418" y="1953"/>
                    <a:pt x="489" y="1906"/>
                  </a:cubicBezTo>
                  <a:cubicBezTo>
                    <a:pt x="644" y="1822"/>
                    <a:pt x="775" y="1727"/>
                    <a:pt x="822" y="1584"/>
                  </a:cubicBezTo>
                  <a:cubicBezTo>
                    <a:pt x="846" y="1489"/>
                    <a:pt x="894" y="1406"/>
                    <a:pt x="941" y="1298"/>
                  </a:cubicBezTo>
                  <a:cubicBezTo>
                    <a:pt x="1072" y="1001"/>
                    <a:pt x="1239" y="679"/>
                    <a:pt x="1132" y="227"/>
                  </a:cubicBezTo>
                  <a:lnTo>
                    <a:pt x="1084" y="1"/>
                  </a:lnTo>
                  <a:lnTo>
                    <a:pt x="906" y="144"/>
                  </a:lnTo>
                  <a:cubicBezTo>
                    <a:pt x="251" y="620"/>
                    <a:pt x="1" y="1156"/>
                    <a:pt x="48" y="192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209;p25"/>
            <p:cNvSpPr/>
            <p:nvPr/>
          </p:nvSpPr>
          <p:spPr>
            <a:xfrm>
              <a:off x="692325" y="2793625"/>
              <a:ext cx="38725" cy="35450"/>
            </a:xfrm>
            <a:custGeom>
              <a:avLst/>
              <a:gdLst/>
              <a:ahLst/>
              <a:cxnLst/>
              <a:rect l="l" t="t" r="r" b="b"/>
              <a:pathLst>
                <a:path w="1549" h="1418" extrusionOk="0">
                  <a:moveTo>
                    <a:pt x="49" y="322"/>
                  </a:moveTo>
                  <a:cubicBezTo>
                    <a:pt x="60" y="417"/>
                    <a:pt x="60" y="536"/>
                    <a:pt x="156" y="632"/>
                  </a:cubicBezTo>
                  <a:cubicBezTo>
                    <a:pt x="299" y="810"/>
                    <a:pt x="465" y="953"/>
                    <a:pt x="632" y="1108"/>
                  </a:cubicBezTo>
                  <a:cubicBezTo>
                    <a:pt x="692" y="1167"/>
                    <a:pt x="751" y="1227"/>
                    <a:pt x="811" y="1275"/>
                  </a:cubicBezTo>
                  <a:cubicBezTo>
                    <a:pt x="918" y="1370"/>
                    <a:pt x="1013" y="1417"/>
                    <a:pt x="1120" y="1417"/>
                  </a:cubicBezTo>
                  <a:cubicBezTo>
                    <a:pt x="1358" y="1417"/>
                    <a:pt x="1465" y="1156"/>
                    <a:pt x="1513" y="1060"/>
                  </a:cubicBezTo>
                  <a:lnTo>
                    <a:pt x="1549" y="977"/>
                  </a:lnTo>
                  <a:lnTo>
                    <a:pt x="1477" y="894"/>
                  </a:lnTo>
                  <a:cubicBezTo>
                    <a:pt x="1406" y="810"/>
                    <a:pt x="1334" y="739"/>
                    <a:pt x="1251" y="655"/>
                  </a:cubicBezTo>
                  <a:cubicBezTo>
                    <a:pt x="1061" y="453"/>
                    <a:pt x="882" y="263"/>
                    <a:pt x="692" y="84"/>
                  </a:cubicBezTo>
                  <a:cubicBezTo>
                    <a:pt x="632" y="36"/>
                    <a:pt x="572" y="1"/>
                    <a:pt x="465" y="1"/>
                  </a:cubicBezTo>
                  <a:cubicBezTo>
                    <a:pt x="406" y="1"/>
                    <a:pt x="358" y="1"/>
                    <a:pt x="299" y="24"/>
                  </a:cubicBezTo>
                  <a:cubicBezTo>
                    <a:pt x="263" y="24"/>
                    <a:pt x="215" y="36"/>
                    <a:pt x="180" y="36"/>
                  </a:cubicBezTo>
                  <a:lnTo>
                    <a:pt x="1" y="36"/>
                  </a:lnTo>
                  <a:lnTo>
                    <a:pt x="37" y="215"/>
                  </a:lnTo>
                  <a:cubicBezTo>
                    <a:pt x="37" y="263"/>
                    <a:pt x="37" y="286"/>
                    <a:pt x="49" y="32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210;p25"/>
            <p:cNvSpPr/>
            <p:nvPr/>
          </p:nvSpPr>
          <p:spPr>
            <a:xfrm>
              <a:off x="825675" y="2751350"/>
              <a:ext cx="18500" cy="61650"/>
            </a:xfrm>
            <a:custGeom>
              <a:avLst/>
              <a:gdLst/>
              <a:ahLst/>
              <a:cxnLst/>
              <a:rect l="l" t="t" r="r" b="b"/>
              <a:pathLst>
                <a:path w="740" h="2466" extrusionOk="0">
                  <a:moveTo>
                    <a:pt x="596" y="2466"/>
                  </a:moveTo>
                  <a:lnTo>
                    <a:pt x="620" y="1989"/>
                  </a:lnTo>
                  <a:cubicBezTo>
                    <a:pt x="632" y="1823"/>
                    <a:pt x="656" y="1668"/>
                    <a:pt x="668" y="1513"/>
                  </a:cubicBezTo>
                  <a:cubicBezTo>
                    <a:pt x="715" y="1084"/>
                    <a:pt x="739" y="727"/>
                    <a:pt x="703" y="334"/>
                  </a:cubicBezTo>
                  <a:cubicBezTo>
                    <a:pt x="680" y="227"/>
                    <a:pt x="572" y="180"/>
                    <a:pt x="501" y="132"/>
                  </a:cubicBezTo>
                  <a:cubicBezTo>
                    <a:pt x="489" y="120"/>
                    <a:pt x="453" y="120"/>
                    <a:pt x="441" y="96"/>
                  </a:cubicBezTo>
                  <a:lnTo>
                    <a:pt x="275" y="1"/>
                  </a:lnTo>
                  <a:lnTo>
                    <a:pt x="215" y="180"/>
                  </a:lnTo>
                  <a:cubicBezTo>
                    <a:pt x="1" y="834"/>
                    <a:pt x="37" y="1525"/>
                    <a:pt x="358" y="206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211;p25"/>
            <p:cNvSpPr/>
            <p:nvPr/>
          </p:nvSpPr>
          <p:spPr>
            <a:xfrm>
              <a:off x="753350" y="2945425"/>
              <a:ext cx="123550" cy="159875"/>
            </a:xfrm>
            <a:custGeom>
              <a:avLst/>
              <a:gdLst/>
              <a:ahLst/>
              <a:cxnLst/>
              <a:rect l="l" t="t" r="r" b="b"/>
              <a:pathLst>
                <a:path w="4942" h="6395" extrusionOk="0">
                  <a:moveTo>
                    <a:pt x="2775" y="1"/>
                  </a:moveTo>
                  <a:cubicBezTo>
                    <a:pt x="2525" y="1"/>
                    <a:pt x="2263" y="60"/>
                    <a:pt x="2037" y="179"/>
                  </a:cubicBezTo>
                  <a:cubicBezTo>
                    <a:pt x="2013" y="203"/>
                    <a:pt x="1977" y="203"/>
                    <a:pt x="1941" y="215"/>
                  </a:cubicBezTo>
                  <a:cubicBezTo>
                    <a:pt x="1894" y="227"/>
                    <a:pt x="1846" y="227"/>
                    <a:pt x="1810" y="239"/>
                  </a:cubicBezTo>
                  <a:cubicBezTo>
                    <a:pt x="1108" y="477"/>
                    <a:pt x="572" y="810"/>
                    <a:pt x="108" y="1275"/>
                  </a:cubicBezTo>
                  <a:lnTo>
                    <a:pt x="1" y="1370"/>
                  </a:lnTo>
                  <a:lnTo>
                    <a:pt x="108" y="1477"/>
                  </a:lnTo>
                  <a:cubicBezTo>
                    <a:pt x="239" y="1596"/>
                    <a:pt x="358" y="1656"/>
                    <a:pt x="489" y="1656"/>
                  </a:cubicBezTo>
                  <a:cubicBezTo>
                    <a:pt x="632" y="1656"/>
                    <a:pt x="715" y="1596"/>
                    <a:pt x="810" y="1549"/>
                  </a:cubicBezTo>
                  <a:cubicBezTo>
                    <a:pt x="834" y="1537"/>
                    <a:pt x="870" y="1525"/>
                    <a:pt x="882" y="1513"/>
                  </a:cubicBezTo>
                  <a:cubicBezTo>
                    <a:pt x="1025" y="1430"/>
                    <a:pt x="1191" y="1358"/>
                    <a:pt x="1346" y="1287"/>
                  </a:cubicBezTo>
                  <a:cubicBezTo>
                    <a:pt x="1668" y="1120"/>
                    <a:pt x="1977" y="977"/>
                    <a:pt x="2311" y="882"/>
                  </a:cubicBezTo>
                  <a:cubicBezTo>
                    <a:pt x="2430" y="858"/>
                    <a:pt x="2561" y="834"/>
                    <a:pt x="2680" y="834"/>
                  </a:cubicBezTo>
                  <a:cubicBezTo>
                    <a:pt x="3108" y="834"/>
                    <a:pt x="3513" y="1049"/>
                    <a:pt x="3787" y="1406"/>
                  </a:cubicBezTo>
                  <a:cubicBezTo>
                    <a:pt x="4037" y="1751"/>
                    <a:pt x="4144" y="2168"/>
                    <a:pt x="4073" y="2561"/>
                  </a:cubicBezTo>
                  <a:cubicBezTo>
                    <a:pt x="4025" y="2549"/>
                    <a:pt x="3966" y="2537"/>
                    <a:pt x="3918" y="2525"/>
                  </a:cubicBezTo>
                  <a:cubicBezTo>
                    <a:pt x="3608" y="2406"/>
                    <a:pt x="3275" y="2358"/>
                    <a:pt x="2965" y="2358"/>
                  </a:cubicBezTo>
                  <a:cubicBezTo>
                    <a:pt x="2120" y="2358"/>
                    <a:pt x="1358" y="2763"/>
                    <a:pt x="822" y="3477"/>
                  </a:cubicBezTo>
                  <a:cubicBezTo>
                    <a:pt x="227" y="4275"/>
                    <a:pt x="251" y="4930"/>
                    <a:pt x="929" y="5680"/>
                  </a:cubicBezTo>
                  <a:cubicBezTo>
                    <a:pt x="1370" y="6168"/>
                    <a:pt x="1787" y="6394"/>
                    <a:pt x="2251" y="6394"/>
                  </a:cubicBezTo>
                  <a:cubicBezTo>
                    <a:pt x="2442" y="6394"/>
                    <a:pt x="2632" y="6347"/>
                    <a:pt x="2846" y="6252"/>
                  </a:cubicBezTo>
                  <a:cubicBezTo>
                    <a:pt x="3096" y="6156"/>
                    <a:pt x="3311" y="5990"/>
                    <a:pt x="3513" y="5823"/>
                  </a:cubicBezTo>
                  <a:cubicBezTo>
                    <a:pt x="3561" y="5799"/>
                    <a:pt x="3585" y="5763"/>
                    <a:pt x="3632" y="5740"/>
                  </a:cubicBezTo>
                  <a:cubicBezTo>
                    <a:pt x="3763" y="5632"/>
                    <a:pt x="3870" y="5525"/>
                    <a:pt x="4025" y="5394"/>
                  </a:cubicBezTo>
                  <a:lnTo>
                    <a:pt x="4049" y="5359"/>
                  </a:lnTo>
                  <a:lnTo>
                    <a:pt x="4204" y="6287"/>
                  </a:lnTo>
                  <a:lnTo>
                    <a:pt x="4466" y="6287"/>
                  </a:lnTo>
                  <a:lnTo>
                    <a:pt x="4585" y="6287"/>
                  </a:lnTo>
                  <a:lnTo>
                    <a:pt x="4620" y="6180"/>
                  </a:lnTo>
                  <a:cubicBezTo>
                    <a:pt x="4632" y="6109"/>
                    <a:pt x="4668" y="6049"/>
                    <a:pt x="4680" y="5978"/>
                  </a:cubicBezTo>
                  <a:cubicBezTo>
                    <a:pt x="4728" y="5811"/>
                    <a:pt x="4775" y="5644"/>
                    <a:pt x="4799" y="5478"/>
                  </a:cubicBezTo>
                  <a:cubicBezTo>
                    <a:pt x="4858" y="4823"/>
                    <a:pt x="4894" y="4156"/>
                    <a:pt x="4918" y="3501"/>
                  </a:cubicBezTo>
                  <a:cubicBezTo>
                    <a:pt x="4930" y="3120"/>
                    <a:pt x="4942" y="2608"/>
                    <a:pt x="4906" y="2108"/>
                  </a:cubicBezTo>
                  <a:cubicBezTo>
                    <a:pt x="4799" y="977"/>
                    <a:pt x="3811" y="1"/>
                    <a:pt x="2775" y="1"/>
                  </a:cubicBezTo>
                  <a:close/>
                  <a:moveTo>
                    <a:pt x="1882" y="3477"/>
                  </a:moveTo>
                  <a:cubicBezTo>
                    <a:pt x="2227" y="3311"/>
                    <a:pt x="2549" y="3215"/>
                    <a:pt x="2858" y="3215"/>
                  </a:cubicBezTo>
                  <a:cubicBezTo>
                    <a:pt x="3251" y="3215"/>
                    <a:pt x="3632" y="3335"/>
                    <a:pt x="4037" y="3561"/>
                  </a:cubicBezTo>
                  <a:cubicBezTo>
                    <a:pt x="3870" y="4466"/>
                    <a:pt x="3454" y="5109"/>
                    <a:pt x="2739" y="5478"/>
                  </a:cubicBezTo>
                  <a:cubicBezTo>
                    <a:pt x="2620" y="5537"/>
                    <a:pt x="2489" y="5573"/>
                    <a:pt x="2346" y="5573"/>
                  </a:cubicBezTo>
                  <a:lnTo>
                    <a:pt x="2346" y="5573"/>
                  </a:lnTo>
                  <a:cubicBezTo>
                    <a:pt x="1763" y="5573"/>
                    <a:pt x="1179" y="5097"/>
                    <a:pt x="1132" y="4573"/>
                  </a:cubicBezTo>
                  <a:cubicBezTo>
                    <a:pt x="1108" y="4263"/>
                    <a:pt x="1513" y="3668"/>
                    <a:pt x="1882" y="347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9" name="TextBox 48"/>
          <p:cNvSpPr txBox="1"/>
          <p:nvPr userDrawn="1"/>
        </p:nvSpPr>
        <p:spPr>
          <a:xfrm>
            <a:off x="5583758" y="551480"/>
            <a:ext cx="326985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n w="9525" cmpd="thickThin">
                  <a:solidFill>
                    <a:srgbClr val="7030A0"/>
                  </a:solidFill>
                </a:ln>
                <a:solidFill>
                  <a:srgbClr val="FFC000"/>
                </a:solidFill>
                <a:latin typeface="UTM Cookies" panose="02040603050506020204" pitchFamily="18" charset="0"/>
              </a:rPr>
              <a:t>MÔI</a:t>
            </a:r>
            <a:r>
              <a:rPr lang="en-US" sz="4400" baseline="0" dirty="0" smtClean="0">
                <a:ln w="9525" cmpd="thickThin">
                  <a:solidFill>
                    <a:srgbClr val="7030A0"/>
                  </a:solidFill>
                </a:ln>
                <a:solidFill>
                  <a:srgbClr val="FFC000"/>
                </a:solidFill>
                <a:latin typeface="UTM Cookies" panose="02040603050506020204" pitchFamily="18" charset="0"/>
              </a:rPr>
              <a:t> TRƯỜNG QUANH EM</a:t>
            </a:r>
            <a:endParaRPr lang="en-US" sz="4400" dirty="0">
              <a:ln w="9525" cmpd="thickThin">
                <a:solidFill>
                  <a:srgbClr val="7030A0"/>
                </a:solidFill>
              </a:ln>
              <a:solidFill>
                <a:srgbClr val="FFC000"/>
              </a:solidFill>
              <a:latin typeface="UTM Cookies" panose="02040603050506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566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 build="p">
        <p:tmplLst>
          <p:tmpl lvl="1">
            <p:tnLst>
              <p:par>
                <p:cTn presetID="10" presetClass="entr" presetSubtype="0" fill="hold" nodeType="withEffect" nodePh="1">
                  <p:stCondLst>
                    <p:cond delay="0"/>
                  </p:stCondLst>
                  <p:endCondLst>
                    <p:cond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 preserve="1">
  <p:cSld name="1_Blank">
    <p:bg>
      <p:bgPr>
        <a:solidFill>
          <a:srgbClr val="E5E1EE"/>
        </a:solidFill>
        <a:effectLst/>
      </p:bgPr>
    </p:bg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 userDrawn="1"/>
        </p:nvSpPr>
        <p:spPr>
          <a:xfrm>
            <a:off x="348343" y="116114"/>
            <a:ext cx="8636000" cy="4717143"/>
          </a:xfrm>
          <a:prstGeom prst="roundRect">
            <a:avLst>
              <a:gd name="adj" fmla="val 5424"/>
            </a:avLst>
          </a:prstGeom>
          <a:solidFill>
            <a:schemeClr val="bg1"/>
          </a:solidFill>
          <a:ln w="41275" cmpd="dbl">
            <a:solidFill>
              <a:srgbClr val="AC98C9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037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 preserve="1">
  <p:cSld name="1_Blank">
    <p:bg>
      <p:bgPr>
        <a:solidFill>
          <a:schemeClr val="lt1"/>
        </a:solidFill>
        <a:effectLst/>
      </p:bgPr>
    </p:bg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29917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9"/>
          <p:cNvGrpSpPr/>
          <p:nvPr/>
        </p:nvGrpSpPr>
        <p:grpSpPr>
          <a:xfrm rot="10800000">
            <a:off x="-4" y="-6500"/>
            <a:ext cx="4915193" cy="5156400"/>
            <a:chOff x="4003316" y="-6500"/>
            <a:chExt cx="4826387" cy="5156400"/>
          </a:xfrm>
        </p:grpSpPr>
        <p:sp>
          <p:nvSpPr>
            <p:cNvPr id="57" name="Google Shape;57;p9"/>
            <p:cNvSpPr/>
            <p:nvPr/>
          </p:nvSpPr>
          <p:spPr>
            <a:xfrm rot="-5400000">
              <a:off x="2250685" y="1746286"/>
              <a:ext cx="5156245" cy="1650983"/>
            </a:xfrm>
            <a:custGeom>
              <a:avLst/>
              <a:gdLst/>
              <a:ahLst/>
              <a:cxnLst/>
              <a:rect l="l" t="t" r="r" b="b"/>
              <a:pathLst>
                <a:path w="48078" h="17253" extrusionOk="0">
                  <a:moveTo>
                    <a:pt x="24551" y="0"/>
                  </a:moveTo>
                  <a:cubicBezTo>
                    <a:pt x="19562" y="0"/>
                    <a:pt x="12918" y="5739"/>
                    <a:pt x="7775" y="5942"/>
                  </a:cubicBezTo>
                  <a:cubicBezTo>
                    <a:pt x="7443" y="5956"/>
                    <a:pt x="7121" y="5962"/>
                    <a:pt x="6809" y="5962"/>
                  </a:cubicBezTo>
                  <a:cubicBezTo>
                    <a:pt x="2312" y="5962"/>
                    <a:pt x="0" y="4608"/>
                    <a:pt x="0" y="4608"/>
                  </a:cubicBezTo>
                  <a:lnTo>
                    <a:pt x="0" y="17253"/>
                  </a:lnTo>
                  <a:lnTo>
                    <a:pt x="48077" y="17253"/>
                  </a:lnTo>
                  <a:lnTo>
                    <a:pt x="48077" y="3727"/>
                  </a:lnTo>
                  <a:cubicBezTo>
                    <a:pt x="48077" y="3727"/>
                    <a:pt x="46378" y="2205"/>
                    <a:pt x="44452" y="2205"/>
                  </a:cubicBezTo>
                  <a:cubicBezTo>
                    <a:pt x="44320" y="2205"/>
                    <a:pt x="44187" y="2212"/>
                    <a:pt x="44053" y="2227"/>
                  </a:cubicBezTo>
                  <a:cubicBezTo>
                    <a:pt x="41970" y="2465"/>
                    <a:pt x="40076" y="4275"/>
                    <a:pt x="36278" y="4870"/>
                  </a:cubicBezTo>
                  <a:cubicBezTo>
                    <a:pt x="36082" y="4901"/>
                    <a:pt x="35888" y="4915"/>
                    <a:pt x="35696" y="4915"/>
                  </a:cubicBezTo>
                  <a:cubicBezTo>
                    <a:pt x="32171" y="4915"/>
                    <a:pt x="29282" y="0"/>
                    <a:pt x="2455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9"/>
            <p:cNvSpPr/>
            <p:nvPr/>
          </p:nvSpPr>
          <p:spPr>
            <a:xfrm rot="-5400000">
              <a:off x="4662404" y="982600"/>
              <a:ext cx="5156400" cy="3178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713100" y="1233175"/>
            <a:ext cx="31500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ubTitle" idx="1"/>
          </p:nvPr>
        </p:nvSpPr>
        <p:spPr>
          <a:xfrm>
            <a:off x="713100" y="2803075"/>
            <a:ext cx="31500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4914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marL="914400" lvl="1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marL="1371600" lvl="2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marL="1828800" lvl="3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marL="2286000" lvl="4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marL="2743200" lvl="5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marL="3200400" lvl="6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marL="3657600" lvl="7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marL="4114800" lvl="8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>
            <a:endParaRPr/>
          </a:p>
        </p:txBody>
      </p:sp>
      <p:sp>
        <p:nvSpPr>
          <p:cNvPr id="62" name="Google Shape;62;p9"/>
          <p:cNvSpPr/>
          <p:nvPr/>
        </p:nvSpPr>
        <p:spPr>
          <a:xfrm rot="10800000" flipH="1">
            <a:off x="7836575" y="-6"/>
            <a:ext cx="1307397" cy="688355"/>
          </a:xfrm>
          <a:custGeom>
            <a:avLst/>
            <a:gdLst/>
            <a:ahLst/>
            <a:cxnLst/>
            <a:rect l="l" t="t" r="r" b="b"/>
            <a:pathLst>
              <a:path w="38136" h="29948" extrusionOk="0">
                <a:moveTo>
                  <a:pt x="37163" y="0"/>
                </a:moveTo>
                <a:cubicBezTo>
                  <a:pt x="36732" y="0"/>
                  <a:pt x="36166" y="151"/>
                  <a:pt x="35481" y="658"/>
                </a:cubicBezTo>
                <a:cubicBezTo>
                  <a:pt x="33778" y="1908"/>
                  <a:pt x="33707" y="6147"/>
                  <a:pt x="31147" y="6992"/>
                </a:cubicBezTo>
                <a:cubicBezTo>
                  <a:pt x="30908" y="7072"/>
                  <a:pt x="30643" y="7108"/>
                  <a:pt x="30357" y="7108"/>
                </a:cubicBezTo>
                <a:cubicBezTo>
                  <a:pt x="28146" y="7108"/>
                  <a:pt x="24643" y="4988"/>
                  <a:pt x="21393" y="4988"/>
                </a:cubicBezTo>
                <a:cubicBezTo>
                  <a:pt x="20568" y="4988"/>
                  <a:pt x="19758" y="5125"/>
                  <a:pt x="18991" y="5468"/>
                </a:cubicBezTo>
                <a:cubicBezTo>
                  <a:pt x="14800" y="7337"/>
                  <a:pt x="16431" y="14755"/>
                  <a:pt x="13407" y="17934"/>
                </a:cubicBezTo>
                <a:cubicBezTo>
                  <a:pt x="10382" y="21113"/>
                  <a:pt x="8525" y="20803"/>
                  <a:pt x="4417" y="22351"/>
                </a:cubicBezTo>
                <a:cubicBezTo>
                  <a:pt x="416" y="23859"/>
                  <a:pt x="19" y="29638"/>
                  <a:pt x="1" y="29935"/>
                </a:cubicBezTo>
                <a:lnTo>
                  <a:pt x="38136" y="29935"/>
                </a:lnTo>
                <a:lnTo>
                  <a:pt x="38136" y="325"/>
                </a:lnTo>
                <a:cubicBezTo>
                  <a:pt x="38136" y="325"/>
                  <a:pt x="37795" y="0"/>
                  <a:pt x="37163" y="0"/>
                </a:cubicBezTo>
                <a:close/>
                <a:moveTo>
                  <a:pt x="0" y="29935"/>
                </a:moveTo>
                <a:lnTo>
                  <a:pt x="0" y="29947"/>
                </a:lnTo>
                <a:cubicBezTo>
                  <a:pt x="0" y="29947"/>
                  <a:pt x="0" y="29943"/>
                  <a:pt x="1" y="29935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 preserve="1">
  <p:cSld name="1_Blank">
    <p:bg>
      <p:bgPr>
        <a:solidFill>
          <a:schemeClr val="accent1"/>
        </a:solidFill>
        <a:effectLst/>
      </p:bgPr>
    </p:bg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 userDrawn="1"/>
        </p:nvSpPr>
        <p:spPr>
          <a:xfrm>
            <a:off x="348343" y="116114"/>
            <a:ext cx="8636000" cy="4717143"/>
          </a:xfrm>
          <a:prstGeom prst="roundRect">
            <a:avLst>
              <a:gd name="adj" fmla="val 5424"/>
            </a:avLst>
          </a:prstGeom>
          <a:solidFill>
            <a:schemeClr val="bg1"/>
          </a:solidFill>
          <a:ln w="41275" cmpd="dbl"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0256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preserve="1" userDrawn="1">
  <p:cSld name="1_Blank">
    <p:bg>
      <p:bgPr>
        <a:solidFill>
          <a:srgbClr val="F9E27F"/>
        </a:solidFill>
        <a:effectLst/>
      </p:bgPr>
    </p:bg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1;p2"/>
          <p:cNvSpPr/>
          <p:nvPr userDrawn="1"/>
        </p:nvSpPr>
        <p:spPr>
          <a:xfrm flipH="1">
            <a:off x="1566733" y="10313"/>
            <a:ext cx="7578093" cy="3705480"/>
          </a:xfrm>
          <a:custGeom>
            <a:avLst/>
            <a:gdLst/>
            <a:ahLst/>
            <a:cxnLst/>
            <a:rect l="l" t="t" r="r" b="b"/>
            <a:pathLst>
              <a:path w="40828" h="24587" extrusionOk="0">
                <a:moveTo>
                  <a:pt x="1" y="0"/>
                </a:moveTo>
                <a:lnTo>
                  <a:pt x="1" y="12"/>
                </a:lnTo>
                <a:lnTo>
                  <a:pt x="1" y="24586"/>
                </a:lnTo>
                <a:cubicBezTo>
                  <a:pt x="1" y="24586"/>
                  <a:pt x="20777" y="24039"/>
                  <a:pt x="25778" y="15716"/>
                </a:cubicBezTo>
                <a:cubicBezTo>
                  <a:pt x="30779" y="7394"/>
                  <a:pt x="37518" y="8061"/>
                  <a:pt x="39173" y="5536"/>
                </a:cubicBezTo>
                <a:cubicBezTo>
                  <a:pt x="40827" y="3000"/>
                  <a:pt x="39577" y="0"/>
                  <a:pt x="39577" y="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" name="Google Shape;267;p25"/>
          <p:cNvGrpSpPr/>
          <p:nvPr userDrawn="1"/>
        </p:nvGrpSpPr>
        <p:grpSpPr>
          <a:xfrm rot="1093143">
            <a:off x="7684861" y="3602545"/>
            <a:ext cx="975516" cy="936649"/>
            <a:chOff x="3885600" y="2960625"/>
            <a:chExt cx="470600" cy="451850"/>
          </a:xfrm>
        </p:grpSpPr>
        <p:sp>
          <p:nvSpPr>
            <p:cNvPr id="4" name="Google Shape;268;p25"/>
            <p:cNvSpPr/>
            <p:nvPr/>
          </p:nvSpPr>
          <p:spPr>
            <a:xfrm>
              <a:off x="3895725" y="3066575"/>
              <a:ext cx="446500" cy="206900"/>
            </a:xfrm>
            <a:custGeom>
              <a:avLst/>
              <a:gdLst/>
              <a:ahLst/>
              <a:cxnLst/>
              <a:rect l="l" t="t" r="r" b="b"/>
              <a:pathLst>
                <a:path w="17860" h="8276" extrusionOk="0">
                  <a:moveTo>
                    <a:pt x="11049" y="8109"/>
                  </a:moveTo>
                  <a:lnTo>
                    <a:pt x="11049" y="7287"/>
                  </a:lnTo>
                  <a:cubicBezTo>
                    <a:pt x="11037" y="6871"/>
                    <a:pt x="10930" y="6740"/>
                    <a:pt x="10549" y="6704"/>
                  </a:cubicBezTo>
                  <a:cubicBezTo>
                    <a:pt x="9620" y="6644"/>
                    <a:pt x="8703" y="6609"/>
                    <a:pt x="7775" y="6573"/>
                  </a:cubicBezTo>
                  <a:cubicBezTo>
                    <a:pt x="7322" y="6561"/>
                    <a:pt x="7120" y="6763"/>
                    <a:pt x="7060" y="7216"/>
                  </a:cubicBezTo>
                  <a:cubicBezTo>
                    <a:pt x="7049" y="7406"/>
                    <a:pt x="7025" y="7585"/>
                    <a:pt x="7001" y="7835"/>
                  </a:cubicBezTo>
                  <a:cubicBezTo>
                    <a:pt x="6679" y="7871"/>
                    <a:pt x="6382" y="7930"/>
                    <a:pt x="6072" y="7942"/>
                  </a:cubicBezTo>
                  <a:cubicBezTo>
                    <a:pt x="4489" y="8002"/>
                    <a:pt x="2929" y="7918"/>
                    <a:pt x="1381" y="7704"/>
                  </a:cubicBezTo>
                  <a:cubicBezTo>
                    <a:pt x="95" y="7525"/>
                    <a:pt x="226" y="7382"/>
                    <a:pt x="143" y="6347"/>
                  </a:cubicBezTo>
                  <a:cubicBezTo>
                    <a:pt x="0" y="4608"/>
                    <a:pt x="95" y="2870"/>
                    <a:pt x="262" y="1132"/>
                  </a:cubicBezTo>
                  <a:cubicBezTo>
                    <a:pt x="274" y="929"/>
                    <a:pt x="310" y="739"/>
                    <a:pt x="393" y="572"/>
                  </a:cubicBezTo>
                  <a:cubicBezTo>
                    <a:pt x="560" y="251"/>
                    <a:pt x="845" y="60"/>
                    <a:pt x="1226" y="60"/>
                  </a:cubicBezTo>
                  <a:cubicBezTo>
                    <a:pt x="2119" y="60"/>
                    <a:pt x="3012" y="1"/>
                    <a:pt x="3893" y="60"/>
                  </a:cubicBezTo>
                  <a:cubicBezTo>
                    <a:pt x="4786" y="120"/>
                    <a:pt x="5667" y="72"/>
                    <a:pt x="6560" y="36"/>
                  </a:cubicBezTo>
                  <a:cubicBezTo>
                    <a:pt x="6798" y="24"/>
                    <a:pt x="7049" y="24"/>
                    <a:pt x="7287" y="60"/>
                  </a:cubicBezTo>
                  <a:cubicBezTo>
                    <a:pt x="9061" y="239"/>
                    <a:pt x="10847" y="120"/>
                    <a:pt x="12621" y="132"/>
                  </a:cubicBezTo>
                  <a:cubicBezTo>
                    <a:pt x="13466" y="144"/>
                    <a:pt x="14323" y="60"/>
                    <a:pt x="15180" y="60"/>
                  </a:cubicBezTo>
                  <a:cubicBezTo>
                    <a:pt x="15728" y="60"/>
                    <a:pt x="16288" y="132"/>
                    <a:pt x="16847" y="203"/>
                  </a:cubicBezTo>
                  <a:cubicBezTo>
                    <a:pt x="17514" y="298"/>
                    <a:pt x="17740" y="548"/>
                    <a:pt x="17776" y="1251"/>
                  </a:cubicBezTo>
                  <a:cubicBezTo>
                    <a:pt x="17824" y="2060"/>
                    <a:pt x="17859" y="2882"/>
                    <a:pt x="17859" y="3703"/>
                  </a:cubicBezTo>
                  <a:cubicBezTo>
                    <a:pt x="17859" y="4334"/>
                    <a:pt x="17836" y="5001"/>
                    <a:pt x="17788" y="5632"/>
                  </a:cubicBezTo>
                  <a:cubicBezTo>
                    <a:pt x="17752" y="6109"/>
                    <a:pt x="17657" y="6609"/>
                    <a:pt x="17562" y="7085"/>
                  </a:cubicBezTo>
                  <a:cubicBezTo>
                    <a:pt x="17466" y="7454"/>
                    <a:pt x="17157" y="7644"/>
                    <a:pt x="16800" y="7716"/>
                  </a:cubicBezTo>
                  <a:cubicBezTo>
                    <a:pt x="14954" y="8133"/>
                    <a:pt x="13073" y="8275"/>
                    <a:pt x="11192" y="8204"/>
                  </a:cubicBezTo>
                  <a:cubicBezTo>
                    <a:pt x="11168" y="8180"/>
                    <a:pt x="11156" y="8168"/>
                    <a:pt x="11049" y="8109"/>
                  </a:cubicBezTo>
                  <a:close/>
                </a:path>
              </a:pathLst>
            </a:custGeom>
            <a:solidFill>
              <a:srgbClr val="66C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" name="Google Shape;269;p25"/>
            <p:cNvSpPr/>
            <p:nvPr/>
          </p:nvSpPr>
          <p:spPr>
            <a:xfrm>
              <a:off x="3910300" y="3268975"/>
              <a:ext cx="403950" cy="127425"/>
            </a:xfrm>
            <a:custGeom>
              <a:avLst/>
              <a:gdLst/>
              <a:ahLst/>
              <a:cxnLst/>
              <a:rect l="l" t="t" r="r" b="b"/>
              <a:pathLst>
                <a:path w="16158" h="5097" extrusionOk="0">
                  <a:moveTo>
                    <a:pt x="48" y="1"/>
                  </a:moveTo>
                  <a:cubicBezTo>
                    <a:pt x="2239" y="191"/>
                    <a:pt x="4310" y="406"/>
                    <a:pt x="6454" y="251"/>
                  </a:cubicBezTo>
                  <a:cubicBezTo>
                    <a:pt x="6466" y="572"/>
                    <a:pt x="6477" y="846"/>
                    <a:pt x="6489" y="1132"/>
                  </a:cubicBezTo>
                  <a:cubicBezTo>
                    <a:pt x="6513" y="1311"/>
                    <a:pt x="6489" y="1489"/>
                    <a:pt x="6525" y="1644"/>
                  </a:cubicBezTo>
                  <a:cubicBezTo>
                    <a:pt x="6585" y="1965"/>
                    <a:pt x="6787" y="2144"/>
                    <a:pt x="7108" y="2156"/>
                  </a:cubicBezTo>
                  <a:cubicBezTo>
                    <a:pt x="7835" y="2168"/>
                    <a:pt x="8561" y="2180"/>
                    <a:pt x="9299" y="2168"/>
                  </a:cubicBezTo>
                  <a:cubicBezTo>
                    <a:pt x="9502" y="2168"/>
                    <a:pt x="9716" y="2096"/>
                    <a:pt x="9906" y="2049"/>
                  </a:cubicBezTo>
                  <a:cubicBezTo>
                    <a:pt x="10192" y="1977"/>
                    <a:pt x="10347" y="1799"/>
                    <a:pt x="10383" y="1501"/>
                  </a:cubicBezTo>
                  <a:cubicBezTo>
                    <a:pt x="10406" y="1191"/>
                    <a:pt x="10454" y="894"/>
                    <a:pt x="10502" y="572"/>
                  </a:cubicBezTo>
                  <a:cubicBezTo>
                    <a:pt x="12371" y="441"/>
                    <a:pt x="14216" y="299"/>
                    <a:pt x="16098" y="156"/>
                  </a:cubicBezTo>
                  <a:cubicBezTo>
                    <a:pt x="16110" y="263"/>
                    <a:pt x="16157" y="358"/>
                    <a:pt x="16133" y="453"/>
                  </a:cubicBezTo>
                  <a:lnTo>
                    <a:pt x="15871" y="4251"/>
                  </a:lnTo>
                  <a:cubicBezTo>
                    <a:pt x="15860" y="4370"/>
                    <a:pt x="15836" y="4490"/>
                    <a:pt x="15812" y="4609"/>
                  </a:cubicBezTo>
                  <a:cubicBezTo>
                    <a:pt x="15693" y="4978"/>
                    <a:pt x="15562" y="5085"/>
                    <a:pt x="15169" y="5073"/>
                  </a:cubicBezTo>
                  <a:cubicBezTo>
                    <a:pt x="13502" y="5037"/>
                    <a:pt x="11823" y="5013"/>
                    <a:pt x="10156" y="5001"/>
                  </a:cubicBezTo>
                  <a:cubicBezTo>
                    <a:pt x="9823" y="5001"/>
                    <a:pt x="9502" y="5037"/>
                    <a:pt x="9156" y="5037"/>
                  </a:cubicBezTo>
                  <a:cubicBezTo>
                    <a:pt x="8120" y="5061"/>
                    <a:pt x="7073" y="5097"/>
                    <a:pt x="6037" y="5085"/>
                  </a:cubicBezTo>
                  <a:cubicBezTo>
                    <a:pt x="4763" y="5073"/>
                    <a:pt x="3489" y="5025"/>
                    <a:pt x="2227" y="4954"/>
                  </a:cubicBezTo>
                  <a:cubicBezTo>
                    <a:pt x="1691" y="4918"/>
                    <a:pt x="1155" y="4835"/>
                    <a:pt x="631" y="4728"/>
                  </a:cubicBezTo>
                  <a:cubicBezTo>
                    <a:pt x="227" y="4656"/>
                    <a:pt x="0" y="4394"/>
                    <a:pt x="24" y="3954"/>
                  </a:cubicBezTo>
                  <a:cubicBezTo>
                    <a:pt x="36" y="3430"/>
                    <a:pt x="36" y="2906"/>
                    <a:pt x="48" y="2394"/>
                  </a:cubicBezTo>
                  <a:cubicBezTo>
                    <a:pt x="48" y="1977"/>
                    <a:pt x="60" y="1561"/>
                    <a:pt x="60" y="1144"/>
                  </a:cubicBezTo>
                  <a:cubicBezTo>
                    <a:pt x="48" y="787"/>
                    <a:pt x="48" y="406"/>
                    <a:pt x="48" y="1"/>
                  </a:cubicBezTo>
                  <a:close/>
                </a:path>
              </a:pathLst>
            </a:custGeom>
            <a:solidFill>
              <a:srgbClr val="66C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270;p25"/>
            <p:cNvSpPr/>
            <p:nvPr/>
          </p:nvSpPr>
          <p:spPr>
            <a:xfrm>
              <a:off x="4051675" y="2974900"/>
              <a:ext cx="155700" cy="84250"/>
            </a:xfrm>
            <a:custGeom>
              <a:avLst/>
              <a:gdLst/>
              <a:ahLst/>
              <a:cxnLst/>
              <a:rect l="l" t="t" r="r" b="b"/>
              <a:pathLst>
                <a:path w="6228" h="3370" extrusionOk="0">
                  <a:moveTo>
                    <a:pt x="5144" y="3263"/>
                  </a:moveTo>
                  <a:cubicBezTo>
                    <a:pt x="5132" y="3072"/>
                    <a:pt x="5132" y="2870"/>
                    <a:pt x="5097" y="2668"/>
                  </a:cubicBezTo>
                  <a:cubicBezTo>
                    <a:pt x="5073" y="2346"/>
                    <a:pt x="5049" y="2036"/>
                    <a:pt x="4990" y="1727"/>
                  </a:cubicBezTo>
                  <a:cubicBezTo>
                    <a:pt x="4894" y="1286"/>
                    <a:pt x="4597" y="1024"/>
                    <a:pt x="4144" y="1013"/>
                  </a:cubicBezTo>
                  <a:cubicBezTo>
                    <a:pt x="3513" y="1001"/>
                    <a:pt x="2894" y="1001"/>
                    <a:pt x="2275" y="1013"/>
                  </a:cubicBezTo>
                  <a:cubicBezTo>
                    <a:pt x="1799" y="1024"/>
                    <a:pt x="1584" y="1251"/>
                    <a:pt x="1537" y="1727"/>
                  </a:cubicBezTo>
                  <a:cubicBezTo>
                    <a:pt x="1513" y="2084"/>
                    <a:pt x="1525" y="2453"/>
                    <a:pt x="1513" y="2834"/>
                  </a:cubicBezTo>
                  <a:lnTo>
                    <a:pt x="1513" y="3263"/>
                  </a:lnTo>
                  <a:cubicBezTo>
                    <a:pt x="1072" y="3370"/>
                    <a:pt x="691" y="3299"/>
                    <a:pt x="287" y="3287"/>
                  </a:cubicBezTo>
                  <a:cubicBezTo>
                    <a:pt x="96" y="3287"/>
                    <a:pt x="1" y="3156"/>
                    <a:pt x="1" y="2977"/>
                  </a:cubicBezTo>
                  <a:cubicBezTo>
                    <a:pt x="25" y="2322"/>
                    <a:pt x="1" y="1655"/>
                    <a:pt x="96" y="1001"/>
                  </a:cubicBezTo>
                  <a:cubicBezTo>
                    <a:pt x="168" y="417"/>
                    <a:pt x="644" y="48"/>
                    <a:pt x="1287" y="36"/>
                  </a:cubicBezTo>
                  <a:cubicBezTo>
                    <a:pt x="2227" y="1"/>
                    <a:pt x="3156" y="1"/>
                    <a:pt x="4097" y="36"/>
                  </a:cubicBezTo>
                  <a:cubicBezTo>
                    <a:pt x="4561" y="48"/>
                    <a:pt x="5025" y="155"/>
                    <a:pt x="5478" y="274"/>
                  </a:cubicBezTo>
                  <a:cubicBezTo>
                    <a:pt x="5990" y="393"/>
                    <a:pt x="6168" y="596"/>
                    <a:pt x="6192" y="1108"/>
                  </a:cubicBezTo>
                  <a:cubicBezTo>
                    <a:pt x="6228" y="1703"/>
                    <a:pt x="6228" y="2275"/>
                    <a:pt x="6216" y="2870"/>
                  </a:cubicBezTo>
                  <a:cubicBezTo>
                    <a:pt x="6192" y="3310"/>
                    <a:pt x="6121" y="3334"/>
                    <a:pt x="5692" y="3334"/>
                  </a:cubicBezTo>
                  <a:lnTo>
                    <a:pt x="5323" y="3334"/>
                  </a:lnTo>
                  <a:cubicBezTo>
                    <a:pt x="5275" y="3322"/>
                    <a:pt x="5228" y="3287"/>
                    <a:pt x="5144" y="3263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271;p25"/>
            <p:cNvSpPr/>
            <p:nvPr/>
          </p:nvSpPr>
          <p:spPr>
            <a:xfrm>
              <a:off x="4077575" y="3242500"/>
              <a:ext cx="86350" cy="70550"/>
            </a:xfrm>
            <a:custGeom>
              <a:avLst/>
              <a:gdLst/>
              <a:ahLst/>
              <a:cxnLst/>
              <a:rect l="l" t="t" r="r" b="b"/>
              <a:pathLst>
                <a:path w="3454" h="2822" extrusionOk="0">
                  <a:moveTo>
                    <a:pt x="310" y="2762"/>
                  </a:moveTo>
                  <a:cubicBezTo>
                    <a:pt x="1" y="1893"/>
                    <a:pt x="96" y="1072"/>
                    <a:pt x="203" y="238"/>
                  </a:cubicBezTo>
                  <a:cubicBezTo>
                    <a:pt x="239" y="48"/>
                    <a:pt x="382" y="0"/>
                    <a:pt x="548" y="0"/>
                  </a:cubicBezTo>
                  <a:cubicBezTo>
                    <a:pt x="858" y="0"/>
                    <a:pt x="1179" y="0"/>
                    <a:pt x="1489" y="12"/>
                  </a:cubicBezTo>
                  <a:cubicBezTo>
                    <a:pt x="1989" y="48"/>
                    <a:pt x="2477" y="84"/>
                    <a:pt x="2989" y="131"/>
                  </a:cubicBezTo>
                  <a:cubicBezTo>
                    <a:pt x="3108" y="143"/>
                    <a:pt x="3215" y="203"/>
                    <a:pt x="3346" y="250"/>
                  </a:cubicBezTo>
                  <a:cubicBezTo>
                    <a:pt x="3454" y="965"/>
                    <a:pt x="3334" y="1643"/>
                    <a:pt x="3263" y="2334"/>
                  </a:cubicBezTo>
                  <a:cubicBezTo>
                    <a:pt x="3227" y="2572"/>
                    <a:pt x="3061" y="2727"/>
                    <a:pt x="2846" y="2739"/>
                  </a:cubicBezTo>
                  <a:cubicBezTo>
                    <a:pt x="2013" y="2822"/>
                    <a:pt x="1156" y="2810"/>
                    <a:pt x="310" y="2762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272;p25"/>
            <p:cNvSpPr/>
            <p:nvPr/>
          </p:nvSpPr>
          <p:spPr>
            <a:xfrm>
              <a:off x="3885600" y="2960625"/>
              <a:ext cx="470600" cy="451850"/>
            </a:xfrm>
            <a:custGeom>
              <a:avLst/>
              <a:gdLst/>
              <a:ahLst/>
              <a:cxnLst/>
              <a:rect l="l" t="t" r="r" b="b"/>
              <a:pathLst>
                <a:path w="18824" h="18074" extrusionOk="0">
                  <a:moveTo>
                    <a:pt x="18812" y="7120"/>
                  </a:moveTo>
                  <a:cubicBezTo>
                    <a:pt x="18800" y="6572"/>
                    <a:pt x="18776" y="5858"/>
                    <a:pt x="18705" y="5132"/>
                  </a:cubicBezTo>
                  <a:cubicBezTo>
                    <a:pt x="18633" y="4382"/>
                    <a:pt x="18217" y="3965"/>
                    <a:pt x="17431" y="3858"/>
                  </a:cubicBezTo>
                  <a:cubicBezTo>
                    <a:pt x="16669" y="3762"/>
                    <a:pt x="15847" y="3667"/>
                    <a:pt x="15014" y="3667"/>
                  </a:cubicBezTo>
                  <a:cubicBezTo>
                    <a:pt x="14573" y="3667"/>
                    <a:pt x="14133" y="3703"/>
                    <a:pt x="13740" y="3762"/>
                  </a:cubicBezTo>
                  <a:lnTo>
                    <a:pt x="13680" y="3762"/>
                  </a:lnTo>
                  <a:cubicBezTo>
                    <a:pt x="13621" y="3762"/>
                    <a:pt x="13561" y="3739"/>
                    <a:pt x="13502" y="3739"/>
                  </a:cubicBezTo>
                  <a:lnTo>
                    <a:pt x="13454" y="3739"/>
                  </a:lnTo>
                  <a:lnTo>
                    <a:pt x="13454" y="3584"/>
                  </a:lnTo>
                  <a:lnTo>
                    <a:pt x="13454" y="2965"/>
                  </a:lnTo>
                  <a:cubicBezTo>
                    <a:pt x="13454" y="2869"/>
                    <a:pt x="13442" y="2750"/>
                    <a:pt x="13442" y="2643"/>
                  </a:cubicBezTo>
                  <a:cubicBezTo>
                    <a:pt x="13419" y="2191"/>
                    <a:pt x="13407" y="1750"/>
                    <a:pt x="13347" y="1286"/>
                  </a:cubicBezTo>
                  <a:cubicBezTo>
                    <a:pt x="13288" y="822"/>
                    <a:pt x="12990" y="488"/>
                    <a:pt x="12526" y="333"/>
                  </a:cubicBezTo>
                  <a:lnTo>
                    <a:pt x="12407" y="286"/>
                  </a:lnTo>
                  <a:cubicBezTo>
                    <a:pt x="12037" y="167"/>
                    <a:pt x="11668" y="48"/>
                    <a:pt x="11275" y="36"/>
                  </a:cubicBezTo>
                  <a:cubicBezTo>
                    <a:pt x="10644" y="0"/>
                    <a:pt x="10013" y="0"/>
                    <a:pt x="9251" y="0"/>
                  </a:cubicBezTo>
                  <a:lnTo>
                    <a:pt x="8501" y="0"/>
                  </a:lnTo>
                  <a:lnTo>
                    <a:pt x="8061" y="0"/>
                  </a:lnTo>
                  <a:cubicBezTo>
                    <a:pt x="6930" y="0"/>
                    <a:pt x="6120" y="833"/>
                    <a:pt x="6120" y="1976"/>
                  </a:cubicBezTo>
                  <a:lnTo>
                    <a:pt x="6120" y="3179"/>
                  </a:lnTo>
                  <a:lnTo>
                    <a:pt x="6120" y="3667"/>
                  </a:lnTo>
                  <a:cubicBezTo>
                    <a:pt x="5858" y="3739"/>
                    <a:pt x="5644" y="3762"/>
                    <a:pt x="5441" y="3762"/>
                  </a:cubicBezTo>
                  <a:cubicBezTo>
                    <a:pt x="5322" y="3762"/>
                    <a:pt x="5227" y="3762"/>
                    <a:pt x="5120" y="3739"/>
                  </a:cubicBezTo>
                  <a:lnTo>
                    <a:pt x="4929" y="3739"/>
                  </a:lnTo>
                  <a:cubicBezTo>
                    <a:pt x="4215" y="3727"/>
                    <a:pt x="3477" y="3715"/>
                    <a:pt x="2762" y="3703"/>
                  </a:cubicBezTo>
                  <a:cubicBezTo>
                    <a:pt x="2429" y="3703"/>
                    <a:pt x="2084" y="3679"/>
                    <a:pt x="1739" y="3679"/>
                  </a:cubicBezTo>
                  <a:lnTo>
                    <a:pt x="1715" y="3679"/>
                  </a:lnTo>
                  <a:cubicBezTo>
                    <a:pt x="857" y="3679"/>
                    <a:pt x="167" y="4382"/>
                    <a:pt x="119" y="5227"/>
                  </a:cubicBezTo>
                  <a:cubicBezTo>
                    <a:pt x="107" y="5501"/>
                    <a:pt x="84" y="5751"/>
                    <a:pt x="72" y="6013"/>
                  </a:cubicBezTo>
                  <a:cubicBezTo>
                    <a:pt x="48" y="6346"/>
                    <a:pt x="24" y="6667"/>
                    <a:pt x="12" y="7013"/>
                  </a:cubicBezTo>
                  <a:cubicBezTo>
                    <a:pt x="0" y="8203"/>
                    <a:pt x="0" y="9501"/>
                    <a:pt x="12" y="11097"/>
                  </a:cubicBezTo>
                  <a:cubicBezTo>
                    <a:pt x="12" y="11466"/>
                    <a:pt x="72" y="11894"/>
                    <a:pt x="441" y="12192"/>
                  </a:cubicBezTo>
                  <a:cubicBezTo>
                    <a:pt x="441" y="12192"/>
                    <a:pt x="476" y="12240"/>
                    <a:pt x="488" y="12418"/>
                  </a:cubicBezTo>
                  <a:cubicBezTo>
                    <a:pt x="500" y="12585"/>
                    <a:pt x="500" y="12763"/>
                    <a:pt x="488" y="12918"/>
                  </a:cubicBezTo>
                  <a:lnTo>
                    <a:pt x="488" y="13085"/>
                  </a:lnTo>
                  <a:cubicBezTo>
                    <a:pt x="488" y="13573"/>
                    <a:pt x="488" y="14049"/>
                    <a:pt x="476" y="14549"/>
                  </a:cubicBezTo>
                  <a:cubicBezTo>
                    <a:pt x="476" y="14871"/>
                    <a:pt x="465" y="15216"/>
                    <a:pt x="465" y="15538"/>
                  </a:cubicBezTo>
                  <a:cubicBezTo>
                    <a:pt x="465" y="15942"/>
                    <a:pt x="441" y="16335"/>
                    <a:pt x="441" y="16728"/>
                  </a:cubicBezTo>
                  <a:cubicBezTo>
                    <a:pt x="441" y="17109"/>
                    <a:pt x="607" y="17371"/>
                    <a:pt x="917" y="17490"/>
                  </a:cubicBezTo>
                  <a:cubicBezTo>
                    <a:pt x="977" y="17526"/>
                    <a:pt x="1036" y="17538"/>
                    <a:pt x="1096" y="17574"/>
                  </a:cubicBezTo>
                  <a:cubicBezTo>
                    <a:pt x="1298" y="17645"/>
                    <a:pt x="1477" y="17728"/>
                    <a:pt x="1679" y="17764"/>
                  </a:cubicBezTo>
                  <a:cubicBezTo>
                    <a:pt x="2167" y="17836"/>
                    <a:pt x="2751" y="17919"/>
                    <a:pt x="3358" y="17955"/>
                  </a:cubicBezTo>
                  <a:cubicBezTo>
                    <a:pt x="4787" y="18014"/>
                    <a:pt x="5965" y="18038"/>
                    <a:pt x="7084" y="18038"/>
                  </a:cubicBezTo>
                  <a:lnTo>
                    <a:pt x="7108" y="18038"/>
                  </a:lnTo>
                  <a:cubicBezTo>
                    <a:pt x="7846" y="18038"/>
                    <a:pt x="8585" y="18014"/>
                    <a:pt x="9299" y="17978"/>
                  </a:cubicBezTo>
                  <a:cubicBezTo>
                    <a:pt x="9549" y="17967"/>
                    <a:pt x="9811" y="17967"/>
                    <a:pt x="10061" y="17955"/>
                  </a:cubicBezTo>
                  <a:cubicBezTo>
                    <a:pt x="10549" y="17943"/>
                    <a:pt x="11037" y="17919"/>
                    <a:pt x="11573" y="17919"/>
                  </a:cubicBezTo>
                  <a:cubicBezTo>
                    <a:pt x="13145" y="17919"/>
                    <a:pt x="14704" y="18002"/>
                    <a:pt x="16062" y="18074"/>
                  </a:cubicBezTo>
                  <a:lnTo>
                    <a:pt x="16205" y="18074"/>
                  </a:lnTo>
                  <a:cubicBezTo>
                    <a:pt x="16859" y="18074"/>
                    <a:pt x="17169" y="17800"/>
                    <a:pt x="17324" y="17133"/>
                  </a:cubicBezTo>
                  <a:cubicBezTo>
                    <a:pt x="17371" y="16943"/>
                    <a:pt x="17395" y="16716"/>
                    <a:pt x="17407" y="16431"/>
                  </a:cubicBezTo>
                  <a:cubicBezTo>
                    <a:pt x="17443" y="15919"/>
                    <a:pt x="17467" y="15407"/>
                    <a:pt x="17502" y="14883"/>
                  </a:cubicBezTo>
                  <a:cubicBezTo>
                    <a:pt x="17550" y="14216"/>
                    <a:pt x="17574" y="13549"/>
                    <a:pt x="17621" y="12894"/>
                  </a:cubicBezTo>
                  <a:cubicBezTo>
                    <a:pt x="17633" y="12621"/>
                    <a:pt x="17693" y="12418"/>
                    <a:pt x="17931" y="12240"/>
                  </a:cubicBezTo>
                  <a:cubicBezTo>
                    <a:pt x="18169" y="12061"/>
                    <a:pt x="18383" y="11751"/>
                    <a:pt x="18455" y="11430"/>
                  </a:cubicBezTo>
                  <a:cubicBezTo>
                    <a:pt x="18610" y="10799"/>
                    <a:pt x="18705" y="10180"/>
                    <a:pt x="18753" y="9608"/>
                  </a:cubicBezTo>
                  <a:cubicBezTo>
                    <a:pt x="18824" y="8799"/>
                    <a:pt x="18824" y="8049"/>
                    <a:pt x="18812" y="7120"/>
                  </a:cubicBezTo>
                  <a:close/>
                  <a:moveTo>
                    <a:pt x="16705" y="16573"/>
                  </a:moveTo>
                  <a:cubicBezTo>
                    <a:pt x="16693" y="16693"/>
                    <a:pt x="16681" y="16800"/>
                    <a:pt x="16645" y="16895"/>
                  </a:cubicBezTo>
                  <a:cubicBezTo>
                    <a:pt x="16562" y="17193"/>
                    <a:pt x="16467" y="17252"/>
                    <a:pt x="16169" y="17252"/>
                  </a:cubicBezTo>
                  <a:lnTo>
                    <a:pt x="14597" y="17228"/>
                  </a:lnTo>
                  <a:cubicBezTo>
                    <a:pt x="13454" y="17216"/>
                    <a:pt x="12287" y="17181"/>
                    <a:pt x="11144" y="17181"/>
                  </a:cubicBezTo>
                  <a:lnTo>
                    <a:pt x="11097" y="17181"/>
                  </a:lnTo>
                  <a:cubicBezTo>
                    <a:pt x="10918" y="17181"/>
                    <a:pt x="10740" y="17193"/>
                    <a:pt x="10573" y="17216"/>
                  </a:cubicBezTo>
                  <a:cubicBezTo>
                    <a:pt x="10430" y="17228"/>
                    <a:pt x="10299" y="17228"/>
                    <a:pt x="10144" y="17240"/>
                  </a:cubicBezTo>
                  <a:cubicBezTo>
                    <a:pt x="9918" y="17240"/>
                    <a:pt x="9680" y="17252"/>
                    <a:pt x="9466" y="17252"/>
                  </a:cubicBezTo>
                  <a:cubicBezTo>
                    <a:pt x="8835" y="17276"/>
                    <a:pt x="8192" y="17288"/>
                    <a:pt x="7573" y="17288"/>
                  </a:cubicBezTo>
                  <a:lnTo>
                    <a:pt x="7025" y="17288"/>
                  </a:lnTo>
                  <a:cubicBezTo>
                    <a:pt x="5799" y="17276"/>
                    <a:pt x="4525" y="17228"/>
                    <a:pt x="3215" y="17157"/>
                  </a:cubicBezTo>
                  <a:cubicBezTo>
                    <a:pt x="2679" y="17121"/>
                    <a:pt x="2143" y="17038"/>
                    <a:pt x="1631" y="16943"/>
                  </a:cubicBezTo>
                  <a:cubicBezTo>
                    <a:pt x="1286" y="16883"/>
                    <a:pt x="1131" y="16681"/>
                    <a:pt x="1143" y="16323"/>
                  </a:cubicBezTo>
                  <a:cubicBezTo>
                    <a:pt x="1155" y="15931"/>
                    <a:pt x="1155" y="15526"/>
                    <a:pt x="1167" y="15145"/>
                  </a:cubicBezTo>
                  <a:lnTo>
                    <a:pt x="1167" y="14752"/>
                  </a:lnTo>
                  <a:cubicBezTo>
                    <a:pt x="1167" y="14335"/>
                    <a:pt x="1191" y="13918"/>
                    <a:pt x="1191" y="13502"/>
                  </a:cubicBezTo>
                  <a:lnTo>
                    <a:pt x="1191" y="12752"/>
                  </a:lnTo>
                  <a:lnTo>
                    <a:pt x="1191" y="12525"/>
                  </a:lnTo>
                  <a:lnTo>
                    <a:pt x="1643" y="12573"/>
                  </a:lnTo>
                  <a:cubicBezTo>
                    <a:pt x="3096" y="12704"/>
                    <a:pt x="4441" y="12823"/>
                    <a:pt x="5846" y="12823"/>
                  </a:cubicBezTo>
                  <a:cubicBezTo>
                    <a:pt x="6346" y="12823"/>
                    <a:pt x="6822" y="12811"/>
                    <a:pt x="7299" y="12775"/>
                  </a:cubicBezTo>
                  <a:lnTo>
                    <a:pt x="7334" y="13490"/>
                  </a:lnTo>
                  <a:lnTo>
                    <a:pt x="7334" y="13656"/>
                  </a:lnTo>
                  <a:cubicBezTo>
                    <a:pt x="7334" y="13776"/>
                    <a:pt x="7334" y="13906"/>
                    <a:pt x="7370" y="14037"/>
                  </a:cubicBezTo>
                  <a:cubicBezTo>
                    <a:pt x="7442" y="14430"/>
                    <a:pt x="7704" y="14657"/>
                    <a:pt x="8073" y="14668"/>
                  </a:cubicBezTo>
                  <a:cubicBezTo>
                    <a:pt x="8632" y="14680"/>
                    <a:pt x="9204" y="14692"/>
                    <a:pt x="9799" y="14692"/>
                  </a:cubicBezTo>
                  <a:lnTo>
                    <a:pt x="10275" y="14692"/>
                  </a:lnTo>
                  <a:cubicBezTo>
                    <a:pt x="10478" y="14692"/>
                    <a:pt x="10668" y="14633"/>
                    <a:pt x="10847" y="14597"/>
                  </a:cubicBezTo>
                  <a:lnTo>
                    <a:pt x="10930" y="14561"/>
                  </a:lnTo>
                  <a:cubicBezTo>
                    <a:pt x="11275" y="14478"/>
                    <a:pt x="11490" y="14240"/>
                    <a:pt x="11514" y="13883"/>
                  </a:cubicBezTo>
                  <a:cubicBezTo>
                    <a:pt x="11549" y="13668"/>
                    <a:pt x="11573" y="13466"/>
                    <a:pt x="11585" y="13252"/>
                  </a:cubicBezTo>
                  <a:cubicBezTo>
                    <a:pt x="11609" y="13192"/>
                    <a:pt x="11609" y="13133"/>
                    <a:pt x="11621" y="13085"/>
                  </a:cubicBezTo>
                  <a:cubicBezTo>
                    <a:pt x="13407" y="12954"/>
                    <a:pt x="15181" y="12823"/>
                    <a:pt x="16967" y="12692"/>
                  </a:cubicBezTo>
                  <a:cubicBezTo>
                    <a:pt x="16979" y="12728"/>
                    <a:pt x="16979" y="12775"/>
                    <a:pt x="16979" y="12823"/>
                  </a:cubicBezTo>
                  <a:cubicBezTo>
                    <a:pt x="16895" y="13883"/>
                    <a:pt x="16812" y="15085"/>
                    <a:pt x="16705" y="16573"/>
                  </a:cubicBezTo>
                  <a:close/>
                  <a:moveTo>
                    <a:pt x="8025" y="11585"/>
                  </a:moveTo>
                  <a:lnTo>
                    <a:pt x="8025" y="11525"/>
                  </a:lnTo>
                  <a:cubicBezTo>
                    <a:pt x="8025" y="11478"/>
                    <a:pt x="8037" y="11418"/>
                    <a:pt x="8216" y="11418"/>
                  </a:cubicBezTo>
                  <a:lnTo>
                    <a:pt x="8454" y="11418"/>
                  </a:lnTo>
                  <a:cubicBezTo>
                    <a:pt x="8656" y="11418"/>
                    <a:pt x="8894" y="11418"/>
                    <a:pt x="9132" y="11442"/>
                  </a:cubicBezTo>
                  <a:cubicBezTo>
                    <a:pt x="9597" y="11466"/>
                    <a:pt x="10085" y="11501"/>
                    <a:pt x="10632" y="11549"/>
                  </a:cubicBezTo>
                  <a:cubicBezTo>
                    <a:pt x="10692" y="11549"/>
                    <a:pt x="10752" y="11585"/>
                    <a:pt x="10835" y="11609"/>
                  </a:cubicBezTo>
                  <a:cubicBezTo>
                    <a:pt x="10847" y="11609"/>
                    <a:pt x="10859" y="11632"/>
                    <a:pt x="10859" y="11632"/>
                  </a:cubicBezTo>
                  <a:cubicBezTo>
                    <a:pt x="10918" y="12180"/>
                    <a:pt x="10859" y="12740"/>
                    <a:pt x="10799" y="13287"/>
                  </a:cubicBezTo>
                  <a:cubicBezTo>
                    <a:pt x="10787" y="13383"/>
                    <a:pt x="10775" y="13490"/>
                    <a:pt x="10775" y="13597"/>
                  </a:cubicBezTo>
                  <a:cubicBezTo>
                    <a:pt x="10740" y="13823"/>
                    <a:pt x="10561" y="13859"/>
                    <a:pt x="10490" y="13883"/>
                  </a:cubicBezTo>
                  <a:cubicBezTo>
                    <a:pt x="10097" y="13918"/>
                    <a:pt x="9668" y="13942"/>
                    <a:pt x="9192" y="13942"/>
                  </a:cubicBezTo>
                  <a:cubicBezTo>
                    <a:pt x="8787" y="13942"/>
                    <a:pt x="8394" y="13918"/>
                    <a:pt x="8073" y="13906"/>
                  </a:cubicBezTo>
                  <a:cubicBezTo>
                    <a:pt x="7858" y="13121"/>
                    <a:pt x="7930" y="12371"/>
                    <a:pt x="8025" y="11585"/>
                  </a:cubicBezTo>
                  <a:close/>
                  <a:moveTo>
                    <a:pt x="12466" y="12287"/>
                  </a:moveTo>
                  <a:cubicBezTo>
                    <a:pt x="12180" y="12287"/>
                    <a:pt x="11906" y="12287"/>
                    <a:pt x="11621" y="12275"/>
                  </a:cubicBezTo>
                  <a:cubicBezTo>
                    <a:pt x="11621" y="12275"/>
                    <a:pt x="11609" y="12252"/>
                    <a:pt x="11585" y="12252"/>
                  </a:cubicBezTo>
                  <a:lnTo>
                    <a:pt x="11585" y="12097"/>
                  </a:lnTo>
                  <a:lnTo>
                    <a:pt x="11585" y="11513"/>
                  </a:lnTo>
                  <a:cubicBezTo>
                    <a:pt x="11573" y="11097"/>
                    <a:pt x="11466" y="10811"/>
                    <a:pt x="10954" y="10787"/>
                  </a:cubicBezTo>
                  <a:cubicBezTo>
                    <a:pt x="9954" y="10728"/>
                    <a:pt x="9049" y="10668"/>
                    <a:pt x="8180" y="10644"/>
                  </a:cubicBezTo>
                  <a:lnTo>
                    <a:pt x="8144" y="10644"/>
                  </a:lnTo>
                  <a:cubicBezTo>
                    <a:pt x="7644" y="10644"/>
                    <a:pt x="7394" y="10906"/>
                    <a:pt x="7334" y="11418"/>
                  </a:cubicBezTo>
                  <a:lnTo>
                    <a:pt x="7275" y="11930"/>
                  </a:lnTo>
                  <a:cubicBezTo>
                    <a:pt x="7215" y="11942"/>
                    <a:pt x="7156" y="11942"/>
                    <a:pt x="7096" y="11954"/>
                  </a:cubicBezTo>
                  <a:cubicBezTo>
                    <a:pt x="6882" y="11990"/>
                    <a:pt x="6680" y="12013"/>
                    <a:pt x="6465" y="12013"/>
                  </a:cubicBezTo>
                  <a:cubicBezTo>
                    <a:pt x="6132" y="12037"/>
                    <a:pt x="5787" y="12037"/>
                    <a:pt x="5453" y="12037"/>
                  </a:cubicBezTo>
                  <a:cubicBezTo>
                    <a:pt x="4263" y="12037"/>
                    <a:pt x="3036" y="11942"/>
                    <a:pt x="1810" y="11763"/>
                  </a:cubicBezTo>
                  <a:cubicBezTo>
                    <a:pt x="786" y="11620"/>
                    <a:pt x="786" y="11573"/>
                    <a:pt x="726" y="10847"/>
                  </a:cubicBezTo>
                  <a:cubicBezTo>
                    <a:pt x="726" y="10751"/>
                    <a:pt x="715" y="10668"/>
                    <a:pt x="715" y="10561"/>
                  </a:cubicBezTo>
                  <a:cubicBezTo>
                    <a:pt x="560" y="8715"/>
                    <a:pt x="679" y="6894"/>
                    <a:pt x="834" y="5370"/>
                  </a:cubicBezTo>
                  <a:cubicBezTo>
                    <a:pt x="846" y="5203"/>
                    <a:pt x="869" y="5013"/>
                    <a:pt x="953" y="4858"/>
                  </a:cubicBezTo>
                  <a:cubicBezTo>
                    <a:pt x="1096" y="4560"/>
                    <a:pt x="1322" y="4429"/>
                    <a:pt x="1643" y="4429"/>
                  </a:cubicBezTo>
                  <a:lnTo>
                    <a:pt x="1739" y="4429"/>
                  </a:lnTo>
                  <a:cubicBezTo>
                    <a:pt x="2024" y="4429"/>
                    <a:pt x="2298" y="4429"/>
                    <a:pt x="2584" y="4417"/>
                  </a:cubicBezTo>
                  <a:cubicBezTo>
                    <a:pt x="2870" y="4417"/>
                    <a:pt x="3155" y="4393"/>
                    <a:pt x="3417" y="4393"/>
                  </a:cubicBezTo>
                  <a:cubicBezTo>
                    <a:pt x="3763" y="4393"/>
                    <a:pt x="4025" y="4417"/>
                    <a:pt x="4298" y="4429"/>
                  </a:cubicBezTo>
                  <a:cubicBezTo>
                    <a:pt x="4596" y="4441"/>
                    <a:pt x="4906" y="4453"/>
                    <a:pt x="5251" y="4453"/>
                  </a:cubicBezTo>
                  <a:cubicBezTo>
                    <a:pt x="5739" y="4453"/>
                    <a:pt x="6227" y="4441"/>
                    <a:pt x="6703" y="4429"/>
                  </a:cubicBezTo>
                  <a:lnTo>
                    <a:pt x="6977" y="4417"/>
                  </a:lnTo>
                  <a:cubicBezTo>
                    <a:pt x="7096" y="4417"/>
                    <a:pt x="7215" y="4393"/>
                    <a:pt x="7346" y="4393"/>
                  </a:cubicBezTo>
                  <a:cubicBezTo>
                    <a:pt x="7477" y="4393"/>
                    <a:pt x="7584" y="4393"/>
                    <a:pt x="7692" y="4417"/>
                  </a:cubicBezTo>
                  <a:cubicBezTo>
                    <a:pt x="8394" y="4489"/>
                    <a:pt x="9132" y="4512"/>
                    <a:pt x="10085" y="4512"/>
                  </a:cubicBezTo>
                  <a:cubicBezTo>
                    <a:pt x="10502" y="4512"/>
                    <a:pt x="10930" y="4512"/>
                    <a:pt x="11347" y="4501"/>
                  </a:cubicBezTo>
                  <a:cubicBezTo>
                    <a:pt x="11764" y="4501"/>
                    <a:pt x="12204" y="4489"/>
                    <a:pt x="12621" y="4489"/>
                  </a:cubicBezTo>
                  <a:lnTo>
                    <a:pt x="13014" y="4489"/>
                  </a:lnTo>
                  <a:lnTo>
                    <a:pt x="13133" y="4489"/>
                  </a:lnTo>
                  <a:cubicBezTo>
                    <a:pt x="13538" y="4489"/>
                    <a:pt x="13942" y="4477"/>
                    <a:pt x="14323" y="4453"/>
                  </a:cubicBezTo>
                  <a:cubicBezTo>
                    <a:pt x="14716" y="4441"/>
                    <a:pt x="15121" y="4429"/>
                    <a:pt x="15502" y="4429"/>
                  </a:cubicBezTo>
                  <a:lnTo>
                    <a:pt x="15574" y="4429"/>
                  </a:lnTo>
                  <a:cubicBezTo>
                    <a:pt x="16109" y="4429"/>
                    <a:pt x="16633" y="4501"/>
                    <a:pt x="17229" y="4572"/>
                  </a:cubicBezTo>
                  <a:cubicBezTo>
                    <a:pt x="17824" y="4655"/>
                    <a:pt x="18002" y="4846"/>
                    <a:pt x="18050" y="5465"/>
                  </a:cubicBezTo>
                  <a:cubicBezTo>
                    <a:pt x="18098" y="6215"/>
                    <a:pt x="18122" y="7013"/>
                    <a:pt x="18122" y="7906"/>
                  </a:cubicBezTo>
                  <a:cubicBezTo>
                    <a:pt x="18122" y="8656"/>
                    <a:pt x="18110" y="9263"/>
                    <a:pt x="18062" y="9835"/>
                  </a:cubicBezTo>
                  <a:cubicBezTo>
                    <a:pt x="18038" y="10263"/>
                    <a:pt x="17955" y="10704"/>
                    <a:pt x="17824" y="11239"/>
                  </a:cubicBezTo>
                  <a:cubicBezTo>
                    <a:pt x="17764" y="11513"/>
                    <a:pt x="17538" y="11692"/>
                    <a:pt x="17181" y="11775"/>
                  </a:cubicBezTo>
                  <a:cubicBezTo>
                    <a:pt x="15669" y="12121"/>
                    <a:pt x="14097" y="12287"/>
                    <a:pt x="12466" y="12287"/>
                  </a:cubicBezTo>
                  <a:close/>
                  <a:moveTo>
                    <a:pt x="11073" y="3739"/>
                  </a:moveTo>
                  <a:lnTo>
                    <a:pt x="11002" y="3739"/>
                  </a:lnTo>
                  <a:cubicBezTo>
                    <a:pt x="10883" y="3762"/>
                    <a:pt x="10775" y="3762"/>
                    <a:pt x="10656" y="3762"/>
                  </a:cubicBezTo>
                  <a:lnTo>
                    <a:pt x="10121" y="3762"/>
                  </a:lnTo>
                  <a:cubicBezTo>
                    <a:pt x="9763" y="3762"/>
                    <a:pt x="9370" y="3762"/>
                    <a:pt x="8989" y="3739"/>
                  </a:cubicBezTo>
                  <a:cubicBezTo>
                    <a:pt x="8704" y="3727"/>
                    <a:pt x="8692" y="3715"/>
                    <a:pt x="8680" y="3441"/>
                  </a:cubicBezTo>
                  <a:cubicBezTo>
                    <a:pt x="8656" y="3131"/>
                    <a:pt x="8680" y="2822"/>
                    <a:pt x="8692" y="2512"/>
                  </a:cubicBezTo>
                  <a:lnTo>
                    <a:pt x="8692" y="2417"/>
                  </a:lnTo>
                  <a:cubicBezTo>
                    <a:pt x="8704" y="2226"/>
                    <a:pt x="8811" y="2191"/>
                    <a:pt x="8918" y="2191"/>
                  </a:cubicBezTo>
                  <a:lnTo>
                    <a:pt x="9335" y="2191"/>
                  </a:lnTo>
                  <a:lnTo>
                    <a:pt x="9894" y="2191"/>
                  </a:lnTo>
                  <a:cubicBezTo>
                    <a:pt x="10144" y="2191"/>
                    <a:pt x="10371" y="2191"/>
                    <a:pt x="10561" y="2215"/>
                  </a:cubicBezTo>
                  <a:cubicBezTo>
                    <a:pt x="10918" y="2226"/>
                    <a:pt x="11037" y="2346"/>
                    <a:pt x="11085" y="2727"/>
                  </a:cubicBezTo>
                  <a:lnTo>
                    <a:pt x="11085" y="2762"/>
                  </a:lnTo>
                  <a:cubicBezTo>
                    <a:pt x="11156" y="3108"/>
                    <a:pt x="11192" y="3429"/>
                    <a:pt x="11073" y="3739"/>
                  </a:cubicBezTo>
                  <a:close/>
                  <a:moveTo>
                    <a:pt x="12704" y="3429"/>
                  </a:moveTo>
                  <a:cubicBezTo>
                    <a:pt x="12692" y="3739"/>
                    <a:pt x="12692" y="3739"/>
                    <a:pt x="12335" y="3762"/>
                  </a:cubicBezTo>
                  <a:lnTo>
                    <a:pt x="12204" y="3762"/>
                  </a:lnTo>
                  <a:lnTo>
                    <a:pt x="11978" y="3762"/>
                  </a:lnTo>
                  <a:cubicBezTo>
                    <a:pt x="11966" y="3762"/>
                    <a:pt x="11942" y="3739"/>
                    <a:pt x="11918" y="3739"/>
                  </a:cubicBezTo>
                  <a:lnTo>
                    <a:pt x="11918" y="3655"/>
                  </a:lnTo>
                  <a:cubicBezTo>
                    <a:pt x="11918" y="3524"/>
                    <a:pt x="11906" y="3369"/>
                    <a:pt x="11883" y="3239"/>
                  </a:cubicBezTo>
                  <a:cubicBezTo>
                    <a:pt x="11883" y="3167"/>
                    <a:pt x="11871" y="3084"/>
                    <a:pt x="11871" y="3000"/>
                  </a:cubicBezTo>
                  <a:cubicBezTo>
                    <a:pt x="11859" y="2762"/>
                    <a:pt x="11835" y="2524"/>
                    <a:pt x="11787" y="2286"/>
                  </a:cubicBezTo>
                  <a:cubicBezTo>
                    <a:pt x="11668" y="1774"/>
                    <a:pt x="11311" y="1464"/>
                    <a:pt x="10799" y="1464"/>
                  </a:cubicBezTo>
                  <a:cubicBezTo>
                    <a:pt x="10478" y="1453"/>
                    <a:pt x="10144" y="1453"/>
                    <a:pt x="9835" y="1453"/>
                  </a:cubicBezTo>
                  <a:cubicBezTo>
                    <a:pt x="9525" y="1453"/>
                    <a:pt x="9216" y="1453"/>
                    <a:pt x="8918" y="1464"/>
                  </a:cubicBezTo>
                  <a:cubicBezTo>
                    <a:pt x="8358" y="1476"/>
                    <a:pt x="8096" y="1750"/>
                    <a:pt x="8037" y="2310"/>
                  </a:cubicBezTo>
                  <a:cubicBezTo>
                    <a:pt x="8001" y="2584"/>
                    <a:pt x="8001" y="2846"/>
                    <a:pt x="8001" y="3108"/>
                  </a:cubicBezTo>
                  <a:lnTo>
                    <a:pt x="8001" y="3429"/>
                  </a:lnTo>
                  <a:lnTo>
                    <a:pt x="8001" y="3715"/>
                  </a:lnTo>
                  <a:lnTo>
                    <a:pt x="8001" y="3739"/>
                  </a:lnTo>
                  <a:cubicBezTo>
                    <a:pt x="7870" y="3762"/>
                    <a:pt x="7739" y="3774"/>
                    <a:pt x="7584" y="3774"/>
                  </a:cubicBezTo>
                  <a:cubicBezTo>
                    <a:pt x="7454" y="3774"/>
                    <a:pt x="7334" y="3774"/>
                    <a:pt x="7215" y="3762"/>
                  </a:cubicBezTo>
                  <a:cubicBezTo>
                    <a:pt x="7132" y="3762"/>
                    <a:pt x="7037" y="3739"/>
                    <a:pt x="6953" y="3739"/>
                  </a:cubicBezTo>
                  <a:cubicBezTo>
                    <a:pt x="6906" y="3739"/>
                    <a:pt x="6870" y="3727"/>
                    <a:pt x="6846" y="3715"/>
                  </a:cubicBezTo>
                  <a:cubicBezTo>
                    <a:pt x="6811" y="3679"/>
                    <a:pt x="6811" y="3643"/>
                    <a:pt x="6811" y="3584"/>
                  </a:cubicBezTo>
                  <a:cubicBezTo>
                    <a:pt x="6811" y="3417"/>
                    <a:pt x="6811" y="3239"/>
                    <a:pt x="6822" y="3072"/>
                  </a:cubicBezTo>
                  <a:cubicBezTo>
                    <a:pt x="6822" y="2596"/>
                    <a:pt x="6846" y="2096"/>
                    <a:pt x="6906" y="1619"/>
                  </a:cubicBezTo>
                  <a:cubicBezTo>
                    <a:pt x="6965" y="1119"/>
                    <a:pt x="7382" y="798"/>
                    <a:pt x="7954" y="762"/>
                  </a:cubicBezTo>
                  <a:cubicBezTo>
                    <a:pt x="8418" y="750"/>
                    <a:pt x="8882" y="750"/>
                    <a:pt x="9311" y="750"/>
                  </a:cubicBezTo>
                  <a:cubicBezTo>
                    <a:pt x="9799" y="750"/>
                    <a:pt x="10299" y="762"/>
                    <a:pt x="10752" y="786"/>
                  </a:cubicBezTo>
                  <a:cubicBezTo>
                    <a:pt x="11192" y="798"/>
                    <a:pt x="11609" y="881"/>
                    <a:pt x="12109" y="1000"/>
                  </a:cubicBezTo>
                  <a:cubicBezTo>
                    <a:pt x="12561" y="1107"/>
                    <a:pt x="12680" y="1262"/>
                    <a:pt x="12704" y="1703"/>
                  </a:cubicBezTo>
                  <a:cubicBezTo>
                    <a:pt x="12728" y="2274"/>
                    <a:pt x="12740" y="2869"/>
                    <a:pt x="12704" y="342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" name="Google Shape;9;p2"/>
          <p:cNvSpPr/>
          <p:nvPr userDrawn="1"/>
        </p:nvSpPr>
        <p:spPr>
          <a:xfrm>
            <a:off x="1002625" y="1175971"/>
            <a:ext cx="2369644" cy="2369644"/>
          </a:xfrm>
          <a:custGeom>
            <a:avLst/>
            <a:gdLst/>
            <a:ahLst/>
            <a:cxnLst/>
            <a:rect l="l" t="t" r="r" b="b"/>
            <a:pathLst>
              <a:path w="47804" h="47804" extrusionOk="0">
                <a:moveTo>
                  <a:pt x="23908" y="0"/>
                </a:moveTo>
                <a:cubicBezTo>
                  <a:pt x="22372" y="0"/>
                  <a:pt x="21050" y="1917"/>
                  <a:pt x="19586" y="2203"/>
                </a:cubicBezTo>
                <a:cubicBezTo>
                  <a:pt x="19422" y="2235"/>
                  <a:pt x="19253" y="2249"/>
                  <a:pt x="19080" y="2249"/>
                </a:cubicBezTo>
                <a:cubicBezTo>
                  <a:pt x="17963" y="2249"/>
                  <a:pt x="16678" y="1664"/>
                  <a:pt x="15580" y="1664"/>
                </a:cubicBezTo>
                <a:cubicBezTo>
                  <a:pt x="15289" y="1664"/>
                  <a:pt x="15010" y="1705"/>
                  <a:pt x="14752" y="1810"/>
                </a:cubicBezTo>
                <a:cubicBezTo>
                  <a:pt x="13347" y="2393"/>
                  <a:pt x="12859" y="4667"/>
                  <a:pt x="11609" y="5501"/>
                </a:cubicBezTo>
                <a:cubicBezTo>
                  <a:pt x="10359" y="6334"/>
                  <a:pt x="8049" y="5929"/>
                  <a:pt x="7001" y="6989"/>
                </a:cubicBezTo>
                <a:cubicBezTo>
                  <a:pt x="5941" y="8049"/>
                  <a:pt x="6346" y="10358"/>
                  <a:pt x="5513" y="11609"/>
                </a:cubicBezTo>
                <a:cubicBezTo>
                  <a:pt x="4667" y="12859"/>
                  <a:pt x="2393" y="13347"/>
                  <a:pt x="1810" y="14740"/>
                </a:cubicBezTo>
                <a:cubicBezTo>
                  <a:pt x="1238" y="16133"/>
                  <a:pt x="2500" y="18074"/>
                  <a:pt x="2203" y="19586"/>
                </a:cubicBezTo>
                <a:cubicBezTo>
                  <a:pt x="1917" y="21026"/>
                  <a:pt x="0" y="22360"/>
                  <a:pt x="0" y="23896"/>
                </a:cubicBezTo>
                <a:cubicBezTo>
                  <a:pt x="0" y="25432"/>
                  <a:pt x="1917" y="26753"/>
                  <a:pt x="2203" y="28218"/>
                </a:cubicBezTo>
                <a:cubicBezTo>
                  <a:pt x="2500" y="29718"/>
                  <a:pt x="1250" y="31671"/>
                  <a:pt x="1810" y="33052"/>
                </a:cubicBezTo>
                <a:cubicBezTo>
                  <a:pt x="2393" y="34445"/>
                  <a:pt x="4679" y="34945"/>
                  <a:pt x="5513" y="36195"/>
                </a:cubicBezTo>
                <a:cubicBezTo>
                  <a:pt x="6346" y="37445"/>
                  <a:pt x="5941" y="39743"/>
                  <a:pt x="7001" y="40803"/>
                </a:cubicBezTo>
                <a:cubicBezTo>
                  <a:pt x="8049" y="41862"/>
                  <a:pt x="10359" y="41457"/>
                  <a:pt x="11609" y="42291"/>
                </a:cubicBezTo>
                <a:cubicBezTo>
                  <a:pt x="12859" y="43124"/>
                  <a:pt x="13347" y="45398"/>
                  <a:pt x="14752" y="45982"/>
                </a:cubicBezTo>
                <a:cubicBezTo>
                  <a:pt x="15017" y="46094"/>
                  <a:pt x="15304" y="46138"/>
                  <a:pt x="15604" y="46138"/>
                </a:cubicBezTo>
                <a:cubicBezTo>
                  <a:pt x="16698" y="46138"/>
                  <a:pt x="17975" y="45555"/>
                  <a:pt x="19084" y="45555"/>
                </a:cubicBezTo>
                <a:cubicBezTo>
                  <a:pt x="19256" y="45555"/>
                  <a:pt x="19424" y="45569"/>
                  <a:pt x="19586" y="45601"/>
                </a:cubicBezTo>
                <a:cubicBezTo>
                  <a:pt x="21027" y="45875"/>
                  <a:pt x="22372" y="47803"/>
                  <a:pt x="23908" y="47803"/>
                </a:cubicBezTo>
                <a:cubicBezTo>
                  <a:pt x="25432" y="47803"/>
                  <a:pt x="26754" y="45875"/>
                  <a:pt x="28218" y="45601"/>
                </a:cubicBezTo>
                <a:cubicBezTo>
                  <a:pt x="28382" y="45568"/>
                  <a:pt x="28551" y="45554"/>
                  <a:pt x="28724" y="45554"/>
                </a:cubicBezTo>
                <a:cubicBezTo>
                  <a:pt x="29835" y="45554"/>
                  <a:pt x="31114" y="46133"/>
                  <a:pt x="32208" y="46133"/>
                </a:cubicBezTo>
                <a:cubicBezTo>
                  <a:pt x="32505" y="46133"/>
                  <a:pt x="32789" y="46091"/>
                  <a:pt x="33052" y="45982"/>
                </a:cubicBezTo>
                <a:cubicBezTo>
                  <a:pt x="34457" y="45398"/>
                  <a:pt x="34945" y="43124"/>
                  <a:pt x="36195" y="42291"/>
                </a:cubicBezTo>
                <a:cubicBezTo>
                  <a:pt x="37445" y="41457"/>
                  <a:pt x="39755" y="41862"/>
                  <a:pt x="40815" y="40803"/>
                </a:cubicBezTo>
                <a:cubicBezTo>
                  <a:pt x="41863" y="39743"/>
                  <a:pt x="41470" y="37445"/>
                  <a:pt x="42303" y="36195"/>
                </a:cubicBezTo>
                <a:cubicBezTo>
                  <a:pt x="43137" y="34945"/>
                  <a:pt x="45411" y="34445"/>
                  <a:pt x="45994" y="33052"/>
                </a:cubicBezTo>
                <a:cubicBezTo>
                  <a:pt x="46566" y="31671"/>
                  <a:pt x="45303" y="29718"/>
                  <a:pt x="45601" y="28218"/>
                </a:cubicBezTo>
                <a:cubicBezTo>
                  <a:pt x="45887" y="26765"/>
                  <a:pt x="47804" y="25432"/>
                  <a:pt x="47804" y="23896"/>
                </a:cubicBezTo>
                <a:cubicBezTo>
                  <a:pt x="47804" y="22360"/>
                  <a:pt x="45887" y="21038"/>
                  <a:pt x="45601" y="19586"/>
                </a:cubicBezTo>
                <a:cubicBezTo>
                  <a:pt x="45303" y="18074"/>
                  <a:pt x="46554" y="16133"/>
                  <a:pt x="45994" y="14740"/>
                </a:cubicBezTo>
                <a:cubicBezTo>
                  <a:pt x="45411" y="13347"/>
                  <a:pt x="43137" y="12859"/>
                  <a:pt x="42303" y="11609"/>
                </a:cubicBezTo>
                <a:cubicBezTo>
                  <a:pt x="41470" y="10358"/>
                  <a:pt x="41863" y="8049"/>
                  <a:pt x="40815" y="6989"/>
                </a:cubicBezTo>
                <a:cubicBezTo>
                  <a:pt x="39755" y="5929"/>
                  <a:pt x="37445" y="6334"/>
                  <a:pt x="36195" y="5501"/>
                </a:cubicBezTo>
                <a:cubicBezTo>
                  <a:pt x="34945" y="4667"/>
                  <a:pt x="34457" y="2393"/>
                  <a:pt x="33052" y="1810"/>
                </a:cubicBezTo>
                <a:cubicBezTo>
                  <a:pt x="32789" y="1699"/>
                  <a:pt x="32505" y="1655"/>
                  <a:pt x="32207" y="1655"/>
                </a:cubicBezTo>
                <a:cubicBezTo>
                  <a:pt x="31110" y="1655"/>
                  <a:pt x="29828" y="2248"/>
                  <a:pt x="28715" y="2248"/>
                </a:cubicBezTo>
                <a:cubicBezTo>
                  <a:pt x="28545" y="2248"/>
                  <a:pt x="28379" y="2235"/>
                  <a:pt x="28218" y="2203"/>
                </a:cubicBezTo>
                <a:cubicBezTo>
                  <a:pt x="26777" y="1917"/>
                  <a:pt x="25432" y="0"/>
                  <a:pt x="23908" y="0"/>
                </a:cubicBezTo>
                <a:close/>
              </a:path>
            </a:pathLst>
          </a:custGeom>
          <a:noFill/>
          <a:ln w="28575" cap="flat" cmpd="sng">
            <a:solidFill>
              <a:schemeClr val="lt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/>
          <p:nvPr userDrawn="1"/>
        </p:nvSpPr>
        <p:spPr>
          <a:xfrm>
            <a:off x="506350" y="849896"/>
            <a:ext cx="2369644" cy="2369644"/>
          </a:xfrm>
          <a:custGeom>
            <a:avLst/>
            <a:gdLst/>
            <a:ahLst/>
            <a:cxnLst/>
            <a:rect l="l" t="t" r="r" b="b"/>
            <a:pathLst>
              <a:path w="47804" h="47804" extrusionOk="0">
                <a:moveTo>
                  <a:pt x="23908" y="0"/>
                </a:moveTo>
                <a:cubicBezTo>
                  <a:pt x="22372" y="0"/>
                  <a:pt x="21050" y="1917"/>
                  <a:pt x="19586" y="2203"/>
                </a:cubicBezTo>
                <a:cubicBezTo>
                  <a:pt x="19422" y="2235"/>
                  <a:pt x="19253" y="2249"/>
                  <a:pt x="19080" y="2249"/>
                </a:cubicBezTo>
                <a:cubicBezTo>
                  <a:pt x="17963" y="2249"/>
                  <a:pt x="16678" y="1664"/>
                  <a:pt x="15580" y="1664"/>
                </a:cubicBezTo>
                <a:cubicBezTo>
                  <a:pt x="15289" y="1664"/>
                  <a:pt x="15010" y="1705"/>
                  <a:pt x="14752" y="1810"/>
                </a:cubicBezTo>
                <a:cubicBezTo>
                  <a:pt x="13347" y="2393"/>
                  <a:pt x="12859" y="4667"/>
                  <a:pt x="11609" y="5501"/>
                </a:cubicBezTo>
                <a:cubicBezTo>
                  <a:pt x="10359" y="6334"/>
                  <a:pt x="8049" y="5929"/>
                  <a:pt x="7001" y="6989"/>
                </a:cubicBezTo>
                <a:cubicBezTo>
                  <a:pt x="5941" y="8049"/>
                  <a:pt x="6346" y="10358"/>
                  <a:pt x="5513" y="11609"/>
                </a:cubicBezTo>
                <a:cubicBezTo>
                  <a:pt x="4667" y="12859"/>
                  <a:pt x="2393" y="13347"/>
                  <a:pt x="1810" y="14740"/>
                </a:cubicBezTo>
                <a:cubicBezTo>
                  <a:pt x="1238" y="16133"/>
                  <a:pt x="2500" y="18074"/>
                  <a:pt x="2203" y="19586"/>
                </a:cubicBezTo>
                <a:cubicBezTo>
                  <a:pt x="1917" y="21026"/>
                  <a:pt x="0" y="22360"/>
                  <a:pt x="0" y="23896"/>
                </a:cubicBezTo>
                <a:cubicBezTo>
                  <a:pt x="0" y="25432"/>
                  <a:pt x="1917" y="26753"/>
                  <a:pt x="2203" y="28218"/>
                </a:cubicBezTo>
                <a:cubicBezTo>
                  <a:pt x="2500" y="29718"/>
                  <a:pt x="1250" y="31671"/>
                  <a:pt x="1810" y="33052"/>
                </a:cubicBezTo>
                <a:cubicBezTo>
                  <a:pt x="2393" y="34445"/>
                  <a:pt x="4679" y="34945"/>
                  <a:pt x="5513" y="36195"/>
                </a:cubicBezTo>
                <a:cubicBezTo>
                  <a:pt x="6346" y="37445"/>
                  <a:pt x="5941" y="39743"/>
                  <a:pt x="7001" y="40803"/>
                </a:cubicBezTo>
                <a:cubicBezTo>
                  <a:pt x="8049" y="41862"/>
                  <a:pt x="10359" y="41457"/>
                  <a:pt x="11609" y="42291"/>
                </a:cubicBezTo>
                <a:cubicBezTo>
                  <a:pt x="12859" y="43124"/>
                  <a:pt x="13347" y="45398"/>
                  <a:pt x="14752" y="45982"/>
                </a:cubicBezTo>
                <a:cubicBezTo>
                  <a:pt x="15017" y="46094"/>
                  <a:pt x="15304" y="46138"/>
                  <a:pt x="15604" y="46138"/>
                </a:cubicBezTo>
                <a:cubicBezTo>
                  <a:pt x="16698" y="46138"/>
                  <a:pt x="17975" y="45555"/>
                  <a:pt x="19084" y="45555"/>
                </a:cubicBezTo>
                <a:cubicBezTo>
                  <a:pt x="19256" y="45555"/>
                  <a:pt x="19424" y="45569"/>
                  <a:pt x="19586" y="45601"/>
                </a:cubicBezTo>
                <a:cubicBezTo>
                  <a:pt x="21027" y="45875"/>
                  <a:pt x="22372" y="47803"/>
                  <a:pt x="23908" y="47803"/>
                </a:cubicBezTo>
                <a:cubicBezTo>
                  <a:pt x="25432" y="47803"/>
                  <a:pt x="26754" y="45875"/>
                  <a:pt x="28218" y="45601"/>
                </a:cubicBezTo>
                <a:cubicBezTo>
                  <a:pt x="28382" y="45568"/>
                  <a:pt x="28551" y="45554"/>
                  <a:pt x="28724" y="45554"/>
                </a:cubicBezTo>
                <a:cubicBezTo>
                  <a:pt x="29835" y="45554"/>
                  <a:pt x="31114" y="46133"/>
                  <a:pt x="32208" y="46133"/>
                </a:cubicBezTo>
                <a:cubicBezTo>
                  <a:pt x="32505" y="46133"/>
                  <a:pt x="32789" y="46091"/>
                  <a:pt x="33052" y="45982"/>
                </a:cubicBezTo>
                <a:cubicBezTo>
                  <a:pt x="34457" y="45398"/>
                  <a:pt x="34945" y="43124"/>
                  <a:pt x="36195" y="42291"/>
                </a:cubicBezTo>
                <a:cubicBezTo>
                  <a:pt x="37445" y="41457"/>
                  <a:pt x="39755" y="41862"/>
                  <a:pt x="40815" y="40803"/>
                </a:cubicBezTo>
                <a:cubicBezTo>
                  <a:pt x="41863" y="39743"/>
                  <a:pt x="41470" y="37445"/>
                  <a:pt x="42303" y="36195"/>
                </a:cubicBezTo>
                <a:cubicBezTo>
                  <a:pt x="43137" y="34945"/>
                  <a:pt x="45411" y="34445"/>
                  <a:pt x="45994" y="33052"/>
                </a:cubicBezTo>
                <a:cubicBezTo>
                  <a:pt x="46566" y="31671"/>
                  <a:pt x="45303" y="29718"/>
                  <a:pt x="45601" y="28218"/>
                </a:cubicBezTo>
                <a:cubicBezTo>
                  <a:pt x="45887" y="26765"/>
                  <a:pt x="47804" y="25432"/>
                  <a:pt x="47804" y="23896"/>
                </a:cubicBezTo>
                <a:cubicBezTo>
                  <a:pt x="47804" y="22360"/>
                  <a:pt x="45887" y="21038"/>
                  <a:pt x="45601" y="19586"/>
                </a:cubicBezTo>
                <a:cubicBezTo>
                  <a:pt x="45303" y="18074"/>
                  <a:pt x="46554" y="16133"/>
                  <a:pt x="45994" y="14740"/>
                </a:cubicBezTo>
                <a:cubicBezTo>
                  <a:pt x="45411" y="13347"/>
                  <a:pt x="43137" y="12859"/>
                  <a:pt x="42303" y="11609"/>
                </a:cubicBezTo>
                <a:cubicBezTo>
                  <a:pt x="41470" y="10358"/>
                  <a:pt x="41863" y="8049"/>
                  <a:pt x="40815" y="6989"/>
                </a:cubicBezTo>
                <a:cubicBezTo>
                  <a:pt x="39755" y="5929"/>
                  <a:pt x="37445" y="6334"/>
                  <a:pt x="36195" y="5501"/>
                </a:cubicBezTo>
                <a:cubicBezTo>
                  <a:pt x="34945" y="4667"/>
                  <a:pt x="34457" y="2393"/>
                  <a:pt x="33052" y="1810"/>
                </a:cubicBezTo>
                <a:cubicBezTo>
                  <a:pt x="32789" y="1699"/>
                  <a:pt x="32505" y="1655"/>
                  <a:pt x="32207" y="1655"/>
                </a:cubicBezTo>
                <a:cubicBezTo>
                  <a:pt x="31110" y="1655"/>
                  <a:pt x="29828" y="2248"/>
                  <a:pt x="28715" y="2248"/>
                </a:cubicBezTo>
                <a:cubicBezTo>
                  <a:pt x="28545" y="2248"/>
                  <a:pt x="28379" y="2235"/>
                  <a:pt x="28218" y="2203"/>
                </a:cubicBezTo>
                <a:cubicBezTo>
                  <a:pt x="26777" y="1917"/>
                  <a:pt x="25432" y="0"/>
                  <a:pt x="2390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2;p2"/>
          <p:cNvSpPr/>
          <p:nvPr userDrawn="1"/>
        </p:nvSpPr>
        <p:spPr>
          <a:xfrm flipH="1">
            <a:off x="1802668" y="-30325"/>
            <a:ext cx="7369282" cy="3480400"/>
          </a:xfrm>
          <a:custGeom>
            <a:avLst/>
            <a:gdLst/>
            <a:ahLst/>
            <a:cxnLst/>
            <a:rect l="l" t="t" r="r" b="b"/>
            <a:pathLst>
              <a:path w="40828" h="24587" extrusionOk="0">
                <a:moveTo>
                  <a:pt x="1" y="0"/>
                </a:moveTo>
                <a:lnTo>
                  <a:pt x="1" y="12"/>
                </a:lnTo>
                <a:lnTo>
                  <a:pt x="1" y="24586"/>
                </a:lnTo>
                <a:cubicBezTo>
                  <a:pt x="1" y="24586"/>
                  <a:pt x="20777" y="24039"/>
                  <a:pt x="25778" y="15716"/>
                </a:cubicBezTo>
                <a:cubicBezTo>
                  <a:pt x="30779" y="7394"/>
                  <a:pt x="37518" y="8061"/>
                  <a:pt x="39173" y="5536"/>
                </a:cubicBezTo>
                <a:cubicBezTo>
                  <a:pt x="40827" y="3000"/>
                  <a:pt x="39577" y="0"/>
                  <a:pt x="39577" y="0"/>
                </a:cubicBezTo>
                <a:close/>
              </a:path>
            </a:pathLst>
          </a:custGeom>
          <a:noFill/>
          <a:ln w="28575" cap="flat" cmpd="sng">
            <a:solidFill>
              <a:schemeClr val="accent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" name="Google Shape;13;p2"/>
          <p:cNvGrpSpPr/>
          <p:nvPr userDrawn="1"/>
        </p:nvGrpSpPr>
        <p:grpSpPr>
          <a:xfrm rot="10800000" flipH="1">
            <a:off x="0" y="1662988"/>
            <a:ext cx="10175022" cy="3480512"/>
            <a:chOff x="1367050" y="3059225"/>
            <a:chExt cx="1407100" cy="848450"/>
          </a:xfrm>
        </p:grpSpPr>
        <p:sp>
          <p:nvSpPr>
            <p:cNvPr id="13" name="Google Shape;14;p2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5;p2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" name="Google Shape;16;p2"/>
          <p:cNvSpPr txBox="1">
            <a:spLocks noGrp="1"/>
          </p:cNvSpPr>
          <p:nvPr>
            <p:ph type="ctrTitle"/>
          </p:nvPr>
        </p:nvSpPr>
        <p:spPr>
          <a:xfrm>
            <a:off x="619050" y="2590575"/>
            <a:ext cx="3657600" cy="142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>
                <a:latin typeface="UTM Androgyne" panose="02040603050506020204" pitchFamily="18" charset="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 dirty="0"/>
          </a:p>
        </p:txBody>
      </p:sp>
      <p:sp>
        <p:nvSpPr>
          <p:cNvPr id="16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619050" y="3889425"/>
            <a:ext cx="3657600" cy="56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angolin"/>
              <a:buNone/>
              <a:defRPr sz="2400">
                <a:latin typeface="UTM Androgyne" panose="02040603050506020204" pitchFamily="18" charset="0"/>
                <a:ea typeface="UTM Androgyne" panose="02040603050506020204" pitchFamily="18" charset="0"/>
                <a:cs typeface="UTM Androgyne" panose="02040603050506020204" pitchFamily="18" charset="0"/>
                <a:sym typeface="Pangolin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9pPr>
          </a:lstStyle>
          <a:p>
            <a:endParaRPr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6922851" y="4876800"/>
            <a:ext cx="16050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rgbClr val="F37022"/>
                </a:solidFill>
              </a:rPr>
              <a:t>FeistyForwarders_0968120672</a:t>
            </a:r>
            <a:endParaRPr lang="en-US" sz="800" dirty="0">
              <a:solidFill>
                <a:srgbClr val="F37022"/>
              </a:solidFill>
            </a:endParaRPr>
          </a:p>
        </p:txBody>
      </p:sp>
      <p:sp>
        <p:nvSpPr>
          <p:cNvPr id="18" name="Google Shape;199;p25"/>
          <p:cNvSpPr/>
          <p:nvPr userDrawn="1"/>
        </p:nvSpPr>
        <p:spPr>
          <a:xfrm>
            <a:off x="2294035" y="922469"/>
            <a:ext cx="589776" cy="566992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9" name="Google Shape;246;p25"/>
          <p:cNvGrpSpPr/>
          <p:nvPr userDrawn="1"/>
        </p:nvGrpSpPr>
        <p:grpSpPr>
          <a:xfrm>
            <a:off x="8429016" y="2303715"/>
            <a:ext cx="514295" cy="474382"/>
            <a:chOff x="712875" y="2205450"/>
            <a:chExt cx="233675" cy="215550"/>
          </a:xfrm>
        </p:grpSpPr>
        <p:sp>
          <p:nvSpPr>
            <p:cNvPr id="20" name="Google Shape;247;p25"/>
            <p:cNvSpPr/>
            <p:nvPr/>
          </p:nvSpPr>
          <p:spPr>
            <a:xfrm>
              <a:off x="727450" y="2222125"/>
              <a:ext cx="203325" cy="183675"/>
            </a:xfrm>
            <a:custGeom>
              <a:avLst/>
              <a:gdLst/>
              <a:ahLst/>
              <a:cxnLst/>
              <a:rect l="l" t="t" r="r" b="b"/>
              <a:pathLst>
                <a:path w="8133" h="7347" extrusionOk="0">
                  <a:moveTo>
                    <a:pt x="3013" y="1"/>
                  </a:moveTo>
                  <a:cubicBezTo>
                    <a:pt x="2894" y="1"/>
                    <a:pt x="2775" y="1"/>
                    <a:pt x="2680" y="48"/>
                  </a:cubicBezTo>
                  <a:cubicBezTo>
                    <a:pt x="2454" y="120"/>
                    <a:pt x="2227" y="120"/>
                    <a:pt x="1989" y="120"/>
                  </a:cubicBezTo>
                  <a:cubicBezTo>
                    <a:pt x="1823" y="120"/>
                    <a:pt x="1668" y="120"/>
                    <a:pt x="1501" y="144"/>
                  </a:cubicBezTo>
                  <a:cubicBezTo>
                    <a:pt x="1037" y="203"/>
                    <a:pt x="691" y="513"/>
                    <a:pt x="334" y="763"/>
                  </a:cubicBezTo>
                  <a:cubicBezTo>
                    <a:pt x="322" y="775"/>
                    <a:pt x="310" y="798"/>
                    <a:pt x="299" y="822"/>
                  </a:cubicBezTo>
                  <a:cubicBezTo>
                    <a:pt x="144" y="1108"/>
                    <a:pt x="1" y="1394"/>
                    <a:pt x="13" y="1715"/>
                  </a:cubicBezTo>
                  <a:cubicBezTo>
                    <a:pt x="25" y="2168"/>
                    <a:pt x="13" y="2608"/>
                    <a:pt x="25" y="3061"/>
                  </a:cubicBezTo>
                  <a:cubicBezTo>
                    <a:pt x="37" y="3418"/>
                    <a:pt x="72" y="3775"/>
                    <a:pt x="120" y="4132"/>
                  </a:cubicBezTo>
                  <a:cubicBezTo>
                    <a:pt x="156" y="4525"/>
                    <a:pt x="310" y="4882"/>
                    <a:pt x="489" y="5239"/>
                  </a:cubicBezTo>
                  <a:cubicBezTo>
                    <a:pt x="537" y="5323"/>
                    <a:pt x="572" y="5406"/>
                    <a:pt x="632" y="5466"/>
                  </a:cubicBezTo>
                  <a:cubicBezTo>
                    <a:pt x="680" y="5513"/>
                    <a:pt x="739" y="5561"/>
                    <a:pt x="799" y="5561"/>
                  </a:cubicBezTo>
                  <a:cubicBezTo>
                    <a:pt x="1016" y="5608"/>
                    <a:pt x="1225" y="5670"/>
                    <a:pt x="1445" y="5670"/>
                  </a:cubicBezTo>
                  <a:cubicBezTo>
                    <a:pt x="1503" y="5670"/>
                    <a:pt x="1561" y="5666"/>
                    <a:pt x="1620" y="5656"/>
                  </a:cubicBezTo>
                  <a:cubicBezTo>
                    <a:pt x="1648" y="5652"/>
                    <a:pt x="1677" y="5651"/>
                    <a:pt x="1707" y="5651"/>
                  </a:cubicBezTo>
                  <a:cubicBezTo>
                    <a:pt x="1766" y="5651"/>
                    <a:pt x="1827" y="5656"/>
                    <a:pt x="1882" y="5656"/>
                  </a:cubicBezTo>
                  <a:cubicBezTo>
                    <a:pt x="2096" y="5680"/>
                    <a:pt x="2180" y="5775"/>
                    <a:pt x="2180" y="5989"/>
                  </a:cubicBezTo>
                  <a:cubicBezTo>
                    <a:pt x="2180" y="6049"/>
                    <a:pt x="2180" y="6120"/>
                    <a:pt x="2168" y="6180"/>
                  </a:cubicBezTo>
                  <a:cubicBezTo>
                    <a:pt x="2084" y="6490"/>
                    <a:pt x="2049" y="6835"/>
                    <a:pt x="1882" y="7121"/>
                  </a:cubicBezTo>
                  <a:cubicBezTo>
                    <a:pt x="1858" y="7168"/>
                    <a:pt x="1858" y="7204"/>
                    <a:pt x="1811" y="7347"/>
                  </a:cubicBezTo>
                  <a:cubicBezTo>
                    <a:pt x="2049" y="7228"/>
                    <a:pt x="2215" y="7132"/>
                    <a:pt x="2358" y="7013"/>
                  </a:cubicBezTo>
                  <a:cubicBezTo>
                    <a:pt x="2573" y="6847"/>
                    <a:pt x="2775" y="6692"/>
                    <a:pt x="3037" y="6597"/>
                  </a:cubicBezTo>
                  <a:cubicBezTo>
                    <a:pt x="3168" y="6537"/>
                    <a:pt x="3275" y="6466"/>
                    <a:pt x="3347" y="6335"/>
                  </a:cubicBezTo>
                  <a:cubicBezTo>
                    <a:pt x="3394" y="6240"/>
                    <a:pt x="3454" y="6156"/>
                    <a:pt x="3513" y="6073"/>
                  </a:cubicBezTo>
                  <a:cubicBezTo>
                    <a:pt x="3608" y="5918"/>
                    <a:pt x="3763" y="5835"/>
                    <a:pt x="3954" y="5823"/>
                  </a:cubicBezTo>
                  <a:lnTo>
                    <a:pt x="4418" y="5823"/>
                  </a:lnTo>
                  <a:cubicBezTo>
                    <a:pt x="4484" y="5820"/>
                    <a:pt x="4549" y="5819"/>
                    <a:pt x="4615" y="5819"/>
                  </a:cubicBezTo>
                  <a:cubicBezTo>
                    <a:pt x="4878" y="5819"/>
                    <a:pt x="5142" y="5835"/>
                    <a:pt x="5406" y="5835"/>
                  </a:cubicBezTo>
                  <a:cubicBezTo>
                    <a:pt x="5737" y="5835"/>
                    <a:pt x="6067" y="5811"/>
                    <a:pt x="6395" y="5704"/>
                  </a:cubicBezTo>
                  <a:cubicBezTo>
                    <a:pt x="6692" y="5704"/>
                    <a:pt x="6966" y="5597"/>
                    <a:pt x="7240" y="5513"/>
                  </a:cubicBezTo>
                  <a:cubicBezTo>
                    <a:pt x="7633" y="5382"/>
                    <a:pt x="7871" y="5120"/>
                    <a:pt x="7978" y="4739"/>
                  </a:cubicBezTo>
                  <a:cubicBezTo>
                    <a:pt x="8061" y="4382"/>
                    <a:pt x="8133" y="4025"/>
                    <a:pt x="8121" y="3656"/>
                  </a:cubicBezTo>
                  <a:cubicBezTo>
                    <a:pt x="8050" y="3323"/>
                    <a:pt x="8050" y="2965"/>
                    <a:pt x="8085" y="2620"/>
                  </a:cubicBezTo>
                  <a:cubicBezTo>
                    <a:pt x="8097" y="2287"/>
                    <a:pt x="7919" y="1989"/>
                    <a:pt x="7942" y="1644"/>
                  </a:cubicBezTo>
                  <a:cubicBezTo>
                    <a:pt x="7942" y="1608"/>
                    <a:pt x="7919" y="1572"/>
                    <a:pt x="7907" y="1537"/>
                  </a:cubicBezTo>
                  <a:cubicBezTo>
                    <a:pt x="7811" y="1358"/>
                    <a:pt x="7740" y="1167"/>
                    <a:pt x="7633" y="989"/>
                  </a:cubicBezTo>
                  <a:cubicBezTo>
                    <a:pt x="7526" y="822"/>
                    <a:pt x="7454" y="632"/>
                    <a:pt x="7288" y="536"/>
                  </a:cubicBezTo>
                  <a:cubicBezTo>
                    <a:pt x="6966" y="358"/>
                    <a:pt x="6633" y="203"/>
                    <a:pt x="6252" y="203"/>
                  </a:cubicBezTo>
                  <a:cubicBezTo>
                    <a:pt x="6192" y="203"/>
                    <a:pt x="6109" y="203"/>
                    <a:pt x="6049" y="179"/>
                  </a:cubicBezTo>
                  <a:cubicBezTo>
                    <a:pt x="5897" y="126"/>
                    <a:pt x="5732" y="119"/>
                    <a:pt x="5574" y="119"/>
                  </a:cubicBezTo>
                  <a:cubicBezTo>
                    <a:pt x="5521" y="119"/>
                    <a:pt x="5469" y="120"/>
                    <a:pt x="5418" y="120"/>
                  </a:cubicBezTo>
                  <a:cubicBezTo>
                    <a:pt x="5337" y="120"/>
                    <a:pt x="5255" y="128"/>
                    <a:pt x="5176" y="128"/>
                  </a:cubicBezTo>
                  <a:cubicBezTo>
                    <a:pt x="5116" y="128"/>
                    <a:pt x="5058" y="123"/>
                    <a:pt x="5002" y="108"/>
                  </a:cubicBezTo>
                  <a:cubicBezTo>
                    <a:pt x="4347" y="1"/>
                    <a:pt x="3668" y="1"/>
                    <a:pt x="301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48;p25"/>
            <p:cNvSpPr/>
            <p:nvPr/>
          </p:nvSpPr>
          <p:spPr>
            <a:xfrm>
              <a:off x="712875" y="2205450"/>
              <a:ext cx="233675" cy="215550"/>
            </a:xfrm>
            <a:custGeom>
              <a:avLst/>
              <a:gdLst/>
              <a:ahLst/>
              <a:cxnLst/>
              <a:rect l="l" t="t" r="r" b="b"/>
              <a:pathLst>
                <a:path w="9347" h="8622" extrusionOk="0">
                  <a:moveTo>
                    <a:pt x="4394" y="7192"/>
                  </a:moveTo>
                  <a:cubicBezTo>
                    <a:pt x="4239" y="7549"/>
                    <a:pt x="3918" y="7716"/>
                    <a:pt x="3620" y="7895"/>
                  </a:cubicBezTo>
                  <a:cubicBezTo>
                    <a:pt x="3346" y="8050"/>
                    <a:pt x="3072" y="8216"/>
                    <a:pt x="2798" y="8395"/>
                  </a:cubicBezTo>
                  <a:cubicBezTo>
                    <a:pt x="2548" y="8573"/>
                    <a:pt x="2263" y="8621"/>
                    <a:pt x="1965" y="8585"/>
                  </a:cubicBezTo>
                  <a:cubicBezTo>
                    <a:pt x="1846" y="8573"/>
                    <a:pt x="1739" y="8526"/>
                    <a:pt x="1667" y="8442"/>
                  </a:cubicBezTo>
                  <a:cubicBezTo>
                    <a:pt x="1548" y="8323"/>
                    <a:pt x="1536" y="8192"/>
                    <a:pt x="1644" y="8073"/>
                  </a:cubicBezTo>
                  <a:cubicBezTo>
                    <a:pt x="1846" y="7823"/>
                    <a:pt x="1977" y="7561"/>
                    <a:pt x="2084" y="7264"/>
                  </a:cubicBezTo>
                  <a:cubicBezTo>
                    <a:pt x="2096" y="7204"/>
                    <a:pt x="2132" y="7145"/>
                    <a:pt x="2144" y="7085"/>
                  </a:cubicBezTo>
                  <a:cubicBezTo>
                    <a:pt x="2156" y="7026"/>
                    <a:pt x="2144" y="6966"/>
                    <a:pt x="2144" y="6895"/>
                  </a:cubicBezTo>
                  <a:cubicBezTo>
                    <a:pt x="1894" y="6859"/>
                    <a:pt x="1655" y="6799"/>
                    <a:pt x="1417" y="6823"/>
                  </a:cubicBezTo>
                  <a:cubicBezTo>
                    <a:pt x="1048" y="6835"/>
                    <a:pt x="810" y="6645"/>
                    <a:pt x="632" y="6359"/>
                  </a:cubicBezTo>
                  <a:cubicBezTo>
                    <a:pt x="358" y="5930"/>
                    <a:pt x="191" y="5430"/>
                    <a:pt x="108" y="4930"/>
                  </a:cubicBezTo>
                  <a:cubicBezTo>
                    <a:pt x="12" y="4418"/>
                    <a:pt x="12" y="3918"/>
                    <a:pt x="12" y="3394"/>
                  </a:cubicBezTo>
                  <a:cubicBezTo>
                    <a:pt x="12" y="3049"/>
                    <a:pt x="36" y="2704"/>
                    <a:pt x="12" y="2346"/>
                  </a:cubicBezTo>
                  <a:cubicBezTo>
                    <a:pt x="0" y="1870"/>
                    <a:pt x="215" y="1489"/>
                    <a:pt x="429" y="1108"/>
                  </a:cubicBezTo>
                  <a:cubicBezTo>
                    <a:pt x="465" y="1049"/>
                    <a:pt x="512" y="1001"/>
                    <a:pt x="572" y="965"/>
                  </a:cubicBezTo>
                  <a:cubicBezTo>
                    <a:pt x="751" y="822"/>
                    <a:pt x="929" y="691"/>
                    <a:pt x="1120" y="549"/>
                  </a:cubicBezTo>
                  <a:cubicBezTo>
                    <a:pt x="1489" y="287"/>
                    <a:pt x="1905" y="168"/>
                    <a:pt x="2370" y="156"/>
                  </a:cubicBezTo>
                  <a:cubicBezTo>
                    <a:pt x="2667" y="156"/>
                    <a:pt x="2965" y="168"/>
                    <a:pt x="3251" y="60"/>
                  </a:cubicBezTo>
                  <a:cubicBezTo>
                    <a:pt x="3275" y="49"/>
                    <a:pt x="3322" y="49"/>
                    <a:pt x="3370" y="49"/>
                  </a:cubicBezTo>
                  <a:cubicBezTo>
                    <a:pt x="4215" y="49"/>
                    <a:pt x="5073" y="1"/>
                    <a:pt x="5930" y="180"/>
                  </a:cubicBezTo>
                  <a:cubicBezTo>
                    <a:pt x="6025" y="191"/>
                    <a:pt x="6132" y="203"/>
                    <a:pt x="6227" y="203"/>
                  </a:cubicBezTo>
                  <a:cubicBezTo>
                    <a:pt x="6418" y="203"/>
                    <a:pt x="6608" y="191"/>
                    <a:pt x="6787" y="299"/>
                  </a:cubicBezTo>
                  <a:cubicBezTo>
                    <a:pt x="6823" y="310"/>
                    <a:pt x="6858" y="322"/>
                    <a:pt x="6906" y="310"/>
                  </a:cubicBezTo>
                  <a:cubicBezTo>
                    <a:pt x="7299" y="263"/>
                    <a:pt x="7632" y="441"/>
                    <a:pt x="7978" y="561"/>
                  </a:cubicBezTo>
                  <a:cubicBezTo>
                    <a:pt x="8228" y="656"/>
                    <a:pt x="8502" y="787"/>
                    <a:pt x="8621" y="1072"/>
                  </a:cubicBezTo>
                  <a:cubicBezTo>
                    <a:pt x="8918" y="1358"/>
                    <a:pt x="8966" y="1775"/>
                    <a:pt x="9156" y="2108"/>
                  </a:cubicBezTo>
                  <a:cubicBezTo>
                    <a:pt x="9180" y="2168"/>
                    <a:pt x="9180" y="2263"/>
                    <a:pt x="9180" y="2335"/>
                  </a:cubicBezTo>
                  <a:cubicBezTo>
                    <a:pt x="9204" y="2394"/>
                    <a:pt x="9180" y="2466"/>
                    <a:pt x="9216" y="2525"/>
                  </a:cubicBezTo>
                  <a:cubicBezTo>
                    <a:pt x="9347" y="2763"/>
                    <a:pt x="9323" y="3025"/>
                    <a:pt x="9323" y="3275"/>
                  </a:cubicBezTo>
                  <a:cubicBezTo>
                    <a:pt x="9323" y="3799"/>
                    <a:pt x="9323" y="4311"/>
                    <a:pt x="9335" y="4847"/>
                  </a:cubicBezTo>
                  <a:cubicBezTo>
                    <a:pt x="9335" y="5002"/>
                    <a:pt x="9335" y="5144"/>
                    <a:pt x="9264" y="5299"/>
                  </a:cubicBezTo>
                  <a:cubicBezTo>
                    <a:pt x="9228" y="5359"/>
                    <a:pt x="9216" y="5442"/>
                    <a:pt x="9216" y="5525"/>
                  </a:cubicBezTo>
                  <a:cubicBezTo>
                    <a:pt x="9216" y="5787"/>
                    <a:pt x="9097" y="6014"/>
                    <a:pt x="8918" y="6204"/>
                  </a:cubicBezTo>
                  <a:cubicBezTo>
                    <a:pt x="8680" y="6478"/>
                    <a:pt x="8406" y="6716"/>
                    <a:pt x="8049" y="6823"/>
                  </a:cubicBezTo>
                  <a:cubicBezTo>
                    <a:pt x="7990" y="6835"/>
                    <a:pt x="7930" y="6883"/>
                    <a:pt x="7871" y="6895"/>
                  </a:cubicBezTo>
                  <a:cubicBezTo>
                    <a:pt x="7632" y="6978"/>
                    <a:pt x="7418" y="7097"/>
                    <a:pt x="7144" y="7085"/>
                  </a:cubicBezTo>
                  <a:cubicBezTo>
                    <a:pt x="7097" y="7085"/>
                    <a:pt x="7037" y="7085"/>
                    <a:pt x="7001" y="7097"/>
                  </a:cubicBezTo>
                  <a:cubicBezTo>
                    <a:pt x="6716" y="7240"/>
                    <a:pt x="6418" y="7192"/>
                    <a:pt x="6132" y="7192"/>
                  </a:cubicBezTo>
                  <a:close/>
                  <a:moveTo>
                    <a:pt x="2358" y="8038"/>
                  </a:moveTo>
                  <a:cubicBezTo>
                    <a:pt x="2596" y="7919"/>
                    <a:pt x="2751" y="7835"/>
                    <a:pt x="2906" y="7716"/>
                  </a:cubicBezTo>
                  <a:cubicBezTo>
                    <a:pt x="3108" y="7549"/>
                    <a:pt x="3322" y="7383"/>
                    <a:pt x="3572" y="7299"/>
                  </a:cubicBezTo>
                  <a:cubicBezTo>
                    <a:pt x="3703" y="7240"/>
                    <a:pt x="3810" y="7157"/>
                    <a:pt x="3882" y="7026"/>
                  </a:cubicBezTo>
                  <a:cubicBezTo>
                    <a:pt x="3930" y="6930"/>
                    <a:pt x="3989" y="6847"/>
                    <a:pt x="4049" y="6776"/>
                  </a:cubicBezTo>
                  <a:cubicBezTo>
                    <a:pt x="4156" y="6609"/>
                    <a:pt x="4299" y="6537"/>
                    <a:pt x="4489" y="6526"/>
                  </a:cubicBezTo>
                  <a:lnTo>
                    <a:pt x="4953" y="6526"/>
                  </a:lnTo>
                  <a:cubicBezTo>
                    <a:pt x="5608" y="6490"/>
                    <a:pt x="6287" y="6609"/>
                    <a:pt x="6942" y="6406"/>
                  </a:cubicBezTo>
                  <a:cubicBezTo>
                    <a:pt x="7239" y="6406"/>
                    <a:pt x="7501" y="6299"/>
                    <a:pt x="7787" y="6204"/>
                  </a:cubicBezTo>
                  <a:cubicBezTo>
                    <a:pt x="8168" y="6073"/>
                    <a:pt x="8406" y="5823"/>
                    <a:pt x="8513" y="5430"/>
                  </a:cubicBezTo>
                  <a:cubicBezTo>
                    <a:pt x="8597" y="5073"/>
                    <a:pt x="8680" y="4716"/>
                    <a:pt x="8668" y="4347"/>
                  </a:cubicBezTo>
                  <a:cubicBezTo>
                    <a:pt x="8633" y="4001"/>
                    <a:pt x="8644" y="3656"/>
                    <a:pt x="8668" y="3323"/>
                  </a:cubicBezTo>
                  <a:cubicBezTo>
                    <a:pt x="8680" y="2977"/>
                    <a:pt x="8502" y="2680"/>
                    <a:pt x="8525" y="2335"/>
                  </a:cubicBezTo>
                  <a:cubicBezTo>
                    <a:pt x="8525" y="2311"/>
                    <a:pt x="8502" y="2263"/>
                    <a:pt x="8478" y="2239"/>
                  </a:cubicBezTo>
                  <a:cubicBezTo>
                    <a:pt x="8394" y="2061"/>
                    <a:pt x="8323" y="1858"/>
                    <a:pt x="8216" y="1680"/>
                  </a:cubicBezTo>
                  <a:cubicBezTo>
                    <a:pt x="8109" y="1525"/>
                    <a:pt x="8037" y="1323"/>
                    <a:pt x="7871" y="1239"/>
                  </a:cubicBezTo>
                  <a:cubicBezTo>
                    <a:pt x="7549" y="1061"/>
                    <a:pt x="7216" y="894"/>
                    <a:pt x="6835" y="894"/>
                  </a:cubicBezTo>
                  <a:cubicBezTo>
                    <a:pt x="6775" y="894"/>
                    <a:pt x="6692" y="894"/>
                    <a:pt x="6632" y="882"/>
                  </a:cubicBezTo>
                  <a:cubicBezTo>
                    <a:pt x="6430" y="811"/>
                    <a:pt x="6204" y="822"/>
                    <a:pt x="6001" y="822"/>
                  </a:cubicBezTo>
                  <a:cubicBezTo>
                    <a:pt x="5858" y="822"/>
                    <a:pt x="5715" y="834"/>
                    <a:pt x="5585" y="811"/>
                  </a:cubicBezTo>
                  <a:cubicBezTo>
                    <a:pt x="4930" y="703"/>
                    <a:pt x="4251" y="703"/>
                    <a:pt x="3596" y="703"/>
                  </a:cubicBezTo>
                  <a:cubicBezTo>
                    <a:pt x="3477" y="703"/>
                    <a:pt x="3358" y="703"/>
                    <a:pt x="3263" y="751"/>
                  </a:cubicBezTo>
                  <a:cubicBezTo>
                    <a:pt x="3037" y="822"/>
                    <a:pt x="2810" y="822"/>
                    <a:pt x="2572" y="822"/>
                  </a:cubicBezTo>
                  <a:cubicBezTo>
                    <a:pt x="2406" y="822"/>
                    <a:pt x="2251" y="822"/>
                    <a:pt x="2084" y="834"/>
                  </a:cubicBezTo>
                  <a:cubicBezTo>
                    <a:pt x="1620" y="894"/>
                    <a:pt x="1274" y="1203"/>
                    <a:pt x="917" y="1465"/>
                  </a:cubicBezTo>
                  <a:cubicBezTo>
                    <a:pt x="905" y="1477"/>
                    <a:pt x="893" y="1489"/>
                    <a:pt x="882" y="1525"/>
                  </a:cubicBezTo>
                  <a:cubicBezTo>
                    <a:pt x="727" y="1799"/>
                    <a:pt x="584" y="2085"/>
                    <a:pt x="596" y="2418"/>
                  </a:cubicBezTo>
                  <a:cubicBezTo>
                    <a:pt x="608" y="2858"/>
                    <a:pt x="596" y="3311"/>
                    <a:pt x="608" y="3751"/>
                  </a:cubicBezTo>
                  <a:cubicBezTo>
                    <a:pt x="620" y="4109"/>
                    <a:pt x="655" y="4466"/>
                    <a:pt x="703" y="4823"/>
                  </a:cubicBezTo>
                  <a:cubicBezTo>
                    <a:pt x="739" y="5228"/>
                    <a:pt x="893" y="5585"/>
                    <a:pt x="1072" y="5942"/>
                  </a:cubicBezTo>
                  <a:cubicBezTo>
                    <a:pt x="1120" y="6014"/>
                    <a:pt x="1155" y="6109"/>
                    <a:pt x="1215" y="6168"/>
                  </a:cubicBezTo>
                  <a:cubicBezTo>
                    <a:pt x="1263" y="6204"/>
                    <a:pt x="1322" y="6252"/>
                    <a:pt x="1382" y="6252"/>
                  </a:cubicBezTo>
                  <a:cubicBezTo>
                    <a:pt x="1655" y="6311"/>
                    <a:pt x="1917" y="6406"/>
                    <a:pt x="2203" y="6359"/>
                  </a:cubicBezTo>
                  <a:cubicBezTo>
                    <a:pt x="2286" y="6335"/>
                    <a:pt x="2382" y="6359"/>
                    <a:pt x="2465" y="6359"/>
                  </a:cubicBezTo>
                  <a:cubicBezTo>
                    <a:pt x="2679" y="6371"/>
                    <a:pt x="2763" y="6478"/>
                    <a:pt x="2763" y="6680"/>
                  </a:cubicBezTo>
                  <a:cubicBezTo>
                    <a:pt x="2763" y="6740"/>
                    <a:pt x="2763" y="6811"/>
                    <a:pt x="2751" y="6883"/>
                  </a:cubicBezTo>
                  <a:cubicBezTo>
                    <a:pt x="2667" y="7192"/>
                    <a:pt x="2632" y="7526"/>
                    <a:pt x="2465" y="7811"/>
                  </a:cubicBezTo>
                  <a:cubicBezTo>
                    <a:pt x="2394" y="7859"/>
                    <a:pt x="2382" y="7907"/>
                    <a:pt x="2358" y="803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49;p25"/>
            <p:cNvSpPr/>
            <p:nvPr/>
          </p:nvSpPr>
          <p:spPr>
            <a:xfrm>
              <a:off x="864975" y="2282550"/>
              <a:ext cx="35450" cy="30100"/>
            </a:xfrm>
            <a:custGeom>
              <a:avLst/>
              <a:gdLst/>
              <a:ahLst/>
              <a:cxnLst/>
              <a:rect l="l" t="t" r="r" b="b"/>
              <a:pathLst>
                <a:path w="1418" h="1204" extrusionOk="0">
                  <a:moveTo>
                    <a:pt x="774" y="1203"/>
                  </a:moveTo>
                  <a:cubicBezTo>
                    <a:pt x="596" y="1203"/>
                    <a:pt x="417" y="1203"/>
                    <a:pt x="274" y="1072"/>
                  </a:cubicBezTo>
                  <a:cubicBezTo>
                    <a:pt x="1" y="822"/>
                    <a:pt x="36" y="370"/>
                    <a:pt x="346" y="179"/>
                  </a:cubicBezTo>
                  <a:cubicBezTo>
                    <a:pt x="620" y="1"/>
                    <a:pt x="1013" y="48"/>
                    <a:pt x="1227" y="286"/>
                  </a:cubicBezTo>
                  <a:cubicBezTo>
                    <a:pt x="1370" y="441"/>
                    <a:pt x="1417" y="822"/>
                    <a:pt x="1310" y="1001"/>
                  </a:cubicBezTo>
                  <a:cubicBezTo>
                    <a:pt x="1251" y="1096"/>
                    <a:pt x="1167" y="1179"/>
                    <a:pt x="1048" y="1191"/>
                  </a:cubicBezTo>
                  <a:cubicBezTo>
                    <a:pt x="953" y="1203"/>
                    <a:pt x="870" y="1203"/>
                    <a:pt x="774" y="120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50;p25"/>
            <p:cNvSpPr/>
            <p:nvPr/>
          </p:nvSpPr>
          <p:spPr>
            <a:xfrm>
              <a:off x="814075" y="2280175"/>
              <a:ext cx="35450" cy="30375"/>
            </a:xfrm>
            <a:custGeom>
              <a:avLst/>
              <a:gdLst/>
              <a:ahLst/>
              <a:cxnLst/>
              <a:rect l="l" t="t" r="r" b="b"/>
              <a:pathLst>
                <a:path w="1418" h="1215" extrusionOk="0">
                  <a:moveTo>
                    <a:pt x="751" y="1191"/>
                  </a:moveTo>
                  <a:cubicBezTo>
                    <a:pt x="513" y="1215"/>
                    <a:pt x="310" y="1131"/>
                    <a:pt x="179" y="941"/>
                  </a:cubicBezTo>
                  <a:cubicBezTo>
                    <a:pt x="1" y="691"/>
                    <a:pt x="60" y="298"/>
                    <a:pt x="310" y="143"/>
                  </a:cubicBezTo>
                  <a:cubicBezTo>
                    <a:pt x="536" y="0"/>
                    <a:pt x="786" y="0"/>
                    <a:pt x="1013" y="96"/>
                  </a:cubicBezTo>
                  <a:cubicBezTo>
                    <a:pt x="1263" y="203"/>
                    <a:pt x="1417" y="774"/>
                    <a:pt x="1251" y="1001"/>
                  </a:cubicBezTo>
                  <a:cubicBezTo>
                    <a:pt x="1203" y="1072"/>
                    <a:pt x="1120" y="1120"/>
                    <a:pt x="1036" y="1155"/>
                  </a:cubicBezTo>
                  <a:cubicBezTo>
                    <a:pt x="953" y="1191"/>
                    <a:pt x="846" y="1191"/>
                    <a:pt x="751" y="119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51;p25"/>
            <p:cNvSpPr/>
            <p:nvPr/>
          </p:nvSpPr>
          <p:spPr>
            <a:xfrm>
              <a:off x="759300" y="2281375"/>
              <a:ext cx="29800" cy="31575"/>
            </a:xfrm>
            <a:custGeom>
              <a:avLst/>
              <a:gdLst/>
              <a:ahLst/>
              <a:cxnLst/>
              <a:rect l="l" t="t" r="r" b="b"/>
              <a:pathLst>
                <a:path w="1192" h="1263" extrusionOk="0">
                  <a:moveTo>
                    <a:pt x="1191" y="524"/>
                  </a:moveTo>
                  <a:lnTo>
                    <a:pt x="1191" y="762"/>
                  </a:lnTo>
                  <a:cubicBezTo>
                    <a:pt x="1132" y="1179"/>
                    <a:pt x="810" y="1262"/>
                    <a:pt x="525" y="1131"/>
                  </a:cubicBezTo>
                  <a:cubicBezTo>
                    <a:pt x="84" y="941"/>
                    <a:pt x="1" y="488"/>
                    <a:pt x="275" y="167"/>
                  </a:cubicBezTo>
                  <a:cubicBezTo>
                    <a:pt x="346" y="71"/>
                    <a:pt x="453" y="12"/>
                    <a:pt x="572" y="12"/>
                  </a:cubicBezTo>
                  <a:cubicBezTo>
                    <a:pt x="656" y="12"/>
                    <a:pt x="751" y="0"/>
                    <a:pt x="834" y="12"/>
                  </a:cubicBezTo>
                  <a:cubicBezTo>
                    <a:pt x="1049" y="36"/>
                    <a:pt x="1156" y="131"/>
                    <a:pt x="1191" y="34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5" name="Google Shape;252;p25"/>
          <p:cNvGrpSpPr/>
          <p:nvPr userDrawn="1"/>
        </p:nvGrpSpPr>
        <p:grpSpPr>
          <a:xfrm>
            <a:off x="7629971" y="2578996"/>
            <a:ext cx="739324" cy="681878"/>
            <a:chOff x="751275" y="1814050"/>
            <a:chExt cx="233675" cy="215525"/>
          </a:xfrm>
        </p:grpSpPr>
        <p:sp>
          <p:nvSpPr>
            <p:cNvPr id="26" name="Google Shape;253;p25"/>
            <p:cNvSpPr/>
            <p:nvPr/>
          </p:nvSpPr>
          <p:spPr>
            <a:xfrm>
              <a:off x="765850" y="1830700"/>
              <a:ext cx="203325" cy="183700"/>
            </a:xfrm>
            <a:custGeom>
              <a:avLst/>
              <a:gdLst/>
              <a:ahLst/>
              <a:cxnLst/>
              <a:rect l="l" t="t" r="r" b="b"/>
              <a:pathLst>
                <a:path w="8133" h="7348" extrusionOk="0">
                  <a:moveTo>
                    <a:pt x="5120" y="1"/>
                  </a:moveTo>
                  <a:cubicBezTo>
                    <a:pt x="4466" y="1"/>
                    <a:pt x="3787" y="1"/>
                    <a:pt x="3132" y="108"/>
                  </a:cubicBezTo>
                  <a:cubicBezTo>
                    <a:pt x="3076" y="123"/>
                    <a:pt x="3018" y="128"/>
                    <a:pt x="2958" y="128"/>
                  </a:cubicBezTo>
                  <a:cubicBezTo>
                    <a:pt x="2879" y="128"/>
                    <a:pt x="2797" y="120"/>
                    <a:pt x="2715" y="120"/>
                  </a:cubicBezTo>
                  <a:cubicBezTo>
                    <a:pt x="2665" y="120"/>
                    <a:pt x="2613" y="119"/>
                    <a:pt x="2560" y="119"/>
                  </a:cubicBezTo>
                  <a:cubicBezTo>
                    <a:pt x="2401" y="119"/>
                    <a:pt x="2236" y="126"/>
                    <a:pt x="2084" y="180"/>
                  </a:cubicBezTo>
                  <a:cubicBezTo>
                    <a:pt x="2025" y="203"/>
                    <a:pt x="1942" y="203"/>
                    <a:pt x="1882" y="203"/>
                  </a:cubicBezTo>
                  <a:cubicBezTo>
                    <a:pt x="1501" y="203"/>
                    <a:pt x="1168" y="358"/>
                    <a:pt x="846" y="537"/>
                  </a:cubicBezTo>
                  <a:cubicBezTo>
                    <a:pt x="679" y="632"/>
                    <a:pt x="608" y="823"/>
                    <a:pt x="501" y="989"/>
                  </a:cubicBezTo>
                  <a:cubicBezTo>
                    <a:pt x="394" y="1168"/>
                    <a:pt x="322" y="1358"/>
                    <a:pt x="239" y="1537"/>
                  </a:cubicBezTo>
                  <a:cubicBezTo>
                    <a:pt x="215" y="1573"/>
                    <a:pt x="191" y="1608"/>
                    <a:pt x="191" y="1644"/>
                  </a:cubicBezTo>
                  <a:cubicBezTo>
                    <a:pt x="215" y="1989"/>
                    <a:pt x="37" y="2287"/>
                    <a:pt x="48" y="2620"/>
                  </a:cubicBezTo>
                  <a:cubicBezTo>
                    <a:pt x="84" y="2966"/>
                    <a:pt x="84" y="3311"/>
                    <a:pt x="13" y="3656"/>
                  </a:cubicBezTo>
                  <a:cubicBezTo>
                    <a:pt x="1" y="4025"/>
                    <a:pt x="72" y="4382"/>
                    <a:pt x="156" y="4740"/>
                  </a:cubicBezTo>
                  <a:cubicBezTo>
                    <a:pt x="263" y="5121"/>
                    <a:pt x="501" y="5383"/>
                    <a:pt x="894" y="5514"/>
                  </a:cubicBezTo>
                  <a:cubicBezTo>
                    <a:pt x="1168" y="5597"/>
                    <a:pt x="1441" y="5704"/>
                    <a:pt x="1739" y="5704"/>
                  </a:cubicBezTo>
                  <a:cubicBezTo>
                    <a:pt x="2067" y="5811"/>
                    <a:pt x="2397" y="5835"/>
                    <a:pt x="2727" y="5835"/>
                  </a:cubicBezTo>
                  <a:cubicBezTo>
                    <a:pt x="2992" y="5835"/>
                    <a:pt x="3256" y="5820"/>
                    <a:pt x="3519" y="5820"/>
                  </a:cubicBezTo>
                  <a:cubicBezTo>
                    <a:pt x="3584" y="5820"/>
                    <a:pt x="3650" y="5821"/>
                    <a:pt x="3716" y="5823"/>
                  </a:cubicBezTo>
                  <a:lnTo>
                    <a:pt x="4180" y="5823"/>
                  </a:lnTo>
                  <a:cubicBezTo>
                    <a:pt x="4370" y="5835"/>
                    <a:pt x="4525" y="5918"/>
                    <a:pt x="4620" y="6073"/>
                  </a:cubicBezTo>
                  <a:cubicBezTo>
                    <a:pt x="4680" y="6157"/>
                    <a:pt x="4739" y="6240"/>
                    <a:pt x="4787" y="6335"/>
                  </a:cubicBezTo>
                  <a:cubicBezTo>
                    <a:pt x="4859" y="6466"/>
                    <a:pt x="4966" y="6537"/>
                    <a:pt x="5097" y="6597"/>
                  </a:cubicBezTo>
                  <a:cubicBezTo>
                    <a:pt x="5359" y="6692"/>
                    <a:pt x="5561" y="6847"/>
                    <a:pt x="5775" y="7014"/>
                  </a:cubicBezTo>
                  <a:cubicBezTo>
                    <a:pt x="5918" y="7133"/>
                    <a:pt x="6085" y="7228"/>
                    <a:pt x="6323" y="7347"/>
                  </a:cubicBezTo>
                  <a:cubicBezTo>
                    <a:pt x="6275" y="7204"/>
                    <a:pt x="6275" y="7169"/>
                    <a:pt x="6252" y="7121"/>
                  </a:cubicBezTo>
                  <a:cubicBezTo>
                    <a:pt x="6085" y="6835"/>
                    <a:pt x="6049" y="6490"/>
                    <a:pt x="5966" y="6180"/>
                  </a:cubicBezTo>
                  <a:cubicBezTo>
                    <a:pt x="5954" y="6121"/>
                    <a:pt x="5954" y="6049"/>
                    <a:pt x="5954" y="5990"/>
                  </a:cubicBezTo>
                  <a:cubicBezTo>
                    <a:pt x="5954" y="5776"/>
                    <a:pt x="6037" y="5680"/>
                    <a:pt x="6252" y="5656"/>
                  </a:cubicBezTo>
                  <a:cubicBezTo>
                    <a:pt x="6307" y="5656"/>
                    <a:pt x="6368" y="5651"/>
                    <a:pt x="6427" y="5651"/>
                  </a:cubicBezTo>
                  <a:cubicBezTo>
                    <a:pt x="6457" y="5651"/>
                    <a:pt x="6486" y="5652"/>
                    <a:pt x="6514" y="5656"/>
                  </a:cubicBezTo>
                  <a:cubicBezTo>
                    <a:pt x="6573" y="5666"/>
                    <a:pt x="6631" y="5671"/>
                    <a:pt x="6688" y="5671"/>
                  </a:cubicBezTo>
                  <a:cubicBezTo>
                    <a:pt x="6908" y="5671"/>
                    <a:pt x="7118" y="5608"/>
                    <a:pt x="7335" y="5561"/>
                  </a:cubicBezTo>
                  <a:cubicBezTo>
                    <a:pt x="7395" y="5561"/>
                    <a:pt x="7454" y="5514"/>
                    <a:pt x="7502" y="5466"/>
                  </a:cubicBezTo>
                  <a:cubicBezTo>
                    <a:pt x="7561" y="5406"/>
                    <a:pt x="7597" y="5323"/>
                    <a:pt x="7645" y="5240"/>
                  </a:cubicBezTo>
                  <a:cubicBezTo>
                    <a:pt x="7823" y="4883"/>
                    <a:pt x="7978" y="4525"/>
                    <a:pt x="8014" y="4132"/>
                  </a:cubicBezTo>
                  <a:cubicBezTo>
                    <a:pt x="8061" y="3775"/>
                    <a:pt x="8097" y="3406"/>
                    <a:pt x="8109" y="3061"/>
                  </a:cubicBezTo>
                  <a:cubicBezTo>
                    <a:pt x="8121" y="2608"/>
                    <a:pt x="8109" y="2168"/>
                    <a:pt x="8121" y="1715"/>
                  </a:cubicBezTo>
                  <a:cubicBezTo>
                    <a:pt x="8133" y="1394"/>
                    <a:pt x="7990" y="1108"/>
                    <a:pt x="7835" y="823"/>
                  </a:cubicBezTo>
                  <a:cubicBezTo>
                    <a:pt x="7823" y="799"/>
                    <a:pt x="7811" y="775"/>
                    <a:pt x="7799" y="763"/>
                  </a:cubicBezTo>
                  <a:cubicBezTo>
                    <a:pt x="7442" y="513"/>
                    <a:pt x="7097" y="203"/>
                    <a:pt x="6633" y="144"/>
                  </a:cubicBezTo>
                  <a:cubicBezTo>
                    <a:pt x="6466" y="120"/>
                    <a:pt x="6311" y="120"/>
                    <a:pt x="6144" y="120"/>
                  </a:cubicBezTo>
                  <a:cubicBezTo>
                    <a:pt x="5906" y="120"/>
                    <a:pt x="5680" y="120"/>
                    <a:pt x="5454" y="49"/>
                  </a:cubicBezTo>
                  <a:cubicBezTo>
                    <a:pt x="5359" y="1"/>
                    <a:pt x="5240" y="1"/>
                    <a:pt x="512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54;p25"/>
            <p:cNvSpPr/>
            <p:nvPr/>
          </p:nvSpPr>
          <p:spPr>
            <a:xfrm>
              <a:off x="751275" y="1814050"/>
              <a:ext cx="233675" cy="215525"/>
            </a:xfrm>
            <a:custGeom>
              <a:avLst/>
              <a:gdLst/>
              <a:ahLst/>
              <a:cxnLst/>
              <a:rect l="l" t="t" r="r" b="b"/>
              <a:pathLst>
                <a:path w="9347" h="8621" extrusionOk="0">
                  <a:moveTo>
                    <a:pt x="3215" y="7192"/>
                  </a:moveTo>
                  <a:cubicBezTo>
                    <a:pt x="2917" y="7192"/>
                    <a:pt x="2620" y="7215"/>
                    <a:pt x="2346" y="7096"/>
                  </a:cubicBezTo>
                  <a:cubicBezTo>
                    <a:pt x="2298" y="7084"/>
                    <a:pt x="2251" y="7084"/>
                    <a:pt x="2203" y="7084"/>
                  </a:cubicBezTo>
                  <a:cubicBezTo>
                    <a:pt x="1929" y="7096"/>
                    <a:pt x="1703" y="6977"/>
                    <a:pt x="1465" y="6894"/>
                  </a:cubicBezTo>
                  <a:cubicBezTo>
                    <a:pt x="1405" y="6870"/>
                    <a:pt x="1346" y="6834"/>
                    <a:pt x="1298" y="6811"/>
                  </a:cubicBezTo>
                  <a:cubicBezTo>
                    <a:pt x="929" y="6715"/>
                    <a:pt x="667" y="6489"/>
                    <a:pt x="429" y="6203"/>
                  </a:cubicBezTo>
                  <a:cubicBezTo>
                    <a:pt x="262" y="6013"/>
                    <a:pt x="131" y="5787"/>
                    <a:pt x="131" y="5525"/>
                  </a:cubicBezTo>
                  <a:cubicBezTo>
                    <a:pt x="131" y="5441"/>
                    <a:pt x="119" y="5358"/>
                    <a:pt x="84" y="5299"/>
                  </a:cubicBezTo>
                  <a:cubicBezTo>
                    <a:pt x="12" y="5144"/>
                    <a:pt x="12" y="5001"/>
                    <a:pt x="12" y="4846"/>
                  </a:cubicBezTo>
                  <a:cubicBezTo>
                    <a:pt x="12" y="4334"/>
                    <a:pt x="12" y="3810"/>
                    <a:pt x="24" y="3274"/>
                  </a:cubicBezTo>
                  <a:cubicBezTo>
                    <a:pt x="24" y="3024"/>
                    <a:pt x="0" y="2762"/>
                    <a:pt x="131" y="2524"/>
                  </a:cubicBezTo>
                  <a:cubicBezTo>
                    <a:pt x="155" y="2489"/>
                    <a:pt x="143" y="2405"/>
                    <a:pt x="155" y="2334"/>
                  </a:cubicBezTo>
                  <a:cubicBezTo>
                    <a:pt x="179" y="2262"/>
                    <a:pt x="155" y="2167"/>
                    <a:pt x="191" y="2108"/>
                  </a:cubicBezTo>
                  <a:cubicBezTo>
                    <a:pt x="381" y="1774"/>
                    <a:pt x="429" y="1358"/>
                    <a:pt x="727" y="1072"/>
                  </a:cubicBezTo>
                  <a:cubicBezTo>
                    <a:pt x="846" y="786"/>
                    <a:pt x="1108" y="655"/>
                    <a:pt x="1370" y="560"/>
                  </a:cubicBezTo>
                  <a:cubicBezTo>
                    <a:pt x="1703" y="441"/>
                    <a:pt x="2048" y="262"/>
                    <a:pt x="2441" y="310"/>
                  </a:cubicBezTo>
                  <a:cubicBezTo>
                    <a:pt x="2465" y="310"/>
                    <a:pt x="2513" y="310"/>
                    <a:pt x="2560" y="298"/>
                  </a:cubicBezTo>
                  <a:cubicBezTo>
                    <a:pt x="2739" y="191"/>
                    <a:pt x="2929" y="226"/>
                    <a:pt x="3120" y="203"/>
                  </a:cubicBezTo>
                  <a:cubicBezTo>
                    <a:pt x="3227" y="203"/>
                    <a:pt x="3334" y="203"/>
                    <a:pt x="3417" y="179"/>
                  </a:cubicBezTo>
                  <a:cubicBezTo>
                    <a:pt x="4263" y="0"/>
                    <a:pt x="5120" y="48"/>
                    <a:pt x="5977" y="48"/>
                  </a:cubicBezTo>
                  <a:cubicBezTo>
                    <a:pt x="6025" y="48"/>
                    <a:pt x="6049" y="48"/>
                    <a:pt x="6096" y="60"/>
                  </a:cubicBezTo>
                  <a:cubicBezTo>
                    <a:pt x="6382" y="179"/>
                    <a:pt x="6680" y="143"/>
                    <a:pt x="6977" y="143"/>
                  </a:cubicBezTo>
                  <a:cubicBezTo>
                    <a:pt x="7442" y="167"/>
                    <a:pt x="7859" y="286"/>
                    <a:pt x="8228" y="548"/>
                  </a:cubicBezTo>
                  <a:cubicBezTo>
                    <a:pt x="8406" y="679"/>
                    <a:pt x="8597" y="834"/>
                    <a:pt x="8775" y="965"/>
                  </a:cubicBezTo>
                  <a:cubicBezTo>
                    <a:pt x="8823" y="1012"/>
                    <a:pt x="8882" y="1060"/>
                    <a:pt x="8906" y="1096"/>
                  </a:cubicBezTo>
                  <a:cubicBezTo>
                    <a:pt x="9132" y="1489"/>
                    <a:pt x="9347" y="1870"/>
                    <a:pt x="9323" y="2346"/>
                  </a:cubicBezTo>
                  <a:cubicBezTo>
                    <a:pt x="9311" y="2691"/>
                    <a:pt x="9323" y="3036"/>
                    <a:pt x="9323" y="3394"/>
                  </a:cubicBezTo>
                  <a:cubicBezTo>
                    <a:pt x="9323" y="3894"/>
                    <a:pt x="9323" y="4417"/>
                    <a:pt x="9240" y="4929"/>
                  </a:cubicBezTo>
                  <a:cubicBezTo>
                    <a:pt x="9144" y="5429"/>
                    <a:pt x="8990" y="5918"/>
                    <a:pt x="8716" y="6358"/>
                  </a:cubicBezTo>
                  <a:cubicBezTo>
                    <a:pt x="8537" y="6632"/>
                    <a:pt x="8299" y="6811"/>
                    <a:pt x="7930" y="6811"/>
                  </a:cubicBezTo>
                  <a:cubicBezTo>
                    <a:pt x="7692" y="6799"/>
                    <a:pt x="7454" y="6858"/>
                    <a:pt x="7204" y="6894"/>
                  </a:cubicBezTo>
                  <a:lnTo>
                    <a:pt x="7204" y="7084"/>
                  </a:lnTo>
                  <a:cubicBezTo>
                    <a:pt x="7216" y="7144"/>
                    <a:pt x="7227" y="7203"/>
                    <a:pt x="7263" y="7263"/>
                  </a:cubicBezTo>
                  <a:cubicBezTo>
                    <a:pt x="7358" y="7549"/>
                    <a:pt x="7501" y="7823"/>
                    <a:pt x="7704" y="8061"/>
                  </a:cubicBezTo>
                  <a:cubicBezTo>
                    <a:pt x="7823" y="8204"/>
                    <a:pt x="7799" y="8323"/>
                    <a:pt x="7680" y="8442"/>
                  </a:cubicBezTo>
                  <a:cubicBezTo>
                    <a:pt x="7585" y="8525"/>
                    <a:pt x="7501" y="8573"/>
                    <a:pt x="7382" y="8585"/>
                  </a:cubicBezTo>
                  <a:cubicBezTo>
                    <a:pt x="7085" y="8620"/>
                    <a:pt x="6799" y="8561"/>
                    <a:pt x="6549" y="8394"/>
                  </a:cubicBezTo>
                  <a:cubicBezTo>
                    <a:pt x="6275" y="8216"/>
                    <a:pt x="6013" y="8061"/>
                    <a:pt x="5727" y="7882"/>
                  </a:cubicBezTo>
                  <a:cubicBezTo>
                    <a:pt x="5430" y="7692"/>
                    <a:pt x="5108" y="7549"/>
                    <a:pt x="4953" y="7192"/>
                  </a:cubicBezTo>
                  <a:close/>
                  <a:moveTo>
                    <a:pt x="6870" y="7799"/>
                  </a:moveTo>
                  <a:cubicBezTo>
                    <a:pt x="6716" y="7501"/>
                    <a:pt x="6680" y="7180"/>
                    <a:pt x="6596" y="6858"/>
                  </a:cubicBezTo>
                  <a:cubicBezTo>
                    <a:pt x="6573" y="6799"/>
                    <a:pt x="6573" y="6727"/>
                    <a:pt x="6573" y="6668"/>
                  </a:cubicBezTo>
                  <a:cubicBezTo>
                    <a:pt x="6573" y="6453"/>
                    <a:pt x="6668" y="6358"/>
                    <a:pt x="6870" y="6334"/>
                  </a:cubicBezTo>
                  <a:cubicBezTo>
                    <a:pt x="6966" y="6322"/>
                    <a:pt x="7049" y="6322"/>
                    <a:pt x="7144" y="6334"/>
                  </a:cubicBezTo>
                  <a:cubicBezTo>
                    <a:pt x="7430" y="6382"/>
                    <a:pt x="7692" y="6299"/>
                    <a:pt x="7966" y="6239"/>
                  </a:cubicBezTo>
                  <a:cubicBezTo>
                    <a:pt x="8025" y="6215"/>
                    <a:pt x="8085" y="6191"/>
                    <a:pt x="8120" y="6144"/>
                  </a:cubicBezTo>
                  <a:cubicBezTo>
                    <a:pt x="8180" y="6084"/>
                    <a:pt x="8228" y="6001"/>
                    <a:pt x="8275" y="5918"/>
                  </a:cubicBezTo>
                  <a:cubicBezTo>
                    <a:pt x="8454" y="5560"/>
                    <a:pt x="8597" y="5191"/>
                    <a:pt x="8644" y="4810"/>
                  </a:cubicBezTo>
                  <a:cubicBezTo>
                    <a:pt x="8692" y="4453"/>
                    <a:pt x="8716" y="4096"/>
                    <a:pt x="8740" y="3739"/>
                  </a:cubicBezTo>
                  <a:cubicBezTo>
                    <a:pt x="8751" y="3286"/>
                    <a:pt x="8740" y="2846"/>
                    <a:pt x="8751" y="2393"/>
                  </a:cubicBezTo>
                  <a:cubicBezTo>
                    <a:pt x="8763" y="2048"/>
                    <a:pt x="8621" y="1786"/>
                    <a:pt x="8466" y="1500"/>
                  </a:cubicBezTo>
                  <a:cubicBezTo>
                    <a:pt x="8454" y="1489"/>
                    <a:pt x="8442" y="1453"/>
                    <a:pt x="8418" y="1441"/>
                  </a:cubicBezTo>
                  <a:cubicBezTo>
                    <a:pt x="8061" y="1191"/>
                    <a:pt x="7728" y="881"/>
                    <a:pt x="7263" y="822"/>
                  </a:cubicBezTo>
                  <a:cubicBezTo>
                    <a:pt x="7097" y="798"/>
                    <a:pt x="6930" y="798"/>
                    <a:pt x="6763" y="798"/>
                  </a:cubicBezTo>
                  <a:cubicBezTo>
                    <a:pt x="6525" y="798"/>
                    <a:pt x="6311" y="798"/>
                    <a:pt x="6084" y="727"/>
                  </a:cubicBezTo>
                  <a:cubicBezTo>
                    <a:pt x="5977" y="703"/>
                    <a:pt x="5858" y="679"/>
                    <a:pt x="5739" y="679"/>
                  </a:cubicBezTo>
                  <a:cubicBezTo>
                    <a:pt x="5072" y="667"/>
                    <a:pt x="4418" y="667"/>
                    <a:pt x="3763" y="786"/>
                  </a:cubicBezTo>
                  <a:cubicBezTo>
                    <a:pt x="3632" y="822"/>
                    <a:pt x="3477" y="798"/>
                    <a:pt x="3346" y="798"/>
                  </a:cubicBezTo>
                  <a:cubicBezTo>
                    <a:pt x="3120" y="798"/>
                    <a:pt x="2917" y="786"/>
                    <a:pt x="2703" y="857"/>
                  </a:cubicBezTo>
                  <a:cubicBezTo>
                    <a:pt x="2644" y="881"/>
                    <a:pt x="2584" y="881"/>
                    <a:pt x="2513" y="881"/>
                  </a:cubicBezTo>
                  <a:cubicBezTo>
                    <a:pt x="2120" y="881"/>
                    <a:pt x="1798" y="1024"/>
                    <a:pt x="1465" y="1227"/>
                  </a:cubicBezTo>
                  <a:cubicBezTo>
                    <a:pt x="1310" y="1310"/>
                    <a:pt x="1227" y="1500"/>
                    <a:pt x="1131" y="1667"/>
                  </a:cubicBezTo>
                  <a:cubicBezTo>
                    <a:pt x="1024" y="1846"/>
                    <a:pt x="953" y="2036"/>
                    <a:pt x="858" y="2215"/>
                  </a:cubicBezTo>
                  <a:cubicBezTo>
                    <a:pt x="846" y="2251"/>
                    <a:pt x="810" y="2286"/>
                    <a:pt x="810" y="2322"/>
                  </a:cubicBezTo>
                  <a:cubicBezTo>
                    <a:pt x="834" y="2643"/>
                    <a:pt x="655" y="2965"/>
                    <a:pt x="679" y="3310"/>
                  </a:cubicBezTo>
                  <a:cubicBezTo>
                    <a:pt x="691" y="3644"/>
                    <a:pt x="715" y="3989"/>
                    <a:pt x="679" y="4334"/>
                  </a:cubicBezTo>
                  <a:cubicBezTo>
                    <a:pt x="655" y="4703"/>
                    <a:pt x="739" y="5060"/>
                    <a:pt x="834" y="5418"/>
                  </a:cubicBezTo>
                  <a:cubicBezTo>
                    <a:pt x="917" y="5787"/>
                    <a:pt x="1167" y="6061"/>
                    <a:pt x="1560" y="6191"/>
                  </a:cubicBezTo>
                  <a:cubicBezTo>
                    <a:pt x="1846" y="6287"/>
                    <a:pt x="2108" y="6394"/>
                    <a:pt x="2405" y="6382"/>
                  </a:cubicBezTo>
                  <a:cubicBezTo>
                    <a:pt x="3060" y="6584"/>
                    <a:pt x="3715" y="6477"/>
                    <a:pt x="4382" y="6501"/>
                  </a:cubicBezTo>
                  <a:lnTo>
                    <a:pt x="4846" y="6501"/>
                  </a:lnTo>
                  <a:cubicBezTo>
                    <a:pt x="5037" y="6501"/>
                    <a:pt x="5192" y="6596"/>
                    <a:pt x="5299" y="6751"/>
                  </a:cubicBezTo>
                  <a:cubicBezTo>
                    <a:pt x="5358" y="6846"/>
                    <a:pt x="5394" y="6930"/>
                    <a:pt x="5453" y="7013"/>
                  </a:cubicBezTo>
                  <a:cubicBezTo>
                    <a:pt x="5537" y="7144"/>
                    <a:pt x="5632" y="7215"/>
                    <a:pt x="5775" y="7275"/>
                  </a:cubicBezTo>
                  <a:cubicBezTo>
                    <a:pt x="6025" y="7370"/>
                    <a:pt x="6227" y="7525"/>
                    <a:pt x="6442" y="7692"/>
                  </a:cubicBezTo>
                  <a:cubicBezTo>
                    <a:pt x="6585" y="7811"/>
                    <a:pt x="6751" y="7906"/>
                    <a:pt x="6989" y="8025"/>
                  </a:cubicBezTo>
                  <a:cubicBezTo>
                    <a:pt x="6918" y="7894"/>
                    <a:pt x="6906" y="7846"/>
                    <a:pt x="6870" y="779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55;p25"/>
            <p:cNvSpPr/>
            <p:nvPr/>
          </p:nvSpPr>
          <p:spPr>
            <a:xfrm>
              <a:off x="795925" y="1891125"/>
              <a:ext cx="35450" cy="30100"/>
            </a:xfrm>
            <a:custGeom>
              <a:avLst/>
              <a:gdLst/>
              <a:ahLst/>
              <a:cxnLst/>
              <a:rect l="l" t="t" r="r" b="b"/>
              <a:pathLst>
                <a:path w="1418" h="1204" extrusionOk="0">
                  <a:moveTo>
                    <a:pt x="631" y="1203"/>
                  </a:moveTo>
                  <a:cubicBezTo>
                    <a:pt x="810" y="1203"/>
                    <a:pt x="1000" y="1203"/>
                    <a:pt x="1143" y="1073"/>
                  </a:cubicBezTo>
                  <a:cubicBezTo>
                    <a:pt x="1417" y="822"/>
                    <a:pt x="1381" y="370"/>
                    <a:pt x="1072" y="180"/>
                  </a:cubicBezTo>
                  <a:cubicBezTo>
                    <a:pt x="798" y="1"/>
                    <a:pt x="405" y="49"/>
                    <a:pt x="191" y="287"/>
                  </a:cubicBezTo>
                  <a:cubicBezTo>
                    <a:pt x="36" y="441"/>
                    <a:pt x="0" y="822"/>
                    <a:pt x="107" y="1001"/>
                  </a:cubicBezTo>
                  <a:cubicBezTo>
                    <a:pt x="167" y="1096"/>
                    <a:pt x="250" y="1180"/>
                    <a:pt x="369" y="1192"/>
                  </a:cubicBezTo>
                  <a:cubicBezTo>
                    <a:pt x="465" y="1192"/>
                    <a:pt x="548" y="1192"/>
                    <a:pt x="631" y="120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56;p25"/>
            <p:cNvSpPr/>
            <p:nvPr/>
          </p:nvSpPr>
          <p:spPr>
            <a:xfrm>
              <a:off x="847125" y="1888750"/>
              <a:ext cx="35450" cy="30400"/>
            </a:xfrm>
            <a:custGeom>
              <a:avLst/>
              <a:gdLst/>
              <a:ahLst/>
              <a:cxnLst/>
              <a:rect l="l" t="t" r="r" b="b"/>
              <a:pathLst>
                <a:path w="1418" h="1216" extrusionOk="0">
                  <a:moveTo>
                    <a:pt x="679" y="1191"/>
                  </a:moveTo>
                  <a:cubicBezTo>
                    <a:pt x="917" y="1215"/>
                    <a:pt x="1107" y="1132"/>
                    <a:pt x="1238" y="941"/>
                  </a:cubicBezTo>
                  <a:cubicBezTo>
                    <a:pt x="1417" y="691"/>
                    <a:pt x="1358" y="298"/>
                    <a:pt x="1107" y="144"/>
                  </a:cubicBezTo>
                  <a:cubicBezTo>
                    <a:pt x="881" y="1"/>
                    <a:pt x="631" y="1"/>
                    <a:pt x="405" y="96"/>
                  </a:cubicBezTo>
                  <a:cubicBezTo>
                    <a:pt x="155" y="203"/>
                    <a:pt x="0" y="775"/>
                    <a:pt x="167" y="1001"/>
                  </a:cubicBezTo>
                  <a:cubicBezTo>
                    <a:pt x="215" y="1072"/>
                    <a:pt x="298" y="1120"/>
                    <a:pt x="381" y="1156"/>
                  </a:cubicBezTo>
                  <a:cubicBezTo>
                    <a:pt x="465" y="1179"/>
                    <a:pt x="572" y="1179"/>
                    <a:pt x="679" y="119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257;p25"/>
            <p:cNvSpPr/>
            <p:nvPr/>
          </p:nvSpPr>
          <p:spPr>
            <a:xfrm>
              <a:off x="907550" y="1889650"/>
              <a:ext cx="29775" cy="31575"/>
            </a:xfrm>
            <a:custGeom>
              <a:avLst/>
              <a:gdLst/>
              <a:ahLst/>
              <a:cxnLst/>
              <a:rect l="l" t="t" r="r" b="b"/>
              <a:pathLst>
                <a:path w="1191" h="1263" extrusionOk="0">
                  <a:moveTo>
                    <a:pt x="0" y="524"/>
                  </a:moveTo>
                  <a:lnTo>
                    <a:pt x="0" y="762"/>
                  </a:lnTo>
                  <a:cubicBezTo>
                    <a:pt x="60" y="1179"/>
                    <a:pt x="381" y="1262"/>
                    <a:pt x="667" y="1132"/>
                  </a:cubicBezTo>
                  <a:cubicBezTo>
                    <a:pt x="1119" y="941"/>
                    <a:pt x="1191" y="489"/>
                    <a:pt x="917" y="167"/>
                  </a:cubicBezTo>
                  <a:cubicBezTo>
                    <a:pt x="846" y="72"/>
                    <a:pt x="738" y="12"/>
                    <a:pt x="619" y="12"/>
                  </a:cubicBezTo>
                  <a:cubicBezTo>
                    <a:pt x="536" y="12"/>
                    <a:pt x="441" y="0"/>
                    <a:pt x="357" y="12"/>
                  </a:cubicBezTo>
                  <a:cubicBezTo>
                    <a:pt x="143" y="24"/>
                    <a:pt x="48" y="131"/>
                    <a:pt x="0" y="34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1" name="Google Shape;273;p25"/>
          <p:cNvSpPr/>
          <p:nvPr userDrawn="1"/>
        </p:nvSpPr>
        <p:spPr>
          <a:xfrm rot="-1177723">
            <a:off x="1475515" y="195582"/>
            <a:ext cx="312170" cy="300110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2" name="Group 31"/>
          <p:cNvGrpSpPr/>
          <p:nvPr userDrawn="1"/>
        </p:nvGrpSpPr>
        <p:grpSpPr>
          <a:xfrm>
            <a:off x="3620184" y="264720"/>
            <a:ext cx="1776113" cy="1418528"/>
            <a:chOff x="3620184" y="264720"/>
            <a:chExt cx="1776113" cy="1418528"/>
          </a:xfrm>
        </p:grpSpPr>
        <p:sp>
          <p:nvSpPr>
            <p:cNvPr id="33" name="Google Shape;196;p25"/>
            <p:cNvSpPr/>
            <p:nvPr userDrawn="1"/>
          </p:nvSpPr>
          <p:spPr>
            <a:xfrm>
              <a:off x="3693975" y="264720"/>
              <a:ext cx="1702322" cy="1389579"/>
            </a:xfrm>
            <a:custGeom>
              <a:avLst/>
              <a:gdLst/>
              <a:ahLst/>
              <a:cxnLst/>
              <a:rect l="l" t="t" r="r" b="b"/>
              <a:pathLst>
                <a:path w="47804" h="47804" extrusionOk="0">
                  <a:moveTo>
                    <a:pt x="23908" y="0"/>
                  </a:moveTo>
                  <a:cubicBezTo>
                    <a:pt x="22372" y="0"/>
                    <a:pt x="21050" y="1917"/>
                    <a:pt x="19586" y="2203"/>
                  </a:cubicBezTo>
                  <a:cubicBezTo>
                    <a:pt x="19422" y="2235"/>
                    <a:pt x="19253" y="2249"/>
                    <a:pt x="19080" y="2249"/>
                  </a:cubicBezTo>
                  <a:cubicBezTo>
                    <a:pt x="17963" y="2249"/>
                    <a:pt x="16678" y="1664"/>
                    <a:pt x="15580" y="1664"/>
                  </a:cubicBezTo>
                  <a:cubicBezTo>
                    <a:pt x="15289" y="1664"/>
                    <a:pt x="15010" y="1705"/>
                    <a:pt x="14752" y="1810"/>
                  </a:cubicBezTo>
                  <a:cubicBezTo>
                    <a:pt x="13347" y="2393"/>
                    <a:pt x="12859" y="4667"/>
                    <a:pt x="11609" y="5501"/>
                  </a:cubicBezTo>
                  <a:cubicBezTo>
                    <a:pt x="10359" y="6334"/>
                    <a:pt x="8049" y="5929"/>
                    <a:pt x="7001" y="6989"/>
                  </a:cubicBezTo>
                  <a:cubicBezTo>
                    <a:pt x="5941" y="8049"/>
                    <a:pt x="6346" y="10358"/>
                    <a:pt x="5513" y="11609"/>
                  </a:cubicBezTo>
                  <a:cubicBezTo>
                    <a:pt x="4667" y="12859"/>
                    <a:pt x="2393" y="13347"/>
                    <a:pt x="1810" y="14740"/>
                  </a:cubicBezTo>
                  <a:cubicBezTo>
                    <a:pt x="1238" y="16133"/>
                    <a:pt x="2500" y="18074"/>
                    <a:pt x="2203" y="19586"/>
                  </a:cubicBezTo>
                  <a:cubicBezTo>
                    <a:pt x="1917" y="21026"/>
                    <a:pt x="0" y="22360"/>
                    <a:pt x="0" y="23896"/>
                  </a:cubicBezTo>
                  <a:cubicBezTo>
                    <a:pt x="0" y="25432"/>
                    <a:pt x="1917" y="26753"/>
                    <a:pt x="2203" y="28218"/>
                  </a:cubicBezTo>
                  <a:cubicBezTo>
                    <a:pt x="2500" y="29718"/>
                    <a:pt x="1250" y="31671"/>
                    <a:pt x="1810" y="33052"/>
                  </a:cubicBezTo>
                  <a:cubicBezTo>
                    <a:pt x="2393" y="34445"/>
                    <a:pt x="4679" y="34945"/>
                    <a:pt x="5513" y="36195"/>
                  </a:cubicBezTo>
                  <a:cubicBezTo>
                    <a:pt x="6346" y="37445"/>
                    <a:pt x="5941" y="39743"/>
                    <a:pt x="7001" y="40803"/>
                  </a:cubicBezTo>
                  <a:cubicBezTo>
                    <a:pt x="8049" y="41862"/>
                    <a:pt x="10359" y="41457"/>
                    <a:pt x="11609" y="42291"/>
                  </a:cubicBezTo>
                  <a:cubicBezTo>
                    <a:pt x="12859" y="43124"/>
                    <a:pt x="13347" y="45398"/>
                    <a:pt x="14752" y="45982"/>
                  </a:cubicBezTo>
                  <a:cubicBezTo>
                    <a:pt x="15017" y="46094"/>
                    <a:pt x="15304" y="46138"/>
                    <a:pt x="15604" y="46138"/>
                  </a:cubicBezTo>
                  <a:cubicBezTo>
                    <a:pt x="16698" y="46138"/>
                    <a:pt x="17975" y="45555"/>
                    <a:pt x="19084" y="45555"/>
                  </a:cubicBezTo>
                  <a:cubicBezTo>
                    <a:pt x="19256" y="45555"/>
                    <a:pt x="19424" y="45569"/>
                    <a:pt x="19586" y="45601"/>
                  </a:cubicBezTo>
                  <a:cubicBezTo>
                    <a:pt x="21027" y="45875"/>
                    <a:pt x="22372" y="47803"/>
                    <a:pt x="23908" y="47803"/>
                  </a:cubicBezTo>
                  <a:cubicBezTo>
                    <a:pt x="25432" y="47803"/>
                    <a:pt x="26754" y="45875"/>
                    <a:pt x="28218" y="45601"/>
                  </a:cubicBezTo>
                  <a:cubicBezTo>
                    <a:pt x="28382" y="45568"/>
                    <a:pt x="28551" y="45554"/>
                    <a:pt x="28724" y="45554"/>
                  </a:cubicBezTo>
                  <a:cubicBezTo>
                    <a:pt x="29835" y="45554"/>
                    <a:pt x="31114" y="46133"/>
                    <a:pt x="32208" y="46133"/>
                  </a:cubicBezTo>
                  <a:cubicBezTo>
                    <a:pt x="32505" y="46133"/>
                    <a:pt x="32789" y="46091"/>
                    <a:pt x="33052" y="45982"/>
                  </a:cubicBezTo>
                  <a:cubicBezTo>
                    <a:pt x="34457" y="45398"/>
                    <a:pt x="34945" y="43124"/>
                    <a:pt x="36195" y="42291"/>
                  </a:cubicBezTo>
                  <a:cubicBezTo>
                    <a:pt x="37445" y="41457"/>
                    <a:pt x="39755" y="41862"/>
                    <a:pt x="40815" y="40803"/>
                  </a:cubicBezTo>
                  <a:cubicBezTo>
                    <a:pt x="41863" y="39743"/>
                    <a:pt x="41470" y="37445"/>
                    <a:pt x="42303" y="36195"/>
                  </a:cubicBezTo>
                  <a:cubicBezTo>
                    <a:pt x="43137" y="34945"/>
                    <a:pt x="45411" y="34445"/>
                    <a:pt x="45994" y="33052"/>
                  </a:cubicBezTo>
                  <a:cubicBezTo>
                    <a:pt x="46566" y="31671"/>
                    <a:pt x="45303" y="29718"/>
                    <a:pt x="45601" y="28218"/>
                  </a:cubicBezTo>
                  <a:cubicBezTo>
                    <a:pt x="45887" y="26765"/>
                    <a:pt x="47804" y="25432"/>
                    <a:pt x="47804" y="23896"/>
                  </a:cubicBezTo>
                  <a:cubicBezTo>
                    <a:pt x="47804" y="22360"/>
                    <a:pt x="45887" y="21038"/>
                    <a:pt x="45601" y="19586"/>
                  </a:cubicBezTo>
                  <a:cubicBezTo>
                    <a:pt x="45303" y="18074"/>
                    <a:pt x="46554" y="16133"/>
                    <a:pt x="45994" y="14740"/>
                  </a:cubicBezTo>
                  <a:cubicBezTo>
                    <a:pt x="45411" y="13347"/>
                    <a:pt x="43137" y="12859"/>
                    <a:pt x="42303" y="11609"/>
                  </a:cubicBezTo>
                  <a:cubicBezTo>
                    <a:pt x="41470" y="10358"/>
                    <a:pt x="41863" y="8049"/>
                    <a:pt x="40815" y="6989"/>
                  </a:cubicBezTo>
                  <a:cubicBezTo>
                    <a:pt x="39755" y="5929"/>
                    <a:pt x="37445" y="6334"/>
                    <a:pt x="36195" y="5501"/>
                  </a:cubicBezTo>
                  <a:cubicBezTo>
                    <a:pt x="34945" y="4667"/>
                    <a:pt x="34457" y="2393"/>
                    <a:pt x="33052" y="1810"/>
                  </a:cubicBezTo>
                  <a:cubicBezTo>
                    <a:pt x="32789" y="1699"/>
                    <a:pt x="32505" y="1655"/>
                    <a:pt x="32207" y="1655"/>
                  </a:cubicBezTo>
                  <a:cubicBezTo>
                    <a:pt x="31110" y="1655"/>
                    <a:pt x="29828" y="2248"/>
                    <a:pt x="28715" y="2248"/>
                  </a:cubicBezTo>
                  <a:cubicBezTo>
                    <a:pt x="28545" y="2248"/>
                    <a:pt x="28379" y="2235"/>
                    <a:pt x="28218" y="2203"/>
                  </a:cubicBezTo>
                  <a:cubicBezTo>
                    <a:pt x="26777" y="1917"/>
                    <a:pt x="25432" y="0"/>
                    <a:pt x="23908" y="0"/>
                  </a:cubicBezTo>
                  <a:close/>
                </a:path>
              </a:pathLst>
            </a:custGeom>
            <a:noFill/>
            <a:ln w="28575">
              <a:solidFill>
                <a:schemeClr val="accent6">
                  <a:lumMod val="40000"/>
                  <a:lumOff val="60000"/>
                </a:schemeClr>
              </a:solidFill>
              <a:prstDash val="dash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196;p25"/>
            <p:cNvSpPr/>
            <p:nvPr userDrawn="1"/>
          </p:nvSpPr>
          <p:spPr>
            <a:xfrm>
              <a:off x="3620184" y="293669"/>
              <a:ext cx="1702322" cy="1389579"/>
            </a:xfrm>
            <a:custGeom>
              <a:avLst/>
              <a:gdLst/>
              <a:ahLst/>
              <a:cxnLst/>
              <a:rect l="l" t="t" r="r" b="b"/>
              <a:pathLst>
                <a:path w="47804" h="47804" extrusionOk="0">
                  <a:moveTo>
                    <a:pt x="23908" y="0"/>
                  </a:moveTo>
                  <a:cubicBezTo>
                    <a:pt x="22372" y="0"/>
                    <a:pt x="21050" y="1917"/>
                    <a:pt x="19586" y="2203"/>
                  </a:cubicBezTo>
                  <a:cubicBezTo>
                    <a:pt x="19422" y="2235"/>
                    <a:pt x="19253" y="2249"/>
                    <a:pt x="19080" y="2249"/>
                  </a:cubicBezTo>
                  <a:cubicBezTo>
                    <a:pt x="17963" y="2249"/>
                    <a:pt x="16678" y="1664"/>
                    <a:pt x="15580" y="1664"/>
                  </a:cubicBezTo>
                  <a:cubicBezTo>
                    <a:pt x="15289" y="1664"/>
                    <a:pt x="15010" y="1705"/>
                    <a:pt x="14752" y="1810"/>
                  </a:cubicBezTo>
                  <a:cubicBezTo>
                    <a:pt x="13347" y="2393"/>
                    <a:pt x="12859" y="4667"/>
                    <a:pt x="11609" y="5501"/>
                  </a:cubicBezTo>
                  <a:cubicBezTo>
                    <a:pt x="10359" y="6334"/>
                    <a:pt x="8049" y="5929"/>
                    <a:pt x="7001" y="6989"/>
                  </a:cubicBezTo>
                  <a:cubicBezTo>
                    <a:pt x="5941" y="8049"/>
                    <a:pt x="6346" y="10358"/>
                    <a:pt x="5513" y="11609"/>
                  </a:cubicBezTo>
                  <a:cubicBezTo>
                    <a:pt x="4667" y="12859"/>
                    <a:pt x="2393" y="13347"/>
                    <a:pt x="1810" y="14740"/>
                  </a:cubicBezTo>
                  <a:cubicBezTo>
                    <a:pt x="1238" y="16133"/>
                    <a:pt x="2500" y="18074"/>
                    <a:pt x="2203" y="19586"/>
                  </a:cubicBezTo>
                  <a:cubicBezTo>
                    <a:pt x="1917" y="21026"/>
                    <a:pt x="0" y="22360"/>
                    <a:pt x="0" y="23896"/>
                  </a:cubicBezTo>
                  <a:cubicBezTo>
                    <a:pt x="0" y="25432"/>
                    <a:pt x="1917" y="26753"/>
                    <a:pt x="2203" y="28218"/>
                  </a:cubicBezTo>
                  <a:cubicBezTo>
                    <a:pt x="2500" y="29718"/>
                    <a:pt x="1250" y="31671"/>
                    <a:pt x="1810" y="33052"/>
                  </a:cubicBezTo>
                  <a:cubicBezTo>
                    <a:pt x="2393" y="34445"/>
                    <a:pt x="4679" y="34945"/>
                    <a:pt x="5513" y="36195"/>
                  </a:cubicBezTo>
                  <a:cubicBezTo>
                    <a:pt x="6346" y="37445"/>
                    <a:pt x="5941" y="39743"/>
                    <a:pt x="7001" y="40803"/>
                  </a:cubicBezTo>
                  <a:cubicBezTo>
                    <a:pt x="8049" y="41862"/>
                    <a:pt x="10359" y="41457"/>
                    <a:pt x="11609" y="42291"/>
                  </a:cubicBezTo>
                  <a:cubicBezTo>
                    <a:pt x="12859" y="43124"/>
                    <a:pt x="13347" y="45398"/>
                    <a:pt x="14752" y="45982"/>
                  </a:cubicBezTo>
                  <a:cubicBezTo>
                    <a:pt x="15017" y="46094"/>
                    <a:pt x="15304" y="46138"/>
                    <a:pt x="15604" y="46138"/>
                  </a:cubicBezTo>
                  <a:cubicBezTo>
                    <a:pt x="16698" y="46138"/>
                    <a:pt x="17975" y="45555"/>
                    <a:pt x="19084" y="45555"/>
                  </a:cubicBezTo>
                  <a:cubicBezTo>
                    <a:pt x="19256" y="45555"/>
                    <a:pt x="19424" y="45569"/>
                    <a:pt x="19586" y="45601"/>
                  </a:cubicBezTo>
                  <a:cubicBezTo>
                    <a:pt x="21027" y="45875"/>
                    <a:pt x="22372" y="47803"/>
                    <a:pt x="23908" y="47803"/>
                  </a:cubicBezTo>
                  <a:cubicBezTo>
                    <a:pt x="25432" y="47803"/>
                    <a:pt x="26754" y="45875"/>
                    <a:pt x="28218" y="45601"/>
                  </a:cubicBezTo>
                  <a:cubicBezTo>
                    <a:pt x="28382" y="45568"/>
                    <a:pt x="28551" y="45554"/>
                    <a:pt x="28724" y="45554"/>
                  </a:cubicBezTo>
                  <a:cubicBezTo>
                    <a:pt x="29835" y="45554"/>
                    <a:pt x="31114" y="46133"/>
                    <a:pt x="32208" y="46133"/>
                  </a:cubicBezTo>
                  <a:cubicBezTo>
                    <a:pt x="32505" y="46133"/>
                    <a:pt x="32789" y="46091"/>
                    <a:pt x="33052" y="45982"/>
                  </a:cubicBezTo>
                  <a:cubicBezTo>
                    <a:pt x="34457" y="45398"/>
                    <a:pt x="34945" y="43124"/>
                    <a:pt x="36195" y="42291"/>
                  </a:cubicBezTo>
                  <a:cubicBezTo>
                    <a:pt x="37445" y="41457"/>
                    <a:pt x="39755" y="41862"/>
                    <a:pt x="40815" y="40803"/>
                  </a:cubicBezTo>
                  <a:cubicBezTo>
                    <a:pt x="41863" y="39743"/>
                    <a:pt x="41470" y="37445"/>
                    <a:pt x="42303" y="36195"/>
                  </a:cubicBezTo>
                  <a:cubicBezTo>
                    <a:pt x="43137" y="34945"/>
                    <a:pt x="45411" y="34445"/>
                    <a:pt x="45994" y="33052"/>
                  </a:cubicBezTo>
                  <a:cubicBezTo>
                    <a:pt x="46566" y="31671"/>
                    <a:pt x="45303" y="29718"/>
                    <a:pt x="45601" y="28218"/>
                  </a:cubicBezTo>
                  <a:cubicBezTo>
                    <a:pt x="45887" y="26765"/>
                    <a:pt x="47804" y="25432"/>
                    <a:pt x="47804" y="23896"/>
                  </a:cubicBezTo>
                  <a:cubicBezTo>
                    <a:pt x="47804" y="22360"/>
                    <a:pt x="45887" y="21038"/>
                    <a:pt x="45601" y="19586"/>
                  </a:cubicBezTo>
                  <a:cubicBezTo>
                    <a:pt x="45303" y="18074"/>
                    <a:pt x="46554" y="16133"/>
                    <a:pt x="45994" y="14740"/>
                  </a:cubicBezTo>
                  <a:cubicBezTo>
                    <a:pt x="45411" y="13347"/>
                    <a:pt x="43137" y="12859"/>
                    <a:pt x="42303" y="11609"/>
                  </a:cubicBezTo>
                  <a:cubicBezTo>
                    <a:pt x="41470" y="10358"/>
                    <a:pt x="41863" y="8049"/>
                    <a:pt x="40815" y="6989"/>
                  </a:cubicBezTo>
                  <a:cubicBezTo>
                    <a:pt x="39755" y="5929"/>
                    <a:pt x="37445" y="6334"/>
                    <a:pt x="36195" y="5501"/>
                  </a:cubicBezTo>
                  <a:cubicBezTo>
                    <a:pt x="34945" y="4667"/>
                    <a:pt x="34457" y="2393"/>
                    <a:pt x="33052" y="1810"/>
                  </a:cubicBezTo>
                  <a:cubicBezTo>
                    <a:pt x="32789" y="1699"/>
                    <a:pt x="32505" y="1655"/>
                    <a:pt x="32207" y="1655"/>
                  </a:cubicBezTo>
                  <a:cubicBezTo>
                    <a:pt x="31110" y="1655"/>
                    <a:pt x="29828" y="2248"/>
                    <a:pt x="28715" y="2248"/>
                  </a:cubicBezTo>
                  <a:cubicBezTo>
                    <a:pt x="28545" y="2248"/>
                    <a:pt x="28379" y="2235"/>
                    <a:pt x="28218" y="2203"/>
                  </a:cubicBezTo>
                  <a:cubicBezTo>
                    <a:pt x="26777" y="1917"/>
                    <a:pt x="25432" y="0"/>
                    <a:pt x="2390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TextBox 34"/>
            <p:cNvSpPr txBox="1"/>
            <p:nvPr userDrawn="1"/>
          </p:nvSpPr>
          <p:spPr>
            <a:xfrm>
              <a:off x="3693975" y="710267"/>
              <a:ext cx="167225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F37022"/>
                  </a:solidFill>
                  <a:latin typeface="UTM Cookies" panose="02040603050506020204" pitchFamily="18" charset="0"/>
                </a:rPr>
                <a:t>CHỦ</a:t>
              </a:r>
              <a:r>
                <a:rPr lang="en-US" sz="2800" baseline="0" dirty="0" smtClean="0">
                  <a:solidFill>
                    <a:srgbClr val="F37022"/>
                  </a:solidFill>
                  <a:latin typeface="UTM Cookies" panose="02040603050506020204" pitchFamily="18" charset="0"/>
                </a:rPr>
                <a:t> ĐỀ 2</a:t>
              </a:r>
              <a:endParaRPr lang="en-US" sz="2800" dirty="0">
                <a:solidFill>
                  <a:srgbClr val="F37022"/>
                </a:solidFill>
                <a:latin typeface="UTM Cookies" panose="02040603050506020204" pitchFamily="18" charset="0"/>
              </a:endParaRPr>
            </a:p>
          </p:txBody>
        </p:sp>
      </p:grpSp>
      <p:sp>
        <p:nvSpPr>
          <p:cNvPr id="36" name="Google Shape;273;p25"/>
          <p:cNvSpPr/>
          <p:nvPr userDrawn="1"/>
        </p:nvSpPr>
        <p:spPr>
          <a:xfrm rot="-1177723">
            <a:off x="3806029" y="351926"/>
            <a:ext cx="312170" cy="300110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7" name="Google Shape;201;p25"/>
          <p:cNvGrpSpPr/>
          <p:nvPr userDrawn="1"/>
        </p:nvGrpSpPr>
        <p:grpSpPr>
          <a:xfrm rot="186006">
            <a:off x="3963397" y="1246298"/>
            <a:ext cx="501149" cy="1012800"/>
            <a:chOff x="656025" y="2751350"/>
            <a:chExt cx="311375" cy="629275"/>
          </a:xfrm>
        </p:grpSpPr>
        <p:sp>
          <p:nvSpPr>
            <p:cNvPr id="38" name="Google Shape;202;p25"/>
            <p:cNvSpPr/>
            <p:nvPr/>
          </p:nvSpPr>
          <p:spPr>
            <a:xfrm>
              <a:off x="671800" y="2842750"/>
              <a:ext cx="278625" cy="389950"/>
            </a:xfrm>
            <a:custGeom>
              <a:avLst/>
              <a:gdLst/>
              <a:ahLst/>
              <a:cxnLst/>
              <a:rect l="l" t="t" r="r" b="b"/>
              <a:pathLst>
                <a:path w="11145" h="15598" extrusionOk="0">
                  <a:moveTo>
                    <a:pt x="11109" y="5679"/>
                  </a:moveTo>
                  <a:cubicBezTo>
                    <a:pt x="11002" y="6906"/>
                    <a:pt x="10573" y="8335"/>
                    <a:pt x="9692" y="9620"/>
                  </a:cubicBezTo>
                  <a:cubicBezTo>
                    <a:pt x="9502" y="9882"/>
                    <a:pt x="9347" y="10180"/>
                    <a:pt x="9144" y="10442"/>
                  </a:cubicBezTo>
                  <a:cubicBezTo>
                    <a:pt x="8347" y="11454"/>
                    <a:pt x="8204" y="12680"/>
                    <a:pt x="8001" y="13895"/>
                  </a:cubicBezTo>
                  <a:cubicBezTo>
                    <a:pt x="7966" y="14097"/>
                    <a:pt x="8025" y="14323"/>
                    <a:pt x="8049" y="14550"/>
                  </a:cubicBezTo>
                  <a:cubicBezTo>
                    <a:pt x="8073" y="15050"/>
                    <a:pt x="8001" y="15169"/>
                    <a:pt x="7513" y="15300"/>
                  </a:cubicBezTo>
                  <a:cubicBezTo>
                    <a:pt x="6763" y="15526"/>
                    <a:pt x="5989" y="15597"/>
                    <a:pt x="5227" y="15419"/>
                  </a:cubicBezTo>
                  <a:cubicBezTo>
                    <a:pt x="4727" y="15300"/>
                    <a:pt x="4215" y="15157"/>
                    <a:pt x="3703" y="15026"/>
                  </a:cubicBezTo>
                  <a:cubicBezTo>
                    <a:pt x="3489" y="14966"/>
                    <a:pt x="3322" y="14859"/>
                    <a:pt x="3358" y="14609"/>
                  </a:cubicBezTo>
                  <a:cubicBezTo>
                    <a:pt x="3501" y="13037"/>
                    <a:pt x="2810" y="11787"/>
                    <a:pt x="1810" y="10680"/>
                  </a:cubicBezTo>
                  <a:cubicBezTo>
                    <a:pt x="1048" y="9847"/>
                    <a:pt x="536" y="8894"/>
                    <a:pt x="215" y="7823"/>
                  </a:cubicBezTo>
                  <a:cubicBezTo>
                    <a:pt x="0" y="7132"/>
                    <a:pt x="48" y="6418"/>
                    <a:pt x="143" y="5715"/>
                  </a:cubicBezTo>
                  <a:cubicBezTo>
                    <a:pt x="358" y="3929"/>
                    <a:pt x="1155" y="2465"/>
                    <a:pt x="2560" y="1346"/>
                  </a:cubicBezTo>
                  <a:cubicBezTo>
                    <a:pt x="2917" y="1060"/>
                    <a:pt x="3358" y="834"/>
                    <a:pt x="3775" y="691"/>
                  </a:cubicBezTo>
                  <a:cubicBezTo>
                    <a:pt x="4322" y="500"/>
                    <a:pt x="4918" y="357"/>
                    <a:pt x="5501" y="274"/>
                  </a:cubicBezTo>
                  <a:cubicBezTo>
                    <a:pt x="7347" y="0"/>
                    <a:pt x="8752" y="750"/>
                    <a:pt x="9966" y="2119"/>
                  </a:cubicBezTo>
                  <a:cubicBezTo>
                    <a:pt x="10823" y="3096"/>
                    <a:pt x="11145" y="4167"/>
                    <a:pt x="11109" y="5679"/>
                  </a:cubicBezTo>
                  <a:close/>
                  <a:moveTo>
                    <a:pt x="3489" y="5477"/>
                  </a:moveTo>
                  <a:cubicBezTo>
                    <a:pt x="3775" y="5751"/>
                    <a:pt x="3941" y="5548"/>
                    <a:pt x="4096" y="5477"/>
                  </a:cubicBezTo>
                  <a:cubicBezTo>
                    <a:pt x="4572" y="5275"/>
                    <a:pt x="5037" y="4989"/>
                    <a:pt x="5537" y="4846"/>
                  </a:cubicBezTo>
                  <a:cubicBezTo>
                    <a:pt x="6704" y="4513"/>
                    <a:pt x="7787" y="5644"/>
                    <a:pt x="7466" y="6834"/>
                  </a:cubicBezTo>
                  <a:cubicBezTo>
                    <a:pt x="7358" y="6799"/>
                    <a:pt x="7251" y="6787"/>
                    <a:pt x="7156" y="6763"/>
                  </a:cubicBezTo>
                  <a:cubicBezTo>
                    <a:pt x="6049" y="6370"/>
                    <a:pt x="4930" y="6715"/>
                    <a:pt x="4215" y="7656"/>
                  </a:cubicBezTo>
                  <a:cubicBezTo>
                    <a:pt x="3668" y="8394"/>
                    <a:pt x="3703" y="8977"/>
                    <a:pt x="4310" y="9668"/>
                  </a:cubicBezTo>
                  <a:cubicBezTo>
                    <a:pt x="4787" y="10180"/>
                    <a:pt x="5334" y="10525"/>
                    <a:pt x="6061" y="10216"/>
                  </a:cubicBezTo>
                  <a:cubicBezTo>
                    <a:pt x="6335" y="10097"/>
                    <a:pt x="6585" y="9882"/>
                    <a:pt x="6823" y="9692"/>
                  </a:cubicBezTo>
                  <a:cubicBezTo>
                    <a:pt x="7001" y="9549"/>
                    <a:pt x="7168" y="9382"/>
                    <a:pt x="7418" y="9132"/>
                  </a:cubicBezTo>
                  <a:cubicBezTo>
                    <a:pt x="7489" y="9573"/>
                    <a:pt x="7537" y="9882"/>
                    <a:pt x="7597" y="10204"/>
                  </a:cubicBezTo>
                  <a:lnTo>
                    <a:pt x="7728" y="10204"/>
                  </a:lnTo>
                  <a:cubicBezTo>
                    <a:pt x="7787" y="9978"/>
                    <a:pt x="7882" y="9751"/>
                    <a:pt x="7906" y="9525"/>
                  </a:cubicBezTo>
                  <a:cubicBezTo>
                    <a:pt x="7966" y="8870"/>
                    <a:pt x="8013" y="8215"/>
                    <a:pt x="8025" y="7561"/>
                  </a:cubicBezTo>
                  <a:cubicBezTo>
                    <a:pt x="8049" y="7108"/>
                    <a:pt x="8049" y="6644"/>
                    <a:pt x="8013" y="6179"/>
                  </a:cubicBezTo>
                  <a:cubicBezTo>
                    <a:pt x="7894" y="4929"/>
                    <a:pt x="6525" y="3810"/>
                    <a:pt x="5382" y="4394"/>
                  </a:cubicBezTo>
                  <a:cubicBezTo>
                    <a:pt x="5311" y="4441"/>
                    <a:pt x="5215" y="4441"/>
                    <a:pt x="5132" y="4465"/>
                  </a:cubicBezTo>
                  <a:cubicBezTo>
                    <a:pt x="4513" y="4703"/>
                    <a:pt x="3977" y="5001"/>
                    <a:pt x="3489" y="547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203;p25"/>
            <p:cNvSpPr/>
            <p:nvPr/>
          </p:nvSpPr>
          <p:spPr>
            <a:xfrm>
              <a:off x="745325" y="3232075"/>
              <a:ext cx="156000" cy="130100"/>
            </a:xfrm>
            <a:custGeom>
              <a:avLst/>
              <a:gdLst/>
              <a:ahLst/>
              <a:cxnLst/>
              <a:rect l="l" t="t" r="r" b="b"/>
              <a:pathLst>
                <a:path w="6240" h="5204" extrusionOk="0">
                  <a:moveTo>
                    <a:pt x="5465" y="0"/>
                  </a:moveTo>
                  <a:cubicBezTo>
                    <a:pt x="6215" y="643"/>
                    <a:pt x="6239" y="858"/>
                    <a:pt x="5620" y="1572"/>
                  </a:cubicBezTo>
                  <a:cubicBezTo>
                    <a:pt x="5430" y="1798"/>
                    <a:pt x="5370" y="1989"/>
                    <a:pt x="5501" y="2286"/>
                  </a:cubicBezTo>
                  <a:cubicBezTo>
                    <a:pt x="5668" y="2679"/>
                    <a:pt x="5668" y="3060"/>
                    <a:pt x="5203" y="3299"/>
                  </a:cubicBezTo>
                  <a:cubicBezTo>
                    <a:pt x="4989" y="3418"/>
                    <a:pt x="4989" y="3632"/>
                    <a:pt x="5084" y="3870"/>
                  </a:cubicBezTo>
                  <a:cubicBezTo>
                    <a:pt x="5501" y="4823"/>
                    <a:pt x="5370" y="5096"/>
                    <a:pt x="4346" y="5168"/>
                  </a:cubicBezTo>
                  <a:cubicBezTo>
                    <a:pt x="3536" y="5204"/>
                    <a:pt x="2715" y="5180"/>
                    <a:pt x="1917" y="5144"/>
                  </a:cubicBezTo>
                  <a:cubicBezTo>
                    <a:pt x="1441" y="5132"/>
                    <a:pt x="1024" y="4930"/>
                    <a:pt x="691" y="4572"/>
                  </a:cubicBezTo>
                  <a:cubicBezTo>
                    <a:pt x="500" y="4346"/>
                    <a:pt x="417" y="4120"/>
                    <a:pt x="572" y="3858"/>
                  </a:cubicBezTo>
                  <a:cubicBezTo>
                    <a:pt x="774" y="3513"/>
                    <a:pt x="846" y="3239"/>
                    <a:pt x="429" y="2965"/>
                  </a:cubicBezTo>
                  <a:cubicBezTo>
                    <a:pt x="143" y="2763"/>
                    <a:pt x="179" y="2501"/>
                    <a:pt x="393" y="2215"/>
                  </a:cubicBezTo>
                  <a:cubicBezTo>
                    <a:pt x="477" y="2132"/>
                    <a:pt x="560" y="2072"/>
                    <a:pt x="631" y="1989"/>
                  </a:cubicBezTo>
                  <a:cubicBezTo>
                    <a:pt x="929" y="1667"/>
                    <a:pt x="905" y="1536"/>
                    <a:pt x="572" y="1251"/>
                  </a:cubicBezTo>
                  <a:cubicBezTo>
                    <a:pt x="393" y="1096"/>
                    <a:pt x="191" y="941"/>
                    <a:pt x="72" y="739"/>
                  </a:cubicBezTo>
                  <a:cubicBezTo>
                    <a:pt x="0" y="608"/>
                    <a:pt x="0" y="346"/>
                    <a:pt x="84" y="203"/>
                  </a:cubicBezTo>
                  <a:cubicBezTo>
                    <a:pt x="179" y="84"/>
                    <a:pt x="429" y="0"/>
                    <a:pt x="596" y="12"/>
                  </a:cubicBezTo>
                  <a:cubicBezTo>
                    <a:pt x="929" y="48"/>
                    <a:pt x="1274" y="143"/>
                    <a:pt x="1620" y="251"/>
                  </a:cubicBezTo>
                  <a:cubicBezTo>
                    <a:pt x="2917" y="655"/>
                    <a:pt x="4179" y="489"/>
                    <a:pt x="5465" y="0"/>
                  </a:cubicBezTo>
                  <a:close/>
                  <a:moveTo>
                    <a:pt x="1667" y="1513"/>
                  </a:moveTo>
                  <a:cubicBezTo>
                    <a:pt x="2084" y="2025"/>
                    <a:pt x="2441" y="2096"/>
                    <a:pt x="3941" y="2108"/>
                  </a:cubicBezTo>
                  <a:cubicBezTo>
                    <a:pt x="4156" y="2108"/>
                    <a:pt x="4394" y="2167"/>
                    <a:pt x="4477" y="1786"/>
                  </a:cubicBezTo>
                  <a:cubicBezTo>
                    <a:pt x="3548" y="1691"/>
                    <a:pt x="2679" y="1620"/>
                    <a:pt x="1667" y="1513"/>
                  </a:cubicBezTo>
                  <a:close/>
                  <a:moveTo>
                    <a:pt x="4096" y="3406"/>
                  </a:moveTo>
                  <a:cubicBezTo>
                    <a:pt x="3239" y="3632"/>
                    <a:pt x="2465" y="3287"/>
                    <a:pt x="1620" y="3394"/>
                  </a:cubicBezTo>
                  <a:cubicBezTo>
                    <a:pt x="1953" y="3810"/>
                    <a:pt x="2393" y="3941"/>
                    <a:pt x="3167" y="3918"/>
                  </a:cubicBezTo>
                  <a:cubicBezTo>
                    <a:pt x="3501" y="3918"/>
                    <a:pt x="3870" y="3953"/>
                    <a:pt x="4096" y="3406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204;p25"/>
            <p:cNvSpPr/>
            <p:nvPr/>
          </p:nvSpPr>
          <p:spPr>
            <a:xfrm>
              <a:off x="787000" y="3269875"/>
              <a:ext cx="70250" cy="16400"/>
            </a:xfrm>
            <a:custGeom>
              <a:avLst/>
              <a:gdLst/>
              <a:ahLst/>
              <a:cxnLst/>
              <a:rect l="l" t="t" r="r" b="b"/>
              <a:pathLst>
                <a:path w="2810" h="656" extrusionOk="0">
                  <a:moveTo>
                    <a:pt x="0" y="1"/>
                  </a:moveTo>
                  <a:cubicBezTo>
                    <a:pt x="1012" y="96"/>
                    <a:pt x="1881" y="179"/>
                    <a:pt x="2810" y="274"/>
                  </a:cubicBezTo>
                  <a:cubicBezTo>
                    <a:pt x="2703" y="655"/>
                    <a:pt x="2465" y="596"/>
                    <a:pt x="2274" y="596"/>
                  </a:cubicBezTo>
                  <a:cubicBezTo>
                    <a:pt x="774" y="584"/>
                    <a:pt x="429" y="513"/>
                    <a:pt x="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205;p25"/>
            <p:cNvSpPr/>
            <p:nvPr/>
          </p:nvSpPr>
          <p:spPr>
            <a:xfrm>
              <a:off x="785500" y="3314225"/>
              <a:ext cx="62225" cy="16700"/>
            </a:xfrm>
            <a:custGeom>
              <a:avLst/>
              <a:gdLst/>
              <a:ahLst/>
              <a:cxnLst/>
              <a:rect l="l" t="t" r="r" b="b"/>
              <a:pathLst>
                <a:path w="2489" h="668" extrusionOk="0">
                  <a:moveTo>
                    <a:pt x="2489" y="120"/>
                  </a:moveTo>
                  <a:cubicBezTo>
                    <a:pt x="2263" y="667"/>
                    <a:pt x="1894" y="632"/>
                    <a:pt x="1548" y="644"/>
                  </a:cubicBezTo>
                  <a:cubicBezTo>
                    <a:pt x="775" y="655"/>
                    <a:pt x="346" y="524"/>
                    <a:pt x="1" y="120"/>
                  </a:cubicBezTo>
                  <a:cubicBezTo>
                    <a:pt x="858" y="1"/>
                    <a:pt x="1620" y="346"/>
                    <a:pt x="2489" y="12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206;p25"/>
            <p:cNvSpPr/>
            <p:nvPr/>
          </p:nvSpPr>
          <p:spPr>
            <a:xfrm>
              <a:off x="777175" y="3019250"/>
              <a:ext cx="81575" cy="76225"/>
            </a:xfrm>
            <a:custGeom>
              <a:avLst/>
              <a:gdLst/>
              <a:ahLst/>
              <a:cxnLst/>
              <a:rect l="l" t="t" r="r" b="b"/>
              <a:pathLst>
                <a:path w="3263" h="3049" extrusionOk="0">
                  <a:moveTo>
                    <a:pt x="3263" y="548"/>
                  </a:moveTo>
                  <a:cubicBezTo>
                    <a:pt x="3120" y="1477"/>
                    <a:pt x="2715" y="2227"/>
                    <a:pt x="1881" y="2679"/>
                  </a:cubicBezTo>
                  <a:cubicBezTo>
                    <a:pt x="1179" y="3049"/>
                    <a:pt x="119" y="2453"/>
                    <a:pt x="48" y="1656"/>
                  </a:cubicBezTo>
                  <a:cubicBezTo>
                    <a:pt x="0" y="1251"/>
                    <a:pt x="429" y="608"/>
                    <a:pt x="869" y="405"/>
                  </a:cubicBezTo>
                  <a:cubicBezTo>
                    <a:pt x="1655" y="1"/>
                    <a:pt x="2429" y="48"/>
                    <a:pt x="3263" y="548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207;p25"/>
            <p:cNvSpPr/>
            <p:nvPr/>
          </p:nvSpPr>
          <p:spPr>
            <a:xfrm>
              <a:off x="656025" y="2832325"/>
              <a:ext cx="311375" cy="548300"/>
            </a:xfrm>
            <a:custGeom>
              <a:avLst/>
              <a:gdLst/>
              <a:ahLst/>
              <a:cxnLst/>
              <a:rect l="l" t="t" r="r" b="b"/>
              <a:pathLst>
                <a:path w="12455" h="21932" extrusionOk="0">
                  <a:moveTo>
                    <a:pt x="10585" y="1489"/>
                  </a:moveTo>
                  <a:cubicBezTo>
                    <a:pt x="9525" y="512"/>
                    <a:pt x="8275" y="0"/>
                    <a:pt x="6870" y="0"/>
                  </a:cubicBezTo>
                  <a:cubicBezTo>
                    <a:pt x="6144" y="0"/>
                    <a:pt x="5358" y="143"/>
                    <a:pt x="4525" y="417"/>
                  </a:cubicBezTo>
                  <a:cubicBezTo>
                    <a:pt x="3346" y="810"/>
                    <a:pt x="2358" y="1572"/>
                    <a:pt x="1512" y="2727"/>
                  </a:cubicBezTo>
                  <a:cubicBezTo>
                    <a:pt x="441" y="4227"/>
                    <a:pt x="0" y="5942"/>
                    <a:pt x="215" y="7835"/>
                  </a:cubicBezTo>
                  <a:cubicBezTo>
                    <a:pt x="381" y="9275"/>
                    <a:pt x="1191" y="10418"/>
                    <a:pt x="1989" y="11478"/>
                  </a:cubicBezTo>
                  <a:lnTo>
                    <a:pt x="2144" y="11669"/>
                  </a:lnTo>
                  <a:cubicBezTo>
                    <a:pt x="2703" y="12419"/>
                    <a:pt x="3251" y="13109"/>
                    <a:pt x="3346" y="14050"/>
                  </a:cubicBezTo>
                  <a:cubicBezTo>
                    <a:pt x="3358" y="14145"/>
                    <a:pt x="3358" y="14240"/>
                    <a:pt x="3370" y="14336"/>
                  </a:cubicBezTo>
                  <a:cubicBezTo>
                    <a:pt x="3406" y="14645"/>
                    <a:pt x="3453" y="14978"/>
                    <a:pt x="3453" y="15288"/>
                  </a:cubicBezTo>
                  <a:cubicBezTo>
                    <a:pt x="3453" y="15371"/>
                    <a:pt x="3370" y="15526"/>
                    <a:pt x="3275" y="15645"/>
                  </a:cubicBezTo>
                  <a:cubicBezTo>
                    <a:pt x="2822" y="16121"/>
                    <a:pt x="2775" y="16645"/>
                    <a:pt x="3132" y="17205"/>
                  </a:cubicBezTo>
                  <a:cubicBezTo>
                    <a:pt x="3215" y="17336"/>
                    <a:pt x="3298" y="17455"/>
                    <a:pt x="3394" y="17598"/>
                  </a:cubicBezTo>
                  <a:lnTo>
                    <a:pt x="3477" y="17729"/>
                  </a:lnTo>
                  <a:cubicBezTo>
                    <a:pt x="3072" y="18503"/>
                    <a:pt x="3072" y="18574"/>
                    <a:pt x="3453" y="19408"/>
                  </a:cubicBezTo>
                  <a:lnTo>
                    <a:pt x="3465" y="19443"/>
                  </a:lnTo>
                  <a:cubicBezTo>
                    <a:pt x="3513" y="19539"/>
                    <a:pt x="3489" y="19693"/>
                    <a:pt x="3465" y="19836"/>
                  </a:cubicBezTo>
                  <a:lnTo>
                    <a:pt x="3465" y="19860"/>
                  </a:lnTo>
                  <a:cubicBezTo>
                    <a:pt x="3370" y="20574"/>
                    <a:pt x="3608" y="21086"/>
                    <a:pt x="4168" y="21420"/>
                  </a:cubicBezTo>
                  <a:lnTo>
                    <a:pt x="4179" y="21432"/>
                  </a:lnTo>
                  <a:cubicBezTo>
                    <a:pt x="4477" y="21610"/>
                    <a:pt x="4834" y="21813"/>
                    <a:pt x="5192" y="21836"/>
                  </a:cubicBezTo>
                  <a:lnTo>
                    <a:pt x="5215" y="21836"/>
                  </a:lnTo>
                  <a:cubicBezTo>
                    <a:pt x="5751" y="21884"/>
                    <a:pt x="6311" y="21932"/>
                    <a:pt x="6858" y="21932"/>
                  </a:cubicBezTo>
                  <a:cubicBezTo>
                    <a:pt x="7406" y="21932"/>
                    <a:pt x="7882" y="21884"/>
                    <a:pt x="8335" y="21777"/>
                  </a:cubicBezTo>
                  <a:cubicBezTo>
                    <a:pt x="8525" y="21729"/>
                    <a:pt x="8704" y="21670"/>
                    <a:pt x="8871" y="21610"/>
                  </a:cubicBezTo>
                  <a:cubicBezTo>
                    <a:pt x="9323" y="21408"/>
                    <a:pt x="9549" y="21063"/>
                    <a:pt x="9537" y="20598"/>
                  </a:cubicBezTo>
                  <a:cubicBezTo>
                    <a:pt x="9537" y="20479"/>
                    <a:pt x="9502" y="20360"/>
                    <a:pt x="9490" y="20241"/>
                  </a:cubicBezTo>
                  <a:cubicBezTo>
                    <a:pt x="9478" y="20146"/>
                    <a:pt x="9466" y="20051"/>
                    <a:pt x="9466" y="19943"/>
                  </a:cubicBezTo>
                  <a:lnTo>
                    <a:pt x="9466" y="19920"/>
                  </a:lnTo>
                  <a:cubicBezTo>
                    <a:pt x="9466" y="19860"/>
                    <a:pt x="9442" y="19729"/>
                    <a:pt x="9466" y="19693"/>
                  </a:cubicBezTo>
                  <a:cubicBezTo>
                    <a:pt x="9799" y="19324"/>
                    <a:pt x="9787" y="18872"/>
                    <a:pt x="9787" y="18479"/>
                  </a:cubicBezTo>
                  <a:cubicBezTo>
                    <a:pt x="9787" y="18134"/>
                    <a:pt x="9847" y="17872"/>
                    <a:pt x="10002" y="17610"/>
                  </a:cubicBezTo>
                  <a:cubicBezTo>
                    <a:pt x="10430" y="16836"/>
                    <a:pt x="10299" y="16157"/>
                    <a:pt x="9597" y="15562"/>
                  </a:cubicBezTo>
                  <a:cubicBezTo>
                    <a:pt x="9430" y="15419"/>
                    <a:pt x="9371" y="15276"/>
                    <a:pt x="9359" y="15038"/>
                  </a:cubicBezTo>
                  <a:cubicBezTo>
                    <a:pt x="9311" y="14157"/>
                    <a:pt x="9442" y="13264"/>
                    <a:pt x="9764" y="12311"/>
                  </a:cubicBezTo>
                  <a:cubicBezTo>
                    <a:pt x="9954" y="11728"/>
                    <a:pt x="10275" y="11240"/>
                    <a:pt x="10621" y="10716"/>
                  </a:cubicBezTo>
                  <a:cubicBezTo>
                    <a:pt x="10728" y="10561"/>
                    <a:pt x="10847" y="10395"/>
                    <a:pt x="10954" y="10228"/>
                  </a:cubicBezTo>
                  <a:cubicBezTo>
                    <a:pt x="11966" y="8609"/>
                    <a:pt x="12454" y="6989"/>
                    <a:pt x="12419" y="5239"/>
                  </a:cubicBezTo>
                  <a:cubicBezTo>
                    <a:pt x="12383" y="3834"/>
                    <a:pt x="11788" y="2608"/>
                    <a:pt x="10585" y="1489"/>
                  </a:cubicBezTo>
                  <a:close/>
                  <a:moveTo>
                    <a:pt x="9990" y="10287"/>
                  </a:moveTo>
                  <a:cubicBezTo>
                    <a:pt x="9883" y="10454"/>
                    <a:pt x="9775" y="10621"/>
                    <a:pt x="9656" y="10764"/>
                  </a:cubicBezTo>
                  <a:cubicBezTo>
                    <a:pt x="8894" y="11728"/>
                    <a:pt x="8716" y="12883"/>
                    <a:pt x="8537" y="13990"/>
                  </a:cubicBezTo>
                  <a:lnTo>
                    <a:pt x="8501" y="14288"/>
                  </a:lnTo>
                  <a:cubicBezTo>
                    <a:pt x="8466" y="14455"/>
                    <a:pt x="8501" y="14609"/>
                    <a:pt x="8513" y="14752"/>
                  </a:cubicBezTo>
                  <a:cubicBezTo>
                    <a:pt x="8525" y="14824"/>
                    <a:pt x="8537" y="14907"/>
                    <a:pt x="8537" y="14978"/>
                  </a:cubicBezTo>
                  <a:cubicBezTo>
                    <a:pt x="8561" y="15419"/>
                    <a:pt x="8525" y="15467"/>
                    <a:pt x="8120" y="15586"/>
                  </a:cubicBezTo>
                  <a:cubicBezTo>
                    <a:pt x="7644" y="15717"/>
                    <a:pt x="7204" y="15800"/>
                    <a:pt x="6763" y="15800"/>
                  </a:cubicBezTo>
                  <a:lnTo>
                    <a:pt x="6763" y="15800"/>
                  </a:lnTo>
                  <a:cubicBezTo>
                    <a:pt x="6489" y="15800"/>
                    <a:pt x="6204" y="15764"/>
                    <a:pt x="5918" y="15705"/>
                  </a:cubicBezTo>
                  <a:cubicBezTo>
                    <a:pt x="5525" y="15621"/>
                    <a:pt x="5108" y="15502"/>
                    <a:pt x="4715" y="15395"/>
                  </a:cubicBezTo>
                  <a:lnTo>
                    <a:pt x="4406" y="15300"/>
                  </a:lnTo>
                  <a:cubicBezTo>
                    <a:pt x="4168" y="15240"/>
                    <a:pt x="4156" y="15145"/>
                    <a:pt x="4168" y="15050"/>
                  </a:cubicBezTo>
                  <a:cubicBezTo>
                    <a:pt x="4299" y="13657"/>
                    <a:pt x="3798" y="12359"/>
                    <a:pt x="2572" y="11014"/>
                  </a:cubicBezTo>
                  <a:cubicBezTo>
                    <a:pt x="1858" y="10228"/>
                    <a:pt x="1358" y="9299"/>
                    <a:pt x="1012" y="8216"/>
                  </a:cubicBezTo>
                  <a:cubicBezTo>
                    <a:pt x="798" y="7537"/>
                    <a:pt x="858" y="6847"/>
                    <a:pt x="953" y="6180"/>
                  </a:cubicBezTo>
                  <a:cubicBezTo>
                    <a:pt x="1179" y="4406"/>
                    <a:pt x="1977" y="2965"/>
                    <a:pt x="3334" y="1905"/>
                  </a:cubicBezTo>
                  <a:cubicBezTo>
                    <a:pt x="3656" y="1655"/>
                    <a:pt x="4060" y="1429"/>
                    <a:pt x="4513" y="1286"/>
                  </a:cubicBezTo>
                  <a:cubicBezTo>
                    <a:pt x="5049" y="1084"/>
                    <a:pt x="5608" y="953"/>
                    <a:pt x="6204" y="870"/>
                  </a:cubicBezTo>
                  <a:cubicBezTo>
                    <a:pt x="6442" y="834"/>
                    <a:pt x="6680" y="810"/>
                    <a:pt x="6918" y="810"/>
                  </a:cubicBezTo>
                  <a:cubicBezTo>
                    <a:pt x="8263" y="810"/>
                    <a:pt x="9430" y="1417"/>
                    <a:pt x="10549" y="2656"/>
                  </a:cubicBezTo>
                  <a:cubicBezTo>
                    <a:pt x="11323" y="3513"/>
                    <a:pt x="11657" y="4537"/>
                    <a:pt x="11621" y="6061"/>
                  </a:cubicBezTo>
                  <a:cubicBezTo>
                    <a:pt x="11502" y="7430"/>
                    <a:pt x="11014" y="8811"/>
                    <a:pt x="10240" y="9930"/>
                  </a:cubicBezTo>
                  <a:cubicBezTo>
                    <a:pt x="10133" y="10061"/>
                    <a:pt x="10061" y="10180"/>
                    <a:pt x="9990" y="10287"/>
                  </a:cubicBezTo>
                  <a:close/>
                  <a:moveTo>
                    <a:pt x="9073" y="17479"/>
                  </a:moveTo>
                  <a:cubicBezTo>
                    <a:pt x="8835" y="17765"/>
                    <a:pt x="8799" y="18015"/>
                    <a:pt x="8930" y="18336"/>
                  </a:cubicBezTo>
                  <a:cubicBezTo>
                    <a:pt x="9097" y="18741"/>
                    <a:pt x="9037" y="18991"/>
                    <a:pt x="8704" y="19158"/>
                  </a:cubicBezTo>
                  <a:cubicBezTo>
                    <a:pt x="8537" y="19253"/>
                    <a:pt x="8299" y="19455"/>
                    <a:pt x="8513" y="19920"/>
                  </a:cubicBezTo>
                  <a:cubicBezTo>
                    <a:pt x="8716" y="20384"/>
                    <a:pt x="8763" y="20646"/>
                    <a:pt x="8692" y="20777"/>
                  </a:cubicBezTo>
                  <a:cubicBezTo>
                    <a:pt x="8621" y="20920"/>
                    <a:pt x="8359" y="20991"/>
                    <a:pt x="7894" y="21003"/>
                  </a:cubicBezTo>
                  <a:cubicBezTo>
                    <a:pt x="7620" y="21015"/>
                    <a:pt x="7323" y="21039"/>
                    <a:pt x="6989" y="21039"/>
                  </a:cubicBezTo>
                  <a:cubicBezTo>
                    <a:pt x="6489" y="21039"/>
                    <a:pt x="5954" y="21015"/>
                    <a:pt x="5489" y="20991"/>
                  </a:cubicBezTo>
                  <a:cubicBezTo>
                    <a:pt x="5061" y="20979"/>
                    <a:pt x="4680" y="20801"/>
                    <a:pt x="4370" y="20455"/>
                  </a:cubicBezTo>
                  <a:cubicBezTo>
                    <a:pt x="4191" y="20265"/>
                    <a:pt x="4168" y="20098"/>
                    <a:pt x="4275" y="19908"/>
                  </a:cubicBezTo>
                  <a:cubicBezTo>
                    <a:pt x="4465" y="19562"/>
                    <a:pt x="4596" y="19158"/>
                    <a:pt x="4072" y="18812"/>
                  </a:cubicBezTo>
                  <a:cubicBezTo>
                    <a:pt x="3989" y="18753"/>
                    <a:pt x="3941" y="18693"/>
                    <a:pt x="3941" y="18622"/>
                  </a:cubicBezTo>
                  <a:cubicBezTo>
                    <a:pt x="3929" y="18538"/>
                    <a:pt x="3965" y="18419"/>
                    <a:pt x="4084" y="18276"/>
                  </a:cubicBezTo>
                  <a:lnTo>
                    <a:pt x="4191" y="18181"/>
                  </a:lnTo>
                  <a:cubicBezTo>
                    <a:pt x="4239" y="18146"/>
                    <a:pt x="4287" y="18098"/>
                    <a:pt x="4322" y="18062"/>
                  </a:cubicBezTo>
                  <a:cubicBezTo>
                    <a:pt x="4465" y="17907"/>
                    <a:pt x="4584" y="17741"/>
                    <a:pt x="4560" y="17562"/>
                  </a:cubicBezTo>
                  <a:cubicBezTo>
                    <a:pt x="4549" y="17384"/>
                    <a:pt x="4430" y="17253"/>
                    <a:pt x="4251" y="17110"/>
                  </a:cubicBezTo>
                  <a:lnTo>
                    <a:pt x="4168" y="17026"/>
                  </a:lnTo>
                  <a:cubicBezTo>
                    <a:pt x="4013" y="16907"/>
                    <a:pt x="3870" y="16776"/>
                    <a:pt x="3787" y="16645"/>
                  </a:cubicBezTo>
                  <a:cubicBezTo>
                    <a:pt x="3727" y="16538"/>
                    <a:pt x="3751" y="16336"/>
                    <a:pt x="3787" y="16276"/>
                  </a:cubicBezTo>
                  <a:cubicBezTo>
                    <a:pt x="3834" y="16217"/>
                    <a:pt x="3989" y="16133"/>
                    <a:pt x="4132" y="16133"/>
                  </a:cubicBezTo>
                  <a:lnTo>
                    <a:pt x="4168" y="16133"/>
                  </a:lnTo>
                  <a:cubicBezTo>
                    <a:pt x="4513" y="16181"/>
                    <a:pt x="4858" y="16276"/>
                    <a:pt x="5156" y="16371"/>
                  </a:cubicBezTo>
                  <a:cubicBezTo>
                    <a:pt x="5668" y="16526"/>
                    <a:pt x="6168" y="16610"/>
                    <a:pt x="6692" y="16610"/>
                  </a:cubicBezTo>
                  <a:cubicBezTo>
                    <a:pt x="7418" y="16610"/>
                    <a:pt x="8180" y="16467"/>
                    <a:pt x="9002" y="16157"/>
                  </a:cubicBezTo>
                  <a:cubicBezTo>
                    <a:pt x="9323" y="16431"/>
                    <a:pt x="9466" y="16610"/>
                    <a:pt x="9478" y="16764"/>
                  </a:cubicBezTo>
                  <a:cubicBezTo>
                    <a:pt x="9490" y="16931"/>
                    <a:pt x="9371" y="17122"/>
                    <a:pt x="9073" y="1747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208;p25"/>
            <p:cNvSpPr/>
            <p:nvPr/>
          </p:nvSpPr>
          <p:spPr>
            <a:xfrm>
              <a:off x="921225" y="2777550"/>
              <a:ext cx="31000" cy="55100"/>
            </a:xfrm>
            <a:custGeom>
              <a:avLst/>
              <a:gdLst/>
              <a:ahLst/>
              <a:cxnLst/>
              <a:rect l="l" t="t" r="r" b="b"/>
              <a:pathLst>
                <a:path w="1240" h="2204" extrusionOk="0">
                  <a:moveTo>
                    <a:pt x="60" y="2203"/>
                  </a:moveTo>
                  <a:lnTo>
                    <a:pt x="287" y="2049"/>
                  </a:lnTo>
                  <a:cubicBezTo>
                    <a:pt x="358" y="1989"/>
                    <a:pt x="418" y="1953"/>
                    <a:pt x="489" y="1906"/>
                  </a:cubicBezTo>
                  <a:cubicBezTo>
                    <a:pt x="644" y="1822"/>
                    <a:pt x="775" y="1727"/>
                    <a:pt x="822" y="1584"/>
                  </a:cubicBezTo>
                  <a:cubicBezTo>
                    <a:pt x="846" y="1489"/>
                    <a:pt x="894" y="1406"/>
                    <a:pt x="941" y="1298"/>
                  </a:cubicBezTo>
                  <a:cubicBezTo>
                    <a:pt x="1072" y="1001"/>
                    <a:pt x="1239" y="679"/>
                    <a:pt x="1132" y="227"/>
                  </a:cubicBezTo>
                  <a:lnTo>
                    <a:pt x="1084" y="1"/>
                  </a:lnTo>
                  <a:lnTo>
                    <a:pt x="906" y="144"/>
                  </a:lnTo>
                  <a:cubicBezTo>
                    <a:pt x="251" y="620"/>
                    <a:pt x="1" y="1156"/>
                    <a:pt x="48" y="192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209;p25"/>
            <p:cNvSpPr/>
            <p:nvPr/>
          </p:nvSpPr>
          <p:spPr>
            <a:xfrm>
              <a:off x="692325" y="2793625"/>
              <a:ext cx="38725" cy="35450"/>
            </a:xfrm>
            <a:custGeom>
              <a:avLst/>
              <a:gdLst/>
              <a:ahLst/>
              <a:cxnLst/>
              <a:rect l="l" t="t" r="r" b="b"/>
              <a:pathLst>
                <a:path w="1549" h="1418" extrusionOk="0">
                  <a:moveTo>
                    <a:pt x="49" y="322"/>
                  </a:moveTo>
                  <a:cubicBezTo>
                    <a:pt x="60" y="417"/>
                    <a:pt x="60" y="536"/>
                    <a:pt x="156" y="632"/>
                  </a:cubicBezTo>
                  <a:cubicBezTo>
                    <a:pt x="299" y="810"/>
                    <a:pt x="465" y="953"/>
                    <a:pt x="632" y="1108"/>
                  </a:cubicBezTo>
                  <a:cubicBezTo>
                    <a:pt x="692" y="1167"/>
                    <a:pt x="751" y="1227"/>
                    <a:pt x="811" y="1275"/>
                  </a:cubicBezTo>
                  <a:cubicBezTo>
                    <a:pt x="918" y="1370"/>
                    <a:pt x="1013" y="1417"/>
                    <a:pt x="1120" y="1417"/>
                  </a:cubicBezTo>
                  <a:cubicBezTo>
                    <a:pt x="1358" y="1417"/>
                    <a:pt x="1465" y="1156"/>
                    <a:pt x="1513" y="1060"/>
                  </a:cubicBezTo>
                  <a:lnTo>
                    <a:pt x="1549" y="977"/>
                  </a:lnTo>
                  <a:lnTo>
                    <a:pt x="1477" y="894"/>
                  </a:lnTo>
                  <a:cubicBezTo>
                    <a:pt x="1406" y="810"/>
                    <a:pt x="1334" y="739"/>
                    <a:pt x="1251" y="655"/>
                  </a:cubicBezTo>
                  <a:cubicBezTo>
                    <a:pt x="1061" y="453"/>
                    <a:pt x="882" y="263"/>
                    <a:pt x="692" y="84"/>
                  </a:cubicBezTo>
                  <a:cubicBezTo>
                    <a:pt x="632" y="36"/>
                    <a:pt x="572" y="1"/>
                    <a:pt x="465" y="1"/>
                  </a:cubicBezTo>
                  <a:cubicBezTo>
                    <a:pt x="406" y="1"/>
                    <a:pt x="358" y="1"/>
                    <a:pt x="299" y="24"/>
                  </a:cubicBezTo>
                  <a:cubicBezTo>
                    <a:pt x="263" y="24"/>
                    <a:pt x="215" y="36"/>
                    <a:pt x="180" y="36"/>
                  </a:cubicBezTo>
                  <a:lnTo>
                    <a:pt x="1" y="36"/>
                  </a:lnTo>
                  <a:lnTo>
                    <a:pt x="37" y="215"/>
                  </a:lnTo>
                  <a:cubicBezTo>
                    <a:pt x="37" y="263"/>
                    <a:pt x="37" y="286"/>
                    <a:pt x="49" y="32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210;p25"/>
            <p:cNvSpPr/>
            <p:nvPr/>
          </p:nvSpPr>
          <p:spPr>
            <a:xfrm>
              <a:off x="825675" y="2751350"/>
              <a:ext cx="18500" cy="61650"/>
            </a:xfrm>
            <a:custGeom>
              <a:avLst/>
              <a:gdLst/>
              <a:ahLst/>
              <a:cxnLst/>
              <a:rect l="l" t="t" r="r" b="b"/>
              <a:pathLst>
                <a:path w="740" h="2466" extrusionOk="0">
                  <a:moveTo>
                    <a:pt x="596" y="2466"/>
                  </a:moveTo>
                  <a:lnTo>
                    <a:pt x="620" y="1989"/>
                  </a:lnTo>
                  <a:cubicBezTo>
                    <a:pt x="632" y="1823"/>
                    <a:pt x="656" y="1668"/>
                    <a:pt x="668" y="1513"/>
                  </a:cubicBezTo>
                  <a:cubicBezTo>
                    <a:pt x="715" y="1084"/>
                    <a:pt x="739" y="727"/>
                    <a:pt x="703" y="334"/>
                  </a:cubicBezTo>
                  <a:cubicBezTo>
                    <a:pt x="680" y="227"/>
                    <a:pt x="572" y="180"/>
                    <a:pt x="501" y="132"/>
                  </a:cubicBezTo>
                  <a:cubicBezTo>
                    <a:pt x="489" y="120"/>
                    <a:pt x="453" y="120"/>
                    <a:pt x="441" y="96"/>
                  </a:cubicBezTo>
                  <a:lnTo>
                    <a:pt x="275" y="1"/>
                  </a:lnTo>
                  <a:lnTo>
                    <a:pt x="215" y="180"/>
                  </a:lnTo>
                  <a:cubicBezTo>
                    <a:pt x="1" y="834"/>
                    <a:pt x="37" y="1525"/>
                    <a:pt x="358" y="206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211;p25"/>
            <p:cNvSpPr/>
            <p:nvPr/>
          </p:nvSpPr>
          <p:spPr>
            <a:xfrm>
              <a:off x="753350" y="2945425"/>
              <a:ext cx="123550" cy="159875"/>
            </a:xfrm>
            <a:custGeom>
              <a:avLst/>
              <a:gdLst/>
              <a:ahLst/>
              <a:cxnLst/>
              <a:rect l="l" t="t" r="r" b="b"/>
              <a:pathLst>
                <a:path w="4942" h="6395" extrusionOk="0">
                  <a:moveTo>
                    <a:pt x="2775" y="1"/>
                  </a:moveTo>
                  <a:cubicBezTo>
                    <a:pt x="2525" y="1"/>
                    <a:pt x="2263" y="60"/>
                    <a:pt x="2037" y="179"/>
                  </a:cubicBezTo>
                  <a:cubicBezTo>
                    <a:pt x="2013" y="203"/>
                    <a:pt x="1977" y="203"/>
                    <a:pt x="1941" y="215"/>
                  </a:cubicBezTo>
                  <a:cubicBezTo>
                    <a:pt x="1894" y="227"/>
                    <a:pt x="1846" y="227"/>
                    <a:pt x="1810" y="239"/>
                  </a:cubicBezTo>
                  <a:cubicBezTo>
                    <a:pt x="1108" y="477"/>
                    <a:pt x="572" y="810"/>
                    <a:pt x="108" y="1275"/>
                  </a:cubicBezTo>
                  <a:lnTo>
                    <a:pt x="1" y="1370"/>
                  </a:lnTo>
                  <a:lnTo>
                    <a:pt x="108" y="1477"/>
                  </a:lnTo>
                  <a:cubicBezTo>
                    <a:pt x="239" y="1596"/>
                    <a:pt x="358" y="1656"/>
                    <a:pt x="489" y="1656"/>
                  </a:cubicBezTo>
                  <a:cubicBezTo>
                    <a:pt x="632" y="1656"/>
                    <a:pt x="715" y="1596"/>
                    <a:pt x="810" y="1549"/>
                  </a:cubicBezTo>
                  <a:cubicBezTo>
                    <a:pt x="834" y="1537"/>
                    <a:pt x="870" y="1525"/>
                    <a:pt x="882" y="1513"/>
                  </a:cubicBezTo>
                  <a:cubicBezTo>
                    <a:pt x="1025" y="1430"/>
                    <a:pt x="1191" y="1358"/>
                    <a:pt x="1346" y="1287"/>
                  </a:cubicBezTo>
                  <a:cubicBezTo>
                    <a:pt x="1668" y="1120"/>
                    <a:pt x="1977" y="977"/>
                    <a:pt x="2311" y="882"/>
                  </a:cubicBezTo>
                  <a:cubicBezTo>
                    <a:pt x="2430" y="858"/>
                    <a:pt x="2561" y="834"/>
                    <a:pt x="2680" y="834"/>
                  </a:cubicBezTo>
                  <a:cubicBezTo>
                    <a:pt x="3108" y="834"/>
                    <a:pt x="3513" y="1049"/>
                    <a:pt x="3787" y="1406"/>
                  </a:cubicBezTo>
                  <a:cubicBezTo>
                    <a:pt x="4037" y="1751"/>
                    <a:pt x="4144" y="2168"/>
                    <a:pt x="4073" y="2561"/>
                  </a:cubicBezTo>
                  <a:cubicBezTo>
                    <a:pt x="4025" y="2549"/>
                    <a:pt x="3966" y="2537"/>
                    <a:pt x="3918" y="2525"/>
                  </a:cubicBezTo>
                  <a:cubicBezTo>
                    <a:pt x="3608" y="2406"/>
                    <a:pt x="3275" y="2358"/>
                    <a:pt x="2965" y="2358"/>
                  </a:cubicBezTo>
                  <a:cubicBezTo>
                    <a:pt x="2120" y="2358"/>
                    <a:pt x="1358" y="2763"/>
                    <a:pt x="822" y="3477"/>
                  </a:cubicBezTo>
                  <a:cubicBezTo>
                    <a:pt x="227" y="4275"/>
                    <a:pt x="251" y="4930"/>
                    <a:pt x="929" y="5680"/>
                  </a:cubicBezTo>
                  <a:cubicBezTo>
                    <a:pt x="1370" y="6168"/>
                    <a:pt x="1787" y="6394"/>
                    <a:pt x="2251" y="6394"/>
                  </a:cubicBezTo>
                  <a:cubicBezTo>
                    <a:pt x="2442" y="6394"/>
                    <a:pt x="2632" y="6347"/>
                    <a:pt x="2846" y="6252"/>
                  </a:cubicBezTo>
                  <a:cubicBezTo>
                    <a:pt x="3096" y="6156"/>
                    <a:pt x="3311" y="5990"/>
                    <a:pt x="3513" y="5823"/>
                  </a:cubicBezTo>
                  <a:cubicBezTo>
                    <a:pt x="3561" y="5799"/>
                    <a:pt x="3585" y="5763"/>
                    <a:pt x="3632" y="5740"/>
                  </a:cubicBezTo>
                  <a:cubicBezTo>
                    <a:pt x="3763" y="5632"/>
                    <a:pt x="3870" y="5525"/>
                    <a:pt x="4025" y="5394"/>
                  </a:cubicBezTo>
                  <a:lnTo>
                    <a:pt x="4049" y="5359"/>
                  </a:lnTo>
                  <a:lnTo>
                    <a:pt x="4204" y="6287"/>
                  </a:lnTo>
                  <a:lnTo>
                    <a:pt x="4466" y="6287"/>
                  </a:lnTo>
                  <a:lnTo>
                    <a:pt x="4585" y="6287"/>
                  </a:lnTo>
                  <a:lnTo>
                    <a:pt x="4620" y="6180"/>
                  </a:lnTo>
                  <a:cubicBezTo>
                    <a:pt x="4632" y="6109"/>
                    <a:pt x="4668" y="6049"/>
                    <a:pt x="4680" y="5978"/>
                  </a:cubicBezTo>
                  <a:cubicBezTo>
                    <a:pt x="4728" y="5811"/>
                    <a:pt x="4775" y="5644"/>
                    <a:pt x="4799" y="5478"/>
                  </a:cubicBezTo>
                  <a:cubicBezTo>
                    <a:pt x="4858" y="4823"/>
                    <a:pt x="4894" y="4156"/>
                    <a:pt x="4918" y="3501"/>
                  </a:cubicBezTo>
                  <a:cubicBezTo>
                    <a:pt x="4930" y="3120"/>
                    <a:pt x="4942" y="2608"/>
                    <a:pt x="4906" y="2108"/>
                  </a:cubicBezTo>
                  <a:cubicBezTo>
                    <a:pt x="4799" y="977"/>
                    <a:pt x="3811" y="1"/>
                    <a:pt x="2775" y="1"/>
                  </a:cubicBezTo>
                  <a:close/>
                  <a:moveTo>
                    <a:pt x="1882" y="3477"/>
                  </a:moveTo>
                  <a:cubicBezTo>
                    <a:pt x="2227" y="3311"/>
                    <a:pt x="2549" y="3215"/>
                    <a:pt x="2858" y="3215"/>
                  </a:cubicBezTo>
                  <a:cubicBezTo>
                    <a:pt x="3251" y="3215"/>
                    <a:pt x="3632" y="3335"/>
                    <a:pt x="4037" y="3561"/>
                  </a:cubicBezTo>
                  <a:cubicBezTo>
                    <a:pt x="3870" y="4466"/>
                    <a:pt x="3454" y="5109"/>
                    <a:pt x="2739" y="5478"/>
                  </a:cubicBezTo>
                  <a:cubicBezTo>
                    <a:pt x="2620" y="5537"/>
                    <a:pt x="2489" y="5573"/>
                    <a:pt x="2346" y="5573"/>
                  </a:cubicBezTo>
                  <a:lnTo>
                    <a:pt x="2346" y="5573"/>
                  </a:lnTo>
                  <a:cubicBezTo>
                    <a:pt x="1763" y="5573"/>
                    <a:pt x="1179" y="5097"/>
                    <a:pt x="1132" y="4573"/>
                  </a:cubicBezTo>
                  <a:cubicBezTo>
                    <a:pt x="1108" y="4263"/>
                    <a:pt x="1513" y="3668"/>
                    <a:pt x="1882" y="347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9" name="TextBox 48"/>
          <p:cNvSpPr txBox="1"/>
          <p:nvPr userDrawn="1"/>
        </p:nvSpPr>
        <p:spPr>
          <a:xfrm>
            <a:off x="5189785" y="1282768"/>
            <a:ext cx="385242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n w="28575" cmpd="thickThin"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UTM Cookies" panose="02040603050506020204" pitchFamily="18" charset="0"/>
              </a:rPr>
              <a:t>RÈN</a:t>
            </a:r>
            <a:r>
              <a:rPr lang="en-US" sz="4400" baseline="0" dirty="0" smtClean="0">
                <a:ln w="28575" cmpd="thickThin"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UTM Cookies" panose="02040603050506020204" pitchFamily="18" charset="0"/>
              </a:rPr>
              <a:t> NẾP SỐNG</a:t>
            </a:r>
            <a:endParaRPr lang="en-US" sz="4400" dirty="0">
              <a:ln w="28575" cmpd="thickThin">
                <a:solidFill>
                  <a:schemeClr val="accent2">
                    <a:lumMod val="50000"/>
                  </a:schemeClr>
                </a:solidFill>
              </a:ln>
              <a:solidFill>
                <a:schemeClr val="bg1"/>
              </a:solidFill>
              <a:latin typeface="UTM Cookies" panose="02040603050506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9655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 build="p">
        <p:tmplLst>
          <p:tmpl lvl="1">
            <p:tnLst>
              <p:par>
                <p:cTn presetID="10" presetClass="entr" presetSubtype="0" fill="hold" nodeType="withEffect" nodePh="1">
                  <p:stCondLst>
                    <p:cond delay="0"/>
                  </p:stCondLst>
                  <p:endCondLst>
                    <p:cond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 preserve="1">
  <p:cSld name="1_Blank">
    <p:bg>
      <p:bgPr>
        <a:solidFill>
          <a:srgbClr val="F9E27F"/>
        </a:solidFill>
        <a:effectLst/>
      </p:bgPr>
    </p:bg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 userDrawn="1"/>
        </p:nvSpPr>
        <p:spPr>
          <a:xfrm>
            <a:off x="348343" y="116114"/>
            <a:ext cx="8636000" cy="4717143"/>
          </a:xfrm>
          <a:prstGeom prst="roundRect">
            <a:avLst>
              <a:gd name="adj" fmla="val 5424"/>
            </a:avLst>
          </a:prstGeom>
          <a:solidFill>
            <a:schemeClr val="bg1"/>
          </a:solidFill>
          <a:ln w="41275" cmpd="dbl"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6974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 preserve="1">
  <p:cSld name="1_Blank">
    <p:bg>
      <p:bgPr>
        <a:solidFill>
          <a:srgbClr val="FEF8B0"/>
        </a:solidFill>
        <a:effectLst/>
      </p:bgPr>
    </p:bg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 userDrawn="1"/>
        </p:nvSpPr>
        <p:spPr>
          <a:xfrm>
            <a:off x="348343" y="116114"/>
            <a:ext cx="8636000" cy="4717143"/>
          </a:xfrm>
          <a:prstGeom prst="roundRect">
            <a:avLst>
              <a:gd name="adj" fmla="val 5424"/>
            </a:avLst>
          </a:prstGeom>
          <a:solidFill>
            <a:schemeClr val="bg1"/>
          </a:solidFill>
          <a:ln w="41275" cmpd="dbl"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6418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preserve="1" userDrawn="1">
  <p:cSld name="1_Blank">
    <p:bg>
      <p:bgPr>
        <a:solidFill>
          <a:srgbClr val="DDE9AB"/>
        </a:solidFill>
        <a:effectLst/>
      </p:bgPr>
    </p:bg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10;p2"/>
          <p:cNvSpPr/>
          <p:nvPr userDrawn="1"/>
        </p:nvSpPr>
        <p:spPr>
          <a:xfrm>
            <a:off x="506350" y="849896"/>
            <a:ext cx="2369644" cy="2369644"/>
          </a:xfrm>
          <a:custGeom>
            <a:avLst/>
            <a:gdLst/>
            <a:ahLst/>
            <a:cxnLst/>
            <a:rect l="l" t="t" r="r" b="b"/>
            <a:pathLst>
              <a:path w="47804" h="47804" extrusionOk="0">
                <a:moveTo>
                  <a:pt x="23908" y="0"/>
                </a:moveTo>
                <a:cubicBezTo>
                  <a:pt x="22372" y="0"/>
                  <a:pt x="21050" y="1917"/>
                  <a:pt x="19586" y="2203"/>
                </a:cubicBezTo>
                <a:cubicBezTo>
                  <a:pt x="19422" y="2235"/>
                  <a:pt x="19253" y="2249"/>
                  <a:pt x="19080" y="2249"/>
                </a:cubicBezTo>
                <a:cubicBezTo>
                  <a:pt x="17963" y="2249"/>
                  <a:pt x="16678" y="1664"/>
                  <a:pt x="15580" y="1664"/>
                </a:cubicBezTo>
                <a:cubicBezTo>
                  <a:pt x="15289" y="1664"/>
                  <a:pt x="15010" y="1705"/>
                  <a:pt x="14752" y="1810"/>
                </a:cubicBezTo>
                <a:cubicBezTo>
                  <a:pt x="13347" y="2393"/>
                  <a:pt x="12859" y="4667"/>
                  <a:pt x="11609" y="5501"/>
                </a:cubicBezTo>
                <a:cubicBezTo>
                  <a:pt x="10359" y="6334"/>
                  <a:pt x="8049" y="5929"/>
                  <a:pt x="7001" y="6989"/>
                </a:cubicBezTo>
                <a:cubicBezTo>
                  <a:pt x="5941" y="8049"/>
                  <a:pt x="6346" y="10358"/>
                  <a:pt x="5513" y="11609"/>
                </a:cubicBezTo>
                <a:cubicBezTo>
                  <a:pt x="4667" y="12859"/>
                  <a:pt x="2393" y="13347"/>
                  <a:pt x="1810" y="14740"/>
                </a:cubicBezTo>
                <a:cubicBezTo>
                  <a:pt x="1238" y="16133"/>
                  <a:pt x="2500" y="18074"/>
                  <a:pt x="2203" y="19586"/>
                </a:cubicBezTo>
                <a:cubicBezTo>
                  <a:pt x="1917" y="21026"/>
                  <a:pt x="0" y="22360"/>
                  <a:pt x="0" y="23896"/>
                </a:cubicBezTo>
                <a:cubicBezTo>
                  <a:pt x="0" y="25432"/>
                  <a:pt x="1917" y="26753"/>
                  <a:pt x="2203" y="28218"/>
                </a:cubicBezTo>
                <a:cubicBezTo>
                  <a:pt x="2500" y="29718"/>
                  <a:pt x="1250" y="31671"/>
                  <a:pt x="1810" y="33052"/>
                </a:cubicBezTo>
                <a:cubicBezTo>
                  <a:pt x="2393" y="34445"/>
                  <a:pt x="4679" y="34945"/>
                  <a:pt x="5513" y="36195"/>
                </a:cubicBezTo>
                <a:cubicBezTo>
                  <a:pt x="6346" y="37445"/>
                  <a:pt x="5941" y="39743"/>
                  <a:pt x="7001" y="40803"/>
                </a:cubicBezTo>
                <a:cubicBezTo>
                  <a:pt x="8049" y="41862"/>
                  <a:pt x="10359" y="41457"/>
                  <a:pt x="11609" y="42291"/>
                </a:cubicBezTo>
                <a:cubicBezTo>
                  <a:pt x="12859" y="43124"/>
                  <a:pt x="13347" y="45398"/>
                  <a:pt x="14752" y="45982"/>
                </a:cubicBezTo>
                <a:cubicBezTo>
                  <a:pt x="15017" y="46094"/>
                  <a:pt x="15304" y="46138"/>
                  <a:pt x="15604" y="46138"/>
                </a:cubicBezTo>
                <a:cubicBezTo>
                  <a:pt x="16698" y="46138"/>
                  <a:pt x="17975" y="45555"/>
                  <a:pt x="19084" y="45555"/>
                </a:cubicBezTo>
                <a:cubicBezTo>
                  <a:pt x="19256" y="45555"/>
                  <a:pt x="19424" y="45569"/>
                  <a:pt x="19586" y="45601"/>
                </a:cubicBezTo>
                <a:cubicBezTo>
                  <a:pt x="21027" y="45875"/>
                  <a:pt x="22372" y="47803"/>
                  <a:pt x="23908" y="47803"/>
                </a:cubicBezTo>
                <a:cubicBezTo>
                  <a:pt x="25432" y="47803"/>
                  <a:pt x="26754" y="45875"/>
                  <a:pt x="28218" y="45601"/>
                </a:cubicBezTo>
                <a:cubicBezTo>
                  <a:pt x="28382" y="45568"/>
                  <a:pt x="28551" y="45554"/>
                  <a:pt x="28724" y="45554"/>
                </a:cubicBezTo>
                <a:cubicBezTo>
                  <a:pt x="29835" y="45554"/>
                  <a:pt x="31114" y="46133"/>
                  <a:pt x="32208" y="46133"/>
                </a:cubicBezTo>
                <a:cubicBezTo>
                  <a:pt x="32505" y="46133"/>
                  <a:pt x="32789" y="46091"/>
                  <a:pt x="33052" y="45982"/>
                </a:cubicBezTo>
                <a:cubicBezTo>
                  <a:pt x="34457" y="45398"/>
                  <a:pt x="34945" y="43124"/>
                  <a:pt x="36195" y="42291"/>
                </a:cubicBezTo>
                <a:cubicBezTo>
                  <a:pt x="37445" y="41457"/>
                  <a:pt x="39755" y="41862"/>
                  <a:pt x="40815" y="40803"/>
                </a:cubicBezTo>
                <a:cubicBezTo>
                  <a:pt x="41863" y="39743"/>
                  <a:pt x="41470" y="37445"/>
                  <a:pt x="42303" y="36195"/>
                </a:cubicBezTo>
                <a:cubicBezTo>
                  <a:pt x="43137" y="34945"/>
                  <a:pt x="45411" y="34445"/>
                  <a:pt x="45994" y="33052"/>
                </a:cubicBezTo>
                <a:cubicBezTo>
                  <a:pt x="46566" y="31671"/>
                  <a:pt x="45303" y="29718"/>
                  <a:pt x="45601" y="28218"/>
                </a:cubicBezTo>
                <a:cubicBezTo>
                  <a:pt x="45887" y="26765"/>
                  <a:pt x="47804" y="25432"/>
                  <a:pt x="47804" y="23896"/>
                </a:cubicBezTo>
                <a:cubicBezTo>
                  <a:pt x="47804" y="22360"/>
                  <a:pt x="45887" y="21038"/>
                  <a:pt x="45601" y="19586"/>
                </a:cubicBezTo>
                <a:cubicBezTo>
                  <a:pt x="45303" y="18074"/>
                  <a:pt x="46554" y="16133"/>
                  <a:pt x="45994" y="14740"/>
                </a:cubicBezTo>
                <a:cubicBezTo>
                  <a:pt x="45411" y="13347"/>
                  <a:pt x="43137" y="12859"/>
                  <a:pt x="42303" y="11609"/>
                </a:cubicBezTo>
                <a:cubicBezTo>
                  <a:pt x="41470" y="10358"/>
                  <a:pt x="41863" y="8049"/>
                  <a:pt x="40815" y="6989"/>
                </a:cubicBezTo>
                <a:cubicBezTo>
                  <a:pt x="39755" y="5929"/>
                  <a:pt x="37445" y="6334"/>
                  <a:pt x="36195" y="5501"/>
                </a:cubicBezTo>
                <a:cubicBezTo>
                  <a:pt x="34945" y="4667"/>
                  <a:pt x="34457" y="2393"/>
                  <a:pt x="33052" y="1810"/>
                </a:cubicBezTo>
                <a:cubicBezTo>
                  <a:pt x="32789" y="1699"/>
                  <a:pt x="32505" y="1655"/>
                  <a:pt x="32207" y="1655"/>
                </a:cubicBezTo>
                <a:cubicBezTo>
                  <a:pt x="31110" y="1655"/>
                  <a:pt x="29828" y="2248"/>
                  <a:pt x="28715" y="2248"/>
                </a:cubicBezTo>
                <a:cubicBezTo>
                  <a:pt x="28545" y="2248"/>
                  <a:pt x="28379" y="2235"/>
                  <a:pt x="28218" y="2203"/>
                </a:cubicBezTo>
                <a:cubicBezTo>
                  <a:pt x="26777" y="1917"/>
                  <a:pt x="25432" y="0"/>
                  <a:pt x="23908" y="0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" name="Google Shape;13;p2"/>
          <p:cNvGrpSpPr/>
          <p:nvPr userDrawn="1"/>
        </p:nvGrpSpPr>
        <p:grpSpPr>
          <a:xfrm rot="10800000" flipH="1">
            <a:off x="0" y="1662988"/>
            <a:ext cx="10175022" cy="3480512"/>
            <a:chOff x="1367050" y="3059225"/>
            <a:chExt cx="1407100" cy="848450"/>
          </a:xfrm>
        </p:grpSpPr>
        <p:sp>
          <p:nvSpPr>
            <p:cNvPr id="5" name="Google Shape;14;p2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15;p2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" name="Google Shape;11;p2"/>
          <p:cNvSpPr/>
          <p:nvPr userDrawn="1"/>
        </p:nvSpPr>
        <p:spPr>
          <a:xfrm flipH="1">
            <a:off x="1566733" y="10313"/>
            <a:ext cx="7578093" cy="3705480"/>
          </a:xfrm>
          <a:custGeom>
            <a:avLst/>
            <a:gdLst/>
            <a:ahLst/>
            <a:cxnLst/>
            <a:rect l="l" t="t" r="r" b="b"/>
            <a:pathLst>
              <a:path w="40828" h="24587" extrusionOk="0">
                <a:moveTo>
                  <a:pt x="1" y="0"/>
                </a:moveTo>
                <a:lnTo>
                  <a:pt x="1" y="12"/>
                </a:lnTo>
                <a:lnTo>
                  <a:pt x="1" y="24586"/>
                </a:lnTo>
                <a:cubicBezTo>
                  <a:pt x="1" y="24586"/>
                  <a:pt x="20777" y="24039"/>
                  <a:pt x="25778" y="15716"/>
                </a:cubicBezTo>
                <a:cubicBezTo>
                  <a:pt x="30779" y="7394"/>
                  <a:pt x="37518" y="8061"/>
                  <a:pt x="39173" y="5536"/>
                </a:cubicBezTo>
                <a:cubicBezTo>
                  <a:pt x="40827" y="3000"/>
                  <a:pt x="39577" y="0"/>
                  <a:pt x="39577" y="0"/>
                </a:cubicBezTo>
                <a:close/>
              </a:path>
            </a:pathLst>
          </a:custGeom>
          <a:solidFill>
            <a:srgbClr val="62BB4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" name="Google Shape;267;p25"/>
          <p:cNvGrpSpPr/>
          <p:nvPr userDrawn="1"/>
        </p:nvGrpSpPr>
        <p:grpSpPr>
          <a:xfrm rot="1093143">
            <a:off x="7684861" y="3602545"/>
            <a:ext cx="975516" cy="936649"/>
            <a:chOff x="3885600" y="2960625"/>
            <a:chExt cx="470600" cy="451850"/>
          </a:xfrm>
        </p:grpSpPr>
        <p:sp>
          <p:nvSpPr>
            <p:cNvPr id="9" name="Google Shape;268;p25"/>
            <p:cNvSpPr/>
            <p:nvPr/>
          </p:nvSpPr>
          <p:spPr>
            <a:xfrm>
              <a:off x="3895725" y="3066575"/>
              <a:ext cx="446500" cy="206900"/>
            </a:xfrm>
            <a:custGeom>
              <a:avLst/>
              <a:gdLst/>
              <a:ahLst/>
              <a:cxnLst/>
              <a:rect l="l" t="t" r="r" b="b"/>
              <a:pathLst>
                <a:path w="17860" h="8276" extrusionOk="0">
                  <a:moveTo>
                    <a:pt x="11049" y="8109"/>
                  </a:moveTo>
                  <a:lnTo>
                    <a:pt x="11049" y="7287"/>
                  </a:lnTo>
                  <a:cubicBezTo>
                    <a:pt x="11037" y="6871"/>
                    <a:pt x="10930" y="6740"/>
                    <a:pt x="10549" y="6704"/>
                  </a:cubicBezTo>
                  <a:cubicBezTo>
                    <a:pt x="9620" y="6644"/>
                    <a:pt x="8703" y="6609"/>
                    <a:pt x="7775" y="6573"/>
                  </a:cubicBezTo>
                  <a:cubicBezTo>
                    <a:pt x="7322" y="6561"/>
                    <a:pt x="7120" y="6763"/>
                    <a:pt x="7060" y="7216"/>
                  </a:cubicBezTo>
                  <a:cubicBezTo>
                    <a:pt x="7049" y="7406"/>
                    <a:pt x="7025" y="7585"/>
                    <a:pt x="7001" y="7835"/>
                  </a:cubicBezTo>
                  <a:cubicBezTo>
                    <a:pt x="6679" y="7871"/>
                    <a:pt x="6382" y="7930"/>
                    <a:pt x="6072" y="7942"/>
                  </a:cubicBezTo>
                  <a:cubicBezTo>
                    <a:pt x="4489" y="8002"/>
                    <a:pt x="2929" y="7918"/>
                    <a:pt x="1381" y="7704"/>
                  </a:cubicBezTo>
                  <a:cubicBezTo>
                    <a:pt x="95" y="7525"/>
                    <a:pt x="226" y="7382"/>
                    <a:pt x="143" y="6347"/>
                  </a:cubicBezTo>
                  <a:cubicBezTo>
                    <a:pt x="0" y="4608"/>
                    <a:pt x="95" y="2870"/>
                    <a:pt x="262" y="1132"/>
                  </a:cubicBezTo>
                  <a:cubicBezTo>
                    <a:pt x="274" y="929"/>
                    <a:pt x="310" y="739"/>
                    <a:pt x="393" y="572"/>
                  </a:cubicBezTo>
                  <a:cubicBezTo>
                    <a:pt x="560" y="251"/>
                    <a:pt x="845" y="60"/>
                    <a:pt x="1226" y="60"/>
                  </a:cubicBezTo>
                  <a:cubicBezTo>
                    <a:pt x="2119" y="60"/>
                    <a:pt x="3012" y="1"/>
                    <a:pt x="3893" y="60"/>
                  </a:cubicBezTo>
                  <a:cubicBezTo>
                    <a:pt x="4786" y="120"/>
                    <a:pt x="5667" y="72"/>
                    <a:pt x="6560" y="36"/>
                  </a:cubicBezTo>
                  <a:cubicBezTo>
                    <a:pt x="6798" y="24"/>
                    <a:pt x="7049" y="24"/>
                    <a:pt x="7287" y="60"/>
                  </a:cubicBezTo>
                  <a:cubicBezTo>
                    <a:pt x="9061" y="239"/>
                    <a:pt x="10847" y="120"/>
                    <a:pt x="12621" y="132"/>
                  </a:cubicBezTo>
                  <a:cubicBezTo>
                    <a:pt x="13466" y="144"/>
                    <a:pt x="14323" y="60"/>
                    <a:pt x="15180" y="60"/>
                  </a:cubicBezTo>
                  <a:cubicBezTo>
                    <a:pt x="15728" y="60"/>
                    <a:pt x="16288" y="132"/>
                    <a:pt x="16847" y="203"/>
                  </a:cubicBezTo>
                  <a:cubicBezTo>
                    <a:pt x="17514" y="298"/>
                    <a:pt x="17740" y="548"/>
                    <a:pt x="17776" y="1251"/>
                  </a:cubicBezTo>
                  <a:cubicBezTo>
                    <a:pt x="17824" y="2060"/>
                    <a:pt x="17859" y="2882"/>
                    <a:pt x="17859" y="3703"/>
                  </a:cubicBezTo>
                  <a:cubicBezTo>
                    <a:pt x="17859" y="4334"/>
                    <a:pt x="17836" y="5001"/>
                    <a:pt x="17788" y="5632"/>
                  </a:cubicBezTo>
                  <a:cubicBezTo>
                    <a:pt x="17752" y="6109"/>
                    <a:pt x="17657" y="6609"/>
                    <a:pt x="17562" y="7085"/>
                  </a:cubicBezTo>
                  <a:cubicBezTo>
                    <a:pt x="17466" y="7454"/>
                    <a:pt x="17157" y="7644"/>
                    <a:pt x="16800" y="7716"/>
                  </a:cubicBezTo>
                  <a:cubicBezTo>
                    <a:pt x="14954" y="8133"/>
                    <a:pt x="13073" y="8275"/>
                    <a:pt x="11192" y="8204"/>
                  </a:cubicBezTo>
                  <a:cubicBezTo>
                    <a:pt x="11168" y="8180"/>
                    <a:pt x="11156" y="8168"/>
                    <a:pt x="11049" y="810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269;p25"/>
            <p:cNvSpPr/>
            <p:nvPr/>
          </p:nvSpPr>
          <p:spPr>
            <a:xfrm>
              <a:off x="3910300" y="3268975"/>
              <a:ext cx="403950" cy="127425"/>
            </a:xfrm>
            <a:custGeom>
              <a:avLst/>
              <a:gdLst/>
              <a:ahLst/>
              <a:cxnLst/>
              <a:rect l="l" t="t" r="r" b="b"/>
              <a:pathLst>
                <a:path w="16158" h="5097" extrusionOk="0">
                  <a:moveTo>
                    <a:pt x="48" y="1"/>
                  </a:moveTo>
                  <a:cubicBezTo>
                    <a:pt x="2239" y="191"/>
                    <a:pt x="4310" y="406"/>
                    <a:pt x="6454" y="251"/>
                  </a:cubicBezTo>
                  <a:cubicBezTo>
                    <a:pt x="6466" y="572"/>
                    <a:pt x="6477" y="846"/>
                    <a:pt x="6489" y="1132"/>
                  </a:cubicBezTo>
                  <a:cubicBezTo>
                    <a:pt x="6513" y="1311"/>
                    <a:pt x="6489" y="1489"/>
                    <a:pt x="6525" y="1644"/>
                  </a:cubicBezTo>
                  <a:cubicBezTo>
                    <a:pt x="6585" y="1965"/>
                    <a:pt x="6787" y="2144"/>
                    <a:pt x="7108" y="2156"/>
                  </a:cubicBezTo>
                  <a:cubicBezTo>
                    <a:pt x="7835" y="2168"/>
                    <a:pt x="8561" y="2180"/>
                    <a:pt x="9299" y="2168"/>
                  </a:cubicBezTo>
                  <a:cubicBezTo>
                    <a:pt x="9502" y="2168"/>
                    <a:pt x="9716" y="2096"/>
                    <a:pt x="9906" y="2049"/>
                  </a:cubicBezTo>
                  <a:cubicBezTo>
                    <a:pt x="10192" y="1977"/>
                    <a:pt x="10347" y="1799"/>
                    <a:pt x="10383" y="1501"/>
                  </a:cubicBezTo>
                  <a:cubicBezTo>
                    <a:pt x="10406" y="1191"/>
                    <a:pt x="10454" y="894"/>
                    <a:pt x="10502" y="572"/>
                  </a:cubicBezTo>
                  <a:cubicBezTo>
                    <a:pt x="12371" y="441"/>
                    <a:pt x="14216" y="299"/>
                    <a:pt x="16098" y="156"/>
                  </a:cubicBezTo>
                  <a:cubicBezTo>
                    <a:pt x="16110" y="263"/>
                    <a:pt x="16157" y="358"/>
                    <a:pt x="16133" y="453"/>
                  </a:cubicBezTo>
                  <a:lnTo>
                    <a:pt x="15871" y="4251"/>
                  </a:lnTo>
                  <a:cubicBezTo>
                    <a:pt x="15860" y="4370"/>
                    <a:pt x="15836" y="4490"/>
                    <a:pt x="15812" y="4609"/>
                  </a:cubicBezTo>
                  <a:cubicBezTo>
                    <a:pt x="15693" y="4978"/>
                    <a:pt x="15562" y="5085"/>
                    <a:pt x="15169" y="5073"/>
                  </a:cubicBezTo>
                  <a:cubicBezTo>
                    <a:pt x="13502" y="5037"/>
                    <a:pt x="11823" y="5013"/>
                    <a:pt x="10156" y="5001"/>
                  </a:cubicBezTo>
                  <a:cubicBezTo>
                    <a:pt x="9823" y="5001"/>
                    <a:pt x="9502" y="5037"/>
                    <a:pt x="9156" y="5037"/>
                  </a:cubicBezTo>
                  <a:cubicBezTo>
                    <a:pt x="8120" y="5061"/>
                    <a:pt x="7073" y="5097"/>
                    <a:pt x="6037" y="5085"/>
                  </a:cubicBezTo>
                  <a:cubicBezTo>
                    <a:pt x="4763" y="5073"/>
                    <a:pt x="3489" y="5025"/>
                    <a:pt x="2227" y="4954"/>
                  </a:cubicBezTo>
                  <a:cubicBezTo>
                    <a:pt x="1691" y="4918"/>
                    <a:pt x="1155" y="4835"/>
                    <a:pt x="631" y="4728"/>
                  </a:cubicBezTo>
                  <a:cubicBezTo>
                    <a:pt x="227" y="4656"/>
                    <a:pt x="0" y="4394"/>
                    <a:pt x="24" y="3954"/>
                  </a:cubicBezTo>
                  <a:cubicBezTo>
                    <a:pt x="36" y="3430"/>
                    <a:pt x="36" y="2906"/>
                    <a:pt x="48" y="2394"/>
                  </a:cubicBezTo>
                  <a:cubicBezTo>
                    <a:pt x="48" y="1977"/>
                    <a:pt x="60" y="1561"/>
                    <a:pt x="60" y="1144"/>
                  </a:cubicBezTo>
                  <a:cubicBezTo>
                    <a:pt x="48" y="787"/>
                    <a:pt x="48" y="406"/>
                    <a:pt x="4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270;p25"/>
            <p:cNvSpPr/>
            <p:nvPr/>
          </p:nvSpPr>
          <p:spPr>
            <a:xfrm>
              <a:off x="4051675" y="2974900"/>
              <a:ext cx="155700" cy="84250"/>
            </a:xfrm>
            <a:custGeom>
              <a:avLst/>
              <a:gdLst/>
              <a:ahLst/>
              <a:cxnLst/>
              <a:rect l="l" t="t" r="r" b="b"/>
              <a:pathLst>
                <a:path w="6228" h="3370" extrusionOk="0">
                  <a:moveTo>
                    <a:pt x="5144" y="3263"/>
                  </a:moveTo>
                  <a:cubicBezTo>
                    <a:pt x="5132" y="3072"/>
                    <a:pt x="5132" y="2870"/>
                    <a:pt x="5097" y="2668"/>
                  </a:cubicBezTo>
                  <a:cubicBezTo>
                    <a:pt x="5073" y="2346"/>
                    <a:pt x="5049" y="2036"/>
                    <a:pt x="4990" y="1727"/>
                  </a:cubicBezTo>
                  <a:cubicBezTo>
                    <a:pt x="4894" y="1286"/>
                    <a:pt x="4597" y="1024"/>
                    <a:pt x="4144" y="1013"/>
                  </a:cubicBezTo>
                  <a:cubicBezTo>
                    <a:pt x="3513" y="1001"/>
                    <a:pt x="2894" y="1001"/>
                    <a:pt x="2275" y="1013"/>
                  </a:cubicBezTo>
                  <a:cubicBezTo>
                    <a:pt x="1799" y="1024"/>
                    <a:pt x="1584" y="1251"/>
                    <a:pt x="1537" y="1727"/>
                  </a:cubicBezTo>
                  <a:cubicBezTo>
                    <a:pt x="1513" y="2084"/>
                    <a:pt x="1525" y="2453"/>
                    <a:pt x="1513" y="2834"/>
                  </a:cubicBezTo>
                  <a:lnTo>
                    <a:pt x="1513" y="3263"/>
                  </a:lnTo>
                  <a:cubicBezTo>
                    <a:pt x="1072" y="3370"/>
                    <a:pt x="691" y="3299"/>
                    <a:pt x="287" y="3287"/>
                  </a:cubicBezTo>
                  <a:cubicBezTo>
                    <a:pt x="96" y="3287"/>
                    <a:pt x="1" y="3156"/>
                    <a:pt x="1" y="2977"/>
                  </a:cubicBezTo>
                  <a:cubicBezTo>
                    <a:pt x="25" y="2322"/>
                    <a:pt x="1" y="1655"/>
                    <a:pt x="96" y="1001"/>
                  </a:cubicBezTo>
                  <a:cubicBezTo>
                    <a:pt x="168" y="417"/>
                    <a:pt x="644" y="48"/>
                    <a:pt x="1287" y="36"/>
                  </a:cubicBezTo>
                  <a:cubicBezTo>
                    <a:pt x="2227" y="1"/>
                    <a:pt x="3156" y="1"/>
                    <a:pt x="4097" y="36"/>
                  </a:cubicBezTo>
                  <a:cubicBezTo>
                    <a:pt x="4561" y="48"/>
                    <a:pt x="5025" y="155"/>
                    <a:pt x="5478" y="274"/>
                  </a:cubicBezTo>
                  <a:cubicBezTo>
                    <a:pt x="5990" y="393"/>
                    <a:pt x="6168" y="596"/>
                    <a:pt x="6192" y="1108"/>
                  </a:cubicBezTo>
                  <a:cubicBezTo>
                    <a:pt x="6228" y="1703"/>
                    <a:pt x="6228" y="2275"/>
                    <a:pt x="6216" y="2870"/>
                  </a:cubicBezTo>
                  <a:cubicBezTo>
                    <a:pt x="6192" y="3310"/>
                    <a:pt x="6121" y="3334"/>
                    <a:pt x="5692" y="3334"/>
                  </a:cubicBezTo>
                  <a:lnTo>
                    <a:pt x="5323" y="3334"/>
                  </a:lnTo>
                  <a:cubicBezTo>
                    <a:pt x="5275" y="3322"/>
                    <a:pt x="5228" y="3287"/>
                    <a:pt x="5144" y="3263"/>
                  </a:cubicBez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271;p25"/>
            <p:cNvSpPr/>
            <p:nvPr/>
          </p:nvSpPr>
          <p:spPr>
            <a:xfrm>
              <a:off x="4077575" y="3242500"/>
              <a:ext cx="86350" cy="70550"/>
            </a:xfrm>
            <a:custGeom>
              <a:avLst/>
              <a:gdLst/>
              <a:ahLst/>
              <a:cxnLst/>
              <a:rect l="l" t="t" r="r" b="b"/>
              <a:pathLst>
                <a:path w="3454" h="2822" extrusionOk="0">
                  <a:moveTo>
                    <a:pt x="310" y="2762"/>
                  </a:moveTo>
                  <a:cubicBezTo>
                    <a:pt x="1" y="1893"/>
                    <a:pt x="96" y="1072"/>
                    <a:pt x="203" y="238"/>
                  </a:cubicBezTo>
                  <a:cubicBezTo>
                    <a:pt x="239" y="48"/>
                    <a:pt x="382" y="0"/>
                    <a:pt x="548" y="0"/>
                  </a:cubicBezTo>
                  <a:cubicBezTo>
                    <a:pt x="858" y="0"/>
                    <a:pt x="1179" y="0"/>
                    <a:pt x="1489" y="12"/>
                  </a:cubicBezTo>
                  <a:cubicBezTo>
                    <a:pt x="1989" y="48"/>
                    <a:pt x="2477" y="84"/>
                    <a:pt x="2989" y="131"/>
                  </a:cubicBezTo>
                  <a:cubicBezTo>
                    <a:pt x="3108" y="143"/>
                    <a:pt x="3215" y="203"/>
                    <a:pt x="3346" y="250"/>
                  </a:cubicBezTo>
                  <a:cubicBezTo>
                    <a:pt x="3454" y="965"/>
                    <a:pt x="3334" y="1643"/>
                    <a:pt x="3263" y="2334"/>
                  </a:cubicBezTo>
                  <a:cubicBezTo>
                    <a:pt x="3227" y="2572"/>
                    <a:pt x="3061" y="2727"/>
                    <a:pt x="2846" y="2739"/>
                  </a:cubicBezTo>
                  <a:cubicBezTo>
                    <a:pt x="2013" y="2822"/>
                    <a:pt x="1156" y="2810"/>
                    <a:pt x="310" y="2762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272;p25"/>
            <p:cNvSpPr/>
            <p:nvPr/>
          </p:nvSpPr>
          <p:spPr>
            <a:xfrm>
              <a:off x="3885600" y="2960625"/>
              <a:ext cx="470600" cy="451850"/>
            </a:xfrm>
            <a:custGeom>
              <a:avLst/>
              <a:gdLst/>
              <a:ahLst/>
              <a:cxnLst/>
              <a:rect l="l" t="t" r="r" b="b"/>
              <a:pathLst>
                <a:path w="18824" h="18074" extrusionOk="0">
                  <a:moveTo>
                    <a:pt x="18812" y="7120"/>
                  </a:moveTo>
                  <a:cubicBezTo>
                    <a:pt x="18800" y="6572"/>
                    <a:pt x="18776" y="5858"/>
                    <a:pt x="18705" y="5132"/>
                  </a:cubicBezTo>
                  <a:cubicBezTo>
                    <a:pt x="18633" y="4382"/>
                    <a:pt x="18217" y="3965"/>
                    <a:pt x="17431" y="3858"/>
                  </a:cubicBezTo>
                  <a:cubicBezTo>
                    <a:pt x="16669" y="3762"/>
                    <a:pt x="15847" y="3667"/>
                    <a:pt x="15014" y="3667"/>
                  </a:cubicBezTo>
                  <a:cubicBezTo>
                    <a:pt x="14573" y="3667"/>
                    <a:pt x="14133" y="3703"/>
                    <a:pt x="13740" y="3762"/>
                  </a:cubicBezTo>
                  <a:lnTo>
                    <a:pt x="13680" y="3762"/>
                  </a:lnTo>
                  <a:cubicBezTo>
                    <a:pt x="13621" y="3762"/>
                    <a:pt x="13561" y="3739"/>
                    <a:pt x="13502" y="3739"/>
                  </a:cubicBezTo>
                  <a:lnTo>
                    <a:pt x="13454" y="3739"/>
                  </a:lnTo>
                  <a:lnTo>
                    <a:pt x="13454" y="3584"/>
                  </a:lnTo>
                  <a:lnTo>
                    <a:pt x="13454" y="2965"/>
                  </a:lnTo>
                  <a:cubicBezTo>
                    <a:pt x="13454" y="2869"/>
                    <a:pt x="13442" y="2750"/>
                    <a:pt x="13442" y="2643"/>
                  </a:cubicBezTo>
                  <a:cubicBezTo>
                    <a:pt x="13419" y="2191"/>
                    <a:pt x="13407" y="1750"/>
                    <a:pt x="13347" y="1286"/>
                  </a:cubicBezTo>
                  <a:cubicBezTo>
                    <a:pt x="13288" y="822"/>
                    <a:pt x="12990" y="488"/>
                    <a:pt x="12526" y="333"/>
                  </a:cubicBezTo>
                  <a:lnTo>
                    <a:pt x="12407" y="286"/>
                  </a:lnTo>
                  <a:cubicBezTo>
                    <a:pt x="12037" y="167"/>
                    <a:pt x="11668" y="48"/>
                    <a:pt x="11275" y="36"/>
                  </a:cubicBezTo>
                  <a:cubicBezTo>
                    <a:pt x="10644" y="0"/>
                    <a:pt x="10013" y="0"/>
                    <a:pt x="9251" y="0"/>
                  </a:cubicBezTo>
                  <a:lnTo>
                    <a:pt x="8501" y="0"/>
                  </a:lnTo>
                  <a:lnTo>
                    <a:pt x="8061" y="0"/>
                  </a:lnTo>
                  <a:cubicBezTo>
                    <a:pt x="6930" y="0"/>
                    <a:pt x="6120" y="833"/>
                    <a:pt x="6120" y="1976"/>
                  </a:cubicBezTo>
                  <a:lnTo>
                    <a:pt x="6120" y="3179"/>
                  </a:lnTo>
                  <a:lnTo>
                    <a:pt x="6120" y="3667"/>
                  </a:lnTo>
                  <a:cubicBezTo>
                    <a:pt x="5858" y="3739"/>
                    <a:pt x="5644" y="3762"/>
                    <a:pt x="5441" y="3762"/>
                  </a:cubicBezTo>
                  <a:cubicBezTo>
                    <a:pt x="5322" y="3762"/>
                    <a:pt x="5227" y="3762"/>
                    <a:pt x="5120" y="3739"/>
                  </a:cubicBezTo>
                  <a:lnTo>
                    <a:pt x="4929" y="3739"/>
                  </a:lnTo>
                  <a:cubicBezTo>
                    <a:pt x="4215" y="3727"/>
                    <a:pt x="3477" y="3715"/>
                    <a:pt x="2762" y="3703"/>
                  </a:cubicBezTo>
                  <a:cubicBezTo>
                    <a:pt x="2429" y="3703"/>
                    <a:pt x="2084" y="3679"/>
                    <a:pt x="1739" y="3679"/>
                  </a:cubicBezTo>
                  <a:lnTo>
                    <a:pt x="1715" y="3679"/>
                  </a:lnTo>
                  <a:cubicBezTo>
                    <a:pt x="857" y="3679"/>
                    <a:pt x="167" y="4382"/>
                    <a:pt x="119" y="5227"/>
                  </a:cubicBezTo>
                  <a:cubicBezTo>
                    <a:pt x="107" y="5501"/>
                    <a:pt x="84" y="5751"/>
                    <a:pt x="72" y="6013"/>
                  </a:cubicBezTo>
                  <a:cubicBezTo>
                    <a:pt x="48" y="6346"/>
                    <a:pt x="24" y="6667"/>
                    <a:pt x="12" y="7013"/>
                  </a:cubicBezTo>
                  <a:cubicBezTo>
                    <a:pt x="0" y="8203"/>
                    <a:pt x="0" y="9501"/>
                    <a:pt x="12" y="11097"/>
                  </a:cubicBezTo>
                  <a:cubicBezTo>
                    <a:pt x="12" y="11466"/>
                    <a:pt x="72" y="11894"/>
                    <a:pt x="441" y="12192"/>
                  </a:cubicBezTo>
                  <a:cubicBezTo>
                    <a:pt x="441" y="12192"/>
                    <a:pt x="476" y="12240"/>
                    <a:pt x="488" y="12418"/>
                  </a:cubicBezTo>
                  <a:cubicBezTo>
                    <a:pt x="500" y="12585"/>
                    <a:pt x="500" y="12763"/>
                    <a:pt x="488" y="12918"/>
                  </a:cubicBezTo>
                  <a:lnTo>
                    <a:pt x="488" y="13085"/>
                  </a:lnTo>
                  <a:cubicBezTo>
                    <a:pt x="488" y="13573"/>
                    <a:pt x="488" y="14049"/>
                    <a:pt x="476" y="14549"/>
                  </a:cubicBezTo>
                  <a:cubicBezTo>
                    <a:pt x="476" y="14871"/>
                    <a:pt x="465" y="15216"/>
                    <a:pt x="465" y="15538"/>
                  </a:cubicBezTo>
                  <a:cubicBezTo>
                    <a:pt x="465" y="15942"/>
                    <a:pt x="441" y="16335"/>
                    <a:pt x="441" y="16728"/>
                  </a:cubicBezTo>
                  <a:cubicBezTo>
                    <a:pt x="441" y="17109"/>
                    <a:pt x="607" y="17371"/>
                    <a:pt x="917" y="17490"/>
                  </a:cubicBezTo>
                  <a:cubicBezTo>
                    <a:pt x="977" y="17526"/>
                    <a:pt x="1036" y="17538"/>
                    <a:pt x="1096" y="17574"/>
                  </a:cubicBezTo>
                  <a:cubicBezTo>
                    <a:pt x="1298" y="17645"/>
                    <a:pt x="1477" y="17728"/>
                    <a:pt x="1679" y="17764"/>
                  </a:cubicBezTo>
                  <a:cubicBezTo>
                    <a:pt x="2167" y="17836"/>
                    <a:pt x="2751" y="17919"/>
                    <a:pt x="3358" y="17955"/>
                  </a:cubicBezTo>
                  <a:cubicBezTo>
                    <a:pt x="4787" y="18014"/>
                    <a:pt x="5965" y="18038"/>
                    <a:pt x="7084" y="18038"/>
                  </a:cubicBezTo>
                  <a:lnTo>
                    <a:pt x="7108" y="18038"/>
                  </a:lnTo>
                  <a:cubicBezTo>
                    <a:pt x="7846" y="18038"/>
                    <a:pt x="8585" y="18014"/>
                    <a:pt x="9299" y="17978"/>
                  </a:cubicBezTo>
                  <a:cubicBezTo>
                    <a:pt x="9549" y="17967"/>
                    <a:pt x="9811" y="17967"/>
                    <a:pt x="10061" y="17955"/>
                  </a:cubicBezTo>
                  <a:cubicBezTo>
                    <a:pt x="10549" y="17943"/>
                    <a:pt x="11037" y="17919"/>
                    <a:pt x="11573" y="17919"/>
                  </a:cubicBezTo>
                  <a:cubicBezTo>
                    <a:pt x="13145" y="17919"/>
                    <a:pt x="14704" y="18002"/>
                    <a:pt x="16062" y="18074"/>
                  </a:cubicBezTo>
                  <a:lnTo>
                    <a:pt x="16205" y="18074"/>
                  </a:lnTo>
                  <a:cubicBezTo>
                    <a:pt x="16859" y="18074"/>
                    <a:pt x="17169" y="17800"/>
                    <a:pt x="17324" y="17133"/>
                  </a:cubicBezTo>
                  <a:cubicBezTo>
                    <a:pt x="17371" y="16943"/>
                    <a:pt x="17395" y="16716"/>
                    <a:pt x="17407" y="16431"/>
                  </a:cubicBezTo>
                  <a:cubicBezTo>
                    <a:pt x="17443" y="15919"/>
                    <a:pt x="17467" y="15407"/>
                    <a:pt x="17502" y="14883"/>
                  </a:cubicBezTo>
                  <a:cubicBezTo>
                    <a:pt x="17550" y="14216"/>
                    <a:pt x="17574" y="13549"/>
                    <a:pt x="17621" y="12894"/>
                  </a:cubicBezTo>
                  <a:cubicBezTo>
                    <a:pt x="17633" y="12621"/>
                    <a:pt x="17693" y="12418"/>
                    <a:pt x="17931" y="12240"/>
                  </a:cubicBezTo>
                  <a:cubicBezTo>
                    <a:pt x="18169" y="12061"/>
                    <a:pt x="18383" y="11751"/>
                    <a:pt x="18455" y="11430"/>
                  </a:cubicBezTo>
                  <a:cubicBezTo>
                    <a:pt x="18610" y="10799"/>
                    <a:pt x="18705" y="10180"/>
                    <a:pt x="18753" y="9608"/>
                  </a:cubicBezTo>
                  <a:cubicBezTo>
                    <a:pt x="18824" y="8799"/>
                    <a:pt x="18824" y="8049"/>
                    <a:pt x="18812" y="7120"/>
                  </a:cubicBezTo>
                  <a:close/>
                  <a:moveTo>
                    <a:pt x="16705" y="16573"/>
                  </a:moveTo>
                  <a:cubicBezTo>
                    <a:pt x="16693" y="16693"/>
                    <a:pt x="16681" y="16800"/>
                    <a:pt x="16645" y="16895"/>
                  </a:cubicBezTo>
                  <a:cubicBezTo>
                    <a:pt x="16562" y="17193"/>
                    <a:pt x="16467" y="17252"/>
                    <a:pt x="16169" y="17252"/>
                  </a:cubicBezTo>
                  <a:lnTo>
                    <a:pt x="14597" y="17228"/>
                  </a:lnTo>
                  <a:cubicBezTo>
                    <a:pt x="13454" y="17216"/>
                    <a:pt x="12287" y="17181"/>
                    <a:pt x="11144" y="17181"/>
                  </a:cubicBezTo>
                  <a:lnTo>
                    <a:pt x="11097" y="17181"/>
                  </a:lnTo>
                  <a:cubicBezTo>
                    <a:pt x="10918" y="17181"/>
                    <a:pt x="10740" y="17193"/>
                    <a:pt x="10573" y="17216"/>
                  </a:cubicBezTo>
                  <a:cubicBezTo>
                    <a:pt x="10430" y="17228"/>
                    <a:pt x="10299" y="17228"/>
                    <a:pt x="10144" y="17240"/>
                  </a:cubicBezTo>
                  <a:cubicBezTo>
                    <a:pt x="9918" y="17240"/>
                    <a:pt x="9680" y="17252"/>
                    <a:pt x="9466" y="17252"/>
                  </a:cubicBezTo>
                  <a:cubicBezTo>
                    <a:pt x="8835" y="17276"/>
                    <a:pt x="8192" y="17288"/>
                    <a:pt x="7573" y="17288"/>
                  </a:cubicBezTo>
                  <a:lnTo>
                    <a:pt x="7025" y="17288"/>
                  </a:lnTo>
                  <a:cubicBezTo>
                    <a:pt x="5799" y="17276"/>
                    <a:pt x="4525" y="17228"/>
                    <a:pt x="3215" y="17157"/>
                  </a:cubicBezTo>
                  <a:cubicBezTo>
                    <a:pt x="2679" y="17121"/>
                    <a:pt x="2143" y="17038"/>
                    <a:pt x="1631" y="16943"/>
                  </a:cubicBezTo>
                  <a:cubicBezTo>
                    <a:pt x="1286" y="16883"/>
                    <a:pt x="1131" y="16681"/>
                    <a:pt x="1143" y="16323"/>
                  </a:cubicBezTo>
                  <a:cubicBezTo>
                    <a:pt x="1155" y="15931"/>
                    <a:pt x="1155" y="15526"/>
                    <a:pt x="1167" y="15145"/>
                  </a:cubicBezTo>
                  <a:lnTo>
                    <a:pt x="1167" y="14752"/>
                  </a:lnTo>
                  <a:cubicBezTo>
                    <a:pt x="1167" y="14335"/>
                    <a:pt x="1191" y="13918"/>
                    <a:pt x="1191" y="13502"/>
                  </a:cubicBezTo>
                  <a:lnTo>
                    <a:pt x="1191" y="12752"/>
                  </a:lnTo>
                  <a:lnTo>
                    <a:pt x="1191" y="12525"/>
                  </a:lnTo>
                  <a:lnTo>
                    <a:pt x="1643" y="12573"/>
                  </a:lnTo>
                  <a:cubicBezTo>
                    <a:pt x="3096" y="12704"/>
                    <a:pt x="4441" y="12823"/>
                    <a:pt x="5846" y="12823"/>
                  </a:cubicBezTo>
                  <a:cubicBezTo>
                    <a:pt x="6346" y="12823"/>
                    <a:pt x="6822" y="12811"/>
                    <a:pt x="7299" y="12775"/>
                  </a:cubicBezTo>
                  <a:lnTo>
                    <a:pt x="7334" y="13490"/>
                  </a:lnTo>
                  <a:lnTo>
                    <a:pt x="7334" y="13656"/>
                  </a:lnTo>
                  <a:cubicBezTo>
                    <a:pt x="7334" y="13776"/>
                    <a:pt x="7334" y="13906"/>
                    <a:pt x="7370" y="14037"/>
                  </a:cubicBezTo>
                  <a:cubicBezTo>
                    <a:pt x="7442" y="14430"/>
                    <a:pt x="7704" y="14657"/>
                    <a:pt x="8073" y="14668"/>
                  </a:cubicBezTo>
                  <a:cubicBezTo>
                    <a:pt x="8632" y="14680"/>
                    <a:pt x="9204" y="14692"/>
                    <a:pt x="9799" y="14692"/>
                  </a:cubicBezTo>
                  <a:lnTo>
                    <a:pt x="10275" y="14692"/>
                  </a:lnTo>
                  <a:cubicBezTo>
                    <a:pt x="10478" y="14692"/>
                    <a:pt x="10668" y="14633"/>
                    <a:pt x="10847" y="14597"/>
                  </a:cubicBezTo>
                  <a:lnTo>
                    <a:pt x="10930" y="14561"/>
                  </a:lnTo>
                  <a:cubicBezTo>
                    <a:pt x="11275" y="14478"/>
                    <a:pt x="11490" y="14240"/>
                    <a:pt x="11514" y="13883"/>
                  </a:cubicBezTo>
                  <a:cubicBezTo>
                    <a:pt x="11549" y="13668"/>
                    <a:pt x="11573" y="13466"/>
                    <a:pt x="11585" y="13252"/>
                  </a:cubicBezTo>
                  <a:cubicBezTo>
                    <a:pt x="11609" y="13192"/>
                    <a:pt x="11609" y="13133"/>
                    <a:pt x="11621" y="13085"/>
                  </a:cubicBezTo>
                  <a:cubicBezTo>
                    <a:pt x="13407" y="12954"/>
                    <a:pt x="15181" y="12823"/>
                    <a:pt x="16967" y="12692"/>
                  </a:cubicBezTo>
                  <a:cubicBezTo>
                    <a:pt x="16979" y="12728"/>
                    <a:pt x="16979" y="12775"/>
                    <a:pt x="16979" y="12823"/>
                  </a:cubicBezTo>
                  <a:cubicBezTo>
                    <a:pt x="16895" y="13883"/>
                    <a:pt x="16812" y="15085"/>
                    <a:pt x="16705" y="16573"/>
                  </a:cubicBezTo>
                  <a:close/>
                  <a:moveTo>
                    <a:pt x="8025" y="11585"/>
                  </a:moveTo>
                  <a:lnTo>
                    <a:pt x="8025" y="11525"/>
                  </a:lnTo>
                  <a:cubicBezTo>
                    <a:pt x="8025" y="11478"/>
                    <a:pt x="8037" y="11418"/>
                    <a:pt x="8216" y="11418"/>
                  </a:cubicBezTo>
                  <a:lnTo>
                    <a:pt x="8454" y="11418"/>
                  </a:lnTo>
                  <a:cubicBezTo>
                    <a:pt x="8656" y="11418"/>
                    <a:pt x="8894" y="11418"/>
                    <a:pt x="9132" y="11442"/>
                  </a:cubicBezTo>
                  <a:cubicBezTo>
                    <a:pt x="9597" y="11466"/>
                    <a:pt x="10085" y="11501"/>
                    <a:pt x="10632" y="11549"/>
                  </a:cubicBezTo>
                  <a:cubicBezTo>
                    <a:pt x="10692" y="11549"/>
                    <a:pt x="10752" y="11585"/>
                    <a:pt x="10835" y="11609"/>
                  </a:cubicBezTo>
                  <a:cubicBezTo>
                    <a:pt x="10847" y="11609"/>
                    <a:pt x="10859" y="11632"/>
                    <a:pt x="10859" y="11632"/>
                  </a:cubicBezTo>
                  <a:cubicBezTo>
                    <a:pt x="10918" y="12180"/>
                    <a:pt x="10859" y="12740"/>
                    <a:pt x="10799" y="13287"/>
                  </a:cubicBezTo>
                  <a:cubicBezTo>
                    <a:pt x="10787" y="13383"/>
                    <a:pt x="10775" y="13490"/>
                    <a:pt x="10775" y="13597"/>
                  </a:cubicBezTo>
                  <a:cubicBezTo>
                    <a:pt x="10740" y="13823"/>
                    <a:pt x="10561" y="13859"/>
                    <a:pt x="10490" y="13883"/>
                  </a:cubicBezTo>
                  <a:cubicBezTo>
                    <a:pt x="10097" y="13918"/>
                    <a:pt x="9668" y="13942"/>
                    <a:pt x="9192" y="13942"/>
                  </a:cubicBezTo>
                  <a:cubicBezTo>
                    <a:pt x="8787" y="13942"/>
                    <a:pt x="8394" y="13918"/>
                    <a:pt x="8073" y="13906"/>
                  </a:cubicBezTo>
                  <a:cubicBezTo>
                    <a:pt x="7858" y="13121"/>
                    <a:pt x="7930" y="12371"/>
                    <a:pt x="8025" y="11585"/>
                  </a:cubicBezTo>
                  <a:close/>
                  <a:moveTo>
                    <a:pt x="12466" y="12287"/>
                  </a:moveTo>
                  <a:cubicBezTo>
                    <a:pt x="12180" y="12287"/>
                    <a:pt x="11906" y="12287"/>
                    <a:pt x="11621" y="12275"/>
                  </a:cubicBezTo>
                  <a:cubicBezTo>
                    <a:pt x="11621" y="12275"/>
                    <a:pt x="11609" y="12252"/>
                    <a:pt x="11585" y="12252"/>
                  </a:cubicBezTo>
                  <a:lnTo>
                    <a:pt x="11585" y="12097"/>
                  </a:lnTo>
                  <a:lnTo>
                    <a:pt x="11585" y="11513"/>
                  </a:lnTo>
                  <a:cubicBezTo>
                    <a:pt x="11573" y="11097"/>
                    <a:pt x="11466" y="10811"/>
                    <a:pt x="10954" y="10787"/>
                  </a:cubicBezTo>
                  <a:cubicBezTo>
                    <a:pt x="9954" y="10728"/>
                    <a:pt x="9049" y="10668"/>
                    <a:pt x="8180" y="10644"/>
                  </a:cubicBezTo>
                  <a:lnTo>
                    <a:pt x="8144" y="10644"/>
                  </a:lnTo>
                  <a:cubicBezTo>
                    <a:pt x="7644" y="10644"/>
                    <a:pt x="7394" y="10906"/>
                    <a:pt x="7334" y="11418"/>
                  </a:cubicBezTo>
                  <a:lnTo>
                    <a:pt x="7275" y="11930"/>
                  </a:lnTo>
                  <a:cubicBezTo>
                    <a:pt x="7215" y="11942"/>
                    <a:pt x="7156" y="11942"/>
                    <a:pt x="7096" y="11954"/>
                  </a:cubicBezTo>
                  <a:cubicBezTo>
                    <a:pt x="6882" y="11990"/>
                    <a:pt x="6680" y="12013"/>
                    <a:pt x="6465" y="12013"/>
                  </a:cubicBezTo>
                  <a:cubicBezTo>
                    <a:pt x="6132" y="12037"/>
                    <a:pt x="5787" y="12037"/>
                    <a:pt x="5453" y="12037"/>
                  </a:cubicBezTo>
                  <a:cubicBezTo>
                    <a:pt x="4263" y="12037"/>
                    <a:pt x="3036" y="11942"/>
                    <a:pt x="1810" y="11763"/>
                  </a:cubicBezTo>
                  <a:cubicBezTo>
                    <a:pt x="786" y="11620"/>
                    <a:pt x="786" y="11573"/>
                    <a:pt x="726" y="10847"/>
                  </a:cubicBezTo>
                  <a:cubicBezTo>
                    <a:pt x="726" y="10751"/>
                    <a:pt x="715" y="10668"/>
                    <a:pt x="715" y="10561"/>
                  </a:cubicBezTo>
                  <a:cubicBezTo>
                    <a:pt x="560" y="8715"/>
                    <a:pt x="679" y="6894"/>
                    <a:pt x="834" y="5370"/>
                  </a:cubicBezTo>
                  <a:cubicBezTo>
                    <a:pt x="846" y="5203"/>
                    <a:pt x="869" y="5013"/>
                    <a:pt x="953" y="4858"/>
                  </a:cubicBezTo>
                  <a:cubicBezTo>
                    <a:pt x="1096" y="4560"/>
                    <a:pt x="1322" y="4429"/>
                    <a:pt x="1643" y="4429"/>
                  </a:cubicBezTo>
                  <a:lnTo>
                    <a:pt x="1739" y="4429"/>
                  </a:lnTo>
                  <a:cubicBezTo>
                    <a:pt x="2024" y="4429"/>
                    <a:pt x="2298" y="4429"/>
                    <a:pt x="2584" y="4417"/>
                  </a:cubicBezTo>
                  <a:cubicBezTo>
                    <a:pt x="2870" y="4417"/>
                    <a:pt x="3155" y="4393"/>
                    <a:pt x="3417" y="4393"/>
                  </a:cubicBezTo>
                  <a:cubicBezTo>
                    <a:pt x="3763" y="4393"/>
                    <a:pt x="4025" y="4417"/>
                    <a:pt x="4298" y="4429"/>
                  </a:cubicBezTo>
                  <a:cubicBezTo>
                    <a:pt x="4596" y="4441"/>
                    <a:pt x="4906" y="4453"/>
                    <a:pt x="5251" y="4453"/>
                  </a:cubicBezTo>
                  <a:cubicBezTo>
                    <a:pt x="5739" y="4453"/>
                    <a:pt x="6227" y="4441"/>
                    <a:pt x="6703" y="4429"/>
                  </a:cubicBezTo>
                  <a:lnTo>
                    <a:pt x="6977" y="4417"/>
                  </a:lnTo>
                  <a:cubicBezTo>
                    <a:pt x="7096" y="4417"/>
                    <a:pt x="7215" y="4393"/>
                    <a:pt x="7346" y="4393"/>
                  </a:cubicBezTo>
                  <a:cubicBezTo>
                    <a:pt x="7477" y="4393"/>
                    <a:pt x="7584" y="4393"/>
                    <a:pt x="7692" y="4417"/>
                  </a:cubicBezTo>
                  <a:cubicBezTo>
                    <a:pt x="8394" y="4489"/>
                    <a:pt x="9132" y="4512"/>
                    <a:pt x="10085" y="4512"/>
                  </a:cubicBezTo>
                  <a:cubicBezTo>
                    <a:pt x="10502" y="4512"/>
                    <a:pt x="10930" y="4512"/>
                    <a:pt x="11347" y="4501"/>
                  </a:cubicBezTo>
                  <a:cubicBezTo>
                    <a:pt x="11764" y="4501"/>
                    <a:pt x="12204" y="4489"/>
                    <a:pt x="12621" y="4489"/>
                  </a:cubicBezTo>
                  <a:lnTo>
                    <a:pt x="13014" y="4489"/>
                  </a:lnTo>
                  <a:lnTo>
                    <a:pt x="13133" y="4489"/>
                  </a:lnTo>
                  <a:cubicBezTo>
                    <a:pt x="13538" y="4489"/>
                    <a:pt x="13942" y="4477"/>
                    <a:pt x="14323" y="4453"/>
                  </a:cubicBezTo>
                  <a:cubicBezTo>
                    <a:pt x="14716" y="4441"/>
                    <a:pt x="15121" y="4429"/>
                    <a:pt x="15502" y="4429"/>
                  </a:cubicBezTo>
                  <a:lnTo>
                    <a:pt x="15574" y="4429"/>
                  </a:lnTo>
                  <a:cubicBezTo>
                    <a:pt x="16109" y="4429"/>
                    <a:pt x="16633" y="4501"/>
                    <a:pt x="17229" y="4572"/>
                  </a:cubicBezTo>
                  <a:cubicBezTo>
                    <a:pt x="17824" y="4655"/>
                    <a:pt x="18002" y="4846"/>
                    <a:pt x="18050" y="5465"/>
                  </a:cubicBezTo>
                  <a:cubicBezTo>
                    <a:pt x="18098" y="6215"/>
                    <a:pt x="18122" y="7013"/>
                    <a:pt x="18122" y="7906"/>
                  </a:cubicBezTo>
                  <a:cubicBezTo>
                    <a:pt x="18122" y="8656"/>
                    <a:pt x="18110" y="9263"/>
                    <a:pt x="18062" y="9835"/>
                  </a:cubicBezTo>
                  <a:cubicBezTo>
                    <a:pt x="18038" y="10263"/>
                    <a:pt x="17955" y="10704"/>
                    <a:pt x="17824" y="11239"/>
                  </a:cubicBezTo>
                  <a:cubicBezTo>
                    <a:pt x="17764" y="11513"/>
                    <a:pt x="17538" y="11692"/>
                    <a:pt x="17181" y="11775"/>
                  </a:cubicBezTo>
                  <a:cubicBezTo>
                    <a:pt x="15669" y="12121"/>
                    <a:pt x="14097" y="12287"/>
                    <a:pt x="12466" y="12287"/>
                  </a:cubicBezTo>
                  <a:close/>
                  <a:moveTo>
                    <a:pt x="11073" y="3739"/>
                  </a:moveTo>
                  <a:lnTo>
                    <a:pt x="11002" y="3739"/>
                  </a:lnTo>
                  <a:cubicBezTo>
                    <a:pt x="10883" y="3762"/>
                    <a:pt x="10775" y="3762"/>
                    <a:pt x="10656" y="3762"/>
                  </a:cubicBezTo>
                  <a:lnTo>
                    <a:pt x="10121" y="3762"/>
                  </a:lnTo>
                  <a:cubicBezTo>
                    <a:pt x="9763" y="3762"/>
                    <a:pt x="9370" y="3762"/>
                    <a:pt x="8989" y="3739"/>
                  </a:cubicBezTo>
                  <a:cubicBezTo>
                    <a:pt x="8704" y="3727"/>
                    <a:pt x="8692" y="3715"/>
                    <a:pt x="8680" y="3441"/>
                  </a:cubicBezTo>
                  <a:cubicBezTo>
                    <a:pt x="8656" y="3131"/>
                    <a:pt x="8680" y="2822"/>
                    <a:pt x="8692" y="2512"/>
                  </a:cubicBezTo>
                  <a:lnTo>
                    <a:pt x="8692" y="2417"/>
                  </a:lnTo>
                  <a:cubicBezTo>
                    <a:pt x="8704" y="2226"/>
                    <a:pt x="8811" y="2191"/>
                    <a:pt x="8918" y="2191"/>
                  </a:cubicBezTo>
                  <a:lnTo>
                    <a:pt x="9335" y="2191"/>
                  </a:lnTo>
                  <a:lnTo>
                    <a:pt x="9894" y="2191"/>
                  </a:lnTo>
                  <a:cubicBezTo>
                    <a:pt x="10144" y="2191"/>
                    <a:pt x="10371" y="2191"/>
                    <a:pt x="10561" y="2215"/>
                  </a:cubicBezTo>
                  <a:cubicBezTo>
                    <a:pt x="10918" y="2226"/>
                    <a:pt x="11037" y="2346"/>
                    <a:pt x="11085" y="2727"/>
                  </a:cubicBezTo>
                  <a:lnTo>
                    <a:pt x="11085" y="2762"/>
                  </a:lnTo>
                  <a:cubicBezTo>
                    <a:pt x="11156" y="3108"/>
                    <a:pt x="11192" y="3429"/>
                    <a:pt x="11073" y="3739"/>
                  </a:cubicBezTo>
                  <a:close/>
                  <a:moveTo>
                    <a:pt x="12704" y="3429"/>
                  </a:moveTo>
                  <a:cubicBezTo>
                    <a:pt x="12692" y="3739"/>
                    <a:pt x="12692" y="3739"/>
                    <a:pt x="12335" y="3762"/>
                  </a:cubicBezTo>
                  <a:lnTo>
                    <a:pt x="12204" y="3762"/>
                  </a:lnTo>
                  <a:lnTo>
                    <a:pt x="11978" y="3762"/>
                  </a:lnTo>
                  <a:cubicBezTo>
                    <a:pt x="11966" y="3762"/>
                    <a:pt x="11942" y="3739"/>
                    <a:pt x="11918" y="3739"/>
                  </a:cubicBezTo>
                  <a:lnTo>
                    <a:pt x="11918" y="3655"/>
                  </a:lnTo>
                  <a:cubicBezTo>
                    <a:pt x="11918" y="3524"/>
                    <a:pt x="11906" y="3369"/>
                    <a:pt x="11883" y="3239"/>
                  </a:cubicBezTo>
                  <a:cubicBezTo>
                    <a:pt x="11883" y="3167"/>
                    <a:pt x="11871" y="3084"/>
                    <a:pt x="11871" y="3000"/>
                  </a:cubicBezTo>
                  <a:cubicBezTo>
                    <a:pt x="11859" y="2762"/>
                    <a:pt x="11835" y="2524"/>
                    <a:pt x="11787" y="2286"/>
                  </a:cubicBezTo>
                  <a:cubicBezTo>
                    <a:pt x="11668" y="1774"/>
                    <a:pt x="11311" y="1464"/>
                    <a:pt x="10799" y="1464"/>
                  </a:cubicBezTo>
                  <a:cubicBezTo>
                    <a:pt x="10478" y="1453"/>
                    <a:pt x="10144" y="1453"/>
                    <a:pt x="9835" y="1453"/>
                  </a:cubicBezTo>
                  <a:cubicBezTo>
                    <a:pt x="9525" y="1453"/>
                    <a:pt x="9216" y="1453"/>
                    <a:pt x="8918" y="1464"/>
                  </a:cubicBezTo>
                  <a:cubicBezTo>
                    <a:pt x="8358" y="1476"/>
                    <a:pt x="8096" y="1750"/>
                    <a:pt x="8037" y="2310"/>
                  </a:cubicBezTo>
                  <a:cubicBezTo>
                    <a:pt x="8001" y="2584"/>
                    <a:pt x="8001" y="2846"/>
                    <a:pt x="8001" y="3108"/>
                  </a:cubicBezTo>
                  <a:lnTo>
                    <a:pt x="8001" y="3429"/>
                  </a:lnTo>
                  <a:lnTo>
                    <a:pt x="8001" y="3715"/>
                  </a:lnTo>
                  <a:lnTo>
                    <a:pt x="8001" y="3739"/>
                  </a:lnTo>
                  <a:cubicBezTo>
                    <a:pt x="7870" y="3762"/>
                    <a:pt x="7739" y="3774"/>
                    <a:pt x="7584" y="3774"/>
                  </a:cubicBezTo>
                  <a:cubicBezTo>
                    <a:pt x="7454" y="3774"/>
                    <a:pt x="7334" y="3774"/>
                    <a:pt x="7215" y="3762"/>
                  </a:cubicBezTo>
                  <a:cubicBezTo>
                    <a:pt x="7132" y="3762"/>
                    <a:pt x="7037" y="3739"/>
                    <a:pt x="6953" y="3739"/>
                  </a:cubicBezTo>
                  <a:cubicBezTo>
                    <a:pt x="6906" y="3739"/>
                    <a:pt x="6870" y="3727"/>
                    <a:pt x="6846" y="3715"/>
                  </a:cubicBezTo>
                  <a:cubicBezTo>
                    <a:pt x="6811" y="3679"/>
                    <a:pt x="6811" y="3643"/>
                    <a:pt x="6811" y="3584"/>
                  </a:cubicBezTo>
                  <a:cubicBezTo>
                    <a:pt x="6811" y="3417"/>
                    <a:pt x="6811" y="3239"/>
                    <a:pt x="6822" y="3072"/>
                  </a:cubicBezTo>
                  <a:cubicBezTo>
                    <a:pt x="6822" y="2596"/>
                    <a:pt x="6846" y="2096"/>
                    <a:pt x="6906" y="1619"/>
                  </a:cubicBezTo>
                  <a:cubicBezTo>
                    <a:pt x="6965" y="1119"/>
                    <a:pt x="7382" y="798"/>
                    <a:pt x="7954" y="762"/>
                  </a:cubicBezTo>
                  <a:cubicBezTo>
                    <a:pt x="8418" y="750"/>
                    <a:pt x="8882" y="750"/>
                    <a:pt x="9311" y="750"/>
                  </a:cubicBezTo>
                  <a:cubicBezTo>
                    <a:pt x="9799" y="750"/>
                    <a:pt x="10299" y="762"/>
                    <a:pt x="10752" y="786"/>
                  </a:cubicBezTo>
                  <a:cubicBezTo>
                    <a:pt x="11192" y="798"/>
                    <a:pt x="11609" y="881"/>
                    <a:pt x="12109" y="1000"/>
                  </a:cubicBezTo>
                  <a:cubicBezTo>
                    <a:pt x="12561" y="1107"/>
                    <a:pt x="12680" y="1262"/>
                    <a:pt x="12704" y="1703"/>
                  </a:cubicBezTo>
                  <a:cubicBezTo>
                    <a:pt x="12728" y="2274"/>
                    <a:pt x="12740" y="2869"/>
                    <a:pt x="12704" y="342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" name="Google Shape;9;p2"/>
          <p:cNvSpPr/>
          <p:nvPr userDrawn="1"/>
        </p:nvSpPr>
        <p:spPr>
          <a:xfrm>
            <a:off x="1002625" y="1175971"/>
            <a:ext cx="2369644" cy="2369644"/>
          </a:xfrm>
          <a:custGeom>
            <a:avLst/>
            <a:gdLst/>
            <a:ahLst/>
            <a:cxnLst/>
            <a:rect l="l" t="t" r="r" b="b"/>
            <a:pathLst>
              <a:path w="47804" h="47804" extrusionOk="0">
                <a:moveTo>
                  <a:pt x="23908" y="0"/>
                </a:moveTo>
                <a:cubicBezTo>
                  <a:pt x="22372" y="0"/>
                  <a:pt x="21050" y="1917"/>
                  <a:pt x="19586" y="2203"/>
                </a:cubicBezTo>
                <a:cubicBezTo>
                  <a:pt x="19422" y="2235"/>
                  <a:pt x="19253" y="2249"/>
                  <a:pt x="19080" y="2249"/>
                </a:cubicBezTo>
                <a:cubicBezTo>
                  <a:pt x="17963" y="2249"/>
                  <a:pt x="16678" y="1664"/>
                  <a:pt x="15580" y="1664"/>
                </a:cubicBezTo>
                <a:cubicBezTo>
                  <a:pt x="15289" y="1664"/>
                  <a:pt x="15010" y="1705"/>
                  <a:pt x="14752" y="1810"/>
                </a:cubicBezTo>
                <a:cubicBezTo>
                  <a:pt x="13347" y="2393"/>
                  <a:pt x="12859" y="4667"/>
                  <a:pt x="11609" y="5501"/>
                </a:cubicBezTo>
                <a:cubicBezTo>
                  <a:pt x="10359" y="6334"/>
                  <a:pt x="8049" y="5929"/>
                  <a:pt x="7001" y="6989"/>
                </a:cubicBezTo>
                <a:cubicBezTo>
                  <a:pt x="5941" y="8049"/>
                  <a:pt x="6346" y="10358"/>
                  <a:pt x="5513" y="11609"/>
                </a:cubicBezTo>
                <a:cubicBezTo>
                  <a:pt x="4667" y="12859"/>
                  <a:pt x="2393" y="13347"/>
                  <a:pt x="1810" y="14740"/>
                </a:cubicBezTo>
                <a:cubicBezTo>
                  <a:pt x="1238" y="16133"/>
                  <a:pt x="2500" y="18074"/>
                  <a:pt x="2203" y="19586"/>
                </a:cubicBezTo>
                <a:cubicBezTo>
                  <a:pt x="1917" y="21026"/>
                  <a:pt x="0" y="22360"/>
                  <a:pt x="0" y="23896"/>
                </a:cubicBezTo>
                <a:cubicBezTo>
                  <a:pt x="0" y="25432"/>
                  <a:pt x="1917" y="26753"/>
                  <a:pt x="2203" y="28218"/>
                </a:cubicBezTo>
                <a:cubicBezTo>
                  <a:pt x="2500" y="29718"/>
                  <a:pt x="1250" y="31671"/>
                  <a:pt x="1810" y="33052"/>
                </a:cubicBezTo>
                <a:cubicBezTo>
                  <a:pt x="2393" y="34445"/>
                  <a:pt x="4679" y="34945"/>
                  <a:pt x="5513" y="36195"/>
                </a:cubicBezTo>
                <a:cubicBezTo>
                  <a:pt x="6346" y="37445"/>
                  <a:pt x="5941" y="39743"/>
                  <a:pt x="7001" y="40803"/>
                </a:cubicBezTo>
                <a:cubicBezTo>
                  <a:pt x="8049" y="41862"/>
                  <a:pt x="10359" y="41457"/>
                  <a:pt x="11609" y="42291"/>
                </a:cubicBezTo>
                <a:cubicBezTo>
                  <a:pt x="12859" y="43124"/>
                  <a:pt x="13347" y="45398"/>
                  <a:pt x="14752" y="45982"/>
                </a:cubicBezTo>
                <a:cubicBezTo>
                  <a:pt x="15017" y="46094"/>
                  <a:pt x="15304" y="46138"/>
                  <a:pt x="15604" y="46138"/>
                </a:cubicBezTo>
                <a:cubicBezTo>
                  <a:pt x="16698" y="46138"/>
                  <a:pt x="17975" y="45555"/>
                  <a:pt x="19084" y="45555"/>
                </a:cubicBezTo>
                <a:cubicBezTo>
                  <a:pt x="19256" y="45555"/>
                  <a:pt x="19424" y="45569"/>
                  <a:pt x="19586" y="45601"/>
                </a:cubicBezTo>
                <a:cubicBezTo>
                  <a:pt x="21027" y="45875"/>
                  <a:pt x="22372" y="47803"/>
                  <a:pt x="23908" y="47803"/>
                </a:cubicBezTo>
                <a:cubicBezTo>
                  <a:pt x="25432" y="47803"/>
                  <a:pt x="26754" y="45875"/>
                  <a:pt x="28218" y="45601"/>
                </a:cubicBezTo>
                <a:cubicBezTo>
                  <a:pt x="28382" y="45568"/>
                  <a:pt x="28551" y="45554"/>
                  <a:pt x="28724" y="45554"/>
                </a:cubicBezTo>
                <a:cubicBezTo>
                  <a:pt x="29835" y="45554"/>
                  <a:pt x="31114" y="46133"/>
                  <a:pt x="32208" y="46133"/>
                </a:cubicBezTo>
                <a:cubicBezTo>
                  <a:pt x="32505" y="46133"/>
                  <a:pt x="32789" y="46091"/>
                  <a:pt x="33052" y="45982"/>
                </a:cubicBezTo>
                <a:cubicBezTo>
                  <a:pt x="34457" y="45398"/>
                  <a:pt x="34945" y="43124"/>
                  <a:pt x="36195" y="42291"/>
                </a:cubicBezTo>
                <a:cubicBezTo>
                  <a:pt x="37445" y="41457"/>
                  <a:pt x="39755" y="41862"/>
                  <a:pt x="40815" y="40803"/>
                </a:cubicBezTo>
                <a:cubicBezTo>
                  <a:pt x="41863" y="39743"/>
                  <a:pt x="41470" y="37445"/>
                  <a:pt x="42303" y="36195"/>
                </a:cubicBezTo>
                <a:cubicBezTo>
                  <a:pt x="43137" y="34945"/>
                  <a:pt x="45411" y="34445"/>
                  <a:pt x="45994" y="33052"/>
                </a:cubicBezTo>
                <a:cubicBezTo>
                  <a:pt x="46566" y="31671"/>
                  <a:pt x="45303" y="29718"/>
                  <a:pt x="45601" y="28218"/>
                </a:cubicBezTo>
                <a:cubicBezTo>
                  <a:pt x="45887" y="26765"/>
                  <a:pt x="47804" y="25432"/>
                  <a:pt x="47804" y="23896"/>
                </a:cubicBezTo>
                <a:cubicBezTo>
                  <a:pt x="47804" y="22360"/>
                  <a:pt x="45887" y="21038"/>
                  <a:pt x="45601" y="19586"/>
                </a:cubicBezTo>
                <a:cubicBezTo>
                  <a:pt x="45303" y="18074"/>
                  <a:pt x="46554" y="16133"/>
                  <a:pt x="45994" y="14740"/>
                </a:cubicBezTo>
                <a:cubicBezTo>
                  <a:pt x="45411" y="13347"/>
                  <a:pt x="43137" y="12859"/>
                  <a:pt x="42303" y="11609"/>
                </a:cubicBezTo>
                <a:cubicBezTo>
                  <a:pt x="41470" y="10358"/>
                  <a:pt x="41863" y="8049"/>
                  <a:pt x="40815" y="6989"/>
                </a:cubicBezTo>
                <a:cubicBezTo>
                  <a:pt x="39755" y="5929"/>
                  <a:pt x="37445" y="6334"/>
                  <a:pt x="36195" y="5501"/>
                </a:cubicBezTo>
                <a:cubicBezTo>
                  <a:pt x="34945" y="4667"/>
                  <a:pt x="34457" y="2393"/>
                  <a:pt x="33052" y="1810"/>
                </a:cubicBezTo>
                <a:cubicBezTo>
                  <a:pt x="32789" y="1699"/>
                  <a:pt x="32505" y="1655"/>
                  <a:pt x="32207" y="1655"/>
                </a:cubicBezTo>
                <a:cubicBezTo>
                  <a:pt x="31110" y="1655"/>
                  <a:pt x="29828" y="2248"/>
                  <a:pt x="28715" y="2248"/>
                </a:cubicBezTo>
                <a:cubicBezTo>
                  <a:pt x="28545" y="2248"/>
                  <a:pt x="28379" y="2235"/>
                  <a:pt x="28218" y="2203"/>
                </a:cubicBezTo>
                <a:cubicBezTo>
                  <a:pt x="26777" y="1917"/>
                  <a:pt x="25432" y="0"/>
                  <a:pt x="23908" y="0"/>
                </a:cubicBezTo>
                <a:close/>
              </a:path>
            </a:pathLst>
          </a:custGeom>
          <a:noFill/>
          <a:ln w="28575" cap="flat" cmpd="sng">
            <a:solidFill>
              <a:schemeClr val="lt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12;p2"/>
          <p:cNvSpPr/>
          <p:nvPr userDrawn="1"/>
        </p:nvSpPr>
        <p:spPr>
          <a:xfrm flipH="1">
            <a:off x="1802668" y="-30325"/>
            <a:ext cx="7369282" cy="3480400"/>
          </a:xfrm>
          <a:custGeom>
            <a:avLst/>
            <a:gdLst/>
            <a:ahLst/>
            <a:cxnLst/>
            <a:rect l="l" t="t" r="r" b="b"/>
            <a:pathLst>
              <a:path w="40828" h="24587" extrusionOk="0">
                <a:moveTo>
                  <a:pt x="1" y="0"/>
                </a:moveTo>
                <a:lnTo>
                  <a:pt x="1" y="12"/>
                </a:lnTo>
                <a:lnTo>
                  <a:pt x="1" y="24586"/>
                </a:lnTo>
                <a:cubicBezTo>
                  <a:pt x="1" y="24586"/>
                  <a:pt x="20777" y="24039"/>
                  <a:pt x="25778" y="15716"/>
                </a:cubicBezTo>
                <a:cubicBezTo>
                  <a:pt x="30779" y="7394"/>
                  <a:pt x="37518" y="8061"/>
                  <a:pt x="39173" y="5536"/>
                </a:cubicBezTo>
                <a:cubicBezTo>
                  <a:pt x="40827" y="3000"/>
                  <a:pt x="39577" y="0"/>
                  <a:pt x="39577" y="0"/>
                </a:cubicBezTo>
                <a:close/>
              </a:path>
            </a:pathLst>
          </a:custGeom>
          <a:noFill/>
          <a:ln w="28575" cap="flat" cmpd="sng">
            <a:solidFill>
              <a:srgbClr val="92D05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19050" y="2590575"/>
            <a:ext cx="3657600" cy="142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>
                <a:latin typeface="UTM Androgyne" panose="02040603050506020204" pitchFamily="18" charset="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 dirty="0"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619050" y="3889425"/>
            <a:ext cx="3657600" cy="56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angolin"/>
              <a:buNone/>
              <a:defRPr sz="2400">
                <a:latin typeface="UTM Androgyne" panose="02040603050506020204" pitchFamily="18" charset="0"/>
                <a:ea typeface="UTM Androgyne" panose="02040603050506020204" pitchFamily="18" charset="0"/>
                <a:cs typeface="UTM Androgyne" panose="02040603050506020204" pitchFamily="18" charset="0"/>
                <a:sym typeface="Pangolin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9pPr>
          </a:lstStyle>
          <a:p>
            <a:endParaRPr dirty="0"/>
          </a:p>
        </p:txBody>
      </p:sp>
      <p:sp>
        <p:nvSpPr>
          <p:cNvPr id="18" name="TextBox 17"/>
          <p:cNvSpPr txBox="1"/>
          <p:nvPr userDrawn="1"/>
        </p:nvSpPr>
        <p:spPr>
          <a:xfrm>
            <a:off x="6922851" y="4876800"/>
            <a:ext cx="16050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rgbClr val="438030"/>
                </a:solidFill>
              </a:rPr>
              <a:t>FeistyForwarders_0968120672</a:t>
            </a:r>
            <a:endParaRPr lang="en-US" sz="800" dirty="0">
              <a:solidFill>
                <a:srgbClr val="438030"/>
              </a:solidFill>
            </a:endParaRPr>
          </a:p>
        </p:txBody>
      </p:sp>
      <p:sp>
        <p:nvSpPr>
          <p:cNvPr id="19" name="Google Shape;199;p25"/>
          <p:cNvSpPr/>
          <p:nvPr userDrawn="1"/>
        </p:nvSpPr>
        <p:spPr>
          <a:xfrm>
            <a:off x="2294035" y="922469"/>
            <a:ext cx="589776" cy="566992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chemeClr val="accen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0" name="Google Shape;246;p25"/>
          <p:cNvGrpSpPr/>
          <p:nvPr userDrawn="1"/>
        </p:nvGrpSpPr>
        <p:grpSpPr>
          <a:xfrm>
            <a:off x="8429016" y="2303715"/>
            <a:ext cx="514295" cy="474382"/>
            <a:chOff x="712875" y="2205450"/>
            <a:chExt cx="233675" cy="215550"/>
          </a:xfrm>
        </p:grpSpPr>
        <p:sp>
          <p:nvSpPr>
            <p:cNvPr id="21" name="Google Shape;247;p25"/>
            <p:cNvSpPr/>
            <p:nvPr/>
          </p:nvSpPr>
          <p:spPr>
            <a:xfrm>
              <a:off x="727450" y="2222125"/>
              <a:ext cx="203325" cy="183675"/>
            </a:xfrm>
            <a:custGeom>
              <a:avLst/>
              <a:gdLst/>
              <a:ahLst/>
              <a:cxnLst/>
              <a:rect l="l" t="t" r="r" b="b"/>
              <a:pathLst>
                <a:path w="8133" h="7347" extrusionOk="0">
                  <a:moveTo>
                    <a:pt x="3013" y="1"/>
                  </a:moveTo>
                  <a:cubicBezTo>
                    <a:pt x="2894" y="1"/>
                    <a:pt x="2775" y="1"/>
                    <a:pt x="2680" y="48"/>
                  </a:cubicBezTo>
                  <a:cubicBezTo>
                    <a:pt x="2454" y="120"/>
                    <a:pt x="2227" y="120"/>
                    <a:pt x="1989" y="120"/>
                  </a:cubicBezTo>
                  <a:cubicBezTo>
                    <a:pt x="1823" y="120"/>
                    <a:pt x="1668" y="120"/>
                    <a:pt x="1501" y="144"/>
                  </a:cubicBezTo>
                  <a:cubicBezTo>
                    <a:pt x="1037" y="203"/>
                    <a:pt x="691" y="513"/>
                    <a:pt x="334" y="763"/>
                  </a:cubicBezTo>
                  <a:cubicBezTo>
                    <a:pt x="322" y="775"/>
                    <a:pt x="310" y="798"/>
                    <a:pt x="299" y="822"/>
                  </a:cubicBezTo>
                  <a:cubicBezTo>
                    <a:pt x="144" y="1108"/>
                    <a:pt x="1" y="1394"/>
                    <a:pt x="13" y="1715"/>
                  </a:cubicBezTo>
                  <a:cubicBezTo>
                    <a:pt x="25" y="2168"/>
                    <a:pt x="13" y="2608"/>
                    <a:pt x="25" y="3061"/>
                  </a:cubicBezTo>
                  <a:cubicBezTo>
                    <a:pt x="37" y="3418"/>
                    <a:pt x="72" y="3775"/>
                    <a:pt x="120" y="4132"/>
                  </a:cubicBezTo>
                  <a:cubicBezTo>
                    <a:pt x="156" y="4525"/>
                    <a:pt x="310" y="4882"/>
                    <a:pt x="489" y="5239"/>
                  </a:cubicBezTo>
                  <a:cubicBezTo>
                    <a:pt x="537" y="5323"/>
                    <a:pt x="572" y="5406"/>
                    <a:pt x="632" y="5466"/>
                  </a:cubicBezTo>
                  <a:cubicBezTo>
                    <a:pt x="680" y="5513"/>
                    <a:pt x="739" y="5561"/>
                    <a:pt x="799" y="5561"/>
                  </a:cubicBezTo>
                  <a:cubicBezTo>
                    <a:pt x="1016" y="5608"/>
                    <a:pt x="1225" y="5670"/>
                    <a:pt x="1445" y="5670"/>
                  </a:cubicBezTo>
                  <a:cubicBezTo>
                    <a:pt x="1503" y="5670"/>
                    <a:pt x="1561" y="5666"/>
                    <a:pt x="1620" y="5656"/>
                  </a:cubicBezTo>
                  <a:cubicBezTo>
                    <a:pt x="1648" y="5652"/>
                    <a:pt x="1677" y="5651"/>
                    <a:pt x="1707" y="5651"/>
                  </a:cubicBezTo>
                  <a:cubicBezTo>
                    <a:pt x="1766" y="5651"/>
                    <a:pt x="1827" y="5656"/>
                    <a:pt x="1882" y="5656"/>
                  </a:cubicBezTo>
                  <a:cubicBezTo>
                    <a:pt x="2096" y="5680"/>
                    <a:pt x="2180" y="5775"/>
                    <a:pt x="2180" y="5989"/>
                  </a:cubicBezTo>
                  <a:cubicBezTo>
                    <a:pt x="2180" y="6049"/>
                    <a:pt x="2180" y="6120"/>
                    <a:pt x="2168" y="6180"/>
                  </a:cubicBezTo>
                  <a:cubicBezTo>
                    <a:pt x="2084" y="6490"/>
                    <a:pt x="2049" y="6835"/>
                    <a:pt x="1882" y="7121"/>
                  </a:cubicBezTo>
                  <a:cubicBezTo>
                    <a:pt x="1858" y="7168"/>
                    <a:pt x="1858" y="7204"/>
                    <a:pt x="1811" y="7347"/>
                  </a:cubicBezTo>
                  <a:cubicBezTo>
                    <a:pt x="2049" y="7228"/>
                    <a:pt x="2215" y="7132"/>
                    <a:pt x="2358" y="7013"/>
                  </a:cubicBezTo>
                  <a:cubicBezTo>
                    <a:pt x="2573" y="6847"/>
                    <a:pt x="2775" y="6692"/>
                    <a:pt x="3037" y="6597"/>
                  </a:cubicBezTo>
                  <a:cubicBezTo>
                    <a:pt x="3168" y="6537"/>
                    <a:pt x="3275" y="6466"/>
                    <a:pt x="3347" y="6335"/>
                  </a:cubicBezTo>
                  <a:cubicBezTo>
                    <a:pt x="3394" y="6240"/>
                    <a:pt x="3454" y="6156"/>
                    <a:pt x="3513" y="6073"/>
                  </a:cubicBezTo>
                  <a:cubicBezTo>
                    <a:pt x="3608" y="5918"/>
                    <a:pt x="3763" y="5835"/>
                    <a:pt x="3954" y="5823"/>
                  </a:cubicBezTo>
                  <a:lnTo>
                    <a:pt x="4418" y="5823"/>
                  </a:lnTo>
                  <a:cubicBezTo>
                    <a:pt x="4484" y="5820"/>
                    <a:pt x="4549" y="5819"/>
                    <a:pt x="4615" y="5819"/>
                  </a:cubicBezTo>
                  <a:cubicBezTo>
                    <a:pt x="4878" y="5819"/>
                    <a:pt x="5142" y="5835"/>
                    <a:pt x="5406" y="5835"/>
                  </a:cubicBezTo>
                  <a:cubicBezTo>
                    <a:pt x="5737" y="5835"/>
                    <a:pt x="6067" y="5811"/>
                    <a:pt x="6395" y="5704"/>
                  </a:cubicBezTo>
                  <a:cubicBezTo>
                    <a:pt x="6692" y="5704"/>
                    <a:pt x="6966" y="5597"/>
                    <a:pt x="7240" y="5513"/>
                  </a:cubicBezTo>
                  <a:cubicBezTo>
                    <a:pt x="7633" y="5382"/>
                    <a:pt x="7871" y="5120"/>
                    <a:pt x="7978" y="4739"/>
                  </a:cubicBezTo>
                  <a:cubicBezTo>
                    <a:pt x="8061" y="4382"/>
                    <a:pt x="8133" y="4025"/>
                    <a:pt x="8121" y="3656"/>
                  </a:cubicBezTo>
                  <a:cubicBezTo>
                    <a:pt x="8050" y="3323"/>
                    <a:pt x="8050" y="2965"/>
                    <a:pt x="8085" y="2620"/>
                  </a:cubicBezTo>
                  <a:cubicBezTo>
                    <a:pt x="8097" y="2287"/>
                    <a:pt x="7919" y="1989"/>
                    <a:pt x="7942" y="1644"/>
                  </a:cubicBezTo>
                  <a:cubicBezTo>
                    <a:pt x="7942" y="1608"/>
                    <a:pt x="7919" y="1572"/>
                    <a:pt x="7907" y="1537"/>
                  </a:cubicBezTo>
                  <a:cubicBezTo>
                    <a:pt x="7811" y="1358"/>
                    <a:pt x="7740" y="1167"/>
                    <a:pt x="7633" y="989"/>
                  </a:cubicBezTo>
                  <a:cubicBezTo>
                    <a:pt x="7526" y="822"/>
                    <a:pt x="7454" y="632"/>
                    <a:pt x="7288" y="536"/>
                  </a:cubicBezTo>
                  <a:cubicBezTo>
                    <a:pt x="6966" y="358"/>
                    <a:pt x="6633" y="203"/>
                    <a:pt x="6252" y="203"/>
                  </a:cubicBezTo>
                  <a:cubicBezTo>
                    <a:pt x="6192" y="203"/>
                    <a:pt x="6109" y="203"/>
                    <a:pt x="6049" y="179"/>
                  </a:cubicBezTo>
                  <a:cubicBezTo>
                    <a:pt x="5897" y="126"/>
                    <a:pt x="5732" y="119"/>
                    <a:pt x="5574" y="119"/>
                  </a:cubicBezTo>
                  <a:cubicBezTo>
                    <a:pt x="5521" y="119"/>
                    <a:pt x="5469" y="120"/>
                    <a:pt x="5418" y="120"/>
                  </a:cubicBezTo>
                  <a:cubicBezTo>
                    <a:pt x="5337" y="120"/>
                    <a:pt x="5255" y="128"/>
                    <a:pt x="5176" y="128"/>
                  </a:cubicBezTo>
                  <a:cubicBezTo>
                    <a:pt x="5116" y="128"/>
                    <a:pt x="5058" y="123"/>
                    <a:pt x="5002" y="108"/>
                  </a:cubicBezTo>
                  <a:cubicBezTo>
                    <a:pt x="4347" y="1"/>
                    <a:pt x="3668" y="1"/>
                    <a:pt x="301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48;p25"/>
            <p:cNvSpPr/>
            <p:nvPr/>
          </p:nvSpPr>
          <p:spPr>
            <a:xfrm>
              <a:off x="712875" y="2205450"/>
              <a:ext cx="233675" cy="215550"/>
            </a:xfrm>
            <a:custGeom>
              <a:avLst/>
              <a:gdLst/>
              <a:ahLst/>
              <a:cxnLst/>
              <a:rect l="l" t="t" r="r" b="b"/>
              <a:pathLst>
                <a:path w="9347" h="8622" extrusionOk="0">
                  <a:moveTo>
                    <a:pt x="4394" y="7192"/>
                  </a:moveTo>
                  <a:cubicBezTo>
                    <a:pt x="4239" y="7549"/>
                    <a:pt x="3918" y="7716"/>
                    <a:pt x="3620" y="7895"/>
                  </a:cubicBezTo>
                  <a:cubicBezTo>
                    <a:pt x="3346" y="8050"/>
                    <a:pt x="3072" y="8216"/>
                    <a:pt x="2798" y="8395"/>
                  </a:cubicBezTo>
                  <a:cubicBezTo>
                    <a:pt x="2548" y="8573"/>
                    <a:pt x="2263" y="8621"/>
                    <a:pt x="1965" y="8585"/>
                  </a:cubicBezTo>
                  <a:cubicBezTo>
                    <a:pt x="1846" y="8573"/>
                    <a:pt x="1739" y="8526"/>
                    <a:pt x="1667" y="8442"/>
                  </a:cubicBezTo>
                  <a:cubicBezTo>
                    <a:pt x="1548" y="8323"/>
                    <a:pt x="1536" y="8192"/>
                    <a:pt x="1644" y="8073"/>
                  </a:cubicBezTo>
                  <a:cubicBezTo>
                    <a:pt x="1846" y="7823"/>
                    <a:pt x="1977" y="7561"/>
                    <a:pt x="2084" y="7264"/>
                  </a:cubicBezTo>
                  <a:cubicBezTo>
                    <a:pt x="2096" y="7204"/>
                    <a:pt x="2132" y="7145"/>
                    <a:pt x="2144" y="7085"/>
                  </a:cubicBezTo>
                  <a:cubicBezTo>
                    <a:pt x="2156" y="7026"/>
                    <a:pt x="2144" y="6966"/>
                    <a:pt x="2144" y="6895"/>
                  </a:cubicBezTo>
                  <a:cubicBezTo>
                    <a:pt x="1894" y="6859"/>
                    <a:pt x="1655" y="6799"/>
                    <a:pt x="1417" y="6823"/>
                  </a:cubicBezTo>
                  <a:cubicBezTo>
                    <a:pt x="1048" y="6835"/>
                    <a:pt x="810" y="6645"/>
                    <a:pt x="632" y="6359"/>
                  </a:cubicBezTo>
                  <a:cubicBezTo>
                    <a:pt x="358" y="5930"/>
                    <a:pt x="191" y="5430"/>
                    <a:pt x="108" y="4930"/>
                  </a:cubicBezTo>
                  <a:cubicBezTo>
                    <a:pt x="12" y="4418"/>
                    <a:pt x="12" y="3918"/>
                    <a:pt x="12" y="3394"/>
                  </a:cubicBezTo>
                  <a:cubicBezTo>
                    <a:pt x="12" y="3049"/>
                    <a:pt x="36" y="2704"/>
                    <a:pt x="12" y="2346"/>
                  </a:cubicBezTo>
                  <a:cubicBezTo>
                    <a:pt x="0" y="1870"/>
                    <a:pt x="215" y="1489"/>
                    <a:pt x="429" y="1108"/>
                  </a:cubicBezTo>
                  <a:cubicBezTo>
                    <a:pt x="465" y="1049"/>
                    <a:pt x="512" y="1001"/>
                    <a:pt x="572" y="965"/>
                  </a:cubicBezTo>
                  <a:cubicBezTo>
                    <a:pt x="751" y="822"/>
                    <a:pt x="929" y="691"/>
                    <a:pt x="1120" y="549"/>
                  </a:cubicBezTo>
                  <a:cubicBezTo>
                    <a:pt x="1489" y="287"/>
                    <a:pt x="1905" y="168"/>
                    <a:pt x="2370" y="156"/>
                  </a:cubicBezTo>
                  <a:cubicBezTo>
                    <a:pt x="2667" y="156"/>
                    <a:pt x="2965" y="168"/>
                    <a:pt x="3251" y="60"/>
                  </a:cubicBezTo>
                  <a:cubicBezTo>
                    <a:pt x="3275" y="49"/>
                    <a:pt x="3322" y="49"/>
                    <a:pt x="3370" y="49"/>
                  </a:cubicBezTo>
                  <a:cubicBezTo>
                    <a:pt x="4215" y="49"/>
                    <a:pt x="5073" y="1"/>
                    <a:pt x="5930" y="180"/>
                  </a:cubicBezTo>
                  <a:cubicBezTo>
                    <a:pt x="6025" y="191"/>
                    <a:pt x="6132" y="203"/>
                    <a:pt x="6227" y="203"/>
                  </a:cubicBezTo>
                  <a:cubicBezTo>
                    <a:pt x="6418" y="203"/>
                    <a:pt x="6608" y="191"/>
                    <a:pt x="6787" y="299"/>
                  </a:cubicBezTo>
                  <a:cubicBezTo>
                    <a:pt x="6823" y="310"/>
                    <a:pt x="6858" y="322"/>
                    <a:pt x="6906" y="310"/>
                  </a:cubicBezTo>
                  <a:cubicBezTo>
                    <a:pt x="7299" y="263"/>
                    <a:pt x="7632" y="441"/>
                    <a:pt x="7978" y="561"/>
                  </a:cubicBezTo>
                  <a:cubicBezTo>
                    <a:pt x="8228" y="656"/>
                    <a:pt x="8502" y="787"/>
                    <a:pt x="8621" y="1072"/>
                  </a:cubicBezTo>
                  <a:cubicBezTo>
                    <a:pt x="8918" y="1358"/>
                    <a:pt x="8966" y="1775"/>
                    <a:pt x="9156" y="2108"/>
                  </a:cubicBezTo>
                  <a:cubicBezTo>
                    <a:pt x="9180" y="2168"/>
                    <a:pt x="9180" y="2263"/>
                    <a:pt x="9180" y="2335"/>
                  </a:cubicBezTo>
                  <a:cubicBezTo>
                    <a:pt x="9204" y="2394"/>
                    <a:pt x="9180" y="2466"/>
                    <a:pt x="9216" y="2525"/>
                  </a:cubicBezTo>
                  <a:cubicBezTo>
                    <a:pt x="9347" y="2763"/>
                    <a:pt x="9323" y="3025"/>
                    <a:pt x="9323" y="3275"/>
                  </a:cubicBezTo>
                  <a:cubicBezTo>
                    <a:pt x="9323" y="3799"/>
                    <a:pt x="9323" y="4311"/>
                    <a:pt x="9335" y="4847"/>
                  </a:cubicBezTo>
                  <a:cubicBezTo>
                    <a:pt x="9335" y="5002"/>
                    <a:pt x="9335" y="5144"/>
                    <a:pt x="9264" y="5299"/>
                  </a:cubicBezTo>
                  <a:cubicBezTo>
                    <a:pt x="9228" y="5359"/>
                    <a:pt x="9216" y="5442"/>
                    <a:pt x="9216" y="5525"/>
                  </a:cubicBezTo>
                  <a:cubicBezTo>
                    <a:pt x="9216" y="5787"/>
                    <a:pt x="9097" y="6014"/>
                    <a:pt x="8918" y="6204"/>
                  </a:cubicBezTo>
                  <a:cubicBezTo>
                    <a:pt x="8680" y="6478"/>
                    <a:pt x="8406" y="6716"/>
                    <a:pt x="8049" y="6823"/>
                  </a:cubicBezTo>
                  <a:cubicBezTo>
                    <a:pt x="7990" y="6835"/>
                    <a:pt x="7930" y="6883"/>
                    <a:pt x="7871" y="6895"/>
                  </a:cubicBezTo>
                  <a:cubicBezTo>
                    <a:pt x="7632" y="6978"/>
                    <a:pt x="7418" y="7097"/>
                    <a:pt x="7144" y="7085"/>
                  </a:cubicBezTo>
                  <a:cubicBezTo>
                    <a:pt x="7097" y="7085"/>
                    <a:pt x="7037" y="7085"/>
                    <a:pt x="7001" y="7097"/>
                  </a:cubicBezTo>
                  <a:cubicBezTo>
                    <a:pt x="6716" y="7240"/>
                    <a:pt x="6418" y="7192"/>
                    <a:pt x="6132" y="7192"/>
                  </a:cubicBezTo>
                  <a:close/>
                  <a:moveTo>
                    <a:pt x="2358" y="8038"/>
                  </a:moveTo>
                  <a:cubicBezTo>
                    <a:pt x="2596" y="7919"/>
                    <a:pt x="2751" y="7835"/>
                    <a:pt x="2906" y="7716"/>
                  </a:cubicBezTo>
                  <a:cubicBezTo>
                    <a:pt x="3108" y="7549"/>
                    <a:pt x="3322" y="7383"/>
                    <a:pt x="3572" y="7299"/>
                  </a:cubicBezTo>
                  <a:cubicBezTo>
                    <a:pt x="3703" y="7240"/>
                    <a:pt x="3810" y="7157"/>
                    <a:pt x="3882" y="7026"/>
                  </a:cubicBezTo>
                  <a:cubicBezTo>
                    <a:pt x="3930" y="6930"/>
                    <a:pt x="3989" y="6847"/>
                    <a:pt x="4049" y="6776"/>
                  </a:cubicBezTo>
                  <a:cubicBezTo>
                    <a:pt x="4156" y="6609"/>
                    <a:pt x="4299" y="6537"/>
                    <a:pt x="4489" y="6526"/>
                  </a:cubicBezTo>
                  <a:lnTo>
                    <a:pt x="4953" y="6526"/>
                  </a:lnTo>
                  <a:cubicBezTo>
                    <a:pt x="5608" y="6490"/>
                    <a:pt x="6287" y="6609"/>
                    <a:pt x="6942" y="6406"/>
                  </a:cubicBezTo>
                  <a:cubicBezTo>
                    <a:pt x="7239" y="6406"/>
                    <a:pt x="7501" y="6299"/>
                    <a:pt x="7787" y="6204"/>
                  </a:cubicBezTo>
                  <a:cubicBezTo>
                    <a:pt x="8168" y="6073"/>
                    <a:pt x="8406" y="5823"/>
                    <a:pt x="8513" y="5430"/>
                  </a:cubicBezTo>
                  <a:cubicBezTo>
                    <a:pt x="8597" y="5073"/>
                    <a:pt x="8680" y="4716"/>
                    <a:pt x="8668" y="4347"/>
                  </a:cubicBezTo>
                  <a:cubicBezTo>
                    <a:pt x="8633" y="4001"/>
                    <a:pt x="8644" y="3656"/>
                    <a:pt x="8668" y="3323"/>
                  </a:cubicBezTo>
                  <a:cubicBezTo>
                    <a:pt x="8680" y="2977"/>
                    <a:pt x="8502" y="2680"/>
                    <a:pt x="8525" y="2335"/>
                  </a:cubicBezTo>
                  <a:cubicBezTo>
                    <a:pt x="8525" y="2311"/>
                    <a:pt x="8502" y="2263"/>
                    <a:pt x="8478" y="2239"/>
                  </a:cubicBezTo>
                  <a:cubicBezTo>
                    <a:pt x="8394" y="2061"/>
                    <a:pt x="8323" y="1858"/>
                    <a:pt x="8216" y="1680"/>
                  </a:cubicBezTo>
                  <a:cubicBezTo>
                    <a:pt x="8109" y="1525"/>
                    <a:pt x="8037" y="1323"/>
                    <a:pt x="7871" y="1239"/>
                  </a:cubicBezTo>
                  <a:cubicBezTo>
                    <a:pt x="7549" y="1061"/>
                    <a:pt x="7216" y="894"/>
                    <a:pt x="6835" y="894"/>
                  </a:cubicBezTo>
                  <a:cubicBezTo>
                    <a:pt x="6775" y="894"/>
                    <a:pt x="6692" y="894"/>
                    <a:pt x="6632" y="882"/>
                  </a:cubicBezTo>
                  <a:cubicBezTo>
                    <a:pt x="6430" y="811"/>
                    <a:pt x="6204" y="822"/>
                    <a:pt x="6001" y="822"/>
                  </a:cubicBezTo>
                  <a:cubicBezTo>
                    <a:pt x="5858" y="822"/>
                    <a:pt x="5715" y="834"/>
                    <a:pt x="5585" y="811"/>
                  </a:cubicBezTo>
                  <a:cubicBezTo>
                    <a:pt x="4930" y="703"/>
                    <a:pt x="4251" y="703"/>
                    <a:pt x="3596" y="703"/>
                  </a:cubicBezTo>
                  <a:cubicBezTo>
                    <a:pt x="3477" y="703"/>
                    <a:pt x="3358" y="703"/>
                    <a:pt x="3263" y="751"/>
                  </a:cubicBezTo>
                  <a:cubicBezTo>
                    <a:pt x="3037" y="822"/>
                    <a:pt x="2810" y="822"/>
                    <a:pt x="2572" y="822"/>
                  </a:cubicBezTo>
                  <a:cubicBezTo>
                    <a:pt x="2406" y="822"/>
                    <a:pt x="2251" y="822"/>
                    <a:pt x="2084" y="834"/>
                  </a:cubicBezTo>
                  <a:cubicBezTo>
                    <a:pt x="1620" y="894"/>
                    <a:pt x="1274" y="1203"/>
                    <a:pt x="917" y="1465"/>
                  </a:cubicBezTo>
                  <a:cubicBezTo>
                    <a:pt x="905" y="1477"/>
                    <a:pt x="893" y="1489"/>
                    <a:pt x="882" y="1525"/>
                  </a:cubicBezTo>
                  <a:cubicBezTo>
                    <a:pt x="727" y="1799"/>
                    <a:pt x="584" y="2085"/>
                    <a:pt x="596" y="2418"/>
                  </a:cubicBezTo>
                  <a:cubicBezTo>
                    <a:pt x="608" y="2858"/>
                    <a:pt x="596" y="3311"/>
                    <a:pt x="608" y="3751"/>
                  </a:cubicBezTo>
                  <a:cubicBezTo>
                    <a:pt x="620" y="4109"/>
                    <a:pt x="655" y="4466"/>
                    <a:pt x="703" y="4823"/>
                  </a:cubicBezTo>
                  <a:cubicBezTo>
                    <a:pt x="739" y="5228"/>
                    <a:pt x="893" y="5585"/>
                    <a:pt x="1072" y="5942"/>
                  </a:cubicBezTo>
                  <a:cubicBezTo>
                    <a:pt x="1120" y="6014"/>
                    <a:pt x="1155" y="6109"/>
                    <a:pt x="1215" y="6168"/>
                  </a:cubicBezTo>
                  <a:cubicBezTo>
                    <a:pt x="1263" y="6204"/>
                    <a:pt x="1322" y="6252"/>
                    <a:pt x="1382" y="6252"/>
                  </a:cubicBezTo>
                  <a:cubicBezTo>
                    <a:pt x="1655" y="6311"/>
                    <a:pt x="1917" y="6406"/>
                    <a:pt x="2203" y="6359"/>
                  </a:cubicBezTo>
                  <a:cubicBezTo>
                    <a:pt x="2286" y="6335"/>
                    <a:pt x="2382" y="6359"/>
                    <a:pt x="2465" y="6359"/>
                  </a:cubicBezTo>
                  <a:cubicBezTo>
                    <a:pt x="2679" y="6371"/>
                    <a:pt x="2763" y="6478"/>
                    <a:pt x="2763" y="6680"/>
                  </a:cubicBezTo>
                  <a:cubicBezTo>
                    <a:pt x="2763" y="6740"/>
                    <a:pt x="2763" y="6811"/>
                    <a:pt x="2751" y="6883"/>
                  </a:cubicBezTo>
                  <a:cubicBezTo>
                    <a:pt x="2667" y="7192"/>
                    <a:pt x="2632" y="7526"/>
                    <a:pt x="2465" y="7811"/>
                  </a:cubicBezTo>
                  <a:cubicBezTo>
                    <a:pt x="2394" y="7859"/>
                    <a:pt x="2382" y="7907"/>
                    <a:pt x="2358" y="803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49;p25"/>
            <p:cNvSpPr/>
            <p:nvPr/>
          </p:nvSpPr>
          <p:spPr>
            <a:xfrm>
              <a:off x="864975" y="2282550"/>
              <a:ext cx="35450" cy="30100"/>
            </a:xfrm>
            <a:custGeom>
              <a:avLst/>
              <a:gdLst/>
              <a:ahLst/>
              <a:cxnLst/>
              <a:rect l="l" t="t" r="r" b="b"/>
              <a:pathLst>
                <a:path w="1418" h="1204" extrusionOk="0">
                  <a:moveTo>
                    <a:pt x="774" y="1203"/>
                  </a:moveTo>
                  <a:cubicBezTo>
                    <a:pt x="596" y="1203"/>
                    <a:pt x="417" y="1203"/>
                    <a:pt x="274" y="1072"/>
                  </a:cubicBezTo>
                  <a:cubicBezTo>
                    <a:pt x="1" y="822"/>
                    <a:pt x="36" y="370"/>
                    <a:pt x="346" y="179"/>
                  </a:cubicBezTo>
                  <a:cubicBezTo>
                    <a:pt x="620" y="1"/>
                    <a:pt x="1013" y="48"/>
                    <a:pt x="1227" y="286"/>
                  </a:cubicBezTo>
                  <a:cubicBezTo>
                    <a:pt x="1370" y="441"/>
                    <a:pt x="1417" y="822"/>
                    <a:pt x="1310" y="1001"/>
                  </a:cubicBezTo>
                  <a:cubicBezTo>
                    <a:pt x="1251" y="1096"/>
                    <a:pt x="1167" y="1179"/>
                    <a:pt x="1048" y="1191"/>
                  </a:cubicBezTo>
                  <a:cubicBezTo>
                    <a:pt x="953" y="1203"/>
                    <a:pt x="870" y="1203"/>
                    <a:pt x="774" y="120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50;p25"/>
            <p:cNvSpPr/>
            <p:nvPr/>
          </p:nvSpPr>
          <p:spPr>
            <a:xfrm>
              <a:off x="814075" y="2280175"/>
              <a:ext cx="35450" cy="30375"/>
            </a:xfrm>
            <a:custGeom>
              <a:avLst/>
              <a:gdLst/>
              <a:ahLst/>
              <a:cxnLst/>
              <a:rect l="l" t="t" r="r" b="b"/>
              <a:pathLst>
                <a:path w="1418" h="1215" extrusionOk="0">
                  <a:moveTo>
                    <a:pt x="751" y="1191"/>
                  </a:moveTo>
                  <a:cubicBezTo>
                    <a:pt x="513" y="1215"/>
                    <a:pt x="310" y="1131"/>
                    <a:pt x="179" y="941"/>
                  </a:cubicBezTo>
                  <a:cubicBezTo>
                    <a:pt x="1" y="691"/>
                    <a:pt x="60" y="298"/>
                    <a:pt x="310" y="143"/>
                  </a:cubicBezTo>
                  <a:cubicBezTo>
                    <a:pt x="536" y="0"/>
                    <a:pt x="786" y="0"/>
                    <a:pt x="1013" y="96"/>
                  </a:cubicBezTo>
                  <a:cubicBezTo>
                    <a:pt x="1263" y="203"/>
                    <a:pt x="1417" y="774"/>
                    <a:pt x="1251" y="1001"/>
                  </a:cubicBezTo>
                  <a:cubicBezTo>
                    <a:pt x="1203" y="1072"/>
                    <a:pt x="1120" y="1120"/>
                    <a:pt x="1036" y="1155"/>
                  </a:cubicBezTo>
                  <a:cubicBezTo>
                    <a:pt x="953" y="1191"/>
                    <a:pt x="846" y="1191"/>
                    <a:pt x="751" y="119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1;p25"/>
            <p:cNvSpPr/>
            <p:nvPr/>
          </p:nvSpPr>
          <p:spPr>
            <a:xfrm>
              <a:off x="759300" y="2281375"/>
              <a:ext cx="29800" cy="31575"/>
            </a:xfrm>
            <a:custGeom>
              <a:avLst/>
              <a:gdLst/>
              <a:ahLst/>
              <a:cxnLst/>
              <a:rect l="l" t="t" r="r" b="b"/>
              <a:pathLst>
                <a:path w="1192" h="1263" extrusionOk="0">
                  <a:moveTo>
                    <a:pt x="1191" y="524"/>
                  </a:moveTo>
                  <a:lnTo>
                    <a:pt x="1191" y="762"/>
                  </a:lnTo>
                  <a:cubicBezTo>
                    <a:pt x="1132" y="1179"/>
                    <a:pt x="810" y="1262"/>
                    <a:pt x="525" y="1131"/>
                  </a:cubicBezTo>
                  <a:cubicBezTo>
                    <a:pt x="84" y="941"/>
                    <a:pt x="1" y="488"/>
                    <a:pt x="275" y="167"/>
                  </a:cubicBezTo>
                  <a:cubicBezTo>
                    <a:pt x="346" y="71"/>
                    <a:pt x="453" y="12"/>
                    <a:pt x="572" y="12"/>
                  </a:cubicBezTo>
                  <a:cubicBezTo>
                    <a:pt x="656" y="12"/>
                    <a:pt x="751" y="0"/>
                    <a:pt x="834" y="12"/>
                  </a:cubicBezTo>
                  <a:cubicBezTo>
                    <a:pt x="1049" y="36"/>
                    <a:pt x="1156" y="131"/>
                    <a:pt x="1191" y="34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" name="Google Shape;252;p25"/>
          <p:cNvGrpSpPr/>
          <p:nvPr userDrawn="1"/>
        </p:nvGrpSpPr>
        <p:grpSpPr>
          <a:xfrm>
            <a:off x="7629971" y="2578996"/>
            <a:ext cx="739324" cy="681878"/>
            <a:chOff x="751275" y="1814050"/>
            <a:chExt cx="233675" cy="215525"/>
          </a:xfrm>
        </p:grpSpPr>
        <p:sp>
          <p:nvSpPr>
            <p:cNvPr id="27" name="Google Shape;253;p25"/>
            <p:cNvSpPr/>
            <p:nvPr/>
          </p:nvSpPr>
          <p:spPr>
            <a:xfrm>
              <a:off x="765850" y="1830700"/>
              <a:ext cx="203325" cy="183700"/>
            </a:xfrm>
            <a:custGeom>
              <a:avLst/>
              <a:gdLst/>
              <a:ahLst/>
              <a:cxnLst/>
              <a:rect l="l" t="t" r="r" b="b"/>
              <a:pathLst>
                <a:path w="8133" h="7348" extrusionOk="0">
                  <a:moveTo>
                    <a:pt x="5120" y="1"/>
                  </a:moveTo>
                  <a:cubicBezTo>
                    <a:pt x="4466" y="1"/>
                    <a:pt x="3787" y="1"/>
                    <a:pt x="3132" y="108"/>
                  </a:cubicBezTo>
                  <a:cubicBezTo>
                    <a:pt x="3076" y="123"/>
                    <a:pt x="3018" y="128"/>
                    <a:pt x="2958" y="128"/>
                  </a:cubicBezTo>
                  <a:cubicBezTo>
                    <a:pt x="2879" y="128"/>
                    <a:pt x="2797" y="120"/>
                    <a:pt x="2715" y="120"/>
                  </a:cubicBezTo>
                  <a:cubicBezTo>
                    <a:pt x="2665" y="120"/>
                    <a:pt x="2613" y="119"/>
                    <a:pt x="2560" y="119"/>
                  </a:cubicBezTo>
                  <a:cubicBezTo>
                    <a:pt x="2401" y="119"/>
                    <a:pt x="2236" y="126"/>
                    <a:pt x="2084" y="180"/>
                  </a:cubicBezTo>
                  <a:cubicBezTo>
                    <a:pt x="2025" y="203"/>
                    <a:pt x="1942" y="203"/>
                    <a:pt x="1882" y="203"/>
                  </a:cubicBezTo>
                  <a:cubicBezTo>
                    <a:pt x="1501" y="203"/>
                    <a:pt x="1168" y="358"/>
                    <a:pt x="846" y="537"/>
                  </a:cubicBezTo>
                  <a:cubicBezTo>
                    <a:pt x="679" y="632"/>
                    <a:pt x="608" y="823"/>
                    <a:pt x="501" y="989"/>
                  </a:cubicBezTo>
                  <a:cubicBezTo>
                    <a:pt x="394" y="1168"/>
                    <a:pt x="322" y="1358"/>
                    <a:pt x="239" y="1537"/>
                  </a:cubicBezTo>
                  <a:cubicBezTo>
                    <a:pt x="215" y="1573"/>
                    <a:pt x="191" y="1608"/>
                    <a:pt x="191" y="1644"/>
                  </a:cubicBezTo>
                  <a:cubicBezTo>
                    <a:pt x="215" y="1989"/>
                    <a:pt x="37" y="2287"/>
                    <a:pt x="48" y="2620"/>
                  </a:cubicBezTo>
                  <a:cubicBezTo>
                    <a:pt x="84" y="2966"/>
                    <a:pt x="84" y="3311"/>
                    <a:pt x="13" y="3656"/>
                  </a:cubicBezTo>
                  <a:cubicBezTo>
                    <a:pt x="1" y="4025"/>
                    <a:pt x="72" y="4382"/>
                    <a:pt x="156" y="4740"/>
                  </a:cubicBezTo>
                  <a:cubicBezTo>
                    <a:pt x="263" y="5121"/>
                    <a:pt x="501" y="5383"/>
                    <a:pt x="894" y="5514"/>
                  </a:cubicBezTo>
                  <a:cubicBezTo>
                    <a:pt x="1168" y="5597"/>
                    <a:pt x="1441" y="5704"/>
                    <a:pt x="1739" y="5704"/>
                  </a:cubicBezTo>
                  <a:cubicBezTo>
                    <a:pt x="2067" y="5811"/>
                    <a:pt x="2397" y="5835"/>
                    <a:pt x="2727" y="5835"/>
                  </a:cubicBezTo>
                  <a:cubicBezTo>
                    <a:pt x="2992" y="5835"/>
                    <a:pt x="3256" y="5820"/>
                    <a:pt x="3519" y="5820"/>
                  </a:cubicBezTo>
                  <a:cubicBezTo>
                    <a:pt x="3584" y="5820"/>
                    <a:pt x="3650" y="5821"/>
                    <a:pt x="3716" y="5823"/>
                  </a:cubicBezTo>
                  <a:lnTo>
                    <a:pt x="4180" y="5823"/>
                  </a:lnTo>
                  <a:cubicBezTo>
                    <a:pt x="4370" y="5835"/>
                    <a:pt x="4525" y="5918"/>
                    <a:pt x="4620" y="6073"/>
                  </a:cubicBezTo>
                  <a:cubicBezTo>
                    <a:pt x="4680" y="6157"/>
                    <a:pt x="4739" y="6240"/>
                    <a:pt x="4787" y="6335"/>
                  </a:cubicBezTo>
                  <a:cubicBezTo>
                    <a:pt x="4859" y="6466"/>
                    <a:pt x="4966" y="6537"/>
                    <a:pt x="5097" y="6597"/>
                  </a:cubicBezTo>
                  <a:cubicBezTo>
                    <a:pt x="5359" y="6692"/>
                    <a:pt x="5561" y="6847"/>
                    <a:pt x="5775" y="7014"/>
                  </a:cubicBezTo>
                  <a:cubicBezTo>
                    <a:pt x="5918" y="7133"/>
                    <a:pt x="6085" y="7228"/>
                    <a:pt x="6323" y="7347"/>
                  </a:cubicBezTo>
                  <a:cubicBezTo>
                    <a:pt x="6275" y="7204"/>
                    <a:pt x="6275" y="7169"/>
                    <a:pt x="6252" y="7121"/>
                  </a:cubicBezTo>
                  <a:cubicBezTo>
                    <a:pt x="6085" y="6835"/>
                    <a:pt x="6049" y="6490"/>
                    <a:pt x="5966" y="6180"/>
                  </a:cubicBezTo>
                  <a:cubicBezTo>
                    <a:pt x="5954" y="6121"/>
                    <a:pt x="5954" y="6049"/>
                    <a:pt x="5954" y="5990"/>
                  </a:cubicBezTo>
                  <a:cubicBezTo>
                    <a:pt x="5954" y="5776"/>
                    <a:pt x="6037" y="5680"/>
                    <a:pt x="6252" y="5656"/>
                  </a:cubicBezTo>
                  <a:cubicBezTo>
                    <a:pt x="6307" y="5656"/>
                    <a:pt x="6368" y="5651"/>
                    <a:pt x="6427" y="5651"/>
                  </a:cubicBezTo>
                  <a:cubicBezTo>
                    <a:pt x="6457" y="5651"/>
                    <a:pt x="6486" y="5652"/>
                    <a:pt x="6514" y="5656"/>
                  </a:cubicBezTo>
                  <a:cubicBezTo>
                    <a:pt x="6573" y="5666"/>
                    <a:pt x="6631" y="5671"/>
                    <a:pt x="6688" y="5671"/>
                  </a:cubicBezTo>
                  <a:cubicBezTo>
                    <a:pt x="6908" y="5671"/>
                    <a:pt x="7118" y="5608"/>
                    <a:pt x="7335" y="5561"/>
                  </a:cubicBezTo>
                  <a:cubicBezTo>
                    <a:pt x="7395" y="5561"/>
                    <a:pt x="7454" y="5514"/>
                    <a:pt x="7502" y="5466"/>
                  </a:cubicBezTo>
                  <a:cubicBezTo>
                    <a:pt x="7561" y="5406"/>
                    <a:pt x="7597" y="5323"/>
                    <a:pt x="7645" y="5240"/>
                  </a:cubicBezTo>
                  <a:cubicBezTo>
                    <a:pt x="7823" y="4883"/>
                    <a:pt x="7978" y="4525"/>
                    <a:pt x="8014" y="4132"/>
                  </a:cubicBezTo>
                  <a:cubicBezTo>
                    <a:pt x="8061" y="3775"/>
                    <a:pt x="8097" y="3406"/>
                    <a:pt x="8109" y="3061"/>
                  </a:cubicBezTo>
                  <a:cubicBezTo>
                    <a:pt x="8121" y="2608"/>
                    <a:pt x="8109" y="2168"/>
                    <a:pt x="8121" y="1715"/>
                  </a:cubicBezTo>
                  <a:cubicBezTo>
                    <a:pt x="8133" y="1394"/>
                    <a:pt x="7990" y="1108"/>
                    <a:pt x="7835" y="823"/>
                  </a:cubicBezTo>
                  <a:cubicBezTo>
                    <a:pt x="7823" y="799"/>
                    <a:pt x="7811" y="775"/>
                    <a:pt x="7799" y="763"/>
                  </a:cubicBezTo>
                  <a:cubicBezTo>
                    <a:pt x="7442" y="513"/>
                    <a:pt x="7097" y="203"/>
                    <a:pt x="6633" y="144"/>
                  </a:cubicBezTo>
                  <a:cubicBezTo>
                    <a:pt x="6466" y="120"/>
                    <a:pt x="6311" y="120"/>
                    <a:pt x="6144" y="120"/>
                  </a:cubicBezTo>
                  <a:cubicBezTo>
                    <a:pt x="5906" y="120"/>
                    <a:pt x="5680" y="120"/>
                    <a:pt x="5454" y="49"/>
                  </a:cubicBezTo>
                  <a:cubicBezTo>
                    <a:pt x="5359" y="1"/>
                    <a:pt x="5240" y="1"/>
                    <a:pt x="512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54;p25"/>
            <p:cNvSpPr/>
            <p:nvPr/>
          </p:nvSpPr>
          <p:spPr>
            <a:xfrm>
              <a:off x="751275" y="1814050"/>
              <a:ext cx="233675" cy="215525"/>
            </a:xfrm>
            <a:custGeom>
              <a:avLst/>
              <a:gdLst/>
              <a:ahLst/>
              <a:cxnLst/>
              <a:rect l="l" t="t" r="r" b="b"/>
              <a:pathLst>
                <a:path w="9347" h="8621" extrusionOk="0">
                  <a:moveTo>
                    <a:pt x="3215" y="7192"/>
                  </a:moveTo>
                  <a:cubicBezTo>
                    <a:pt x="2917" y="7192"/>
                    <a:pt x="2620" y="7215"/>
                    <a:pt x="2346" y="7096"/>
                  </a:cubicBezTo>
                  <a:cubicBezTo>
                    <a:pt x="2298" y="7084"/>
                    <a:pt x="2251" y="7084"/>
                    <a:pt x="2203" y="7084"/>
                  </a:cubicBezTo>
                  <a:cubicBezTo>
                    <a:pt x="1929" y="7096"/>
                    <a:pt x="1703" y="6977"/>
                    <a:pt x="1465" y="6894"/>
                  </a:cubicBezTo>
                  <a:cubicBezTo>
                    <a:pt x="1405" y="6870"/>
                    <a:pt x="1346" y="6834"/>
                    <a:pt x="1298" y="6811"/>
                  </a:cubicBezTo>
                  <a:cubicBezTo>
                    <a:pt x="929" y="6715"/>
                    <a:pt x="667" y="6489"/>
                    <a:pt x="429" y="6203"/>
                  </a:cubicBezTo>
                  <a:cubicBezTo>
                    <a:pt x="262" y="6013"/>
                    <a:pt x="131" y="5787"/>
                    <a:pt x="131" y="5525"/>
                  </a:cubicBezTo>
                  <a:cubicBezTo>
                    <a:pt x="131" y="5441"/>
                    <a:pt x="119" y="5358"/>
                    <a:pt x="84" y="5299"/>
                  </a:cubicBezTo>
                  <a:cubicBezTo>
                    <a:pt x="12" y="5144"/>
                    <a:pt x="12" y="5001"/>
                    <a:pt x="12" y="4846"/>
                  </a:cubicBezTo>
                  <a:cubicBezTo>
                    <a:pt x="12" y="4334"/>
                    <a:pt x="12" y="3810"/>
                    <a:pt x="24" y="3274"/>
                  </a:cubicBezTo>
                  <a:cubicBezTo>
                    <a:pt x="24" y="3024"/>
                    <a:pt x="0" y="2762"/>
                    <a:pt x="131" y="2524"/>
                  </a:cubicBezTo>
                  <a:cubicBezTo>
                    <a:pt x="155" y="2489"/>
                    <a:pt x="143" y="2405"/>
                    <a:pt x="155" y="2334"/>
                  </a:cubicBezTo>
                  <a:cubicBezTo>
                    <a:pt x="179" y="2262"/>
                    <a:pt x="155" y="2167"/>
                    <a:pt x="191" y="2108"/>
                  </a:cubicBezTo>
                  <a:cubicBezTo>
                    <a:pt x="381" y="1774"/>
                    <a:pt x="429" y="1358"/>
                    <a:pt x="727" y="1072"/>
                  </a:cubicBezTo>
                  <a:cubicBezTo>
                    <a:pt x="846" y="786"/>
                    <a:pt x="1108" y="655"/>
                    <a:pt x="1370" y="560"/>
                  </a:cubicBezTo>
                  <a:cubicBezTo>
                    <a:pt x="1703" y="441"/>
                    <a:pt x="2048" y="262"/>
                    <a:pt x="2441" y="310"/>
                  </a:cubicBezTo>
                  <a:cubicBezTo>
                    <a:pt x="2465" y="310"/>
                    <a:pt x="2513" y="310"/>
                    <a:pt x="2560" y="298"/>
                  </a:cubicBezTo>
                  <a:cubicBezTo>
                    <a:pt x="2739" y="191"/>
                    <a:pt x="2929" y="226"/>
                    <a:pt x="3120" y="203"/>
                  </a:cubicBezTo>
                  <a:cubicBezTo>
                    <a:pt x="3227" y="203"/>
                    <a:pt x="3334" y="203"/>
                    <a:pt x="3417" y="179"/>
                  </a:cubicBezTo>
                  <a:cubicBezTo>
                    <a:pt x="4263" y="0"/>
                    <a:pt x="5120" y="48"/>
                    <a:pt x="5977" y="48"/>
                  </a:cubicBezTo>
                  <a:cubicBezTo>
                    <a:pt x="6025" y="48"/>
                    <a:pt x="6049" y="48"/>
                    <a:pt x="6096" y="60"/>
                  </a:cubicBezTo>
                  <a:cubicBezTo>
                    <a:pt x="6382" y="179"/>
                    <a:pt x="6680" y="143"/>
                    <a:pt x="6977" y="143"/>
                  </a:cubicBezTo>
                  <a:cubicBezTo>
                    <a:pt x="7442" y="167"/>
                    <a:pt x="7859" y="286"/>
                    <a:pt x="8228" y="548"/>
                  </a:cubicBezTo>
                  <a:cubicBezTo>
                    <a:pt x="8406" y="679"/>
                    <a:pt x="8597" y="834"/>
                    <a:pt x="8775" y="965"/>
                  </a:cubicBezTo>
                  <a:cubicBezTo>
                    <a:pt x="8823" y="1012"/>
                    <a:pt x="8882" y="1060"/>
                    <a:pt x="8906" y="1096"/>
                  </a:cubicBezTo>
                  <a:cubicBezTo>
                    <a:pt x="9132" y="1489"/>
                    <a:pt x="9347" y="1870"/>
                    <a:pt x="9323" y="2346"/>
                  </a:cubicBezTo>
                  <a:cubicBezTo>
                    <a:pt x="9311" y="2691"/>
                    <a:pt x="9323" y="3036"/>
                    <a:pt x="9323" y="3394"/>
                  </a:cubicBezTo>
                  <a:cubicBezTo>
                    <a:pt x="9323" y="3894"/>
                    <a:pt x="9323" y="4417"/>
                    <a:pt x="9240" y="4929"/>
                  </a:cubicBezTo>
                  <a:cubicBezTo>
                    <a:pt x="9144" y="5429"/>
                    <a:pt x="8990" y="5918"/>
                    <a:pt x="8716" y="6358"/>
                  </a:cubicBezTo>
                  <a:cubicBezTo>
                    <a:pt x="8537" y="6632"/>
                    <a:pt x="8299" y="6811"/>
                    <a:pt x="7930" y="6811"/>
                  </a:cubicBezTo>
                  <a:cubicBezTo>
                    <a:pt x="7692" y="6799"/>
                    <a:pt x="7454" y="6858"/>
                    <a:pt x="7204" y="6894"/>
                  </a:cubicBezTo>
                  <a:lnTo>
                    <a:pt x="7204" y="7084"/>
                  </a:lnTo>
                  <a:cubicBezTo>
                    <a:pt x="7216" y="7144"/>
                    <a:pt x="7227" y="7203"/>
                    <a:pt x="7263" y="7263"/>
                  </a:cubicBezTo>
                  <a:cubicBezTo>
                    <a:pt x="7358" y="7549"/>
                    <a:pt x="7501" y="7823"/>
                    <a:pt x="7704" y="8061"/>
                  </a:cubicBezTo>
                  <a:cubicBezTo>
                    <a:pt x="7823" y="8204"/>
                    <a:pt x="7799" y="8323"/>
                    <a:pt x="7680" y="8442"/>
                  </a:cubicBezTo>
                  <a:cubicBezTo>
                    <a:pt x="7585" y="8525"/>
                    <a:pt x="7501" y="8573"/>
                    <a:pt x="7382" y="8585"/>
                  </a:cubicBezTo>
                  <a:cubicBezTo>
                    <a:pt x="7085" y="8620"/>
                    <a:pt x="6799" y="8561"/>
                    <a:pt x="6549" y="8394"/>
                  </a:cubicBezTo>
                  <a:cubicBezTo>
                    <a:pt x="6275" y="8216"/>
                    <a:pt x="6013" y="8061"/>
                    <a:pt x="5727" y="7882"/>
                  </a:cubicBezTo>
                  <a:cubicBezTo>
                    <a:pt x="5430" y="7692"/>
                    <a:pt x="5108" y="7549"/>
                    <a:pt x="4953" y="7192"/>
                  </a:cubicBezTo>
                  <a:close/>
                  <a:moveTo>
                    <a:pt x="6870" y="7799"/>
                  </a:moveTo>
                  <a:cubicBezTo>
                    <a:pt x="6716" y="7501"/>
                    <a:pt x="6680" y="7180"/>
                    <a:pt x="6596" y="6858"/>
                  </a:cubicBezTo>
                  <a:cubicBezTo>
                    <a:pt x="6573" y="6799"/>
                    <a:pt x="6573" y="6727"/>
                    <a:pt x="6573" y="6668"/>
                  </a:cubicBezTo>
                  <a:cubicBezTo>
                    <a:pt x="6573" y="6453"/>
                    <a:pt x="6668" y="6358"/>
                    <a:pt x="6870" y="6334"/>
                  </a:cubicBezTo>
                  <a:cubicBezTo>
                    <a:pt x="6966" y="6322"/>
                    <a:pt x="7049" y="6322"/>
                    <a:pt x="7144" y="6334"/>
                  </a:cubicBezTo>
                  <a:cubicBezTo>
                    <a:pt x="7430" y="6382"/>
                    <a:pt x="7692" y="6299"/>
                    <a:pt x="7966" y="6239"/>
                  </a:cubicBezTo>
                  <a:cubicBezTo>
                    <a:pt x="8025" y="6215"/>
                    <a:pt x="8085" y="6191"/>
                    <a:pt x="8120" y="6144"/>
                  </a:cubicBezTo>
                  <a:cubicBezTo>
                    <a:pt x="8180" y="6084"/>
                    <a:pt x="8228" y="6001"/>
                    <a:pt x="8275" y="5918"/>
                  </a:cubicBezTo>
                  <a:cubicBezTo>
                    <a:pt x="8454" y="5560"/>
                    <a:pt x="8597" y="5191"/>
                    <a:pt x="8644" y="4810"/>
                  </a:cubicBezTo>
                  <a:cubicBezTo>
                    <a:pt x="8692" y="4453"/>
                    <a:pt x="8716" y="4096"/>
                    <a:pt x="8740" y="3739"/>
                  </a:cubicBezTo>
                  <a:cubicBezTo>
                    <a:pt x="8751" y="3286"/>
                    <a:pt x="8740" y="2846"/>
                    <a:pt x="8751" y="2393"/>
                  </a:cubicBezTo>
                  <a:cubicBezTo>
                    <a:pt x="8763" y="2048"/>
                    <a:pt x="8621" y="1786"/>
                    <a:pt x="8466" y="1500"/>
                  </a:cubicBezTo>
                  <a:cubicBezTo>
                    <a:pt x="8454" y="1489"/>
                    <a:pt x="8442" y="1453"/>
                    <a:pt x="8418" y="1441"/>
                  </a:cubicBezTo>
                  <a:cubicBezTo>
                    <a:pt x="8061" y="1191"/>
                    <a:pt x="7728" y="881"/>
                    <a:pt x="7263" y="822"/>
                  </a:cubicBezTo>
                  <a:cubicBezTo>
                    <a:pt x="7097" y="798"/>
                    <a:pt x="6930" y="798"/>
                    <a:pt x="6763" y="798"/>
                  </a:cubicBezTo>
                  <a:cubicBezTo>
                    <a:pt x="6525" y="798"/>
                    <a:pt x="6311" y="798"/>
                    <a:pt x="6084" y="727"/>
                  </a:cubicBezTo>
                  <a:cubicBezTo>
                    <a:pt x="5977" y="703"/>
                    <a:pt x="5858" y="679"/>
                    <a:pt x="5739" y="679"/>
                  </a:cubicBezTo>
                  <a:cubicBezTo>
                    <a:pt x="5072" y="667"/>
                    <a:pt x="4418" y="667"/>
                    <a:pt x="3763" y="786"/>
                  </a:cubicBezTo>
                  <a:cubicBezTo>
                    <a:pt x="3632" y="822"/>
                    <a:pt x="3477" y="798"/>
                    <a:pt x="3346" y="798"/>
                  </a:cubicBezTo>
                  <a:cubicBezTo>
                    <a:pt x="3120" y="798"/>
                    <a:pt x="2917" y="786"/>
                    <a:pt x="2703" y="857"/>
                  </a:cubicBezTo>
                  <a:cubicBezTo>
                    <a:pt x="2644" y="881"/>
                    <a:pt x="2584" y="881"/>
                    <a:pt x="2513" y="881"/>
                  </a:cubicBezTo>
                  <a:cubicBezTo>
                    <a:pt x="2120" y="881"/>
                    <a:pt x="1798" y="1024"/>
                    <a:pt x="1465" y="1227"/>
                  </a:cubicBezTo>
                  <a:cubicBezTo>
                    <a:pt x="1310" y="1310"/>
                    <a:pt x="1227" y="1500"/>
                    <a:pt x="1131" y="1667"/>
                  </a:cubicBezTo>
                  <a:cubicBezTo>
                    <a:pt x="1024" y="1846"/>
                    <a:pt x="953" y="2036"/>
                    <a:pt x="858" y="2215"/>
                  </a:cubicBezTo>
                  <a:cubicBezTo>
                    <a:pt x="846" y="2251"/>
                    <a:pt x="810" y="2286"/>
                    <a:pt x="810" y="2322"/>
                  </a:cubicBezTo>
                  <a:cubicBezTo>
                    <a:pt x="834" y="2643"/>
                    <a:pt x="655" y="2965"/>
                    <a:pt x="679" y="3310"/>
                  </a:cubicBezTo>
                  <a:cubicBezTo>
                    <a:pt x="691" y="3644"/>
                    <a:pt x="715" y="3989"/>
                    <a:pt x="679" y="4334"/>
                  </a:cubicBezTo>
                  <a:cubicBezTo>
                    <a:pt x="655" y="4703"/>
                    <a:pt x="739" y="5060"/>
                    <a:pt x="834" y="5418"/>
                  </a:cubicBezTo>
                  <a:cubicBezTo>
                    <a:pt x="917" y="5787"/>
                    <a:pt x="1167" y="6061"/>
                    <a:pt x="1560" y="6191"/>
                  </a:cubicBezTo>
                  <a:cubicBezTo>
                    <a:pt x="1846" y="6287"/>
                    <a:pt x="2108" y="6394"/>
                    <a:pt x="2405" y="6382"/>
                  </a:cubicBezTo>
                  <a:cubicBezTo>
                    <a:pt x="3060" y="6584"/>
                    <a:pt x="3715" y="6477"/>
                    <a:pt x="4382" y="6501"/>
                  </a:cubicBezTo>
                  <a:lnTo>
                    <a:pt x="4846" y="6501"/>
                  </a:lnTo>
                  <a:cubicBezTo>
                    <a:pt x="5037" y="6501"/>
                    <a:pt x="5192" y="6596"/>
                    <a:pt x="5299" y="6751"/>
                  </a:cubicBezTo>
                  <a:cubicBezTo>
                    <a:pt x="5358" y="6846"/>
                    <a:pt x="5394" y="6930"/>
                    <a:pt x="5453" y="7013"/>
                  </a:cubicBezTo>
                  <a:cubicBezTo>
                    <a:pt x="5537" y="7144"/>
                    <a:pt x="5632" y="7215"/>
                    <a:pt x="5775" y="7275"/>
                  </a:cubicBezTo>
                  <a:cubicBezTo>
                    <a:pt x="6025" y="7370"/>
                    <a:pt x="6227" y="7525"/>
                    <a:pt x="6442" y="7692"/>
                  </a:cubicBezTo>
                  <a:cubicBezTo>
                    <a:pt x="6585" y="7811"/>
                    <a:pt x="6751" y="7906"/>
                    <a:pt x="6989" y="8025"/>
                  </a:cubicBezTo>
                  <a:cubicBezTo>
                    <a:pt x="6918" y="7894"/>
                    <a:pt x="6906" y="7846"/>
                    <a:pt x="6870" y="779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55;p25"/>
            <p:cNvSpPr/>
            <p:nvPr/>
          </p:nvSpPr>
          <p:spPr>
            <a:xfrm>
              <a:off x="795925" y="1891125"/>
              <a:ext cx="35450" cy="30100"/>
            </a:xfrm>
            <a:custGeom>
              <a:avLst/>
              <a:gdLst/>
              <a:ahLst/>
              <a:cxnLst/>
              <a:rect l="l" t="t" r="r" b="b"/>
              <a:pathLst>
                <a:path w="1418" h="1204" extrusionOk="0">
                  <a:moveTo>
                    <a:pt x="631" y="1203"/>
                  </a:moveTo>
                  <a:cubicBezTo>
                    <a:pt x="810" y="1203"/>
                    <a:pt x="1000" y="1203"/>
                    <a:pt x="1143" y="1073"/>
                  </a:cubicBezTo>
                  <a:cubicBezTo>
                    <a:pt x="1417" y="822"/>
                    <a:pt x="1381" y="370"/>
                    <a:pt x="1072" y="180"/>
                  </a:cubicBezTo>
                  <a:cubicBezTo>
                    <a:pt x="798" y="1"/>
                    <a:pt x="405" y="49"/>
                    <a:pt x="191" y="287"/>
                  </a:cubicBezTo>
                  <a:cubicBezTo>
                    <a:pt x="36" y="441"/>
                    <a:pt x="0" y="822"/>
                    <a:pt x="107" y="1001"/>
                  </a:cubicBezTo>
                  <a:cubicBezTo>
                    <a:pt x="167" y="1096"/>
                    <a:pt x="250" y="1180"/>
                    <a:pt x="369" y="1192"/>
                  </a:cubicBezTo>
                  <a:cubicBezTo>
                    <a:pt x="465" y="1192"/>
                    <a:pt x="548" y="1192"/>
                    <a:pt x="631" y="120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256;p25"/>
            <p:cNvSpPr/>
            <p:nvPr/>
          </p:nvSpPr>
          <p:spPr>
            <a:xfrm>
              <a:off x="847125" y="1888750"/>
              <a:ext cx="35450" cy="30400"/>
            </a:xfrm>
            <a:custGeom>
              <a:avLst/>
              <a:gdLst/>
              <a:ahLst/>
              <a:cxnLst/>
              <a:rect l="l" t="t" r="r" b="b"/>
              <a:pathLst>
                <a:path w="1418" h="1216" extrusionOk="0">
                  <a:moveTo>
                    <a:pt x="679" y="1191"/>
                  </a:moveTo>
                  <a:cubicBezTo>
                    <a:pt x="917" y="1215"/>
                    <a:pt x="1107" y="1132"/>
                    <a:pt x="1238" y="941"/>
                  </a:cubicBezTo>
                  <a:cubicBezTo>
                    <a:pt x="1417" y="691"/>
                    <a:pt x="1358" y="298"/>
                    <a:pt x="1107" y="144"/>
                  </a:cubicBezTo>
                  <a:cubicBezTo>
                    <a:pt x="881" y="1"/>
                    <a:pt x="631" y="1"/>
                    <a:pt x="405" y="96"/>
                  </a:cubicBezTo>
                  <a:cubicBezTo>
                    <a:pt x="155" y="203"/>
                    <a:pt x="0" y="775"/>
                    <a:pt x="167" y="1001"/>
                  </a:cubicBezTo>
                  <a:cubicBezTo>
                    <a:pt x="215" y="1072"/>
                    <a:pt x="298" y="1120"/>
                    <a:pt x="381" y="1156"/>
                  </a:cubicBezTo>
                  <a:cubicBezTo>
                    <a:pt x="465" y="1179"/>
                    <a:pt x="572" y="1179"/>
                    <a:pt x="679" y="119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257;p25"/>
            <p:cNvSpPr/>
            <p:nvPr/>
          </p:nvSpPr>
          <p:spPr>
            <a:xfrm>
              <a:off x="907550" y="1889650"/>
              <a:ext cx="29775" cy="31575"/>
            </a:xfrm>
            <a:custGeom>
              <a:avLst/>
              <a:gdLst/>
              <a:ahLst/>
              <a:cxnLst/>
              <a:rect l="l" t="t" r="r" b="b"/>
              <a:pathLst>
                <a:path w="1191" h="1263" extrusionOk="0">
                  <a:moveTo>
                    <a:pt x="0" y="524"/>
                  </a:moveTo>
                  <a:lnTo>
                    <a:pt x="0" y="762"/>
                  </a:lnTo>
                  <a:cubicBezTo>
                    <a:pt x="60" y="1179"/>
                    <a:pt x="381" y="1262"/>
                    <a:pt x="667" y="1132"/>
                  </a:cubicBezTo>
                  <a:cubicBezTo>
                    <a:pt x="1119" y="941"/>
                    <a:pt x="1191" y="489"/>
                    <a:pt x="917" y="167"/>
                  </a:cubicBezTo>
                  <a:cubicBezTo>
                    <a:pt x="846" y="72"/>
                    <a:pt x="738" y="12"/>
                    <a:pt x="619" y="12"/>
                  </a:cubicBezTo>
                  <a:cubicBezTo>
                    <a:pt x="536" y="12"/>
                    <a:pt x="441" y="0"/>
                    <a:pt x="357" y="12"/>
                  </a:cubicBezTo>
                  <a:cubicBezTo>
                    <a:pt x="143" y="24"/>
                    <a:pt x="48" y="131"/>
                    <a:pt x="0" y="34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2" name="Google Shape;273;p25"/>
          <p:cNvSpPr/>
          <p:nvPr userDrawn="1"/>
        </p:nvSpPr>
        <p:spPr>
          <a:xfrm rot="-1177723">
            <a:off x="1475515" y="195582"/>
            <a:ext cx="312170" cy="300110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chemeClr val="accen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3" name="Group 32"/>
          <p:cNvGrpSpPr/>
          <p:nvPr userDrawn="1"/>
        </p:nvGrpSpPr>
        <p:grpSpPr>
          <a:xfrm>
            <a:off x="3620184" y="264720"/>
            <a:ext cx="1776113" cy="1418528"/>
            <a:chOff x="3620184" y="264720"/>
            <a:chExt cx="1776113" cy="1418528"/>
          </a:xfrm>
        </p:grpSpPr>
        <p:sp>
          <p:nvSpPr>
            <p:cNvPr id="34" name="Google Shape;196;p25"/>
            <p:cNvSpPr/>
            <p:nvPr userDrawn="1"/>
          </p:nvSpPr>
          <p:spPr>
            <a:xfrm>
              <a:off x="3693975" y="264720"/>
              <a:ext cx="1702322" cy="1389579"/>
            </a:xfrm>
            <a:custGeom>
              <a:avLst/>
              <a:gdLst/>
              <a:ahLst/>
              <a:cxnLst/>
              <a:rect l="l" t="t" r="r" b="b"/>
              <a:pathLst>
                <a:path w="47804" h="47804" extrusionOk="0">
                  <a:moveTo>
                    <a:pt x="23908" y="0"/>
                  </a:moveTo>
                  <a:cubicBezTo>
                    <a:pt x="22372" y="0"/>
                    <a:pt x="21050" y="1917"/>
                    <a:pt x="19586" y="2203"/>
                  </a:cubicBezTo>
                  <a:cubicBezTo>
                    <a:pt x="19422" y="2235"/>
                    <a:pt x="19253" y="2249"/>
                    <a:pt x="19080" y="2249"/>
                  </a:cubicBezTo>
                  <a:cubicBezTo>
                    <a:pt x="17963" y="2249"/>
                    <a:pt x="16678" y="1664"/>
                    <a:pt x="15580" y="1664"/>
                  </a:cubicBezTo>
                  <a:cubicBezTo>
                    <a:pt x="15289" y="1664"/>
                    <a:pt x="15010" y="1705"/>
                    <a:pt x="14752" y="1810"/>
                  </a:cubicBezTo>
                  <a:cubicBezTo>
                    <a:pt x="13347" y="2393"/>
                    <a:pt x="12859" y="4667"/>
                    <a:pt x="11609" y="5501"/>
                  </a:cubicBezTo>
                  <a:cubicBezTo>
                    <a:pt x="10359" y="6334"/>
                    <a:pt x="8049" y="5929"/>
                    <a:pt x="7001" y="6989"/>
                  </a:cubicBezTo>
                  <a:cubicBezTo>
                    <a:pt x="5941" y="8049"/>
                    <a:pt x="6346" y="10358"/>
                    <a:pt x="5513" y="11609"/>
                  </a:cubicBezTo>
                  <a:cubicBezTo>
                    <a:pt x="4667" y="12859"/>
                    <a:pt x="2393" y="13347"/>
                    <a:pt x="1810" y="14740"/>
                  </a:cubicBezTo>
                  <a:cubicBezTo>
                    <a:pt x="1238" y="16133"/>
                    <a:pt x="2500" y="18074"/>
                    <a:pt x="2203" y="19586"/>
                  </a:cubicBezTo>
                  <a:cubicBezTo>
                    <a:pt x="1917" y="21026"/>
                    <a:pt x="0" y="22360"/>
                    <a:pt x="0" y="23896"/>
                  </a:cubicBezTo>
                  <a:cubicBezTo>
                    <a:pt x="0" y="25432"/>
                    <a:pt x="1917" y="26753"/>
                    <a:pt x="2203" y="28218"/>
                  </a:cubicBezTo>
                  <a:cubicBezTo>
                    <a:pt x="2500" y="29718"/>
                    <a:pt x="1250" y="31671"/>
                    <a:pt x="1810" y="33052"/>
                  </a:cubicBezTo>
                  <a:cubicBezTo>
                    <a:pt x="2393" y="34445"/>
                    <a:pt x="4679" y="34945"/>
                    <a:pt x="5513" y="36195"/>
                  </a:cubicBezTo>
                  <a:cubicBezTo>
                    <a:pt x="6346" y="37445"/>
                    <a:pt x="5941" y="39743"/>
                    <a:pt x="7001" y="40803"/>
                  </a:cubicBezTo>
                  <a:cubicBezTo>
                    <a:pt x="8049" y="41862"/>
                    <a:pt x="10359" y="41457"/>
                    <a:pt x="11609" y="42291"/>
                  </a:cubicBezTo>
                  <a:cubicBezTo>
                    <a:pt x="12859" y="43124"/>
                    <a:pt x="13347" y="45398"/>
                    <a:pt x="14752" y="45982"/>
                  </a:cubicBezTo>
                  <a:cubicBezTo>
                    <a:pt x="15017" y="46094"/>
                    <a:pt x="15304" y="46138"/>
                    <a:pt x="15604" y="46138"/>
                  </a:cubicBezTo>
                  <a:cubicBezTo>
                    <a:pt x="16698" y="46138"/>
                    <a:pt x="17975" y="45555"/>
                    <a:pt x="19084" y="45555"/>
                  </a:cubicBezTo>
                  <a:cubicBezTo>
                    <a:pt x="19256" y="45555"/>
                    <a:pt x="19424" y="45569"/>
                    <a:pt x="19586" y="45601"/>
                  </a:cubicBezTo>
                  <a:cubicBezTo>
                    <a:pt x="21027" y="45875"/>
                    <a:pt x="22372" y="47803"/>
                    <a:pt x="23908" y="47803"/>
                  </a:cubicBezTo>
                  <a:cubicBezTo>
                    <a:pt x="25432" y="47803"/>
                    <a:pt x="26754" y="45875"/>
                    <a:pt x="28218" y="45601"/>
                  </a:cubicBezTo>
                  <a:cubicBezTo>
                    <a:pt x="28382" y="45568"/>
                    <a:pt x="28551" y="45554"/>
                    <a:pt x="28724" y="45554"/>
                  </a:cubicBezTo>
                  <a:cubicBezTo>
                    <a:pt x="29835" y="45554"/>
                    <a:pt x="31114" y="46133"/>
                    <a:pt x="32208" y="46133"/>
                  </a:cubicBezTo>
                  <a:cubicBezTo>
                    <a:pt x="32505" y="46133"/>
                    <a:pt x="32789" y="46091"/>
                    <a:pt x="33052" y="45982"/>
                  </a:cubicBezTo>
                  <a:cubicBezTo>
                    <a:pt x="34457" y="45398"/>
                    <a:pt x="34945" y="43124"/>
                    <a:pt x="36195" y="42291"/>
                  </a:cubicBezTo>
                  <a:cubicBezTo>
                    <a:pt x="37445" y="41457"/>
                    <a:pt x="39755" y="41862"/>
                    <a:pt x="40815" y="40803"/>
                  </a:cubicBezTo>
                  <a:cubicBezTo>
                    <a:pt x="41863" y="39743"/>
                    <a:pt x="41470" y="37445"/>
                    <a:pt x="42303" y="36195"/>
                  </a:cubicBezTo>
                  <a:cubicBezTo>
                    <a:pt x="43137" y="34945"/>
                    <a:pt x="45411" y="34445"/>
                    <a:pt x="45994" y="33052"/>
                  </a:cubicBezTo>
                  <a:cubicBezTo>
                    <a:pt x="46566" y="31671"/>
                    <a:pt x="45303" y="29718"/>
                    <a:pt x="45601" y="28218"/>
                  </a:cubicBezTo>
                  <a:cubicBezTo>
                    <a:pt x="45887" y="26765"/>
                    <a:pt x="47804" y="25432"/>
                    <a:pt x="47804" y="23896"/>
                  </a:cubicBezTo>
                  <a:cubicBezTo>
                    <a:pt x="47804" y="22360"/>
                    <a:pt x="45887" y="21038"/>
                    <a:pt x="45601" y="19586"/>
                  </a:cubicBezTo>
                  <a:cubicBezTo>
                    <a:pt x="45303" y="18074"/>
                    <a:pt x="46554" y="16133"/>
                    <a:pt x="45994" y="14740"/>
                  </a:cubicBezTo>
                  <a:cubicBezTo>
                    <a:pt x="45411" y="13347"/>
                    <a:pt x="43137" y="12859"/>
                    <a:pt x="42303" y="11609"/>
                  </a:cubicBezTo>
                  <a:cubicBezTo>
                    <a:pt x="41470" y="10358"/>
                    <a:pt x="41863" y="8049"/>
                    <a:pt x="40815" y="6989"/>
                  </a:cubicBezTo>
                  <a:cubicBezTo>
                    <a:pt x="39755" y="5929"/>
                    <a:pt x="37445" y="6334"/>
                    <a:pt x="36195" y="5501"/>
                  </a:cubicBezTo>
                  <a:cubicBezTo>
                    <a:pt x="34945" y="4667"/>
                    <a:pt x="34457" y="2393"/>
                    <a:pt x="33052" y="1810"/>
                  </a:cubicBezTo>
                  <a:cubicBezTo>
                    <a:pt x="32789" y="1699"/>
                    <a:pt x="32505" y="1655"/>
                    <a:pt x="32207" y="1655"/>
                  </a:cubicBezTo>
                  <a:cubicBezTo>
                    <a:pt x="31110" y="1655"/>
                    <a:pt x="29828" y="2248"/>
                    <a:pt x="28715" y="2248"/>
                  </a:cubicBezTo>
                  <a:cubicBezTo>
                    <a:pt x="28545" y="2248"/>
                    <a:pt x="28379" y="2235"/>
                    <a:pt x="28218" y="2203"/>
                  </a:cubicBezTo>
                  <a:cubicBezTo>
                    <a:pt x="26777" y="1917"/>
                    <a:pt x="25432" y="0"/>
                    <a:pt x="23908" y="0"/>
                  </a:cubicBezTo>
                  <a:close/>
                </a:path>
              </a:pathLst>
            </a:custGeom>
            <a:noFill/>
            <a:ln w="28575">
              <a:solidFill>
                <a:srgbClr val="ECF26E"/>
              </a:solidFill>
              <a:prstDash val="dash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196;p25"/>
            <p:cNvSpPr/>
            <p:nvPr userDrawn="1"/>
          </p:nvSpPr>
          <p:spPr>
            <a:xfrm>
              <a:off x="3620184" y="293669"/>
              <a:ext cx="1702322" cy="1389579"/>
            </a:xfrm>
            <a:custGeom>
              <a:avLst/>
              <a:gdLst/>
              <a:ahLst/>
              <a:cxnLst/>
              <a:rect l="l" t="t" r="r" b="b"/>
              <a:pathLst>
                <a:path w="47804" h="47804" extrusionOk="0">
                  <a:moveTo>
                    <a:pt x="23908" y="0"/>
                  </a:moveTo>
                  <a:cubicBezTo>
                    <a:pt x="22372" y="0"/>
                    <a:pt x="21050" y="1917"/>
                    <a:pt x="19586" y="2203"/>
                  </a:cubicBezTo>
                  <a:cubicBezTo>
                    <a:pt x="19422" y="2235"/>
                    <a:pt x="19253" y="2249"/>
                    <a:pt x="19080" y="2249"/>
                  </a:cubicBezTo>
                  <a:cubicBezTo>
                    <a:pt x="17963" y="2249"/>
                    <a:pt x="16678" y="1664"/>
                    <a:pt x="15580" y="1664"/>
                  </a:cubicBezTo>
                  <a:cubicBezTo>
                    <a:pt x="15289" y="1664"/>
                    <a:pt x="15010" y="1705"/>
                    <a:pt x="14752" y="1810"/>
                  </a:cubicBezTo>
                  <a:cubicBezTo>
                    <a:pt x="13347" y="2393"/>
                    <a:pt x="12859" y="4667"/>
                    <a:pt x="11609" y="5501"/>
                  </a:cubicBezTo>
                  <a:cubicBezTo>
                    <a:pt x="10359" y="6334"/>
                    <a:pt x="8049" y="5929"/>
                    <a:pt x="7001" y="6989"/>
                  </a:cubicBezTo>
                  <a:cubicBezTo>
                    <a:pt x="5941" y="8049"/>
                    <a:pt x="6346" y="10358"/>
                    <a:pt x="5513" y="11609"/>
                  </a:cubicBezTo>
                  <a:cubicBezTo>
                    <a:pt x="4667" y="12859"/>
                    <a:pt x="2393" y="13347"/>
                    <a:pt x="1810" y="14740"/>
                  </a:cubicBezTo>
                  <a:cubicBezTo>
                    <a:pt x="1238" y="16133"/>
                    <a:pt x="2500" y="18074"/>
                    <a:pt x="2203" y="19586"/>
                  </a:cubicBezTo>
                  <a:cubicBezTo>
                    <a:pt x="1917" y="21026"/>
                    <a:pt x="0" y="22360"/>
                    <a:pt x="0" y="23896"/>
                  </a:cubicBezTo>
                  <a:cubicBezTo>
                    <a:pt x="0" y="25432"/>
                    <a:pt x="1917" y="26753"/>
                    <a:pt x="2203" y="28218"/>
                  </a:cubicBezTo>
                  <a:cubicBezTo>
                    <a:pt x="2500" y="29718"/>
                    <a:pt x="1250" y="31671"/>
                    <a:pt x="1810" y="33052"/>
                  </a:cubicBezTo>
                  <a:cubicBezTo>
                    <a:pt x="2393" y="34445"/>
                    <a:pt x="4679" y="34945"/>
                    <a:pt x="5513" y="36195"/>
                  </a:cubicBezTo>
                  <a:cubicBezTo>
                    <a:pt x="6346" y="37445"/>
                    <a:pt x="5941" y="39743"/>
                    <a:pt x="7001" y="40803"/>
                  </a:cubicBezTo>
                  <a:cubicBezTo>
                    <a:pt x="8049" y="41862"/>
                    <a:pt x="10359" y="41457"/>
                    <a:pt x="11609" y="42291"/>
                  </a:cubicBezTo>
                  <a:cubicBezTo>
                    <a:pt x="12859" y="43124"/>
                    <a:pt x="13347" y="45398"/>
                    <a:pt x="14752" y="45982"/>
                  </a:cubicBezTo>
                  <a:cubicBezTo>
                    <a:pt x="15017" y="46094"/>
                    <a:pt x="15304" y="46138"/>
                    <a:pt x="15604" y="46138"/>
                  </a:cubicBezTo>
                  <a:cubicBezTo>
                    <a:pt x="16698" y="46138"/>
                    <a:pt x="17975" y="45555"/>
                    <a:pt x="19084" y="45555"/>
                  </a:cubicBezTo>
                  <a:cubicBezTo>
                    <a:pt x="19256" y="45555"/>
                    <a:pt x="19424" y="45569"/>
                    <a:pt x="19586" y="45601"/>
                  </a:cubicBezTo>
                  <a:cubicBezTo>
                    <a:pt x="21027" y="45875"/>
                    <a:pt x="22372" y="47803"/>
                    <a:pt x="23908" y="47803"/>
                  </a:cubicBezTo>
                  <a:cubicBezTo>
                    <a:pt x="25432" y="47803"/>
                    <a:pt x="26754" y="45875"/>
                    <a:pt x="28218" y="45601"/>
                  </a:cubicBezTo>
                  <a:cubicBezTo>
                    <a:pt x="28382" y="45568"/>
                    <a:pt x="28551" y="45554"/>
                    <a:pt x="28724" y="45554"/>
                  </a:cubicBezTo>
                  <a:cubicBezTo>
                    <a:pt x="29835" y="45554"/>
                    <a:pt x="31114" y="46133"/>
                    <a:pt x="32208" y="46133"/>
                  </a:cubicBezTo>
                  <a:cubicBezTo>
                    <a:pt x="32505" y="46133"/>
                    <a:pt x="32789" y="46091"/>
                    <a:pt x="33052" y="45982"/>
                  </a:cubicBezTo>
                  <a:cubicBezTo>
                    <a:pt x="34457" y="45398"/>
                    <a:pt x="34945" y="43124"/>
                    <a:pt x="36195" y="42291"/>
                  </a:cubicBezTo>
                  <a:cubicBezTo>
                    <a:pt x="37445" y="41457"/>
                    <a:pt x="39755" y="41862"/>
                    <a:pt x="40815" y="40803"/>
                  </a:cubicBezTo>
                  <a:cubicBezTo>
                    <a:pt x="41863" y="39743"/>
                    <a:pt x="41470" y="37445"/>
                    <a:pt x="42303" y="36195"/>
                  </a:cubicBezTo>
                  <a:cubicBezTo>
                    <a:pt x="43137" y="34945"/>
                    <a:pt x="45411" y="34445"/>
                    <a:pt x="45994" y="33052"/>
                  </a:cubicBezTo>
                  <a:cubicBezTo>
                    <a:pt x="46566" y="31671"/>
                    <a:pt x="45303" y="29718"/>
                    <a:pt x="45601" y="28218"/>
                  </a:cubicBezTo>
                  <a:cubicBezTo>
                    <a:pt x="45887" y="26765"/>
                    <a:pt x="47804" y="25432"/>
                    <a:pt x="47804" y="23896"/>
                  </a:cubicBezTo>
                  <a:cubicBezTo>
                    <a:pt x="47804" y="22360"/>
                    <a:pt x="45887" y="21038"/>
                    <a:pt x="45601" y="19586"/>
                  </a:cubicBezTo>
                  <a:cubicBezTo>
                    <a:pt x="45303" y="18074"/>
                    <a:pt x="46554" y="16133"/>
                    <a:pt x="45994" y="14740"/>
                  </a:cubicBezTo>
                  <a:cubicBezTo>
                    <a:pt x="45411" y="13347"/>
                    <a:pt x="43137" y="12859"/>
                    <a:pt x="42303" y="11609"/>
                  </a:cubicBezTo>
                  <a:cubicBezTo>
                    <a:pt x="41470" y="10358"/>
                    <a:pt x="41863" y="8049"/>
                    <a:pt x="40815" y="6989"/>
                  </a:cubicBezTo>
                  <a:cubicBezTo>
                    <a:pt x="39755" y="5929"/>
                    <a:pt x="37445" y="6334"/>
                    <a:pt x="36195" y="5501"/>
                  </a:cubicBezTo>
                  <a:cubicBezTo>
                    <a:pt x="34945" y="4667"/>
                    <a:pt x="34457" y="2393"/>
                    <a:pt x="33052" y="1810"/>
                  </a:cubicBezTo>
                  <a:cubicBezTo>
                    <a:pt x="32789" y="1699"/>
                    <a:pt x="32505" y="1655"/>
                    <a:pt x="32207" y="1655"/>
                  </a:cubicBezTo>
                  <a:cubicBezTo>
                    <a:pt x="31110" y="1655"/>
                    <a:pt x="29828" y="2248"/>
                    <a:pt x="28715" y="2248"/>
                  </a:cubicBezTo>
                  <a:cubicBezTo>
                    <a:pt x="28545" y="2248"/>
                    <a:pt x="28379" y="2235"/>
                    <a:pt x="28218" y="2203"/>
                  </a:cubicBezTo>
                  <a:cubicBezTo>
                    <a:pt x="26777" y="1917"/>
                    <a:pt x="25432" y="0"/>
                    <a:pt x="23908" y="0"/>
                  </a:cubicBezTo>
                  <a:close/>
                </a:path>
              </a:pathLst>
            </a:custGeom>
            <a:solidFill>
              <a:srgbClr val="ECF2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TextBox 35"/>
            <p:cNvSpPr txBox="1"/>
            <p:nvPr userDrawn="1"/>
          </p:nvSpPr>
          <p:spPr>
            <a:xfrm>
              <a:off x="3693975" y="710267"/>
              <a:ext cx="167225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438030"/>
                  </a:solidFill>
                  <a:latin typeface="UTM Cookies" panose="02040603050506020204" pitchFamily="18" charset="0"/>
                </a:rPr>
                <a:t>CHỦ</a:t>
              </a:r>
              <a:r>
                <a:rPr lang="en-US" sz="2800" baseline="0" dirty="0" smtClean="0">
                  <a:solidFill>
                    <a:srgbClr val="438030"/>
                  </a:solidFill>
                  <a:latin typeface="UTM Cookies" panose="02040603050506020204" pitchFamily="18" charset="0"/>
                </a:rPr>
                <a:t> ĐỀ 4</a:t>
              </a:r>
              <a:endParaRPr lang="en-US" sz="2800" dirty="0">
                <a:solidFill>
                  <a:srgbClr val="438030"/>
                </a:solidFill>
                <a:latin typeface="UTM Cookies" panose="02040603050506020204" pitchFamily="18" charset="0"/>
              </a:endParaRPr>
            </a:p>
          </p:txBody>
        </p:sp>
      </p:grpSp>
      <p:sp>
        <p:nvSpPr>
          <p:cNvPr id="37" name="Google Shape;273;p25"/>
          <p:cNvSpPr/>
          <p:nvPr userDrawn="1"/>
        </p:nvSpPr>
        <p:spPr>
          <a:xfrm rot="-1177723">
            <a:off x="3806029" y="351926"/>
            <a:ext cx="312170" cy="300110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chemeClr val="accen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8" name="Google Shape;201;p25"/>
          <p:cNvGrpSpPr/>
          <p:nvPr userDrawn="1"/>
        </p:nvGrpSpPr>
        <p:grpSpPr>
          <a:xfrm rot="186006">
            <a:off x="3963397" y="1246298"/>
            <a:ext cx="501149" cy="1012800"/>
            <a:chOff x="656025" y="2751350"/>
            <a:chExt cx="311375" cy="629275"/>
          </a:xfrm>
        </p:grpSpPr>
        <p:sp>
          <p:nvSpPr>
            <p:cNvPr id="39" name="Google Shape;202;p25"/>
            <p:cNvSpPr/>
            <p:nvPr/>
          </p:nvSpPr>
          <p:spPr>
            <a:xfrm>
              <a:off x="671800" y="2842750"/>
              <a:ext cx="278625" cy="389950"/>
            </a:xfrm>
            <a:custGeom>
              <a:avLst/>
              <a:gdLst/>
              <a:ahLst/>
              <a:cxnLst/>
              <a:rect l="l" t="t" r="r" b="b"/>
              <a:pathLst>
                <a:path w="11145" h="15598" extrusionOk="0">
                  <a:moveTo>
                    <a:pt x="11109" y="5679"/>
                  </a:moveTo>
                  <a:cubicBezTo>
                    <a:pt x="11002" y="6906"/>
                    <a:pt x="10573" y="8335"/>
                    <a:pt x="9692" y="9620"/>
                  </a:cubicBezTo>
                  <a:cubicBezTo>
                    <a:pt x="9502" y="9882"/>
                    <a:pt x="9347" y="10180"/>
                    <a:pt x="9144" y="10442"/>
                  </a:cubicBezTo>
                  <a:cubicBezTo>
                    <a:pt x="8347" y="11454"/>
                    <a:pt x="8204" y="12680"/>
                    <a:pt x="8001" y="13895"/>
                  </a:cubicBezTo>
                  <a:cubicBezTo>
                    <a:pt x="7966" y="14097"/>
                    <a:pt x="8025" y="14323"/>
                    <a:pt x="8049" y="14550"/>
                  </a:cubicBezTo>
                  <a:cubicBezTo>
                    <a:pt x="8073" y="15050"/>
                    <a:pt x="8001" y="15169"/>
                    <a:pt x="7513" y="15300"/>
                  </a:cubicBezTo>
                  <a:cubicBezTo>
                    <a:pt x="6763" y="15526"/>
                    <a:pt x="5989" y="15597"/>
                    <a:pt x="5227" y="15419"/>
                  </a:cubicBezTo>
                  <a:cubicBezTo>
                    <a:pt x="4727" y="15300"/>
                    <a:pt x="4215" y="15157"/>
                    <a:pt x="3703" y="15026"/>
                  </a:cubicBezTo>
                  <a:cubicBezTo>
                    <a:pt x="3489" y="14966"/>
                    <a:pt x="3322" y="14859"/>
                    <a:pt x="3358" y="14609"/>
                  </a:cubicBezTo>
                  <a:cubicBezTo>
                    <a:pt x="3501" y="13037"/>
                    <a:pt x="2810" y="11787"/>
                    <a:pt x="1810" y="10680"/>
                  </a:cubicBezTo>
                  <a:cubicBezTo>
                    <a:pt x="1048" y="9847"/>
                    <a:pt x="536" y="8894"/>
                    <a:pt x="215" y="7823"/>
                  </a:cubicBezTo>
                  <a:cubicBezTo>
                    <a:pt x="0" y="7132"/>
                    <a:pt x="48" y="6418"/>
                    <a:pt x="143" y="5715"/>
                  </a:cubicBezTo>
                  <a:cubicBezTo>
                    <a:pt x="358" y="3929"/>
                    <a:pt x="1155" y="2465"/>
                    <a:pt x="2560" y="1346"/>
                  </a:cubicBezTo>
                  <a:cubicBezTo>
                    <a:pt x="2917" y="1060"/>
                    <a:pt x="3358" y="834"/>
                    <a:pt x="3775" y="691"/>
                  </a:cubicBezTo>
                  <a:cubicBezTo>
                    <a:pt x="4322" y="500"/>
                    <a:pt x="4918" y="357"/>
                    <a:pt x="5501" y="274"/>
                  </a:cubicBezTo>
                  <a:cubicBezTo>
                    <a:pt x="7347" y="0"/>
                    <a:pt x="8752" y="750"/>
                    <a:pt x="9966" y="2119"/>
                  </a:cubicBezTo>
                  <a:cubicBezTo>
                    <a:pt x="10823" y="3096"/>
                    <a:pt x="11145" y="4167"/>
                    <a:pt x="11109" y="5679"/>
                  </a:cubicBezTo>
                  <a:close/>
                  <a:moveTo>
                    <a:pt x="3489" y="5477"/>
                  </a:moveTo>
                  <a:cubicBezTo>
                    <a:pt x="3775" y="5751"/>
                    <a:pt x="3941" y="5548"/>
                    <a:pt x="4096" y="5477"/>
                  </a:cubicBezTo>
                  <a:cubicBezTo>
                    <a:pt x="4572" y="5275"/>
                    <a:pt x="5037" y="4989"/>
                    <a:pt x="5537" y="4846"/>
                  </a:cubicBezTo>
                  <a:cubicBezTo>
                    <a:pt x="6704" y="4513"/>
                    <a:pt x="7787" y="5644"/>
                    <a:pt x="7466" y="6834"/>
                  </a:cubicBezTo>
                  <a:cubicBezTo>
                    <a:pt x="7358" y="6799"/>
                    <a:pt x="7251" y="6787"/>
                    <a:pt x="7156" y="6763"/>
                  </a:cubicBezTo>
                  <a:cubicBezTo>
                    <a:pt x="6049" y="6370"/>
                    <a:pt x="4930" y="6715"/>
                    <a:pt x="4215" y="7656"/>
                  </a:cubicBezTo>
                  <a:cubicBezTo>
                    <a:pt x="3668" y="8394"/>
                    <a:pt x="3703" y="8977"/>
                    <a:pt x="4310" y="9668"/>
                  </a:cubicBezTo>
                  <a:cubicBezTo>
                    <a:pt x="4787" y="10180"/>
                    <a:pt x="5334" y="10525"/>
                    <a:pt x="6061" y="10216"/>
                  </a:cubicBezTo>
                  <a:cubicBezTo>
                    <a:pt x="6335" y="10097"/>
                    <a:pt x="6585" y="9882"/>
                    <a:pt x="6823" y="9692"/>
                  </a:cubicBezTo>
                  <a:cubicBezTo>
                    <a:pt x="7001" y="9549"/>
                    <a:pt x="7168" y="9382"/>
                    <a:pt x="7418" y="9132"/>
                  </a:cubicBezTo>
                  <a:cubicBezTo>
                    <a:pt x="7489" y="9573"/>
                    <a:pt x="7537" y="9882"/>
                    <a:pt x="7597" y="10204"/>
                  </a:cubicBezTo>
                  <a:lnTo>
                    <a:pt x="7728" y="10204"/>
                  </a:lnTo>
                  <a:cubicBezTo>
                    <a:pt x="7787" y="9978"/>
                    <a:pt x="7882" y="9751"/>
                    <a:pt x="7906" y="9525"/>
                  </a:cubicBezTo>
                  <a:cubicBezTo>
                    <a:pt x="7966" y="8870"/>
                    <a:pt x="8013" y="8215"/>
                    <a:pt x="8025" y="7561"/>
                  </a:cubicBezTo>
                  <a:cubicBezTo>
                    <a:pt x="8049" y="7108"/>
                    <a:pt x="8049" y="6644"/>
                    <a:pt x="8013" y="6179"/>
                  </a:cubicBezTo>
                  <a:cubicBezTo>
                    <a:pt x="7894" y="4929"/>
                    <a:pt x="6525" y="3810"/>
                    <a:pt x="5382" y="4394"/>
                  </a:cubicBezTo>
                  <a:cubicBezTo>
                    <a:pt x="5311" y="4441"/>
                    <a:pt x="5215" y="4441"/>
                    <a:pt x="5132" y="4465"/>
                  </a:cubicBezTo>
                  <a:cubicBezTo>
                    <a:pt x="4513" y="4703"/>
                    <a:pt x="3977" y="5001"/>
                    <a:pt x="3489" y="5477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203;p25"/>
            <p:cNvSpPr/>
            <p:nvPr/>
          </p:nvSpPr>
          <p:spPr>
            <a:xfrm>
              <a:off x="745325" y="3232075"/>
              <a:ext cx="156000" cy="130100"/>
            </a:xfrm>
            <a:custGeom>
              <a:avLst/>
              <a:gdLst/>
              <a:ahLst/>
              <a:cxnLst/>
              <a:rect l="l" t="t" r="r" b="b"/>
              <a:pathLst>
                <a:path w="6240" h="5204" extrusionOk="0">
                  <a:moveTo>
                    <a:pt x="5465" y="0"/>
                  </a:moveTo>
                  <a:cubicBezTo>
                    <a:pt x="6215" y="643"/>
                    <a:pt x="6239" y="858"/>
                    <a:pt x="5620" y="1572"/>
                  </a:cubicBezTo>
                  <a:cubicBezTo>
                    <a:pt x="5430" y="1798"/>
                    <a:pt x="5370" y="1989"/>
                    <a:pt x="5501" y="2286"/>
                  </a:cubicBezTo>
                  <a:cubicBezTo>
                    <a:pt x="5668" y="2679"/>
                    <a:pt x="5668" y="3060"/>
                    <a:pt x="5203" y="3299"/>
                  </a:cubicBezTo>
                  <a:cubicBezTo>
                    <a:pt x="4989" y="3418"/>
                    <a:pt x="4989" y="3632"/>
                    <a:pt x="5084" y="3870"/>
                  </a:cubicBezTo>
                  <a:cubicBezTo>
                    <a:pt x="5501" y="4823"/>
                    <a:pt x="5370" y="5096"/>
                    <a:pt x="4346" y="5168"/>
                  </a:cubicBezTo>
                  <a:cubicBezTo>
                    <a:pt x="3536" y="5204"/>
                    <a:pt x="2715" y="5180"/>
                    <a:pt x="1917" y="5144"/>
                  </a:cubicBezTo>
                  <a:cubicBezTo>
                    <a:pt x="1441" y="5132"/>
                    <a:pt x="1024" y="4930"/>
                    <a:pt x="691" y="4572"/>
                  </a:cubicBezTo>
                  <a:cubicBezTo>
                    <a:pt x="500" y="4346"/>
                    <a:pt x="417" y="4120"/>
                    <a:pt x="572" y="3858"/>
                  </a:cubicBezTo>
                  <a:cubicBezTo>
                    <a:pt x="774" y="3513"/>
                    <a:pt x="846" y="3239"/>
                    <a:pt x="429" y="2965"/>
                  </a:cubicBezTo>
                  <a:cubicBezTo>
                    <a:pt x="143" y="2763"/>
                    <a:pt x="179" y="2501"/>
                    <a:pt x="393" y="2215"/>
                  </a:cubicBezTo>
                  <a:cubicBezTo>
                    <a:pt x="477" y="2132"/>
                    <a:pt x="560" y="2072"/>
                    <a:pt x="631" y="1989"/>
                  </a:cubicBezTo>
                  <a:cubicBezTo>
                    <a:pt x="929" y="1667"/>
                    <a:pt x="905" y="1536"/>
                    <a:pt x="572" y="1251"/>
                  </a:cubicBezTo>
                  <a:cubicBezTo>
                    <a:pt x="393" y="1096"/>
                    <a:pt x="191" y="941"/>
                    <a:pt x="72" y="739"/>
                  </a:cubicBezTo>
                  <a:cubicBezTo>
                    <a:pt x="0" y="608"/>
                    <a:pt x="0" y="346"/>
                    <a:pt x="84" y="203"/>
                  </a:cubicBezTo>
                  <a:cubicBezTo>
                    <a:pt x="179" y="84"/>
                    <a:pt x="429" y="0"/>
                    <a:pt x="596" y="12"/>
                  </a:cubicBezTo>
                  <a:cubicBezTo>
                    <a:pt x="929" y="48"/>
                    <a:pt x="1274" y="143"/>
                    <a:pt x="1620" y="251"/>
                  </a:cubicBezTo>
                  <a:cubicBezTo>
                    <a:pt x="2917" y="655"/>
                    <a:pt x="4179" y="489"/>
                    <a:pt x="5465" y="0"/>
                  </a:cubicBezTo>
                  <a:close/>
                  <a:moveTo>
                    <a:pt x="1667" y="1513"/>
                  </a:moveTo>
                  <a:cubicBezTo>
                    <a:pt x="2084" y="2025"/>
                    <a:pt x="2441" y="2096"/>
                    <a:pt x="3941" y="2108"/>
                  </a:cubicBezTo>
                  <a:cubicBezTo>
                    <a:pt x="4156" y="2108"/>
                    <a:pt x="4394" y="2167"/>
                    <a:pt x="4477" y="1786"/>
                  </a:cubicBezTo>
                  <a:cubicBezTo>
                    <a:pt x="3548" y="1691"/>
                    <a:pt x="2679" y="1620"/>
                    <a:pt x="1667" y="1513"/>
                  </a:cubicBezTo>
                  <a:close/>
                  <a:moveTo>
                    <a:pt x="4096" y="3406"/>
                  </a:moveTo>
                  <a:cubicBezTo>
                    <a:pt x="3239" y="3632"/>
                    <a:pt x="2465" y="3287"/>
                    <a:pt x="1620" y="3394"/>
                  </a:cubicBezTo>
                  <a:cubicBezTo>
                    <a:pt x="1953" y="3810"/>
                    <a:pt x="2393" y="3941"/>
                    <a:pt x="3167" y="3918"/>
                  </a:cubicBezTo>
                  <a:cubicBezTo>
                    <a:pt x="3501" y="3918"/>
                    <a:pt x="3870" y="3953"/>
                    <a:pt x="4096" y="3406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204;p25"/>
            <p:cNvSpPr/>
            <p:nvPr/>
          </p:nvSpPr>
          <p:spPr>
            <a:xfrm>
              <a:off x="787000" y="3269875"/>
              <a:ext cx="70250" cy="16400"/>
            </a:xfrm>
            <a:custGeom>
              <a:avLst/>
              <a:gdLst/>
              <a:ahLst/>
              <a:cxnLst/>
              <a:rect l="l" t="t" r="r" b="b"/>
              <a:pathLst>
                <a:path w="2810" h="656" extrusionOk="0">
                  <a:moveTo>
                    <a:pt x="0" y="1"/>
                  </a:moveTo>
                  <a:cubicBezTo>
                    <a:pt x="1012" y="96"/>
                    <a:pt x="1881" y="179"/>
                    <a:pt x="2810" y="274"/>
                  </a:cubicBezTo>
                  <a:cubicBezTo>
                    <a:pt x="2703" y="655"/>
                    <a:pt x="2465" y="596"/>
                    <a:pt x="2274" y="596"/>
                  </a:cubicBezTo>
                  <a:cubicBezTo>
                    <a:pt x="774" y="584"/>
                    <a:pt x="429" y="513"/>
                    <a:pt x="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205;p25"/>
            <p:cNvSpPr/>
            <p:nvPr/>
          </p:nvSpPr>
          <p:spPr>
            <a:xfrm>
              <a:off x="785500" y="3314225"/>
              <a:ext cx="62225" cy="16700"/>
            </a:xfrm>
            <a:custGeom>
              <a:avLst/>
              <a:gdLst/>
              <a:ahLst/>
              <a:cxnLst/>
              <a:rect l="l" t="t" r="r" b="b"/>
              <a:pathLst>
                <a:path w="2489" h="668" extrusionOk="0">
                  <a:moveTo>
                    <a:pt x="2489" y="120"/>
                  </a:moveTo>
                  <a:cubicBezTo>
                    <a:pt x="2263" y="667"/>
                    <a:pt x="1894" y="632"/>
                    <a:pt x="1548" y="644"/>
                  </a:cubicBezTo>
                  <a:cubicBezTo>
                    <a:pt x="775" y="655"/>
                    <a:pt x="346" y="524"/>
                    <a:pt x="1" y="120"/>
                  </a:cubicBezTo>
                  <a:cubicBezTo>
                    <a:pt x="858" y="1"/>
                    <a:pt x="1620" y="346"/>
                    <a:pt x="2489" y="12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206;p25"/>
            <p:cNvSpPr/>
            <p:nvPr/>
          </p:nvSpPr>
          <p:spPr>
            <a:xfrm>
              <a:off x="777175" y="3019250"/>
              <a:ext cx="81575" cy="76225"/>
            </a:xfrm>
            <a:custGeom>
              <a:avLst/>
              <a:gdLst/>
              <a:ahLst/>
              <a:cxnLst/>
              <a:rect l="l" t="t" r="r" b="b"/>
              <a:pathLst>
                <a:path w="3263" h="3049" extrusionOk="0">
                  <a:moveTo>
                    <a:pt x="3263" y="548"/>
                  </a:moveTo>
                  <a:cubicBezTo>
                    <a:pt x="3120" y="1477"/>
                    <a:pt x="2715" y="2227"/>
                    <a:pt x="1881" y="2679"/>
                  </a:cubicBezTo>
                  <a:cubicBezTo>
                    <a:pt x="1179" y="3049"/>
                    <a:pt x="119" y="2453"/>
                    <a:pt x="48" y="1656"/>
                  </a:cubicBezTo>
                  <a:cubicBezTo>
                    <a:pt x="0" y="1251"/>
                    <a:pt x="429" y="608"/>
                    <a:pt x="869" y="405"/>
                  </a:cubicBezTo>
                  <a:cubicBezTo>
                    <a:pt x="1655" y="1"/>
                    <a:pt x="2429" y="48"/>
                    <a:pt x="3263" y="548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207;p25"/>
            <p:cNvSpPr/>
            <p:nvPr/>
          </p:nvSpPr>
          <p:spPr>
            <a:xfrm>
              <a:off x="656025" y="2832325"/>
              <a:ext cx="311375" cy="548300"/>
            </a:xfrm>
            <a:custGeom>
              <a:avLst/>
              <a:gdLst/>
              <a:ahLst/>
              <a:cxnLst/>
              <a:rect l="l" t="t" r="r" b="b"/>
              <a:pathLst>
                <a:path w="12455" h="21932" extrusionOk="0">
                  <a:moveTo>
                    <a:pt x="10585" y="1489"/>
                  </a:moveTo>
                  <a:cubicBezTo>
                    <a:pt x="9525" y="512"/>
                    <a:pt x="8275" y="0"/>
                    <a:pt x="6870" y="0"/>
                  </a:cubicBezTo>
                  <a:cubicBezTo>
                    <a:pt x="6144" y="0"/>
                    <a:pt x="5358" y="143"/>
                    <a:pt x="4525" y="417"/>
                  </a:cubicBezTo>
                  <a:cubicBezTo>
                    <a:pt x="3346" y="810"/>
                    <a:pt x="2358" y="1572"/>
                    <a:pt x="1512" y="2727"/>
                  </a:cubicBezTo>
                  <a:cubicBezTo>
                    <a:pt x="441" y="4227"/>
                    <a:pt x="0" y="5942"/>
                    <a:pt x="215" y="7835"/>
                  </a:cubicBezTo>
                  <a:cubicBezTo>
                    <a:pt x="381" y="9275"/>
                    <a:pt x="1191" y="10418"/>
                    <a:pt x="1989" y="11478"/>
                  </a:cubicBezTo>
                  <a:lnTo>
                    <a:pt x="2144" y="11669"/>
                  </a:lnTo>
                  <a:cubicBezTo>
                    <a:pt x="2703" y="12419"/>
                    <a:pt x="3251" y="13109"/>
                    <a:pt x="3346" y="14050"/>
                  </a:cubicBezTo>
                  <a:cubicBezTo>
                    <a:pt x="3358" y="14145"/>
                    <a:pt x="3358" y="14240"/>
                    <a:pt x="3370" y="14336"/>
                  </a:cubicBezTo>
                  <a:cubicBezTo>
                    <a:pt x="3406" y="14645"/>
                    <a:pt x="3453" y="14978"/>
                    <a:pt x="3453" y="15288"/>
                  </a:cubicBezTo>
                  <a:cubicBezTo>
                    <a:pt x="3453" y="15371"/>
                    <a:pt x="3370" y="15526"/>
                    <a:pt x="3275" y="15645"/>
                  </a:cubicBezTo>
                  <a:cubicBezTo>
                    <a:pt x="2822" y="16121"/>
                    <a:pt x="2775" y="16645"/>
                    <a:pt x="3132" y="17205"/>
                  </a:cubicBezTo>
                  <a:cubicBezTo>
                    <a:pt x="3215" y="17336"/>
                    <a:pt x="3298" y="17455"/>
                    <a:pt x="3394" y="17598"/>
                  </a:cubicBezTo>
                  <a:lnTo>
                    <a:pt x="3477" y="17729"/>
                  </a:lnTo>
                  <a:cubicBezTo>
                    <a:pt x="3072" y="18503"/>
                    <a:pt x="3072" y="18574"/>
                    <a:pt x="3453" y="19408"/>
                  </a:cubicBezTo>
                  <a:lnTo>
                    <a:pt x="3465" y="19443"/>
                  </a:lnTo>
                  <a:cubicBezTo>
                    <a:pt x="3513" y="19539"/>
                    <a:pt x="3489" y="19693"/>
                    <a:pt x="3465" y="19836"/>
                  </a:cubicBezTo>
                  <a:lnTo>
                    <a:pt x="3465" y="19860"/>
                  </a:lnTo>
                  <a:cubicBezTo>
                    <a:pt x="3370" y="20574"/>
                    <a:pt x="3608" y="21086"/>
                    <a:pt x="4168" y="21420"/>
                  </a:cubicBezTo>
                  <a:lnTo>
                    <a:pt x="4179" y="21432"/>
                  </a:lnTo>
                  <a:cubicBezTo>
                    <a:pt x="4477" y="21610"/>
                    <a:pt x="4834" y="21813"/>
                    <a:pt x="5192" y="21836"/>
                  </a:cubicBezTo>
                  <a:lnTo>
                    <a:pt x="5215" y="21836"/>
                  </a:lnTo>
                  <a:cubicBezTo>
                    <a:pt x="5751" y="21884"/>
                    <a:pt x="6311" y="21932"/>
                    <a:pt x="6858" y="21932"/>
                  </a:cubicBezTo>
                  <a:cubicBezTo>
                    <a:pt x="7406" y="21932"/>
                    <a:pt x="7882" y="21884"/>
                    <a:pt x="8335" y="21777"/>
                  </a:cubicBezTo>
                  <a:cubicBezTo>
                    <a:pt x="8525" y="21729"/>
                    <a:pt x="8704" y="21670"/>
                    <a:pt x="8871" y="21610"/>
                  </a:cubicBezTo>
                  <a:cubicBezTo>
                    <a:pt x="9323" y="21408"/>
                    <a:pt x="9549" y="21063"/>
                    <a:pt x="9537" y="20598"/>
                  </a:cubicBezTo>
                  <a:cubicBezTo>
                    <a:pt x="9537" y="20479"/>
                    <a:pt x="9502" y="20360"/>
                    <a:pt x="9490" y="20241"/>
                  </a:cubicBezTo>
                  <a:cubicBezTo>
                    <a:pt x="9478" y="20146"/>
                    <a:pt x="9466" y="20051"/>
                    <a:pt x="9466" y="19943"/>
                  </a:cubicBezTo>
                  <a:lnTo>
                    <a:pt x="9466" y="19920"/>
                  </a:lnTo>
                  <a:cubicBezTo>
                    <a:pt x="9466" y="19860"/>
                    <a:pt x="9442" y="19729"/>
                    <a:pt x="9466" y="19693"/>
                  </a:cubicBezTo>
                  <a:cubicBezTo>
                    <a:pt x="9799" y="19324"/>
                    <a:pt x="9787" y="18872"/>
                    <a:pt x="9787" y="18479"/>
                  </a:cubicBezTo>
                  <a:cubicBezTo>
                    <a:pt x="9787" y="18134"/>
                    <a:pt x="9847" y="17872"/>
                    <a:pt x="10002" y="17610"/>
                  </a:cubicBezTo>
                  <a:cubicBezTo>
                    <a:pt x="10430" y="16836"/>
                    <a:pt x="10299" y="16157"/>
                    <a:pt x="9597" y="15562"/>
                  </a:cubicBezTo>
                  <a:cubicBezTo>
                    <a:pt x="9430" y="15419"/>
                    <a:pt x="9371" y="15276"/>
                    <a:pt x="9359" y="15038"/>
                  </a:cubicBezTo>
                  <a:cubicBezTo>
                    <a:pt x="9311" y="14157"/>
                    <a:pt x="9442" y="13264"/>
                    <a:pt x="9764" y="12311"/>
                  </a:cubicBezTo>
                  <a:cubicBezTo>
                    <a:pt x="9954" y="11728"/>
                    <a:pt x="10275" y="11240"/>
                    <a:pt x="10621" y="10716"/>
                  </a:cubicBezTo>
                  <a:cubicBezTo>
                    <a:pt x="10728" y="10561"/>
                    <a:pt x="10847" y="10395"/>
                    <a:pt x="10954" y="10228"/>
                  </a:cubicBezTo>
                  <a:cubicBezTo>
                    <a:pt x="11966" y="8609"/>
                    <a:pt x="12454" y="6989"/>
                    <a:pt x="12419" y="5239"/>
                  </a:cubicBezTo>
                  <a:cubicBezTo>
                    <a:pt x="12383" y="3834"/>
                    <a:pt x="11788" y="2608"/>
                    <a:pt x="10585" y="1489"/>
                  </a:cubicBezTo>
                  <a:close/>
                  <a:moveTo>
                    <a:pt x="9990" y="10287"/>
                  </a:moveTo>
                  <a:cubicBezTo>
                    <a:pt x="9883" y="10454"/>
                    <a:pt x="9775" y="10621"/>
                    <a:pt x="9656" y="10764"/>
                  </a:cubicBezTo>
                  <a:cubicBezTo>
                    <a:pt x="8894" y="11728"/>
                    <a:pt x="8716" y="12883"/>
                    <a:pt x="8537" y="13990"/>
                  </a:cubicBezTo>
                  <a:lnTo>
                    <a:pt x="8501" y="14288"/>
                  </a:lnTo>
                  <a:cubicBezTo>
                    <a:pt x="8466" y="14455"/>
                    <a:pt x="8501" y="14609"/>
                    <a:pt x="8513" y="14752"/>
                  </a:cubicBezTo>
                  <a:cubicBezTo>
                    <a:pt x="8525" y="14824"/>
                    <a:pt x="8537" y="14907"/>
                    <a:pt x="8537" y="14978"/>
                  </a:cubicBezTo>
                  <a:cubicBezTo>
                    <a:pt x="8561" y="15419"/>
                    <a:pt x="8525" y="15467"/>
                    <a:pt x="8120" y="15586"/>
                  </a:cubicBezTo>
                  <a:cubicBezTo>
                    <a:pt x="7644" y="15717"/>
                    <a:pt x="7204" y="15800"/>
                    <a:pt x="6763" y="15800"/>
                  </a:cubicBezTo>
                  <a:lnTo>
                    <a:pt x="6763" y="15800"/>
                  </a:lnTo>
                  <a:cubicBezTo>
                    <a:pt x="6489" y="15800"/>
                    <a:pt x="6204" y="15764"/>
                    <a:pt x="5918" y="15705"/>
                  </a:cubicBezTo>
                  <a:cubicBezTo>
                    <a:pt x="5525" y="15621"/>
                    <a:pt x="5108" y="15502"/>
                    <a:pt x="4715" y="15395"/>
                  </a:cubicBezTo>
                  <a:lnTo>
                    <a:pt x="4406" y="15300"/>
                  </a:lnTo>
                  <a:cubicBezTo>
                    <a:pt x="4168" y="15240"/>
                    <a:pt x="4156" y="15145"/>
                    <a:pt x="4168" y="15050"/>
                  </a:cubicBezTo>
                  <a:cubicBezTo>
                    <a:pt x="4299" y="13657"/>
                    <a:pt x="3798" y="12359"/>
                    <a:pt x="2572" y="11014"/>
                  </a:cubicBezTo>
                  <a:cubicBezTo>
                    <a:pt x="1858" y="10228"/>
                    <a:pt x="1358" y="9299"/>
                    <a:pt x="1012" y="8216"/>
                  </a:cubicBezTo>
                  <a:cubicBezTo>
                    <a:pt x="798" y="7537"/>
                    <a:pt x="858" y="6847"/>
                    <a:pt x="953" y="6180"/>
                  </a:cubicBezTo>
                  <a:cubicBezTo>
                    <a:pt x="1179" y="4406"/>
                    <a:pt x="1977" y="2965"/>
                    <a:pt x="3334" y="1905"/>
                  </a:cubicBezTo>
                  <a:cubicBezTo>
                    <a:pt x="3656" y="1655"/>
                    <a:pt x="4060" y="1429"/>
                    <a:pt x="4513" y="1286"/>
                  </a:cubicBezTo>
                  <a:cubicBezTo>
                    <a:pt x="5049" y="1084"/>
                    <a:pt x="5608" y="953"/>
                    <a:pt x="6204" y="870"/>
                  </a:cubicBezTo>
                  <a:cubicBezTo>
                    <a:pt x="6442" y="834"/>
                    <a:pt x="6680" y="810"/>
                    <a:pt x="6918" y="810"/>
                  </a:cubicBezTo>
                  <a:cubicBezTo>
                    <a:pt x="8263" y="810"/>
                    <a:pt x="9430" y="1417"/>
                    <a:pt x="10549" y="2656"/>
                  </a:cubicBezTo>
                  <a:cubicBezTo>
                    <a:pt x="11323" y="3513"/>
                    <a:pt x="11657" y="4537"/>
                    <a:pt x="11621" y="6061"/>
                  </a:cubicBezTo>
                  <a:cubicBezTo>
                    <a:pt x="11502" y="7430"/>
                    <a:pt x="11014" y="8811"/>
                    <a:pt x="10240" y="9930"/>
                  </a:cubicBezTo>
                  <a:cubicBezTo>
                    <a:pt x="10133" y="10061"/>
                    <a:pt x="10061" y="10180"/>
                    <a:pt x="9990" y="10287"/>
                  </a:cubicBezTo>
                  <a:close/>
                  <a:moveTo>
                    <a:pt x="9073" y="17479"/>
                  </a:moveTo>
                  <a:cubicBezTo>
                    <a:pt x="8835" y="17765"/>
                    <a:pt x="8799" y="18015"/>
                    <a:pt x="8930" y="18336"/>
                  </a:cubicBezTo>
                  <a:cubicBezTo>
                    <a:pt x="9097" y="18741"/>
                    <a:pt x="9037" y="18991"/>
                    <a:pt x="8704" y="19158"/>
                  </a:cubicBezTo>
                  <a:cubicBezTo>
                    <a:pt x="8537" y="19253"/>
                    <a:pt x="8299" y="19455"/>
                    <a:pt x="8513" y="19920"/>
                  </a:cubicBezTo>
                  <a:cubicBezTo>
                    <a:pt x="8716" y="20384"/>
                    <a:pt x="8763" y="20646"/>
                    <a:pt x="8692" y="20777"/>
                  </a:cubicBezTo>
                  <a:cubicBezTo>
                    <a:pt x="8621" y="20920"/>
                    <a:pt x="8359" y="20991"/>
                    <a:pt x="7894" y="21003"/>
                  </a:cubicBezTo>
                  <a:cubicBezTo>
                    <a:pt x="7620" y="21015"/>
                    <a:pt x="7323" y="21039"/>
                    <a:pt x="6989" y="21039"/>
                  </a:cubicBezTo>
                  <a:cubicBezTo>
                    <a:pt x="6489" y="21039"/>
                    <a:pt x="5954" y="21015"/>
                    <a:pt x="5489" y="20991"/>
                  </a:cubicBezTo>
                  <a:cubicBezTo>
                    <a:pt x="5061" y="20979"/>
                    <a:pt x="4680" y="20801"/>
                    <a:pt x="4370" y="20455"/>
                  </a:cubicBezTo>
                  <a:cubicBezTo>
                    <a:pt x="4191" y="20265"/>
                    <a:pt x="4168" y="20098"/>
                    <a:pt x="4275" y="19908"/>
                  </a:cubicBezTo>
                  <a:cubicBezTo>
                    <a:pt x="4465" y="19562"/>
                    <a:pt x="4596" y="19158"/>
                    <a:pt x="4072" y="18812"/>
                  </a:cubicBezTo>
                  <a:cubicBezTo>
                    <a:pt x="3989" y="18753"/>
                    <a:pt x="3941" y="18693"/>
                    <a:pt x="3941" y="18622"/>
                  </a:cubicBezTo>
                  <a:cubicBezTo>
                    <a:pt x="3929" y="18538"/>
                    <a:pt x="3965" y="18419"/>
                    <a:pt x="4084" y="18276"/>
                  </a:cubicBezTo>
                  <a:lnTo>
                    <a:pt x="4191" y="18181"/>
                  </a:lnTo>
                  <a:cubicBezTo>
                    <a:pt x="4239" y="18146"/>
                    <a:pt x="4287" y="18098"/>
                    <a:pt x="4322" y="18062"/>
                  </a:cubicBezTo>
                  <a:cubicBezTo>
                    <a:pt x="4465" y="17907"/>
                    <a:pt x="4584" y="17741"/>
                    <a:pt x="4560" y="17562"/>
                  </a:cubicBezTo>
                  <a:cubicBezTo>
                    <a:pt x="4549" y="17384"/>
                    <a:pt x="4430" y="17253"/>
                    <a:pt x="4251" y="17110"/>
                  </a:cubicBezTo>
                  <a:lnTo>
                    <a:pt x="4168" y="17026"/>
                  </a:lnTo>
                  <a:cubicBezTo>
                    <a:pt x="4013" y="16907"/>
                    <a:pt x="3870" y="16776"/>
                    <a:pt x="3787" y="16645"/>
                  </a:cubicBezTo>
                  <a:cubicBezTo>
                    <a:pt x="3727" y="16538"/>
                    <a:pt x="3751" y="16336"/>
                    <a:pt x="3787" y="16276"/>
                  </a:cubicBezTo>
                  <a:cubicBezTo>
                    <a:pt x="3834" y="16217"/>
                    <a:pt x="3989" y="16133"/>
                    <a:pt x="4132" y="16133"/>
                  </a:cubicBezTo>
                  <a:lnTo>
                    <a:pt x="4168" y="16133"/>
                  </a:lnTo>
                  <a:cubicBezTo>
                    <a:pt x="4513" y="16181"/>
                    <a:pt x="4858" y="16276"/>
                    <a:pt x="5156" y="16371"/>
                  </a:cubicBezTo>
                  <a:cubicBezTo>
                    <a:pt x="5668" y="16526"/>
                    <a:pt x="6168" y="16610"/>
                    <a:pt x="6692" y="16610"/>
                  </a:cubicBezTo>
                  <a:cubicBezTo>
                    <a:pt x="7418" y="16610"/>
                    <a:pt x="8180" y="16467"/>
                    <a:pt x="9002" y="16157"/>
                  </a:cubicBezTo>
                  <a:cubicBezTo>
                    <a:pt x="9323" y="16431"/>
                    <a:pt x="9466" y="16610"/>
                    <a:pt x="9478" y="16764"/>
                  </a:cubicBezTo>
                  <a:cubicBezTo>
                    <a:pt x="9490" y="16931"/>
                    <a:pt x="9371" y="17122"/>
                    <a:pt x="9073" y="1747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208;p25"/>
            <p:cNvSpPr/>
            <p:nvPr/>
          </p:nvSpPr>
          <p:spPr>
            <a:xfrm>
              <a:off x="921225" y="2777550"/>
              <a:ext cx="31000" cy="55100"/>
            </a:xfrm>
            <a:custGeom>
              <a:avLst/>
              <a:gdLst/>
              <a:ahLst/>
              <a:cxnLst/>
              <a:rect l="l" t="t" r="r" b="b"/>
              <a:pathLst>
                <a:path w="1240" h="2204" extrusionOk="0">
                  <a:moveTo>
                    <a:pt x="60" y="2203"/>
                  </a:moveTo>
                  <a:lnTo>
                    <a:pt x="287" y="2049"/>
                  </a:lnTo>
                  <a:cubicBezTo>
                    <a:pt x="358" y="1989"/>
                    <a:pt x="418" y="1953"/>
                    <a:pt x="489" y="1906"/>
                  </a:cubicBezTo>
                  <a:cubicBezTo>
                    <a:pt x="644" y="1822"/>
                    <a:pt x="775" y="1727"/>
                    <a:pt x="822" y="1584"/>
                  </a:cubicBezTo>
                  <a:cubicBezTo>
                    <a:pt x="846" y="1489"/>
                    <a:pt x="894" y="1406"/>
                    <a:pt x="941" y="1298"/>
                  </a:cubicBezTo>
                  <a:cubicBezTo>
                    <a:pt x="1072" y="1001"/>
                    <a:pt x="1239" y="679"/>
                    <a:pt x="1132" y="227"/>
                  </a:cubicBezTo>
                  <a:lnTo>
                    <a:pt x="1084" y="1"/>
                  </a:lnTo>
                  <a:lnTo>
                    <a:pt x="906" y="144"/>
                  </a:lnTo>
                  <a:cubicBezTo>
                    <a:pt x="251" y="620"/>
                    <a:pt x="1" y="1156"/>
                    <a:pt x="48" y="192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209;p25"/>
            <p:cNvSpPr/>
            <p:nvPr/>
          </p:nvSpPr>
          <p:spPr>
            <a:xfrm>
              <a:off x="692325" y="2793625"/>
              <a:ext cx="38725" cy="35450"/>
            </a:xfrm>
            <a:custGeom>
              <a:avLst/>
              <a:gdLst/>
              <a:ahLst/>
              <a:cxnLst/>
              <a:rect l="l" t="t" r="r" b="b"/>
              <a:pathLst>
                <a:path w="1549" h="1418" extrusionOk="0">
                  <a:moveTo>
                    <a:pt x="49" y="322"/>
                  </a:moveTo>
                  <a:cubicBezTo>
                    <a:pt x="60" y="417"/>
                    <a:pt x="60" y="536"/>
                    <a:pt x="156" y="632"/>
                  </a:cubicBezTo>
                  <a:cubicBezTo>
                    <a:pt x="299" y="810"/>
                    <a:pt x="465" y="953"/>
                    <a:pt x="632" y="1108"/>
                  </a:cubicBezTo>
                  <a:cubicBezTo>
                    <a:pt x="692" y="1167"/>
                    <a:pt x="751" y="1227"/>
                    <a:pt x="811" y="1275"/>
                  </a:cubicBezTo>
                  <a:cubicBezTo>
                    <a:pt x="918" y="1370"/>
                    <a:pt x="1013" y="1417"/>
                    <a:pt x="1120" y="1417"/>
                  </a:cubicBezTo>
                  <a:cubicBezTo>
                    <a:pt x="1358" y="1417"/>
                    <a:pt x="1465" y="1156"/>
                    <a:pt x="1513" y="1060"/>
                  </a:cubicBezTo>
                  <a:lnTo>
                    <a:pt x="1549" y="977"/>
                  </a:lnTo>
                  <a:lnTo>
                    <a:pt x="1477" y="894"/>
                  </a:lnTo>
                  <a:cubicBezTo>
                    <a:pt x="1406" y="810"/>
                    <a:pt x="1334" y="739"/>
                    <a:pt x="1251" y="655"/>
                  </a:cubicBezTo>
                  <a:cubicBezTo>
                    <a:pt x="1061" y="453"/>
                    <a:pt x="882" y="263"/>
                    <a:pt x="692" y="84"/>
                  </a:cubicBezTo>
                  <a:cubicBezTo>
                    <a:pt x="632" y="36"/>
                    <a:pt x="572" y="1"/>
                    <a:pt x="465" y="1"/>
                  </a:cubicBezTo>
                  <a:cubicBezTo>
                    <a:pt x="406" y="1"/>
                    <a:pt x="358" y="1"/>
                    <a:pt x="299" y="24"/>
                  </a:cubicBezTo>
                  <a:cubicBezTo>
                    <a:pt x="263" y="24"/>
                    <a:pt x="215" y="36"/>
                    <a:pt x="180" y="36"/>
                  </a:cubicBezTo>
                  <a:lnTo>
                    <a:pt x="1" y="36"/>
                  </a:lnTo>
                  <a:lnTo>
                    <a:pt x="37" y="215"/>
                  </a:lnTo>
                  <a:cubicBezTo>
                    <a:pt x="37" y="263"/>
                    <a:pt x="37" y="286"/>
                    <a:pt x="49" y="32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210;p25"/>
            <p:cNvSpPr/>
            <p:nvPr/>
          </p:nvSpPr>
          <p:spPr>
            <a:xfrm>
              <a:off x="825675" y="2751350"/>
              <a:ext cx="18500" cy="61650"/>
            </a:xfrm>
            <a:custGeom>
              <a:avLst/>
              <a:gdLst/>
              <a:ahLst/>
              <a:cxnLst/>
              <a:rect l="l" t="t" r="r" b="b"/>
              <a:pathLst>
                <a:path w="740" h="2466" extrusionOk="0">
                  <a:moveTo>
                    <a:pt x="596" y="2466"/>
                  </a:moveTo>
                  <a:lnTo>
                    <a:pt x="620" y="1989"/>
                  </a:lnTo>
                  <a:cubicBezTo>
                    <a:pt x="632" y="1823"/>
                    <a:pt x="656" y="1668"/>
                    <a:pt x="668" y="1513"/>
                  </a:cubicBezTo>
                  <a:cubicBezTo>
                    <a:pt x="715" y="1084"/>
                    <a:pt x="739" y="727"/>
                    <a:pt x="703" y="334"/>
                  </a:cubicBezTo>
                  <a:cubicBezTo>
                    <a:pt x="680" y="227"/>
                    <a:pt x="572" y="180"/>
                    <a:pt x="501" y="132"/>
                  </a:cubicBezTo>
                  <a:cubicBezTo>
                    <a:pt x="489" y="120"/>
                    <a:pt x="453" y="120"/>
                    <a:pt x="441" y="96"/>
                  </a:cubicBezTo>
                  <a:lnTo>
                    <a:pt x="275" y="1"/>
                  </a:lnTo>
                  <a:lnTo>
                    <a:pt x="215" y="180"/>
                  </a:lnTo>
                  <a:cubicBezTo>
                    <a:pt x="1" y="834"/>
                    <a:pt x="37" y="1525"/>
                    <a:pt x="358" y="206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211;p25"/>
            <p:cNvSpPr/>
            <p:nvPr/>
          </p:nvSpPr>
          <p:spPr>
            <a:xfrm>
              <a:off x="753350" y="2945425"/>
              <a:ext cx="123550" cy="159875"/>
            </a:xfrm>
            <a:custGeom>
              <a:avLst/>
              <a:gdLst/>
              <a:ahLst/>
              <a:cxnLst/>
              <a:rect l="l" t="t" r="r" b="b"/>
              <a:pathLst>
                <a:path w="4942" h="6395" extrusionOk="0">
                  <a:moveTo>
                    <a:pt x="2775" y="1"/>
                  </a:moveTo>
                  <a:cubicBezTo>
                    <a:pt x="2525" y="1"/>
                    <a:pt x="2263" y="60"/>
                    <a:pt x="2037" y="179"/>
                  </a:cubicBezTo>
                  <a:cubicBezTo>
                    <a:pt x="2013" y="203"/>
                    <a:pt x="1977" y="203"/>
                    <a:pt x="1941" y="215"/>
                  </a:cubicBezTo>
                  <a:cubicBezTo>
                    <a:pt x="1894" y="227"/>
                    <a:pt x="1846" y="227"/>
                    <a:pt x="1810" y="239"/>
                  </a:cubicBezTo>
                  <a:cubicBezTo>
                    <a:pt x="1108" y="477"/>
                    <a:pt x="572" y="810"/>
                    <a:pt x="108" y="1275"/>
                  </a:cubicBezTo>
                  <a:lnTo>
                    <a:pt x="1" y="1370"/>
                  </a:lnTo>
                  <a:lnTo>
                    <a:pt x="108" y="1477"/>
                  </a:lnTo>
                  <a:cubicBezTo>
                    <a:pt x="239" y="1596"/>
                    <a:pt x="358" y="1656"/>
                    <a:pt x="489" y="1656"/>
                  </a:cubicBezTo>
                  <a:cubicBezTo>
                    <a:pt x="632" y="1656"/>
                    <a:pt x="715" y="1596"/>
                    <a:pt x="810" y="1549"/>
                  </a:cubicBezTo>
                  <a:cubicBezTo>
                    <a:pt x="834" y="1537"/>
                    <a:pt x="870" y="1525"/>
                    <a:pt x="882" y="1513"/>
                  </a:cubicBezTo>
                  <a:cubicBezTo>
                    <a:pt x="1025" y="1430"/>
                    <a:pt x="1191" y="1358"/>
                    <a:pt x="1346" y="1287"/>
                  </a:cubicBezTo>
                  <a:cubicBezTo>
                    <a:pt x="1668" y="1120"/>
                    <a:pt x="1977" y="977"/>
                    <a:pt x="2311" y="882"/>
                  </a:cubicBezTo>
                  <a:cubicBezTo>
                    <a:pt x="2430" y="858"/>
                    <a:pt x="2561" y="834"/>
                    <a:pt x="2680" y="834"/>
                  </a:cubicBezTo>
                  <a:cubicBezTo>
                    <a:pt x="3108" y="834"/>
                    <a:pt x="3513" y="1049"/>
                    <a:pt x="3787" y="1406"/>
                  </a:cubicBezTo>
                  <a:cubicBezTo>
                    <a:pt x="4037" y="1751"/>
                    <a:pt x="4144" y="2168"/>
                    <a:pt x="4073" y="2561"/>
                  </a:cubicBezTo>
                  <a:cubicBezTo>
                    <a:pt x="4025" y="2549"/>
                    <a:pt x="3966" y="2537"/>
                    <a:pt x="3918" y="2525"/>
                  </a:cubicBezTo>
                  <a:cubicBezTo>
                    <a:pt x="3608" y="2406"/>
                    <a:pt x="3275" y="2358"/>
                    <a:pt x="2965" y="2358"/>
                  </a:cubicBezTo>
                  <a:cubicBezTo>
                    <a:pt x="2120" y="2358"/>
                    <a:pt x="1358" y="2763"/>
                    <a:pt x="822" y="3477"/>
                  </a:cubicBezTo>
                  <a:cubicBezTo>
                    <a:pt x="227" y="4275"/>
                    <a:pt x="251" y="4930"/>
                    <a:pt x="929" y="5680"/>
                  </a:cubicBezTo>
                  <a:cubicBezTo>
                    <a:pt x="1370" y="6168"/>
                    <a:pt x="1787" y="6394"/>
                    <a:pt x="2251" y="6394"/>
                  </a:cubicBezTo>
                  <a:cubicBezTo>
                    <a:pt x="2442" y="6394"/>
                    <a:pt x="2632" y="6347"/>
                    <a:pt x="2846" y="6252"/>
                  </a:cubicBezTo>
                  <a:cubicBezTo>
                    <a:pt x="3096" y="6156"/>
                    <a:pt x="3311" y="5990"/>
                    <a:pt x="3513" y="5823"/>
                  </a:cubicBezTo>
                  <a:cubicBezTo>
                    <a:pt x="3561" y="5799"/>
                    <a:pt x="3585" y="5763"/>
                    <a:pt x="3632" y="5740"/>
                  </a:cubicBezTo>
                  <a:cubicBezTo>
                    <a:pt x="3763" y="5632"/>
                    <a:pt x="3870" y="5525"/>
                    <a:pt x="4025" y="5394"/>
                  </a:cubicBezTo>
                  <a:lnTo>
                    <a:pt x="4049" y="5359"/>
                  </a:lnTo>
                  <a:lnTo>
                    <a:pt x="4204" y="6287"/>
                  </a:lnTo>
                  <a:lnTo>
                    <a:pt x="4466" y="6287"/>
                  </a:lnTo>
                  <a:lnTo>
                    <a:pt x="4585" y="6287"/>
                  </a:lnTo>
                  <a:lnTo>
                    <a:pt x="4620" y="6180"/>
                  </a:lnTo>
                  <a:cubicBezTo>
                    <a:pt x="4632" y="6109"/>
                    <a:pt x="4668" y="6049"/>
                    <a:pt x="4680" y="5978"/>
                  </a:cubicBezTo>
                  <a:cubicBezTo>
                    <a:pt x="4728" y="5811"/>
                    <a:pt x="4775" y="5644"/>
                    <a:pt x="4799" y="5478"/>
                  </a:cubicBezTo>
                  <a:cubicBezTo>
                    <a:pt x="4858" y="4823"/>
                    <a:pt x="4894" y="4156"/>
                    <a:pt x="4918" y="3501"/>
                  </a:cubicBezTo>
                  <a:cubicBezTo>
                    <a:pt x="4930" y="3120"/>
                    <a:pt x="4942" y="2608"/>
                    <a:pt x="4906" y="2108"/>
                  </a:cubicBezTo>
                  <a:cubicBezTo>
                    <a:pt x="4799" y="977"/>
                    <a:pt x="3811" y="1"/>
                    <a:pt x="2775" y="1"/>
                  </a:cubicBezTo>
                  <a:close/>
                  <a:moveTo>
                    <a:pt x="1882" y="3477"/>
                  </a:moveTo>
                  <a:cubicBezTo>
                    <a:pt x="2227" y="3311"/>
                    <a:pt x="2549" y="3215"/>
                    <a:pt x="2858" y="3215"/>
                  </a:cubicBezTo>
                  <a:cubicBezTo>
                    <a:pt x="3251" y="3215"/>
                    <a:pt x="3632" y="3335"/>
                    <a:pt x="4037" y="3561"/>
                  </a:cubicBezTo>
                  <a:cubicBezTo>
                    <a:pt x="3870" y="4466"/>
                    <a:pt x="3454" y="5109"/>
                    <a:pt x="2739" y="5478"/>
                  </a:cubicBezTo>
                  <a:cubicBezTo>
                    <a:pt x="2620" y="5537"/>
                    <a:pt x="2489" y="5573"/>
                    <a:pt x="2346" y="5573"/>
                  </a:cubicBezTo>
                  <a:lnTo>
                    <a:pt x="2346" y="5573"/>
                  </a:lnTo>
                  <a:cubicBezTo>
                    <a:pt x="1763" y="5573"/>
                    <a:pt x="1179" y="5097"/>
                    <a:pt x="1132" y="4573"/>
                  </a:cubicBezTo>
                  <a:cubicBezTo>
                    <a:pt x="1108" y="4263"/>
                    <a:pt x="1513" y="3668"/>
                    <a:pt x="1882" y="347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9" name="TextBox 48"/>
          <p:cNvSpPr txBox="1"/>
          <p:nvPr userDrawn="1"/>
        </p:nvSpPr>
        <p:spPr>
          <a:xfrm>
            <a:off x="5538446" y="666654"/>
            <a:ext cx="326985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n w="28575" cmpd="thickThin">
                  <a:solidFill>
                    <a:srgbClr val="438030"/>
                  </a:solidFill>
                </a:ln>
                <a:solidFill>
                  <a:schemeClr val="bg1"/>
                </a:solidFill>
                <a:latin typeface="UTM Cookies" panose="02040603050506020204" pitchFamily="18" charset="0"/>
              </a:rPr>
              <a:t>TỰ</a:t>
            </a:r>
            <a:r>
              <a:rPr lang="en-US" sz="4400" baseline="0" dirty="0" smtClean="0">
                <a:ln w="28575" cmpd="thickThin">
                  <a:solidFill>
                    <a:srgbClr val="438030"/>
                  </a:solidFill>
                </a:ln>
                <a:solidFill>
                  <a:schemeClr val="bg1"/>
                </a:solidFill>
                <a:latin typeface="UTM Cookies" panose="02040603050506020204" pitchFamily="18" charset="0"/>
              </a:rPr>
              <a:t> PHỤC VỤ BẢN THÂN</a:t>
            </a:r>
            <a:endParaRPr lang="en-US" sz="4400" dirty="0">
              <a:ln w="28575" cmpd="thickThin">
                <a:solidFill>
                  <a:srgbClr val="438030"/>
                </a:solidFill>
              </a:ln>
              <a:solidFill>
                <a:schemeClr val="bg1"/>
              </a:solidFill>
              <a:latin typeface="UTM Cookies" panose="02040603050506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1765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 build="p">
        <p:tmplLst>
          <p:tmpl lvl="1">
            <p:tnLst>
              <p:par>
                <p:cTn presetID="10" presetClass="entr" presetSubtype="0" fill="hold" nodeType="withEffect" nodePh="1">
                  <p:stCondLst>
                    <p:cond delay="0"/>
                  </p:stCondLst>
                  <p:endCondLst>
                    <p:cond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 preserve="1">
  <p:cSld name="1_Blank">
    <p:bg>
      <p:bgPr>
        <a:solidFill>
          <a:srgbClr val="DDE9AB"/>
        </a:solidFill>
        <a:effectLst/>
      </p:bgPr>
    </p:bg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 userDrawn="1"/>
        </p:nvSpPr>
        <p:spPr>
          <a:xfrm>
            <a:off x="348343" y="116114"/>
            <a:ext cx="8636000" cy="4717143"/>
          </a:xfrm>
          <a:prstGeom prst="roundRect">
            <a:avLst>
              <a:gd name="adj" fmla="val 5424"/>
            </a:avLst>
          </a:prstGeom>
          <a:solidFill>
            <a:schemeClr val="bg1"/>
          </a:solidFill>
          <a:ln w="41275" cmpd="dbl">
            <a:solidFill>
              <a:srgbClr val="62BB47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8024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preserve="1" userDrawn="1">
  <p:cSld name="1_Blank">
    <p:bg>
      <p:bgPr>
        <a:solidFill>
          <a:srgbClr val="E8F0C7"/>
        </a:solidFill>
        <a:effectLst/>
      </p:bgPr>
    </p:bg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10;p2"/>
          <p:cNvSpPr/>
          <p:nvPr userDrawn="1"/>
        </p:nvSpPr>
        <p:spPr>
          <a:xfrm>
            <a:off x="506350" y="849896"/>
            <a:ext cx="2369644" cy="2369644"/>
          </a:xfrm>
          <a:custGeom>
            <a:avLst/>
            <a:gdLst/>
            <a:ahLst/>
            <a:cxnLst/>
            <a:rect l="l" t="t" r="r" b="b"/>
            <a:pathLst>
              <a:path w="47804" h="47804" extrusionOk="0">
                <a:moveTo>
                  <a:pt x="23908" y="0"/>
                </a:moveTo>
                <a:cubicBezTo>
                  <a:pt x="22372" y="0"/>
                  <a:pt x="21050" y="1917"/>
                  <a:pt x="19586" y="2203"/>
                </a:cubicBezTo>
                <a:cubicBezTo>
                  <a:pt x="19422" y="2235"/>
                  <a:pt x="19253" y="2249"/>
                  <a:pt x="19080" y="2249"/>
                </a:cubicBezTo>
                <a:cubicBezTo>
                  <a:pt x="17963" y="2249"/>
                  <a:pt x="16678" y="1664"/>
                  <a:pt x="15580" y="1664"/>
                </a:cubicBezTo>
                <a:cubicBezTo>
                  <a:pt x="15289" y="1664"/>
                  <a:pt x="15010" y="1705"/>
                  <a:pt x="14752" y="1810"/>
                </a:cubicBezTo>
                <a:cubicBezTo>
                  <a:pt x="13347" y="2393"/>
                  <a:pt x="12859" y="4667"/>
                  <a:pt x="11609" y="5501"/>
                </a:cubicBezTo>
                <a:cubicBezTo>
                  <a:pt x="10359" y="6334"/>
                  <a:pt x="8049" y="5929"/>
                  <a:pt x="7001" y="6989"/>
                </a:cubicBezTo>
                <a:cubicBezTo>
                  <a:pt x="5941" y="8049"/>
                  <a:pt x="6346" y="10358"/>
                  <a:pt x="5513" y="11609"/>
                </a:cubicBezTo>
                <a:cubicBezTo>
                  <a:pt x="4667" y="12859"/>
                  <a:pt x="2393" y="13347"/>
                  <a:pt x="1810" y="14740"/>
                </a:cubicBezTo>
                <a:cubicBezTo>
                  <a:pt x="1238" y="16133"/>
                  <a:pt x="2500" y="18074"/>
                  <a:pt x="2203" y="19586"/>
                </a:cubicBezTo>
                <a:cubicBezTo>
                  <a:pt x="1917" y="21026"/>
                  <a:pt x="0" y="22360"/>
                  <a:pt x="0" y="23896"/>
                </a:cubicBezTo>
                <a:cubicBezTo>
                  <a:pt x="0" y="25432"/>
                  <a:pt x="1917" y="26753"/>
                  <a:pt x="2203" y="28218"/>
                </a:cubicBezTo>
                <a:cubicBezTo>
                  <a:pt x="2500" y="29718"/>
                  <a:pt x="1250" y="31671"/>
                  <a:pt x="1810" y="33052"/>
                </a:cubicBezTo>
                <a:cubicBezTo>
                  <a:pt x="2393" y="34445"/>
                  <a:pt x="4679" y="34945"/>
                  <a:pt x="5513" y="36195"/>
                </a:cubicBezTo>
                <a:cubicBezTo>
                  <a:pt x="6346" y="37445"/>
                  <a:pt x="5941" y="39743"/>
                  <a:pt x="7001" y="40803"/>
                </a:cubicBezTo>
                <a:cubicBezTo>
                  <a:pt x="8049" y="41862"/>
                  <a:pt x="10359" y="41457"/>
                  <a:pt x="11609" y="42291"/>
                </a:cubicBezTo>
                <a:cubicBezTo>
                  <a:pt x="12859" y="43124"/>
                  <a:pt x="13347" y="45398"/>
                  <a:pt x="14752" y="45982"/>
                </a:cubicBezTo>
                <a:cubicBezTo>
                  <a:pt x="15017" y="46094"/>
                  <a:pt x="15304" y="46138"/>
                  <a:pt x="15604" y="46138"/>
                </a:cubicBezTo>
                <a:cubicBezTo>
                  <a:pt x="16698" y="46138"/>
                  <a:pt x="17975" y="45555"/>
                  <a:pt x="19084" y="45555"/>
                </a:cubicBezTo>
                <a:cubicBezTo>
                  <a:pt x="19256" y="45555"/>
                  <a:pt x="19424" y="45569"/>
                  <a:pt x="19586" y="45601"/>
                </a:cubicBezTo>
                <a:cubicBezTo>
                  <a:pt x="21027" y="45875"/>
                  <a:pt x="22372" y="47803"/>
                  <a:pt x="23908" y="47803"/>
                </a:cubicBezTo>
                <a:cubicBezTo>
                  <a:pt x="25432" y="47803"/>
                  <a:pt x="26754" y="45875"/>
                  <a:pt x="28218" y="45601"/>
                </a:cubicBezTo>
                <a:cubicBezTo>
                  <a:pt x="28382" y="45568"/>
                  <a:pt x="28551" y="45554"/>
                  <a:pt x="28724" y="45554"/>
                </a:cubicBezTo>
                <a:cubicBezTo>
                  <a:pt x="29835" y="45554"/>
                  <a:pt x="31114" y="46133"/>
                  <a:pt x="32208" y="46133"/>
                </a:cubicBezTo>
                <a:cubicBezTo>
                  <a:pt x="32505" y="46133"/>
                  <a:pt x="32789" y="46091"/>
                  <a:pt x="33052" y="45982"/>
                </a:cubicBezTo>
                <a:cubicBezTo>
                  <a:pt x="34457" y="45398"/>
                  <a:pt x="34945" y="43124"/>
                  <a:pt x="36195" y="42291"/>
                </a:cubicBezTo>
                <a:cubicBezTo>
                  <a:pt x="37445" y="41457"/>
                  <a:pt x="39755" y="41862"/>
                  <a:pt x="40815" y="40803"/>
                </a:cubicBezTo>
                <a:cubicBezTo>
                  <a:pt x="41863" y="39743"/>
                  <a:pt x="41470" y="37445"/>
                  <a:pt x="42303" y="36195"/>
                </a:cubicBezTo>
                <a:cubicBezTo>
                  <a:pt x="43137" y="34945"/>
                  <a:pt x="45411" y="34445"/>
                  <a:pt x="45994" y="33052"/>
                </a:cubicBezTo>
                <a:cubicBezTo>
                  <a:pt x="46566" y="31671"/>
                  <a:pt x="45303" y="29718"/>
                  <a:pt x="45601" y="28218"/>
                </a:cubicBezTo>
                <a:cubicBezTo>
                  <a:pt x="45887" y="26765"/>
                  <a:pt x="47804" y="25432"/>
                  <a:pt x="47804" y="23896"/>
                </a:cubicBezTo>
                <a:cubicBezTo>
                  <a:pt x="47804" y="22360"/>
                  <a:pt x="45887" y="21038"/>
                  <a:pt x="45601" y="19586"/>
                </a:cubicBezTo>
                <a:cubicBezTo>
                  <a:pt x="45303" y="18074"/>
                  <a:pt x="46554" y="16133"/>
                  <a:pt x="45994" y="14740"/>
                </a:cubicBezTo>
                <a:cubicBezTo>
                  <a:pt x="45411" y="13347"/>
                  <a:pt x="43137" y="12859"/>
                  <a:pt x="42303" y="11609"/>
                </a:cubicBezTo>
                <a:cubicBezTo>
                  <a:pt x="41470" y="10358"/>
                  <a:pt x="41863" y="8049"/>
                  <a:pt x="40815" y="6989"/>
                </a:cubicBezTo>
                <a:cubicBezTo>
                  <a:pt x="39755" y="5929"/>
                  <a:pt x="37445" y="6334"/>
                  <a:pt x="36195" y="5501"/>
                </a:cubicBezTo>
                <a:cubicBezTo>
                  <a:pt x="34945" y="4667"/>
                  <a:pt x="34457" y="2393"/>
                  <a:pt x="33052" y="1810"/>
                </a:cubicBezTo>
                <a:cubicBezTo>
                  <a:pt x="32789" y="1699"/>
                  <a:pt x="32505" y="1655"/>
                  <a:pt x="32207" y="1655"/>
                </a:cubicBezTo>
                <a:cubicBezTo>
                  <a:pt x="31110" y="1655"/>
                  <a:pt x="29828" y="2248"/>
                  <a:pt x="28715" y="2248"/>
                </a:cubicBezTo>
                <a:cubicBezTo>
                  <a:pt x="28545" y="2248"/>
                  <a:pt x="28379" y="2235"/>
                  <a:pt x="28218" y="2203"/>
                </a:cubicBezTo>
                <a:cubicBezTo>
                  <a:pt x="26777" y="1917"/>
                  <a:pt x="25432" y="0"/>
                  <a:pt x="23908" y="0"/>
                </a:cubicBezTo>
                <a:close/>
              </a:path>
            </a:pathLst>
          </a:custGeom>
          <a:solidFill>
            <a:srgbClr val="CCDF6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92D050"/>
              </a:solidFill>
            </a:endParaRPr>
          </a:p>
        </p:txBody>
      </p:sp>
      <p:grpSp>
        <p:nvGrpSpPr>
          <p:cNvPr id="4" name="Google Shape;13;p2"/>
          <p:cNvGrpSpPr/>
          <p:nvPr userDrawn="1"/>
        </p:nvGrpSpPr>
        <p:grpSpPr>
          <a:xfrm rot="10800000" flipH="1">
            <a:off x="0" y="1662988"/>
            <a:ext cx="10175022" cy="3480512"/>
            <a:chOff x="1367050" y="3059225"/>
            <a:chExt cx="1407100" cy="848450"/>
          </a:xfrm>
        </p:grpSpPr>
        <p:sp>
          <p:nvSpPr>
            <p:cNvPr id="5" name="Google Shape;14;p2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15;p2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" name="Google Shape;11;p2"/>
          <p:cNvSpPr/>
          <p:nvPr userDrawn="1"/>
        </p:nvSpPr>
        <p:spPr>
          <a:xfrm flipH="1">
            <a:off x="1566733" y="10313"/>
            <a:ext cx="7578093" cy="3705480"/>
          </a:xfrm>
          <a:custGeom>
            <a:avLst/>
            <a:gdLst/>
            <a:ahLst/>
            <a:cxnLst/>
            <a:rect l="l" t="t" r="r" b="b"/>
            <a:pathLst>
              <a:path w="40828" h="24587" extrusionOk="0">
                <a:moveTo>
                  <a:pt x="1" y="0"/>
                </a:moveTo>
                <a:lnTo>
                  <a:pt x="1" y="12"/>
                </a:lnTo>
                <a:lnTo>
                  <a:pt x="1" y="24586"/>
                </a:lnTo>
                <a:cubicBezTo>
                  <a:pt x="1" y="24586"/>
                  <a:pt x="20777" y="24039"/>
                  <a:pt x="25778" y="15716"/>
                </a:cubicBezTo>
                <a:cubicBezTo>
                  <a:pt x="30779" y="7394"/>
                  <a:pt x="37518" y="8061"/>
                  <a:pt x="39173" y="5536"/>
                </a:cubicBezTo>
                <a:cubicBezTo>
                  <a:pt x="40827" y="3000"/>
                  <a:pt x="39577" y="0"/>
                  <a:pt x="39577" y="0"/>
                </a:cubicBezTo>
                <a:close/>
              </a:path>
            </a:pathLst>
          </a:custGeom>
          <a:solidFill>
            <a:srgbClr val="BDD64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" name="Google Shape;267;p25"/>
          <p:cNvGrpSpPr/>
          <p:nvPr userDrawn="1"/>
        </p:nvGrpSpPr>
        <p:grpSpPr>
          <a:xfrm rot="1093143">
            <a:off x="7684861" y="3602545"/>
            <a:ext cx="975516" cy="936649"/>
            <a:chOff x="3885600" y="2960625"/>
            <a:chExt cx="470600" cy="451850"/>
          </a:xfrm>
        </p:grpSpPr>
        <p:sp>
          <p:nvSpPr>
            <p:cNvPr id="9" name="Google Shape;268;p25"/>
            <p:cNvSpPr/>
            <p:nvPr/>
          </p:nvSpPr>
          <p:spPr>
            <a:xfrm>
              <a:off x="3895725" y="3066575"/>
              <a:ext cx="446500" cy="206900"/>
            </a:xfrm>
            <a:custGeom>
              <a:avLst/>
              <a:gdLst/>
              <a:ahLst/>
              <a:cxnLst/>
              <a:rect l="l" t="t" r="r" b="b"/>
              <a:pathLst>
                <a:path w="17860" h="8276" extrusionOk="0">
                  <a:moveTo>
                    <a:pt x="11049" y="8109"/>
                  </a:moveTo>
                  <a:lnTo>
                    <a:pt x="11049" y="7287"/>
                  </a:lnTo>
                  <a:cubicBezTo>
                    <a:pt x="11037" y="6871"/>
                    <a:pt x="10930" y="6740"/>
                    <a:pt x="10549" y="6704"/>
                  </a:cubicBezTo>
                  <a:cubicBezTo>
                    <a:pt x="9620" y="6644"/>
                    <a:pt x="8703" y="6609"/>
                    <a:pt x="7775" y="6573"/>
                  </a:cubicBezTo>
                  <a:cubicBezTo>
                    <a:pt x="7322" y="6561"/>
                    <a:pt x="7120" y="6763"/>
                    <a:pt x="7060" y="7216"/>
                  </a:cubicBezTo>
                  <a:cubicBezTo>
                    <a:pt x="7049" y="7406"/>
                    <a:pt x="7025" y="7585"/>
                    <a:pt x="7001" y="7835"/>
                  </a:cubicBezTo>
                  <a:cubicBezTo>
                    <a:pt x="6679" y="7871"/>
                    <a:pt x="6382" y="7930"/>
                    <a:pt x="6072" y="7942"/>
                  </a:cubicBezTo>
                  <a:cubicBezTo>
                    <a:pt x="4489" y="8002"/>
                    <a:pt x="2929" y="7918"/>
                    <a:pt x="1381" y="7704"/>
                  </a:cubicBezTo>
                  <a:cubicBezTo>
                    <a:pt x="95" y="7525"/>
                    <a:pt x="226" y="7382"/>
                    <a:pt x="143" y="6347"/>
                  </a:cubicBezTo>
                  <a:cubicBezTo>
                    <a:pt x="0" y="4608"/>
                    <a:pt x="95" y="2870"/>
                    <a:pt x="262" y="1132"/>
                  </a:cubicBezTo>
                  <a:cubicBezTo>
                    <a:pt x="274" y="929"/>
                    <a:pt x="310" y="739"/>
                    <a:pt x="393" y="572"/>
                  </a:cubicBezTo>
                  <a:cubicBezTo>
                    <a:pt x="560" y="251"/>
                    <a:pt x="845" y="60"/>
                    <a:pt x="1226" y="60"/>
                  </a:cubicBezTo>
                  <a:cubicBezTo>
                    <a:pt x="2119" y="60"/>
                    <a:pt x="3012" y="1"/>
                    <a:pt x="3893" y="60"/>
                  </a:cubicBezTo>
                  <a:cubicBezTo>
                    <a:pt x="4786" y="120"/>
                    <a:pt x="5667" y="72"/>
                    <a:pt x="6560" y="36"/>
                  </a:cubicBezTo>
                  <a:cubicBezTo>
                    <a:pt x="6798" y="24"/>
                    <a:pt x="7049" y="24"/>
                    <a:pt x="7287" y="60"/>
                  </a:cubicBezTo>
                  <a:cubicBezTo>
                    <a:pt x="9061" y="239"/>
                    <a:pt x="10847" y="120"/>
                    <a:pt x="12621" y="132"/>
                  </a:cubicBezTo>
                  <a:cubicBezTo>
                    <a:pt x="13466" y="144"/>
                    <a:pt x="14323" y="60"/>
                    <a:pt x="15180" y="60"/>
                  </a:cubicBezTo>
                  <a:cubicBezTo>
                    <a:pt x="15728" y="60"/>
                    <a:pt x="16288" y="132"/>
                    <a:pt x="16847" y="203"/>
                  </a:cubicBezTo>
                  <a:cubicBezTo>
                    <a:pt x="17514" y="298"/>
                    <a:pt x="17740" y="548"/>
                    <a:pt x="17776" y="1251"/>
                  </a:cubicBezTo>
                  <a:cubicBezTo>
                    <a:pt x="17824" y="2060"/>
                    <a:pt x="17859" y="2882"/>
                    <a:pt x="17859" y="3703"/>
                  </a:cubicBezTo>
                  <a:cubicBezTo>
                    <a:pt x="17859" y="4334"/>
                    <a:pt x="17836" y="5001"/>
                    <a:pt x="17788" y="5632"/>
                  </a:cubicBezTo>
                  <a:cubicBezTo>
                    <a:pt x="17752" y="6109"/>
                    <a:pt x="17657" y="6609"/>
                    <a:pt x="17562" y="7085"/>
                  </a:cubicBezTo>
                  <a:cubicBezTo>
                    <a:pt x="17466" y="7454"/>
                    <a:pt x="17157" y="7644"/>
                    <a:pt x="16800" y="7716"/>
                  </a:cubicBezTo>
                  <a:cubicBezTo>
                    <a:pt x="14954" y="8133"/>
                    <a:pt x="13073" y="8275"/>
                    <a:pt x="11192" y="8204"/>
                  </a:cubicBezTo>
                  <a:cubicBezTo>
                    <a:pt x="11168" y="8180"/>
                    <a:pt x="11156" y="8168"/>
                    <a:pt x="11049" y="8109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269;p25"/>
            <p:cNvSpPr/>
            <p:nvPr/>
          </p:nvSpPr>
          <p:spPr>
            <a:xfrm>
              <a:off x="3910300" y="3268975"/>
              <a:ext cx="403950" cy="127425"/>
            </a:xfrm>
            <a:custGeom>
              <a:avLst/>
              <a:gdLst/>
              <a:ahLst/>
              <a:cxnLst/>
              <a:rect l="l" t="t" r="r" b="b"/>
              <a:pathLst>
                <a:path w="16158" h="5097" extrusionOk="0">
                  <a:moveTo>
                    <a:pt x="48" y="1"/>
                  </a:moveTo>
                  <a:cubicBezTo>
                    <a:pt x="2239" y="191"/>
                    <a:pt x="4310" y="406"/>
                    <a:pt x="6454" y="251"/>
                  </a:cubicBezTo>
                  <a:cubicBezTo>
                    <a:pt x="6466" y="572"/>
                    <a:pt x="6477" y="846"/>
                    <a:pt x="6489" y="1132"/>
                  </a:cubicBezTo>
                  <a:cubicBezTo>
                    <a:pt x="6513" y="1311"/>
                    <a:pt x="6489" y="1489"/>
                    <a:pt x="6525" y="1644"/>
                  </a:cubicBezTo>
                  <a:cubicBezTo>
                    <a:pt x="6585" y="1965"/>
                    <a:pt x="6787" y="2144"/>
                    <a:pt x="7108" y="2156"/>
                  </a:cubicBezTo>
                  <a:cubicBezTo>
                    <a:pt x="7835" y="2168"/>
                    <a:pt x="8561" y="2180"/>
                    <a:pt x="9299" y="2168"/>
                  </a:cubicBezTo>
                  <a:cubicBezTo>
                    <a:pt x="9502" y="2168"/>
                    <a:pt x="9716" y="2096"/>
                    <a:pt x="9906" y="2049"/>
                  </a:cubicBezTo>
                  <a:cubicBezTo>
                    <a:pt x="10192" y="1977"/>
                    <a:pt x="10347" y="1799"/>
                    <a:pt x="10383" y="1501"/>
                  </a:cubicBezTo>
                  <a:cubicBezTo>
                    <a:pt x="10406" y="1191"/>
                    <a:pt x="10454" y="894"/>
                    <a:pt x="10502" y="572"/>
                  </a:cubicBezTo>
                  <a:cubicBezTo>
                    <a:pt x="12371" y="441"/>
                    <a:pt x="14216" y="299"/>
                    <a:pt x="16098" y="156"/>
                  </a:cubicBezTo>
                  <a:cubicBezTo>
                    <a:pt x="16110" y="263"/>
                    <a:pt x="16157" y="358"/>
                    <a:pt x="16133" y="453"/>
                  </a:cubicBezTo>
                  <a:lnTo>
                    <a:pt x="15871" y="4251"/>
                  </a:lnTo>
                  <a:cubicBezTo>
                    <a:pt x="15860" y="4370"/>
                    <a:pt x="15836" y="4490"/>
                    <a:pt x="15812" y="4609"/>
                  </a:cubicBezTo>
                  <a:cubicBezTo>
                    <a:pt x="15693" y="4978"/>
                    <a:pt x="15562" y="5085"/>
                    <a:pt x="15169" y="5073"/>
                  </a:cubicBezTo>
                  <a:cubicBezTo>
                    <a:pt x="13502" y="5037"/>
                    <a:pt x="11823" y="5013"/>
                    <a:pt x="10156" y="5001"/>
                  </a:cubicBezTo>
                  <a:cubicBezTo>
                    <a:pt x="9823" y="5001"/>
                    <a:pt x="9502" y="5037"/>
                    <a:pt x="9156" y="5037"/>
                  </a:cubicBezTo>
                  <a:cubicBezTo>
                    <a:pt x="8120" y="5061"/>
                    <a:pt x="7073" y="5097"/>
                    <a:pt x="6037" y="5085"/>
                  </a:cubicBezTo>
                  <a:cubicBezTo>
                    <a:pt x="4763" y="5073"/>
                    <a:pt x="3489" y="5025"/>
                    <a:pt x="2227" y="4954"/>
                  </a:cubicBezTo>
                  <a:cubicBezTo>
                    <a:pt x="1691" y="4918"/>
                    <a:pt x="1155" y="4835"/>
                    <a:pt x="631" y="4728"/>
                  </a:cubicBezTo>
                  <a:cubicBezTo>
                    <a:pt x="227" y="4656"/>
                    <a:pt x="0" y="4394"/>
                    <a:pt x="24" y="3954"/>
                  </a:cubicBezTo>
                  <a:cubicBezTo>
                    <a:pt x="36" y="3430"/>
                    <a:pt x="36" y="2906"/>
                    <a:pt x="48" y="2394"/>
                  </a:cubicBezTo>
                  <a:cubicBezTo>
                    <a:pt x="48" y="1977"/>
                    <a:pt x="60" y="1561"/>
                    <a:pt x="60" y="1144"/>
                  </a:cubicBezTo>
                  <a:cubicBezTo>
                    <a:pt x="48" y="787"/>
                    <a:pt x="48" y="406"/>
                    <a:pt x="4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270;p25"/>
            <p:cNvSpPr/>
            <p:nvPr/>
          </p:nvSpPr>
          <p:spPr>
            <a:xfrm>
              <a:off x="4051675" y="2974900"/>
              <a:ext cx="155700" cy="84250"/>
            </a:xfrm>
            <a:custGeom>
              <a:avLst/>
              <a:gdLst/>
              <a:ahLst/>
              <a:cxnLst/>
              <a:rect l="l" t="t" r="r" b="b"/>
              <a:pathLst>
                <a:path w="6228" h="3370" extrusionOk="0">
                  <a:moveTo>
                    <a:pt x="5144" y="3263"/>
                  </a:moveTo>
                  <a:cubicBezTo>
                    <a:pt x="5132" y="3072"/>
                    <a:pt x="5132" y="2870"/>
                    <a:pt x="5097" y="2668"/>
                  </a:cubicBezTo>
                  <a:cubicBezTo>
                    <a:pt x="5073" y="2346"/>
                    <a:pt x="5049" y="2036"/>
                    <a:pt x="4990" y="1727"/>
                  </a:cubicBezTo>
                  <a:cubicBezTo>
                    <a:pt x="4894" y="1286"/>
                    <a:pt x="4597" y="1024"/>
                    <a:pt x="4144" y="1013"/>
                  </a:cubicBezTo>
                  <a:cubicBezTo>
                    <a:pt x="3513" y="1001"/>
                    <a:pt x="2894" y="1001"/>
                    <a:pt x="2275" y="1013"/>
                  </a:cubicBezTo>
                  <a:cubicBezTo>
                    <a:pt x="1799" y="1024"/>
                    <a:pt x="1584" y="1251"/>
                    <a:pt x="1537" y="1727"/>
                  </a:cubicBezTo>
                  <a:cubicBezTo>
                    <a:pt x="1513" y="2084"/>
                    <a:pt x="1525" y="2453"/>
                    <a:pt x="1513" y="2834"/>
                  </a:cubicBezTo>
                  <a:lnTo>
                    <a:pt x="1513" y="3263"/>
                  </a:lnTo>
                  <a:cubicBezTo>
                    <a:pt x="1072" y="3370"/>
                    <a:pt x="691" y="3299"/>
                    <a:pt x="287" y="3287"/>
                  </a:cubicBezTo>
                  <a:cubicBezTo>
                    <a:pt x="96" y="3287"/>
                    <a:pt x="1" y="3156"/>
                    <a:pt x="1" y="2977"/>
                  </a:cubicBezTo>
                  <a:cubicBezTo>
                    <a:pt x="25" y="2322"/>
                    <a:pt x="1" y="1655"/>
                    <a:pt x="96" y="1001"/>
                  </a:cubicBezTo>
                  <a:cubicBezTo>
                    <a:pt x="168" y="417"/>
                    <a:pt x="644" y="48"/>
                    <a:pt x="1287" y="36"/>
                  </a:cubicBezTo>
                  <a:cubicBezTo>
                    <a:pt x="2227" y="1"/>
                    <a:pt x="3156" y="1"/>
                    <a:pt x="4097" y="36"/>
                  </a:cubicBezTo>
                  <a:cubicBezTo>
                    <a:pt x="4561" y="48"/>
                    <a:pt x="5025" y="155"/>
                    <a:pt x="5478" y="274"/>
                  </a:cubicBezTo>
                  <a:cubicBezTo>
                    <a:pt x="5990" y="393"/>
                    <a:pt x="6168" y="596"/>
                    <a:pt x="6192" y="1108"/>
                  </a:cubicBezTo>
                  <a:cubicBezTo>
                    <a:pt x="6228" y="1703"/>
                    <a:pt x="6228" y="2275"/>
                    <a:pt x="6216" y="2870"/>
                  </a:cubicBezTo>
                  <a:cubicBezTo>
                    <a:pt x="6192" y="3310"/>
                    <a:pt x="6121" y="3334"/>
                    <a:pt x="5692" y="3334"/>
                  </a:cubicBezTo>
                  <a:lnTo>
                    <a:pt x="5323" y="3334"/>
                  </a:lnTo>
                  <a:cubicBezTo>
                    <a:pt x="5275" y="3322"/>
                    <a:pt x="5228" y="3287"/>
                    <a:pt x="5144" y="326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271;p25"/>
            <p:cNvSpPr/>
            <p:nvPr/>
          </p:nvSpPr>
          <p:spPr>
            <a:xfrm>
              <a:off x="4077575" y="3242500"/>
              <a:ext cx="86350" cy="70550"/>
            </a:xfrm>
            <a:custGeom>
              <a:avLst/>
              <a:gdLst/>
              <a:ahLst/>
              <a:cxnLst/>
              <a:rect l="l" t="t" r="r" b="b"/>
              <a:pathLst>
                <a:path w="3454" h="2822" extrusionOk="0">
                  <a:moveTo>
                    <a:pt x="310" y="2762"/>
                  </a:moveTo>
                  <a:cubicBezTo>
                    <a:pt x="1" y="1893"/>
                    <a:pt x="96" y="1072"/>
                    <a:pt x="203" y="238"/>
                  </a:cubicBezTo>
                  <a:cubicBezTo>
                    <a:pt x="239" y="48"/>
                    <a:pt x="382" y="0"/>
                    <a:pt x="548" y="0"/>
                  </a:cubicBezTo>
                  <a:cubicBezTo>
                    <a:pt x="858" y="0"/>
                    <a:pt x="1179" y="0"/>
                    <a:pt x="1489" y="12"/>
                  </a:cubicBezTo>
                  <a:cubicBezTo>
                    <a:pt x="1989" y="48"/>
                    <a:pt x="2477" y="84"/>
                    <a:pt x="2989" y="131"/>
                  </a:cubicBezTo>
                  <a:cubicBezTo>
                    <a:pt x="3108" y="143"/>
                    <a:pt x="3215" y="203"/>
                    <a:pt x="3346" y="250"/>
                  </a:cubicBezTo>
                  <a:cubicBezTo>
                    <a:pt x="3454" y="965"/>
                    <a:pt x="3334" y="1643"/>
                    <a:pt x="3263" y="2334"/>
                  </a:cubicBezTo>
                  <a:cubicBezTo>
                    <a:pt x="3227" y="2572"/>
                    <a:pt x="3061" y="2727"/>
                    <a:pt x="2846" y="2739"/>
                  </a:cubicBezTo>
                  <a:cubicBezTo>
                    <a:pt x="2013" y="2822"/>
                    <a:pt x="1156" y="2810"/>
                    <a:pt x="310" y="2762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272;p25"/>
            <p:cNvSpPr/>
            <p:nvPr/>
          </p:nvSpPr>
          <p:spPr>
            <a:xfrm>
              <a:off x="3885600" y="2960625"/>
              <a:ext cx="470600" cy="451850"/>
            </a:xfrm>
            <a:custGeom>
              <a:avLst/>
              <a:gdLst/>
              <a:ahLst/>
              <a:cxnLst/>
              <a:rect l="l" t="t" r="r" b="b"/>
              <a:pathLst>
                <a:path w="18824" h="18074" extrusionOk="0">
                  <a:moveTo>
                    <a:pt x="18812" y="7120"/>
                  </a:moveTo>
                  <a:cubicBezTo>
                    <a:pt x="18800" y="6572"/>
                    <a:pt x="18776" y="5858"/>
                    <a:pt x="18705" y="5132"/>
                  </a:cubicBezTo>
                  <a:cubicBezTo>
                    <a:pt x="18633" y="4382"/>
                    <a:pt x="18217" y="3965"/>
                    <a:pt x="17431" y="3858"/>
                  </a:cubicBezTo>
                  <a:cubicBezTo>
                    <a:pt x="16669" y="3762"/>
                    <a:pt x="15847" y="3667"/>
                    <a:pt x="15014" y="3667"/>
                  </a:cubicBezTo>
                  <a:cubicBezTo>
                    <a:pt x="14573" y="3667"/>
                    <a:pt x="14133" y="3703"/>
                    <a:pt x="13740" y="3762"/>
                  </a:cubicBezTo>
                  <a:lnTo>
                    <a:pt x="13680" y="3762"/>
                  </a:lnTo>
                  <a:cubicBezTo>
                    <a:pt x="13621" y="3762"/>
                    <a:pt x="13561" y="3739"/>
                    <a:pt x="13502" y="3739"/>
                  </a:cubicBezTo>
                  <a:lnTo>
                    <a:pt x="13454" y="3739"/>
                  </a:lnTo>
                  <a:lnTo>
                    <a:pt x="13454" y="3584"/>
                  </a:lnTo>
                  <a:lnTo>
                    <a:pt x="13454" y="2965"/>
                  </a:lnTo>
                  <a:cubicBezTo>
                    <a:pt x="13454" y="2869"/>
                    <a:pt x="13442" y="2750"/>
                    <a:pt x="13442" y="2643"/>
                  </a:cubicBezTo>
                  <a:cubicBezTo>
                    <a:pt x="13419" y="2191"/>
                    <a:pt x="13407" y="1750"/>
                    <a:pt x="13347" y="1286"/>
                  </a:cubicBezTo>
                  <a:cubicBezTo>
                    <a:pt x="13288" y="822"/>
                    <a:pt x="12990" y="488"/>
                    <a:pt x="12526" y="333"/>
                  </a:cubicBezTo>
                  <a:lnTo>
                    <a:pt x="12407" y="286"/>
                  </a:lnTo>
                  <a:cubicBezTo>
                    <a:pt x="12037" y="167"/>
                    <a:pt x="11668" y="48"/>
                    <a:pt x="11275" y="36"/>
                  </a:cubicBezTo>
                  <a:cubicBezTo>
                    <a:pt x="10644" y="0"/>
                    <a:pt x="10013" y="0"/>
                    <a:pt x="9251" y="0"/>
                  </a:cubicBezTo>
                  <a:lnTo>
                    <a:pt x="8501" y="0"/>
                  </a:lnTo>
                  <a:lnTo>
                    <a:pt x="8061" y="0"/>
                  </a:lnTo>
                  <a:cubicBezTo>
                    <a:pt x="6930" y="0"/>
                    <a:pt x="6120" y="833"/>
                    <a:pt x="6120" y="1976"/>
                  </a:cubicBezTo>
                  <a:lnTo>
                    <a:pt x="6120" y="3179"/>
                  </a:lnTo>
                  <a:lnTo>
                    <a:pt x="6120" y="3667"/>
                  </a:lnTo>
                  <a:cubicBezTo>
                    <a:pt x="5858" y="3739"/>
                    <a:pt x="5644" y="3762"/>
                    <a:pt x="5441" y="3762"/>
                  </a:cubicBezTo>
                  <a:cubicBezTo>
                    <a:pt x="5322" y="3762"/>
                    <a:pt x="5227" y="3762"/>
                    <a:pt x="5120" y="3739"/>
                  </a:cubicBezTo>
                  <a:lnTo>
                    <a:pt x="4929" y="3739"/>
                  </a:lnTo>
                  <a:cubicBezTo>
                    <a:pt x="4215" y="3727"/>
                    <a:pt x="3477" y="3715"/>
                    <a:pt x="2762" y="3703"/>
                  </a:cubicBezTo>
                  <a:cubicBezTo>
                    <a:pt x="2429" y="3703"/>
                    <a:pt x="2084" y="3679"/>
                    <a:pt x="1739" y="3679"/>
                  </a:cubicBezTo>
                  <a:lnTo>
                    <a:pt x="1715" y="3679"/>
                  </a:lnTo>
                  <a:cubicBezTo>
                    <a:pt x="857" y="3679"/>
                    <a:pt x="167" y="4382"/>
                    <a:pt x="119" y="5227"/>
                  </a:cubicBezTo>
                  <a:cubicBezTo>
                    <a:pt x="107" y="5501"/>
                    <a:pt x="84" y="5751"/>
                    <a:pt x="72" y="6013"/>
                  </a:cubicBezTo>
                  <a:cubicBezTo>
                    <a:pt x="48" y="6346"/>
                    <a:pt x="24" y="6667"/>
                    <a:pt x="12" y="7013"/>
                  </a:cubicBezTo>
                  <a:cubicBezTo>
                    <a:pt x="0" y="8203"/>
                    <a:pt x="0" y="9501"/>
                    <a:pt x="12" y="11097"/>
                  </a:cubicBezTo>
                  <a:cubicBezTo>
                    <a:pt x="12" y="11466"/>
                    <a:pt x="72" y="11894"/>
                    <a:pt x="441" y="12192"/>
                  </a:cubicBezTo>
                  <a:cubicBezTo>
                    <a:pt x="441" y="12192"/>
                    <a:pt x="476" y="12240"/>
                    <a:pt x="488" y="12418"/>
                  </a:cubicBezTo>
                  <a:cubicBezTo>
                    <a:pt x="500" y="12585"/>
                    <a:pt x="500" y="12763"/>
                    <a:pt x="488" y="12918"/>
                  </a:cubicBezTo>
                  <a:lnTo>
                    <a:pt x="488" y="13085"/>
                  </a:lnTo>
                  <a:cubicBezTo>
                    <a:pt x="488" y="13573"/>
                    <a:pt x="488" y="14049"/>
                    <a:pt x="476" y="14549"/>
                  </a:cubicBezTo>
                  <a:cubicBezTo>
                    <a:pt x="476" y="14871"/>
                    <a:pt x="465" y="15216"/>
                    <a:pt x="465" y="15538"/>
                  </a:cubicBezTo>
                  <a:cubicBezTo>
                    <a:pt x="465" y="15942"/>
                    <a:pt x="441" y="16335"/>
                    <a:pt x="441" y="16728"/>
                  </a:cubicBezTo>
                  <a:cubicBezTo>
                    <a:pt x="441" y="17109"/>
                    <a:pt x="607" y="17371"/>
                    <a:pt x="917" y="17490"/>
                  </a:cubicBezTo>
                  <a:cubicBezTo>
                    <a:pt x="977" y="17526"/>
                    <a:pt x="1036" y="17538"/>
                    <a:pt x="1096" y="17574"/>
                  </a:cubicBezTo>
                  <a:cubicBezTo>
                    <a:pt x="1298" y="17645"/>
                    <a:pt x="1477" y="17728"/>
                    <a:pt x="1679" y="17764"/>
                  </a:cubicBezTo>
                  <a:cubicBezTo>
                    <a:pt x="2167" y="17836"/>
                    <a:pt x="2751" y="17919"/>
                    <a:pt x="3358" y="17955"/>
                  </a:cubicBezTo>
                  <a:cubicBezTo>
                    <a:pt x="4787" y="18014"/>
                    <a:pt x="5965" y="18038"/>
                    <a:pt x="7084" y="18038"/>
                  </a:cubicBezTo>
                  <a:lnTo>
                    <a:pt x="7108" y="18038"/>
                  </a:lnTo>
                  <a:cubicBezTo>
                    <a:pt x="7846" y="18038"/>
                    <a:pt x="8585" y="18014"/>
                    <a:pt x="9299" y="17978"/>
                  </a:cubicBezTo>
                  <a:cubicBezTo>
                    <a:pt x="9549" y="17967"/>
                    <a:pt x="9811" y="17967"/>
                    <a:pt x="10061" y="17955"/>
                  </a:cubicBezTo>
                  <a:cubicBezTo>
                    <a:pt x="10549" y="17943"/>
                    <a:pt x="11037" y="17919"/>
                    <a:pt x="11573" y="17919"/>
                  </a:cubicBezTo>
                  <a:cubicBezTo>
                    <a:pt x="13145" y="17919"/>
                    <a:pt x="14704" y="18002"/>
                    <a:pt x="16062" y="18074"/>
                  </a:cubicBezTo>
                  <a:lnTo>
                    <a:pt x="16205" y="18074"/>
                  </a:lnTo>
                  <a:cubicBezTo>
                    <a:pt x="16859" y="18074"/>
                    <a:pt x="17169" y="17800"/>
                    <a:pt x="17324" y="17133"/>
                  </a:cubicBezTo>
                  <a:cubicBezTo>
                    <a:pt x="17371" y="16943"/>
                    <a:pt x="17395" y="16716"/>
                    <a:pt x="17407" y="16431"/>
                  </a:cubicBezTo>
                  <a:cubicBezTo>
                    <a:pt x="17443" y="15919"/>
                    <a:pt x="17467" y="15407"/>
                    <a:pt x="17502" y="14883"/>
                  </a:cubicBezTo>
                  <a:cubicBezTo>
                    <a:pt x="17550" y="14216"/>
                    <a:pt x="17574" y="13549"/>
                    <a:pt x="17621" y="12894"/>
                  </a:cubicBezTo>
                  <a:cubicBezTo>
                    <a:pt x="17633" y="12621"/>
                    <a:pt x="17693" y="12418"/>
                    <a:pt x="17931" y="12240"/>
                  </a:cubicBezTo>
                  <a:cubicBezTo>
                    <a:pt x="18169" y="12061"/>
                    <a:pt x="18383" y="11751"/>
                    <a:pt x="18455" y="11430"/>
                  </a:cubicBezTo>
                  <a:cubicBezTo>
                    <a:pt x="18610" y="10799"/>
                    <a:pt x="18705" y="10180"/>
                    <a:pt x="18753" y="9608"/>
                  </a:cubicBezTo>
                  <a:cubicBezTo>
                    <a:pt x="18824" y="8799"/>
                    <a:pt x="18824" y="8049"/>
                    <a:pt x="18812" y="7120"/>
                  </a:cubicBezTo>
                  <a:close/>
                  <a:moveTo>
                    <a:pt x="16705" y="16573"/>
                  </a:moveTo>
                  <a:cubicBezTo>
                    <a:pt x="16693" y="16693"/>
                    <a:pt x="16681" y="16800"/>
                    <a:pt x="16645" y="16895"/>
                  </a:cubicBezTo>
                  <a:cubicBezTo>
                    <a:pt x="16562" y="17193"/>
                    <a:pt x="16467" y="17252"/>
                    <a:pt x="16169" y="17252"/>
                  </a:cubicBezTo>
                  <a:lnTo>
                    <a:pt x="14597" y="17228"/>
                  </a:lnTo>
                  <a:cubicBezTo>
                    <a:pt x="13454" y="17216"/>
                    <a:pt x="12287" y="17181"/>
                    <a:pt x="11144" y="17181"/>
                  </a:cubicBezTo>
                  <a:lnTo>
                    <a:pt x="11097" y="17181"/>
                  </a:lnTo>
                  <a:cubicBezTo>
                    <a:pt x="10918" y="17181"/>
                    <a:pt x="10740" y="17193"/>
                    <a:pt x="10573" y="17216"/>
                  </a:cubicBezTo>
                  <a:cubicBezTo>
                    <a:pt x="10430" y="17228"/>
                    <a:pt x="10299" y="17228"/>
                    <a:pt x="10144" y="17240"/>
                  </a:cubicBezTo>
                  <a:cubicBezTo>
                    <a:pt x="9918" y="17240"/>
                    <a:pt x="9680" y="17252"/>
                    <a:pt x="9466" y="17252"/>
                  </a:cubicBezTo>
                  <a:cubicBezTo>
                    <a:pt x="8835" y="17276"/>
                    <a:pt x="8192" y="17288"/>
                    <a:pt x="7573" y="17288"/>
                  </a:cubicBezTo>
                  <a:lnTo>
                    <a:pt x="7025" y="17288"/>
                  </a:lnTo>
                  <a:cubicBezTo>
                    <a:pt x="5799" y="17276"/>
                    <a:pt x="4525" y="17228"/>
                    <a:pt x="3215" y="17157"/>
                  </a:cubicBezTo>
                  <a:cubicBezTo>
                    <a:pt x="2679" y="17121"/>
                    <a:pt x="2143" y="17038"/>
                    <a:pt x="1631" y="16943"/>
                  </a:cubicBezTo>
                  <a:cubicBezTo>
                    <a:pt x="1286" y="16883"/>
                    <a:pt x="1131" y="16681"/>
                    <a:pt x="1143" y="16323"/>
                  </a:cubicBezTo>
                  <a:cubicBezTo>
                    <a:pt x="1155" y="15931"/>
                    <a:pt x="1155" y="15526"/>
                    <a:pt x="1167" y="15145"/>
                  </a:cubicBezTo>
                  <a:lnTo>
                    <a:pt x="1167" y="14752"/>
                  </a:lnTo>
                  <a:cubicBezTo>
                    <a:pt x="1167" y="14335"/>
                    <a:pt x="1191" y="13918"/>
                    <a:pt x="1191" y="13502"/>
                  </a:cubicBezTo>
                  <a:lnTo>
                    <a:pt x="1191" y="12752"/>
                  </a:lnTo>
                  <a:lnTo>
                    <a:pt x="1191" y="12525"/>
                  </a:lnTo>
                  <a:lnTo>
                    <a:pt x="1643" y="12573"/>
                  </a:lnTo>
                  <a:cubicBezTo>
                    <a:pt x="3096" y="12704"/>
                    <a:pt x="4441" y="12823"/>
                    <a:pt x="5846" y="12823"/>
                  </a:cubicBezTo>
                  <a:cubicBezTo>
                    <a:pt x="6346" y="12823"/>
                    <a:pt x="6822" y="12811"/>
                    <a:pt x="7299" y="12775"/>
                  </a:cubicBezTo>
                  <a:lnTo>
                    <a:pt x="7334" y="13490"/>
                  </a:lnTo>
                  <a:lnTo>
                    <a:pt x="7334" y="13656"/>
                  </a:lnTo>
                  <a:cubicBezTo>
                    <a:pt x="7334" y="13776"/>
                    <a:pt x="7334" y="13906"/>
                    <a:pt x="7370" y="14037"/>
                  </a:cubicBezTo>
                  <a:cubicBezTo>
                    <a:pt x="7442" y="14430"/>
                    <a:pt x="7704" y="14657"/>
                    <a:pt x="8073" y="14668"/>
                  </a:cubicBezTo>
                  <a:cubicBezTo>
                    <a:pt x="8632" y="14680"/>
                    <a:pt x="9204" y="14692"/>
                    <a:pt x="9799" y="14692"/>
                  </a:cubicBezTo>
                  <a:lnTo>
                    <a:pt x="10275" y="14692"/>
                  </a:lnTo>
                  <a:cubicBezTo>
                    <a:pt x="10478" y="14692"/>
                    <a:pt x="10668" y="14633"/>
                    <a:pt x="10847" y="14597"/>
                  </a:cubicBezTo>
                  <a:lnTo>
                    <a:pt x="10930" y="14561"/>
                  </a:lnTo>
                  <a:cubicBezTo>
                    <a:pt x="11275" y="14478"/>
                    <a:pt x="11490" y="14240"/>
                    <a:pt x="11514" y="13883"/>
                  </a:cubicBezTo>
                  <a:cubicBezTo>
                    <a:pt x="11549" y="13668"/>
                    <a:pt x="11573" y="13466"/>
                    <a:pt x="11585" y="13252"/>
                  </a:cubicBezTo>
                  <a:cubicBezTo>
                    <a:pt x="11609" y="13192"/>
                    <a:pt x="11609" y="13133"/>
                    <a:pt x="11621" y="13085"/>
                  </a:cubicBezTo>
                  <a:cubicBezTo>
                    <a:pt x="13407" y="12954"/>
                    <a:pt x="15181" y="12823"/>
                    <a:pt x="16967" y="12692"/>
                  </a:cubicBezTo>
                  <a:cubicBezTo>
                    <a:pt x="16979" y="12728"/>
                    <a:pt x="16979" y="12775"/>
                    <a:pt x="16979" y="12823"/>
                  </a:cubicBezTo>
                  <a:cubicBezTo>
                    <a:pt x="16895" y="13883"/>
                    <a:pt x="16812" y="15085"/>
                    <a:pt x="16705" y="16573"/>
                  </a:cubicBezTo>
                  <a:close/>
                  <a:moveTo>
                    <a:pt x="8025" y="11585"/>
                  </a:moveTo>
                  <a:lnTo>
                    <a:pt x="8025" y="11525"/>
                  </a:lnTo>
                  <a:cubicBezTo>
                    <a:pt x="8025" y="11478"/>
                    <a:pt x="8037" y="11418"/>
                    <a:pt x="8216" y="11418"/>
                  </a:cubicBezTo>
                  <a:lnTo>
                    <a:pt x="8454" y="11418"/>
                  </a:lnTo>
                  <a:cubicBezTo>
                    <a:pt x="8656" y="11418"/>
                    <a:pt x="8894" y="11418"/>
                    <a:pt x="9132" y="11442"/>
                  </a:cubicBezTo>
                  <a:cubicBezTo>
                    <a:pt x="9597" y="11466"/>
                    <a:pt x="10085" y="11501"/>
                    <a:pt x="10632" y="11549"/>
                  </a:cubicBezTo>
                  <a:cubicBezTo>
                    <a:pt x="10692" y="11549"/>
                    <a:pt x="10752" y="11585"/>
                    <a:pt x="10835" y="11609"/>
                  </a:cubicBezTo>
                  <a:cubicBezTo>
                    <a:pt x="10847" y="11609"/>
                    <a:pt x="10859" y="11632"/>
                    <a:pt x="10859" y="11632"/>
                  </a:cubicBezTo>
                  <a:cubicBezTo>
                    <a:pt x="10918" y="12180"/>
                    <a:pt x="10859" y="12740"/>
                    <a:pt x="10799" y="13287"/>
                  </a:cubicBezTo>
                  <a:cubicBezTo>
                    <a:pt x="10787" y="13383"/>
                    <a:pt x="10775" y="13490"/>
                    <a:pt x="10775" y="13597"/>
                  </a:cubicBezTo>
                  <a:cubicBezTo>
                    <a:pt x="10740" y="13823"/>
                    <a:pt x="10561" y="13859"/>
                    <a:pt x="10490" y="13883"/>
                  </a:cubicBezTo>
                  <a:cubicBezTo>
                    <a:pt x="10097" y="13918"/>
                    <a:pt x="9668" y="13942"/>
                    <a:pt x="9192" y="13942"/>
                  </a:cubicBezTo>
                  <a:cubicBezTo>
                    <a:pt x="8787" y="13942"/>
                    <a:pt x="8394" y="13918"/>
                    <a:pt x="8073" y="13906"/>
                  </a:cubicBezTo>
                  <a:cubicBezTo>
                    <a:pt x="7858" y="13121"/>
                    <a:pt x="7930" y="12371"/>
                    <a:pt x="8025" y="11585"/>
                  </a:cubicBezTo>
                  <a:close/>
                  <a:moveTo>
                    <a:pt x="12466" y="12287"/>
                  </a:moveTo>
                  <a:cubicBezTo>
                    <a:pt x="12180" y="12287"/>
                    <a:pt x="11906" y="12287"/>
                    <a:pt x="11621" y="12275"/>
                  </a:cubicBezTo>
                  <a:cubicBezTo>
                    <a:pt x="11621" y="12275"/>
                    <a:pt x="11609" y="12252"/>
                    <a:pt x="11585" y="12252"/>
                  </a:cubicBezTo>
                  <a:lnTo>
                    <a:pt x="11585" y="12097"/>
                  </a:lnTo>
                  <a:lnTo>
                    <a:pt x="11585" y="11513"/>
                  </a:lnTo>
                  <a:cubicBezTo>
                    <a:pt x="11573" y="11097"/>
                    <a:pt x="11466" y="10811"/>
                    <a:pt x="10954" y="10787"/>
                  </a:cubicBezTo>
                  <a:cubicBezTo>
                    <a:pt x="9954" y="10728"/>
                    <a:pt x="9049" y="10668"/>
                    <a:pt x="8180" y="10644"/>
                  </a:cubicBezTo>
                  <a:lnTo>
                    <a:pt x="8144" y="10644"/>
                  </a:lnTo>
                  <a:cubicBezTo>
                    <a:pt x="7644" y="10644"/>
                    <a:pt x="7394" y="10906"/>
                    <a:pt x="7334" y="11418"/>
                  </a:cubicBezTo>
                  <a:lnTo>
                    <a:pt x="7275" y="11930"/>
                  </a:lnTo>
                  <a:cubicBezTo>
                    <a:pt x="7215" y="11942"/>
                    <a:pt x="7156" y="11942"/>
                    <a:pt x="7096" y="11954"/>
                  </a:cubicBezTo>
                  <a:cubicBezTo>
                    <a:pt x="6882" y="11990"/>
                    <a:pt x="6680" y="12013"/>
                    <a:pt x="6465" y="12013"/>
                  </a:cubicBezTo>
                  <a:cubicBezTo>
                    <a:pt x="6132" y="12037"/>
                    <a:pt x="5787" y="12037"/>
                    <a:pt x="5453" y="12037"/>
                  </a:cubicBezTo>
                  <a:cubicBezTo>
                    <a:pt x="4263" y="12037"/>
                    <a:pt x="3036" y="11942"/>
                    <a:pt x="1810" y="11763"/>
                  </a:cubicBezTo>
                  <a:cubicBezTo>
                    <a:pt x="786" y="11620"/>
                    <a:pt x="786" y="11573"/>
                    <a:pt x="726" y="10847"/>
                  </a:cubicBezTo>
                  <a:cubicBezTo>
                    <a:pt x="726" y="10751"/>
                    <a:pt x="715" y="10668"/>
                    <a:pt x="715" y="10561"/>
                  </a:cubicBezTo>
                  <a:cubicBezTo>
                    <a:pt x="560" y="8715"/>
                    <a:pt x="679" y="6894"/>
                    <a:pt x="834" y="5370"/>
                  </a:cubicBezTo>
                  <a:cubicBezTo>
                    <a:pt x="846" y="5203"/>
                    <a:pt x="869" y="5013"/>
                    <a:pt x="953" y="4858"/>
                  </a:cubicBezTo>
                  <a:cubicBezTo>
                    <a:pt x="1096" y="4560"/>
                    <a:pt x="1322" y="4429"/>
                    <a:pt x="1643" y="4429"/>
                  </a:cubicBezTo>
                  <a:lnTo>
                    <a:pt x="1739" y="4429"/>
                  </a:lnTo>
                  <a:cubicBezTo>
                    <a:pt x="2024" y="4429"/>
                    <a:pt x="2298" y="4429"/>
                    <a:pt x="2584" y="4417"/>
                  </a:cubicBezTo>
                  <a:cubicBezTo>
                    <a:pt x="2870" y="4417"/>
                    <a:pt x="3155" y="4393"/>
                    <a:pt x="3417" y="4393"/>
                  </a:cubicBezTo>
                  <a:cubicBezTo>
                    <a:pt x="3763" y="4393"/>
                    <a:pt x="4025" y="4417"/>
                    <a:pt x="4298" y="4429"/>
                  </a:cubicBezTo>
                  <a:cubicBezTo>
                    <a:pt x="4596" y="4441"/>
                    <a:pt x="4906" y="4453"/>
                    <a:pt x="5251" y="4453"/>
                  </a:cubicBezTo>
                  <a:cubicBezTo>
                    <a:pt x="5739" y="4453"/>
                    <a:pt x="6227" y="4441"/>
                    <a:pt x="6703" y="4429"/>
                  </a:cubicBezTo>
                  <a:lnTo>
                    <a:pt x="6977" y="4417"/>
                  </a:lnTo>
                  <a:cubicBezTo>
                    <a:pt x="7096" y="4417"/>
                    <a:pt x="7215" y="4393"/>
                    <a:pt x="7346" y="4393"/>
                  </a:cubicBezTo>
                  <a:cubicBezTo>
                    <a:pt x="7477" y="4393"/>
                    <a:pt x="7584" y="4393"/>
                    <a:pt x="7692" y="4417"/>
                  </a:cubicBezTo>
                  <a:cubicBezTo>
                    <a:pt x="8394" y="4489"/>
                    <a:pt x="9132" y="4512"/>
                    <a:pt x="10085" y="4512"/>
                  </a:cubicBezTo>
                  <a:cubicBezTo>
                    <a:pt x="10502" y="4512"/>
                    <a:pt x="10930" y="4512"/>
                    <a:pt x="11347" y="4501"/>
                  </a:cubicBezTo>
                  <a:cubicBezTo>
                    <a:pt x="11764" y="4501"/>
                    <a:pt x="12204" y="4489"/>
                    <a:pt x="12621" y="4489"/>
                  </a:cubicBezTo>
                  <a:lnTo>
                    <a:pt x="13014" y="4489"/>
                  </a:lnTo>
                  <a:lnTo>
                    <a:pt x="13133" y="4489"/>
                  </a:lnTo>
                  <a:cubicBezTo>
                    <a:pt x="13538" y="4489"/>
                    <a:pt x="13942" y="4477"/>
                    <a:pt x="14323" y="4453"/>
                  </a:cubicBezTo>
                  <a:cubicBezTo>
                    <a:pt x="14716" y="4441"/>
                    <a:pt x="15121" y="4429"/>
                    <a:pt x="15502" y="4429"/>
                  </a:cubicBezTo>
                  <a:lnTo>
                    <a:pt x="15574" y="4429"/>
                  </a:lnTo>
                  <a:cubicBezTo>
                    <a:pt x="16109" y="4429"/>
                    <a:pt x="16633" y="4501"/>
                    <a:pt x="17229" y="4572"/>
                  </a:cubicBezTo>
                  <a:cubicBezTo>
                    <a:pt x="17824" y="4655"/>
                    <a:pt x="18002" y="4846"/>
                    <a:pt x="18050" y="5465"/>
                  </a:cubicBezTo>
                  <a:cubicBezTo>
                    <a:pt x="18098" y="6215"/>
                    <a:pt x="18122" y="7013"/>
                    <a:pt x="18122" y="7906"/>
                  </a:cubicBezTo>
                  <a:cubicBezTo>
                    <a:pt x="18122" y="8656"/>
                    <a:pt x="18110" y="9263"/>
                    <a:pt x="18062" y="9835"/>
                  </a:cubicBezTo>
                  <a:cubicBezTo>
                    <a:pt x="18038" y="10263"/>
                    <a:pt x="17955" y="10704"/>
                    <a:pt x="17824" y="11239"/>
                  </a:cubicBezTo>
                  <a:cubicBezTo>
                    <a:pt x="17764" y="11513"/>
                    <a:pt x="17538" y="11692"/>
                    <a:pt x="17181" y="11775"/>
                  </a:cubicBezTo>
                  <a:cubicBezTo>
                    <a:pt x="15669" y="12121"/>
                    <a:pt x="14097" y="12287"/>
                    <a:pt x="12466" y="12287"/>
                  </a:cubicBezTo>
                  <a:close/>
                  <a:moveTo>
                    <a:pt x="11073" y="3739"/>
                  </a:moveTo>
                  <a:lnTo>
                    <a:pt x="11002" y="3739"/>
                  </a:lnTo>
                  <a:cubicBezTo>
                    <a:pt x="10883" y="3762"/>
                    <a:pt x="10775" y="3762"/>
                    <a:pt x="10656" y="3762"/>
                  </a:cubicBezTo>
                  <a:lnTo>
                    <a:pt x="10121" y="3762"/>
                  </a:lnTo>
                  <a:cubicBezTo>
                    <a:pt x="9763" y="3762"/>
                    <a:pt x="9370" y="3762"/>
                    <a:pt x="8989" y="3739"/>
                  </a:cubicBezTo>
                  <a:cubicBezTo>
                    <a:pt x="8704" y="3727"/>
                    <a:pt x="8692" y="3715"/>
                    <a:pt x="8680" y="3441"/>
                  </a:cubicBezTo>
                  <a:cubicBezTo>
                    <a:pt x="8656" y="3131"/>
                    <a:pt x="8680" y="2822"/>
                    <a:pt x="8692" y="2512"/>
                  </a:cubicBezTo>
                  <a:lnTo>
                    <a:pt x="8692" y="2417"/>
                  </a:lnTo>
                  <a:cubicBezTo>
                    <a:pt x="8704" y="2226"/>
                    <a:pt x="8811" y="2191"/>
                    <a:pt x="8918" y="2191"/>
                  </a:cubicBezTo>
                  <a:lnTo>
                    <a:pt x="9335" y="2191"/>
                  </a:lnTo>
                  <a:lnTo>
                    <a:pt x="9894" y="2191"/>
                  </a:lnTo>
                  <a:cubicBezTo>
                    <a:pt x="10144" y="2191"/>
                    <a:pt x="10371" y="2191"/>
                    <a:pt x="10561" y="2215"/>
                  </a:cubicBezTo>
                  <a:cubicBezTo>
                    <a:pt x="10918" y="2226"/>
                    <a:pt x="11037" y="2346"/>
                    <a:pt x="11085" y="2727"/>
                  </a:cubicBezTo>
                  <a:lnTo>
                    <a:pt x="11085" y="2762"/>
                  </a:lnTo>
                  <a:cubicBezTo>
                    <a:pt x="11156" y="3108"/>
                    <a:pt x="11192" y="3429"/>
                    <a:pt x="11073" y="3739"/>
                  </a:cubicBezTo>
                  <a:close/>
                  <a:moveTo>
                    <a:pt x="12704" y="3429"/>
                  </a:moveTo>
                  <a:cubicBezTo>
                    <a:pt x="12692" y="3739"/>
                    <a:pt x="12692" y="3739"/>
                    <a:pt x="12335" y="3762"/>
                  </a:cubicBezTo>
                  <a:lnTo>
                    <a:pt x="12204" y="3762"/>
                  </a:lnTo>
                  <a:lnTo>
                    <a:pt x="11978" y="3762"/>
                  </a:lnTo>
                  <a:cubicBezTo>
                    <a:pt x="11966" y="3762"/>
                    <a:pt x="11942" y="3739"/>
                    <a:pt x="11918" y="3739"/>
                  </a:cubicBezTo>
                  <a:lnTo>
                    <a:pt x="11918" y="3655"/>
                  </a:lnTo>
                  <a:cubicBezTo>
                    <a:pt x="11918" y="3524"/>
                    <a:pt x="11906" y="3369"/>
                    <a:pt x="11883" y="3239"/>
                  </a:cubicBezTo>
                  <a:cubicBezTo>
                    <a:pt x="11883" y="3167"/>
                    <a:pt x="11871" y="3084"/>
                    <a:pt x="11871" y="3000"/>
                  </a:cubicBezTo>
                  <a:cubicBezTo>
                    <a:pt x="11859" y="2762"/>
                    <a:pt x="11835" y="2524"/>
                    <a:pt x="11787" y="2286"/>
                  </a:cubicBezTo>
                  <a:cubicBezTo>
                    <a:pt x="11668" y="1774"/>
                    <a:pt x="11311" y="1464"/>
                    <a:pt x="10799" y="1464"/>
                  </a:cubicBezTo>
                  <a:cubicBezTo>
                    <a:pt x="10478" y="1453"/>
                    <a:pt x="10144" y="1453"/>
                    <a:pt x="9835" y="1453"/>
                  </a:cubicBezTo>
                  <a:cubicBezTo>
                    <a:pt x="9525" y="1453"/>
                    <a:pt x="9216" y="1453"/>
                    <a:pt x="8918" y="1464"/>
                  </a:cubicBezTo>
                  <a:cubicBezTo>
                    <a:pt x="8358" y="1476"/>
                    <a:pt x="8096" y="1750"/>
                    <a:pt x="8037" y="2310"/>
                  </a:cubicBezTo>
                  <a:cubicBezTo>
                    <a:pt x="8001" y="2584"/>
                    <a:pt x="8001" y="2846"/>
                    <a:pt x="8001" y="3108"/>
                  </a:cubicBezTo>
                  <a:lnTo>
                    <a:pt x="8001" y="3429"/>
                  </a:lnTo>
                  <a:lnTo>
                    <a:pt x="8001" y="3715"/>
                  </a:lnTo>
                  <a:lnTo>
                    <a:pt x="8001" y="3739"/>
                  </a:lnTo>
                  <a:cubicBezTo>
                    <a:pt x="7870" y="3762"/>
                    <a:pt x="7739" y="3774"/>
                    <a:pt x="7584" y="3774"/>
                  </a:cubicBezTo>
                  <a:cubicBezTo>
                    <a:pt x="7454" y="3774"/>
                    <a:pt x="7334" y="3774"/>
                    <a:pt x="7215" y="3762"/>
                  </a:cubicBezTo>
                  <a:cubicBezTo>
                    <a:pt x="7132" y="3762"/>
                    <a:pt x="7037" y="3739"/>
                    <a:pt x="6953" y="3739"/>
                  </a:cubicBezTo>
                  <a:cubicBezTo>
                    <a:pt x="6906" y="3739"/>
                    <a:pt x="6870" y="3727"/>
                    <a:pt x="6846" y="3715"/>
                  </a:cubicBezTo>
                  <a:cubicBezTo>
                    <a:pt x="6811" y="3679"/>
                    <a:pt x="6811" y="3643"/>
                    <a:pt x="6811" y="3584"/>
                  </a:cubicBezTo>
                  <a:cubicBezTo>
                    <a:pt x="6811" y="3417"/>
                    <a:pt x="6811" y="3239"/>
                    <a:pt x="6822" y="3072"/>
                  </a:cubicBezTo>
                  <a:cubicBezTo>
                    <a:pt x="6822" y="2596"/>
                    <a:pt x="6846" y="2096"/>
                    <a:pt x="6906" y="1619"/>
                  </a:cubicBezTo>
                  <a:cubicBezTo>
                    <a:pt x="6965" y="1119"/>
                    <a:pt x="7382" y="798"/>
                    <a:pt x="7954" y="762"/>
                  </a:cubicBezTo>
                  <a:cubicBezTo>
                    <a:pt x="8418" y="750"/>
                    <a:pt x="8882" y="750"/>
                    <a:pt x="9311" y="750"/>
                  </a:cubicBezTo>
                  <a:cubicBezTo>
                    <a:pt x="9799" y="750"/>
                    <a:pt x="10299" y="762"/>
                    <a:pt x="10752" y="786"/>
                  </a:cubicBezTo>
                  <a:cubicBezTo>
                    <a:pt x="11192" y="798"/>
                    <a:pt x="11609" y="881"/>
                    <a:pt x="12109" y="1000"/>
                  </a:cubicBezTo>
                  <a:cubicBezTo>
                    <a:pt x="12561" y="1107"/>
                    <a:pt x="12680" y="1262"/>
                    <a:pt x="12704" y="1703"/>
                  </a:cubicBezTo>
                  <a:cubicBezTo>
                    <a:pt x="12728" y="2274"/>
                    <a:pt x="12740" y="2869"/>
                    <a:pt x="12704" y="342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" name="Google Shape;9;p2"/>
          <p:cNvSpPr/>
          <p:nvPr userDrawn="1"/>
        </p:nvSpPr>
        <p:spPr>
          <a:xfrm>
            <a:off x="1002625" y="1175971"/>
            <a:ext cx="2369644" cy="2369644"/>
          </a:xfrm>
          <a:custGeom>
            <a:avLst/>
            <a:gdLst/>
            <a:ahLst/>
            <a:cxnLst/>
            <a:rect l="l" t="t" r="r" b="b"/>
            <a:pathLst>
              <a:path w="47804" h="47804" extrusionOk="0">
                <a:moveTo>
                  <a:pt x="23908" y="0"/>
                </a:moveTo>
                <a:cubicBezTo>
                  <a:pt x="22372" y="0"/>
                  <a:pt x="21050" y="1917"/>
                  <a:pt x="19586" y="2203"/>
                </a:cubicBezTo>
                <a:cubicBezTo>
                  <a:pt x="19422" y="2235"/>
                  <a:pt x="19253" y="2249"/>
                  <a:pt x="19080" y="2249"/>
                </a:cubicBezTo>
                <a:cubicBezTo>
                  <a:pt x="17963" y="2249"/>
                  <a:pt x="16678" y="1664"/>
                  <a:pt x="15580" y="1664"/>
                </a:cubicBezTo>
                <a:cubicBezTo>
                  <a:pt x="15289" y="1664"/>
                  <a:pt x="15010" y="1705"/>
                  <a:pt x="14752" y="1810"/>
                </a:cubicBezTo>
                <a:cubicBezTo>
                  <a:pt x="13347" y="2393"/>
                  <a:pt x="12859" y="4667"/>
                  <a:pt x="11609" y="5501"/>
                </a:cubicBezTo>
                <a:cubicBezTo>
                  <a:pt x="10359" y="6334"/>
                  <a:pt x="8049" y="5929"/>
                  <a:pt x="7001" y="6989"/>
                </a:cubicBezTo>
                <a:cubicBezTo>
                  <a:pt x="5941" y="8049"/>
                  <a:pt x="6346" y="10358"/>
                  <a:pt x="5513" y="11609"/>
                </a:cubicBezTo>
                <a:cubicBezTo>
                  <a:pt x="4667" y="12859"/>
                  <a:pt x="2393" y="13347"/>
                  <a:pt x="1810" y="14740"/>
                </a:cubicBezTo>
                <a:cubicBezTo>
                  <a:pt x="1238" y="16133"/>
                  <a:pt x="2500" y="18074"/>
                  <a:pt x="2203" y="19586"/>
                </a:cubicBezTo>
                <a:cubicBezTo>
                  <a:pt x="1917" y="21026"/>
                  <a:pt x="0" y="22360"/>
                  <a:pt x="0" y="23896"/>
                </a:cubicBezTo>
                <a:cubicBezTo>
                  <a:pt x="0" y="25432"/>
                  <a:pt x="1917" y="26753"/>
                  <a:pt x="2203" y="28218"/>
                </a:cubicBezTo>
                <a:cubicBezTo>
                  <a:pt x="2500" y="29718"/>
                  <a:pt x="1250" y="31671"/>
                  <a:pt x="1810" y="33052"/>
                </a:cubicBezTo>
                <a:cubicBezTo>
                  <a:pt x="2393" y="34445"/>
                  <a:pt x="4679" y="34945"/>
                  <a:pt x="5513" y="36195"/>
                </a:cubicBezTo>
                <a:cubicBezTo>
                  <a:pt x="6346" y="37445"/>
                  <a:pt x="5941" y="39743"/>
                  <a:pt x="7001" y="40803"/>
                </a:cubicBezTo>
                <a:cubicBezTo>
                  <a:pt x="8049" y="41862"/>
                  <a:pt x="10359" y="41457"/>
                  <a:pt x="11609" y="42291"/>
                </a:cubicBezTo>
                <a:cubicBezTo>
                  <a:pt x="12859" y="43124"/>
                  <a:pt x="13347" y="45398"/>
                  <a:pt x="14752" y="45982"/>
                </a:cubicBezTo>
                <a:cubicBezTo>
                  <a:pt x="15017" y="46094"/>
                  <a:pt x="15304" y="46138"/>
                  <a:pt x="15604" y="46138"/>
                </a:cubicBezTo>
                <a:cubicBezTo>
                  <a:pt x="16698" y="46138"/>
                  <a:pt x="17975" y="45555"/>
                  <a:pt x="19084" y="45555"/>
                </a:cubicBezTo>
                <a:cubicBezTo>
                  <a:pt x="19256" y="45555"/>
                  <a:pt x="19424" y="45569"/>
                  <a:pt x="19586" y="45601"/>
                </a:cubicBezTo>
                <a:cubicBezTo>
                  <a:pt x="21027" y="45875"/>
                  <a:pt x="22372" y="47803"/>
                  <a:pt x="23908" y="47803"/>
                </a:cubicBezTo>
                <a:cubicBezTo>
                  <a:pt x="25432" y="47803"/>
                  <a:pt x="26754" y="45875"/>
                  <a:pt x="28218" y="45601"/>
                </a:cubicBezTo>
                <a:cubicBezTo>
                  <a:pt x="28382" y="45568"/>
                  <a:pt x="28551" y="45554"/>
                  <a:pt x="28724" y="45554"/>
                </a:cubicBezTo>
                <a:cubicBezTo>
                  <a:pt x="29835" y="45554"/>
                  <a:pt x="31114" y="46133"/>
                  <a:pt x="32208" y="46133"/>
                </a:cubicBezTo>
                <a:cubicBezTo>
                  <a:pt x="32505" y="46133"/>
                  <a:pt x="32789" y="46091"/>
                  <a:pt x="33052" y="45982"/>
                </a:cubicBezTo>
                <a:cubicBezTo>
                  <a:pt x="34457" y="45398"/>
                  <a:pt x="34945" y="43124"/>
                  <a:pt x="36195" y="42291"/>
                </a:cubicBezTo>
                <a:cubicBezTo>
                  <a:pt x="37445" y="41457"/>
                  <a:pt x="39755" y="41862"/>
                  <a:pt x="40815" y="40803"/>
                </a:cubicBezTo>
                <a:cubicBezTo>
                  <a:pt x="41863" y="39743"/>
                  <a:pt x="41470" y="37445"/>
                  <a:pt x="42303" y="36195"/>
                </a:cubicBezTo>
                <a:cubicBezTo>
                  <a:pt x="43137" y="34945"/>
                  <a:pt x="45411" y="34445"/>
                  <a:pt x="45994" y="33052"/>
                </a:cubicBezTo>
                <a:cubicBezTo>
                  <a:pt x="46566" y="31671"/>
                  <a:pt x="45303" y="29718"/>
                  <a:pt x="45601" y="28218"/>
                </a:cubicBezTo>
                <a:cubicBezTo>
                  <a:pt x="45887" y="26765"/>
                  <a:pt x="47804" y="25432"/>
                  <a:pt x="47804" y="23896"/>
                </a:cubicBezTo>
                <a:cubicBezTo>
                  <a:pt x="47804" y="22360"/>
                  <a:pt x="45887" y="21038"/>
                  <a:pt x="45601" y="19586"/>
                </a:cubicBezTo>
                <a:cubicBezTo>
                  <a:pt x="45303" y="18074"/>
                  <a:pt x="46554" y="16133"/>
                  <a:pt x="45994" y="14740"/>
                </a:cubicBezTo>
                <a:cubicBezTo>
                  <a:pt x="45411" y="13347"/>
                  <a:pt x="43137" y="12859"/>
                  <a:pt x="42303" y="11609"/>
                </a:cubicBezTo>
                <a:cubicBezTo>
                  <a:pt x="41470" y="10358"/>
                  <a:pt x="41863" y="8049"/>
                  <a:pt x="40815" y="6989"/>
                </a:cubicBezTo>
                <a:cubicBezTo>
                  <a:pt x="39755" y="5929"/>
                  <a:pt x="37445" y="6334"/>
                  <a:pt x="36195" y="5501"/>
                </a:cubicBezTo>
                <a:cubicBezTo>
                  <a:pt x="34945" y="4667"/>
                  <a:pt x="34457" y="2393"/>
                  <a:pt x="33052" y="1810"/>
                </a:cubicBezTo>
                <a:cubicBezTo>
                  <a:pt x="32789" y="1699"/>
                  <a:pt x="32505" y="1655"/>
                  <a:pt x="32207" y="1655"/>
                </a:cubicBezTo>
                <a:cubicBezTo>
                  <a:pt x="31110" y="1655"/>
                  <a:pt x="29828" y="2248"/>
                  <a:pt x="28715" y="2248"/>
                </a:cubicBezTo>
                <a:cubicBezTo>
                  <a:pt x="28545" y="2248"/>
                  <a:pt x="28379" y="2235"/>
                  <a:pt x="28218" y="2203"/>
                </a:cubicBezTo>
                <a:cubicBezTo>
                  <a:pt x="26777" y="1917"/>
                  <a:pt x="25432" y="0"/>
                  <a:pt x="23908" y="0"/>
                </a:cubicBezTo>
                <a:close/>
              </a:path>
            </a:pathLst>
          </a:custGeom>
          <a:noFill/>
          <a:ln w="28575" cap="flat" cmpd="sng">
            <a:solidFill>
              <a:schemeClr val="lt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12;p2"/>
          <p:cNvSpPr/>
          <p:nvPr userDrawn="1"/>
        </p:nvSpPr>
        <p:spPr>
          <a:xfrm flipH="1">
            <a:off x="1802668" y="-30325"/>
            <a:ext cx="7369282" cy="3480400"/>
          </a:xfrm>
          <a:custGeom>
            <a:avLst/>
            <a:gdLst/>
            <a:ahLst/>
            <a:cxnLst/>
            <a:rect l="l" t="t" r="r" b="b"/>
            <a:pathLst>
              <a:path w="40828" h="24587" extrusionOk="0">
                <a:moveTo>
                  <a:pt x="1" y="0"/>
                </a:moveTo>
                <a:lnTo>
                  <a:pt x="1" y="12"/>
                </a:lnTo>
                <a:lnTo>
                  <a:pt x="1" y="24586"/>
                </a:lnTo>
                <a:cubicBezTo>
                  <a:pt x="1" y="24586"/>
                  <a:pt x="20777" y="24039"/>
                  <a:pt x="25778" y="15716"/>
                </a:cubicBezTo>
                <a:cubicBezTo>
                  <a:pt x="30779" y="7394"/>
                  <a:pt x="37518" y="8061"/>
                  <a:pt x="39173" y="5536"/>
                </a:cubicBezTo>
                <a:cubicBezTo>
                  <a:pt x="40827" y="3000"/>
                  <a:pt x="39577" y="0"/>
                  <a:pt x="39577" y="0"/>
                </a:cubicBezTo>
                <a:close/>
              </a:path>
            </a:pathLst>
          </a:custGeom>
          <a:noFill/>
          <a:ln w="28575" cap="flat" cmpd="sng">
            <a:solidFill>
              <a:srgbClr val="92D05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19050" y="2590575"/>
            <a:ext cx="3657600" cy="142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>
                <a:latin typeface="UTM Androgyne" panose="02040603050506020204" pitchFamily="18" charset="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 dirty="0"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619050" y="3889425"/>
            <a:ext cx="3657600" cy="56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angolin"/>
              <a:buNone/>
              <a:defRPr sz="2400">
                <a:latin typeface="UTM Androgyne" panose="02040603050506020204" pitchFamily="18" charset="0"/>
                <a:ea typeface="UTM Androgyne" panose="02040603050506020204" pitchFamily="18" charset="0"/>
                <a:cs typeface="UTM Androgyne" panose="02040603050506020204" pitchFamily="18" charset="0"/>
                <a:sym typeface="Pangolin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9pPr>
          </a:lstStyle>
          <a:p>
            <a:endParaRPr dirty="0"/>
          </a:p>
        </p:txBody>
      </p:sp>
      <p:sp>
        <p:nvSpPr>
          <p:cNvPr id="18" name="TextBox 17"/>
          <p:cNvSpPr txBox="1"/>
          <p:nvPr userDrawn="1"/>
        </p:nvSpPr>
        <p:spPr>
          <a:xfrm>
            <a:off x="6922851" y="4876800"/>
            <a:ext cx="16050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rgbClr val="438030"/>
                </a:solidFill>
              </a:rPr>
              <a:t>FeistyForwarders_0968120672</a:t>
            </a:r>
            <a:endParaRPr lang="en-US" sz="800" dirty="0">
              <a:solidFill>
                <a:srgbClr val="438030"/>
              </a:solidFill>
            </a:endParaRPr>
          </a:p>
        </p:txBody>
      </p:sp>
      <p:sp>
        <p:nvSpPr>
          <p:cNvPr id="19" name="Google Shape;199;p25"/>
          <p:cNvSpPr/>
          <p:nvPr userDrawn="1"/>
        </p:nvSpPr>
        <p:spPr>
          <a:xfrm>
            <a:off x="2294035" y="922469"/>
            <a:ext cx="589776" cy="566992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chemeClr val="accen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0" name="Google Shape;246;p25"/>
          <p:cNvGrpSpPr/>
          <p:nvPr userDrawn="1"/>
        </p:nvGrpSpPr>
        <p:grpSpPr>
          <a:xfrm>
            <a:off x="8429016" y="2303715"/>
            <a:ext cx="514295" cy="474382"/>
            <a:chOff x="712875" y="2205450"/>
            <a:chExt cx="233675" cy="215550"/>
          </a:xfrm>
        </p:grpSpPr>
        <p:sp>
          <p:nvSpPr>
            <p:cNvPr id="21" name="Google Shape;247;p25"/>
            <p:cNvSpPr/>
            <p:nvPr/>
          </p:nvSpPr>
          <p:spPr>
            <a:xfrm>
              <a:off x="727450" y="2222125"/>
              <a:ext cx="203325" cy="183675"/>
            </a:xfrm>
            <a:custGeom>
              <a:avLst/>
              <a:gdLst/>
              <a:ahLst/>
              <a:cxnLst/>
              <a:rect l="l" t="t" r="r" b="b"/>
              <a:pathLst>
                <a:path w="8133" h="7347" extrusionOk="0">
                  <a:moveTo>
                    <a:pt x="3013" y="1"/>
                  </a:moveTo>
                  <a:cubicBezTo>
                    <a:pt x="2894" y="1"/>
                    <a:pt x="2775" y="1"/>
                    <a:pt x="2680" y="48"/>
                  </a:cubicBezTo>
                  <a:cubicBezTo>
                    <a:pt x="2454" y="120"/>
                    <a:pt x="2227" y="120"/>
                    <a:pt x="1989" y="120"/>
                  </a:cubicBezTo>
                  <a:cubicBezTo>
                    <a:pt x="1823" y="120"/>
                    <a:pt x="1668" y="120"/>
                    <a:pt x="1501" y="144"/>
                  </a:cubicBezTo>
                  <a:cubicBezTo>
                    <a:pt x="1037" y="203"/>
                    <a:pt x="691" y="513"/>
                    <a:pt x="334" y="763"/>
                  </a:cubicBezTo>
                  <a:cubicBezTo>
                    <a:pt x="322" y="775"/>
                    <a:pt x="310" y="798"/>
                    <a:pt x="299" y="822"/>
                  </a:cubicBezTo>
                  <a:cubicBezTo>
                    <a:pt x="144" y="1108"/>
                    <a:pt x="1" y="1394"/>
                    <a:pt x="13" y="1715"/>
                  </a:cubicBezTo>
                  <a:cubicBezTo>
                    <a:pt x="25" y="2168"/>
                    <a:pt x="13" y="2608"/>
                    <a:pt x="25" y="3061"/>
                  </a:cubicBezTo>
                  <a:cubicBezTo>
                    <a:pt x="37" y="3418"/>
                    <a:pt x="72" y="3775"/>
                    <a:pt x="120" y="4132"/>
                  </a:cubicBezTo>
                  <a:cubicBezTo>
                    <a:pt x="156" y="4525"/>
                    <a:pt x="310" y="4882"/>
                    <a:pt x="489" y="5239"/>
                  </a:cubicBezTo>
                  <a:cubicBezTo>
                    <a:pt x="537" y="5323"/>
                    <a:pt x="572" y="5406"/>
                    <a:pt x="632" y="5466"/>
                  </a:cubicBezTo>
                  <a:cubicBezTo>
                    <a:pt x="680" y="5513"/>
                    <a:pt x="739" y="5561"/>
                    <a:pt x="799" y="5561"/>
                  </a:cubicBezTo>
                  <a:cubicBezTo>
                    <a:pt x="1016" y="5608"/>
                    <a:pt x="1225" y="5670"/>
                    <a:pt x="1445" y="5670"/>
                  </a:cubicBezTo>
                  <a:cubicBezTo>
                    <a:pt x="1503" y="5670"/>
                    <a:pt x="1561" y="5666"/>
                    <a:pt x="1620" y="5656"/>
                  </a:cubicBezTo>
                  <a:cubicBezTo>
                    <a:pt x="1648" y="5652"/>
                    <a:pt x="1677" y="5651"/>
                    <a:pt x="1707" y="5651"/>
                  </a:cubicBezTo>
                  <a:cubicBezTo>
                    <a:pt x="1766" y="5651"/>
                    <a:pt x="1827" y="5656"/>
                    <a:pt x="1882" y="5656"/>
                  </a:cubicBezTo>
                  <a:cubicBezTo>
                    <a:pt x="2096" y="5680"/>
                    <a:pt x="2180" y="5775"/>
                    <a:pt x="2180" y="5989"/>
                  </a:cubicBezTo>
                  <a:cubicBezTo>
                    <a:pt x="2180" y="6049"/>
                    <a:pt x="2180" y="6120"/>
                    <a:pt x="2168" y="6180"/>
                  </a:cubicBezTo>
                  <a:cubicBezTo>
                    <a:pt x="2084" y="6490"/>
                    <a:pt x="2049" y="6835"/>
                    <a:pt x="1882" y="7121"/>
                  </a:cubicBezTo>
                  <a:cubicBezTo>
                    <a:pt x="1858" y="7168"/>
                    <a:pt x="1858" y="7204"/>
                    <a:pt x="1811" y="7347"/>
                  </a:cubicBezTo>
                  <a:cubicBezTo>
                    <a:pt x="2049" y="7228"/>
                    <a:pt x="2215" y="7132"/>
                    <a:pt x="2358" y="7013"/>
                  </a:cubicBezTo>
                  <a:cubicBezTo>
                    <a:pt x="2573" y="6847"/>
                    <a:pt x="2775" y="6692"/>
                    <a:pt x="3037" y="6597"/>
                  </a:cubicBezTo>
                  <a:cubicBezTo>
                    <a:pt x="3168" y="6537"/>
                    <a:pt x="3275" y="6466"/>
                    <a:pt x="3347" y="6335"/>
                  </a:cubicBezTo>
                  <a:cubicBezTo>
                    <a:pt x="3394" y="6240"/>
                    <a:pt x="3454" y="6156"/>
                    <a:pt x="3513" y="6073"/>
                  </a:cubicBezTo>
                  <a:cubicBezTo>
                    <a:pt x="3608" y="5918"/>
                    <a:pt x="3763" y="5835"/>
                    <a:pt x="3954" y="5823"/>
                  </a:cubicBezTo>
                  <a:lnTo>
                    <a:pt x="4418" y="5823"/>
                  </a:lnTo>
                  <a:cubicBezTo>
                    <a:pt x="4484" y="5820"/>
                    <a:pt x="4549" y="5819"/>
                    <a:pt x="4615" y="5819"/>
                  </a:cubicBezTo>
                  <a:cubicBezTo>
                    <a:pt x="4878" y="5819"/>
                    <a:pt x="5142" y="5835"/>
                    <a:pt x="5406" y="5835"/>
                  </a:cubicBezTo>
                  <a:cubicBezTo>
                    <a:pt x="5737" y="5835"/>
                    <a:pt x="6067" y="5811"/>
                    <a:pt x="6395" y="5704"/>
                  </a:cubicBezTo>
                  <a:cubicBezTo>
                    <a:pt x="6692" y="5704"/>
                    <a:pt x="6966" y="5597"/>
                    <a:pt x="7240" y="5513"/>
                  </a:cubicBezTo>
                  <a:cubicBezTo>
                    <a:pt x="7633" y="5382"/>
                    <a:pt x="7871" y="5120"/>
                    <a:pt x="7978" y="4739"/>
                  </a:cubicBezTo>
                  <a:cubicBezTo>
                    <a:pt x="8061" y="4382"/>
                    <a:pt x="8133" y="4025"/>
                    <a:pt x="8121" y="3656"/>
                  </a:cubicBezTo>
                  <a:cubicBezTo>
                    <a:pt x="8050" y="3323"/>
                    <a:pt x="8050" y="2965"/>
                    <a:pt x="8085" y="2620"/>
                  </a:cubicBezTo>
                  <a:cubicBezTo>
                    <a:pt x="8097" y="2287"/>
                    <a:pt x="7919" y="1989"/>
                    <a:pt x="7942" y="1644"/>
                  </a:cubicBezTo>
                  <a:cubicBezTo>
                    <a:pt x="7942" y="1608"/>
                    <a:pt x="7919" y="1572"/>
                    <a:pt x="7907" y="1537"/>
                  </a:cubicBezTo>
                  <a:cubicBezTo>
                    <a:pt x="7811" y="1358"/>
                    <a:pt x="7740" y="1167"/>
                    <a:pt x="7633" y="989"/>
                  </a:cubicBezTo>
                  <a:cubicBezTo>
                    <a:pt x="7526" y="822"/>
                    <a:pt x="7454" y="632"/>
                    <a:pt x="7288" y="536"/>
                  </a:cubicBezTo>
                  <a:cubicBezTo>
                    <a:pt x="6966" y="358"/>
                    <a:pt x="6633" y="203"/>
                    <a:pt x="6252" y="203"/>
                  </a:cubicBezTo>
                  <a:cubicBezTo>
                    <a:pt x="6192" y="203"/>
                    <a:pt x="6109" y="203"/>
                    <a:pt x="6049" y="179"/>
                  </a:cubicBezTo>
                  <a:cubicBezTo>
                    <a:pt x="5897" y="126"/>
                    <a:pt x="5732" y="119"/>
                    <a:pt x="5574" y="119"/>
                  </a:cubicBezTo>
                  <a:cubicBezTo>
                    <a:pt x="5521" y="119"/>
                    <a:pt x="5469" y="120"/>
                    <a:pt x="5418" y="120"/>
                  </a:cubicBezTo>
                  <a:cubicBezTo>
                    <a:pt x="5337" y="120"/>
                    <a:pt x="5255" y="128"/>
                    <a:pt x="5176" y="128"/>
                  </a:cubicBezTo>
                  <a:cubicBezTo>
                    <a:pt x="5116" y="128"/>
                    <a:pt x="5058" y="123"/>
                    <a:pt x="5002" y="108"/>
                  </a:cubicBezTo>
                  <a:cubicBezTo>
                    <a:pt x="4347" y="1"/>
                    <a:pt x="3668" y="1"/>
                    <a:pt x="301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48;p25"/>
            <p:cNvSpPr/>
            <p:nvPr/>
          </p:nvSpPr>
          <p:spPr>
            <a:xfrm>
              <a:off x="712875" y="2205450"/>
              <a:ext cx="233675" cy="215550"/>
            </a:xfrm>
            <a:custGeom>
              <a:avLst/>
              <a:gdLst/>
              <a:ahLst/>
              <a:cxnLst/>
              <a:rect l="l" t="t" r="r" b="b"/>
              <a:pathLst>
                <a:path w="9347" h="8622" extrusionOk="0">
                  <a:moveTo>
                    <a:pt x="4394" y="7192"/>
                  </a:moveTo>
                  <a:cubicBezTo>
                    <a:pt x="4239" y="7549"/>
                    <a:pt x="3918" y="7716"/>
                    <a:pt x="3620" y="7895"/>
                  </a:cubicBezTo>
                  <a:cubicBezTo>
                    <a:pt x="3346" y="8050"/>
                    <a:pt x="3072" y="8216"/>
                    <a:pt x="2798" y="8395"/>
                  </a:cubicBezTo>
                  <a:cubicBezTo>
                    <a:pt x="2548" y="8573"/>
                    <a:pt x="2263" y="8621"/>
                    <a:pt x="1965" y="8585"/>
                  </a:cubicBezTo>
                  <a:cubicBezTo>
                    <a:pt x="1846" y="8573"/>
                    <a:pt x="1739" y="8526"/>
                    <a:pt x="1667" y="8442"/>
                  </a:cubicBezTo>
                  <a:cubicBezTo>
                    <a:pt x="1548" y="8323"/>
                    <a:pt x="1536" y="8192"/>
                    <a:pt x="1644" y="8073"/>
                  </a:cubicBezTo>
                  <a:cubicBezTo>
                    <a:pt x="1846" y="7823"/>
                    <a:pt x="1977" y="7561"/>
                    <a:pt x="2084" y="7264"/>
                  </a:cubicBezTo>
                  <a:cubicBezTo>
                    <a:pt x="2096" y="7204"/>
                    <a:pt x="2132" y="7145"/>
                    <a:pt x="2144" y="7085"/>
                  </a:cubicBezTo>
                  <a:cubicBezTo>
                    <a:pt x="2156" y="7026"/>
                    <a:pt x="2144" y="6966"/>
                    <a:pt x="2144" y="6895"/>
                  </a:cubicBezTo>
                  <a:cubicBezTo>
                    <a:pt x="1894" y="6859"/>
                    <a:pt x="1655" y="6799"/>
                    <a:pt x="1417" y="6823"/>
                  </a:cubicBezTo>
                  <a:cubicBezTo>
                    <a:pt x="1048" y="6835"/>
                    <a:pt x="810" y="6645"/>
                    <a:pt x="632" y="6359"/>
                  </a:cubicBezTo>
                  <a:cubicBezTo>
                    <a:pt x="358" y="5930"/>
                    <a:pt x="191" y="5430"/>
                    <a:pt x="108" y="4930"/>
                  </a:cubicBezTo>
                  <a:cubicBezTo>
                    <a:pt x="12" y="4418"/>
                    <a:pt x="12" y="3918"/>
                    <a:pt x="12" y="3394"/>
                  </a:cubicBezTo>
                  <a:cubicBezTo>
                    <a:pt x="12" y="3049"/>
                    <a:pt x="36" y="2704"/>
                    <a:pt x="12" y="2346"/>
                  </a:cubicBezTo>
                  <a:cubicBezTo>
                    <a:pt x="0" y="1870"/>
                    <a:pt x="215" y="1489"/>
                    <a:pt x="429" y="1108"/>
                  </a:cubicBezTo>
                  <a:cubicBezTo>
                    <a:pt x="465" y="1049"/>
                    <a:pt x="512" y="1001"/>
                    <a:pt x="572" y="965"/>
                  </a:cubicBezTo>
                  <a:cubicBezTo>
                    <a:pt x="751" y="822"/>
                    <a:pt x="929" y="691"/>
                    <a:pt x="1120" y="549"/>
                  </a:cubicBezTo>
                  <a:cubicBezTo>
                    <a:pt x="1489" y="287"/>
                    <a:pt x="1905" y="168"/>
                    <a:pt x="2370" y="156"/>
                  </a:cubicBezTo>
                  <a:cubicBezTo>
                    <a:pt x="2667" y="156"/>
                    <a:pt x="2965" y="168"/>
                    <a:pt x="3251" y="60"/>
                  </a:cubicBezTo>
                  <a:cubicBezTo>
                    <a:pt x="3275" y="49"/>
                    <a:pt x="3322" y="49"/>
                    <a:pt x="3370" y="49"/>
                  </a:cubicBezTo>
                  <a:cubicBezTo>
                    <a:pt x="4215" y="49"/>
                    <a:pt x="5073" y="1"/>
                    <a:pt x="5930" y="180"/>
                  </a:cubicBezTo>
                  <a:cubicBezTo>
                    <a:pt x="6025" y="191"/>
                    <a:pt x="6132" y="203"/>
                    <a:pt x="6227" y="203"/>
                  </a:cubicBezTo>
                  <a:cubicBezTo>
                    <a:pt x="6418" y="203"/>
                    <a:pt x="6608" y="191"/>
                    <a:pt x="6787" y="299"/>
                  </a:cubicBezTo>
                  <a:cubicBezTo>
                    <a:pt x="6823" y="310"/>
                    <a:pt x="6858" y="322"/>
                    <a:pt x="6906" y="310"/>
                  </a:cubicBezTo>
                  <a:cubicBezTo>
                    <a:pt x="7299" y="263"/>
                    <a:pt x="7632" y="441"/>
                    <a:pt x="7978" y="561"/>
                  </a:cubicBezTo>
                  <a:cubicBezTo>
                    <a:pt x="8228" y="656"/>
                    <a:pt x="8502" y="787"/>
                    <a:pt x="8621" y="1072"/>
                  </a:cubicBezTo>
                  <a:cubicBezTo>
                    <a:pt x="8918" y="1358"/>
                    <a:pt x="8966" y="1775"/>
                    <a:pt x="9156" y="2108"/>
                  </a:cubicBezTo>
                  <a:cubicBezTo>
                    <a:pt x="9180" y="2168"/>
                    <a:pt x="9180" y="2263"/>
                    <a:pt x="9180" y="2335"/>
                  </a:cubicBezTo>
                  <a:cubicBezTo>
                    <a:pt x="9204" y="2394"/>
                    <a:pt x="9180" y="2466"/>
                    <a:pt x="9216" y="2525"/>
                  </a:cubicBezTo>
                  <a:cubicBezTo>
                    <a:pt x="9347" y="2763"/>
                    <a:pt x="9323" y="3025"/>
                    <a:pt x="9323" y="3275"/>
                  </a:cubicBezTo>
                  <a:cubicBezTo>
                    <a:pt x="9323" y="3799"/>
                    <a:pt x="9323" y="4311"/>
                    <a:pt x="9335" y="4847"/>
                  </a:cubicBezTo>
                  <a:cubicBezTo>
                    <a:pt x="9335" y="5002"/>
                    <a:pt x="9335" y="5144"/>
                    <a:pt x="9264" y="5299"/>
                  </a:cubicBezTo>
                  <a:cubicBezTo>
                    <a:pt x="9228" y="5359"/>
                    <a:pt x="9216" y="5442"/>
                    <a:pt x="9216" y="5525"/>
                  </a:cubicBezTo>
                  <a:cubicBezTo>
                    <a:pt x="9216" y="5787"/>
                    <a:pt x="9097" y="6014"/>
                    <a:pt x="8918" y="6204"/>
                  </a:cubicBezTo>
                  <a:cubicBezTo>
                    <a:pt x="8680" y="6478"/>
                    <a:pt x="8406" y="6716"/>
                    <a:pt x="8049" y="6823"/>
                  </a:cubicBezTo>
                  <a:cubicBezTo>
                    <a:pt x="7990" y="6835"/>
                    <a:pt x="7930" y="6883"/>
                    <a:pt x="7871" y="6895"/>
                  </a:cubicBezTo>
                  <a:cubicBezTo>
                    <a:pt x="7632" y="6978"/>
                    <a:pt x="7418" y="7097"/>
                    <a:pt x="7144" y="7085"/>
                  </a:cubicBezTo>
                  <a:cubicBezTo>
                    <a:pt x="7097" y="7085"/>
                    <a:pt x="7037" y="7085"/>
                    <a:pt x="7001" y="7097"/>
                  </a:cubicBezTo>
                  <a:cubicBezTo>
                    <a:pt x="6716" y="7240"/>
                    <a:pt x="6418" y="7192"/>
                    <a:pt x="6132" y="7192"/>
                  </a:cubicBezTo>
                  <a:close/>
                  <a:moveTo>
                    <a:pt x="2358" y="8038"/>
                  </a:moveTo>
                  <a:cubicBezTo>
                    <a:pt x="2596" y="7919"/>
                    <a:pt x="2751" y="7835"/>
                    <a:pt x="2906" y="7716"/>
                  </a:cubicBezTo>
                  <a:cubicBezTo>
                    <a:pt x="3108" y="7549"/>
                    <a:pt x="3322" y="7383"/>
                    <a:pt x="3572" y="7299"/>
                  </a:cubicBezTo>
                  <a:cubicBezTo>
                    <a:pt x="3703" y="7240"/>
                    <a:pt x="3810" y="7157"/>
                    <a:pt x="3882" y="7026"/>
                  </a:cubicBezTo>
                  <a:cubicBezTo>
                    <a:pt x="3930" y="6930"/>
                    <a:pt x="3989" y="6847"/>
                    <a:pt x="4049" y="6776"/>
                  </a:cubicBezTo>
                  <a:cubicBezTo>
                    <a:pt x="4156" y="6609"/>
                    <a:pt x="4299" y="6537"/>
                    <a:pt x="4489" y="6526"/>
                  </a:cubicBezTo>
                  <a:lnTo>
                    <a:pt x="4953" y="6526"/>
                  </a:lnTo>
                  <a:cubicBezTo>
                    <a:pt x="5608" y="6490"/>
                    <a:pt x="6287" y="6609"/>
                    <a:pt x="6942" y="6406"/>
                  </a:cubicBezTo>
                  <a:cubicBezTo>
                    <a:pt x="7239" y="6406"/>
                    <a:pt x="7501" y="6299"/>
                    <a:pt x="7787" y="6204"/>
                  </a:cubicBezTo>
                  <a:cubicBezTo>
                    <a:pt x="8168" y="6073"/>
                    <a:pt x="8406" y="5823"/>
                    <a:pt x="8513" y="5430"/>
                  </a:cubicBezTo>
                  <a:cubicBezTo>
                    <a:pt x="8597" y="5073"/>
                    <a:pt x="8680" y="4716"/>
                    <a:pt x="8668" y="4347"/>
                  </a:cubicBezTo>
                  <a:cubicBezTo>
                    <a:pt x="8633" y="4001"/>
                    <a:pt x="8644" y="3656"/>
                    <a:pt x="8668" y="3323"/>
                  </a:cubicBezTo>
                  <a:cubicBezTo>
                    <a:pt x="8680" y="2977"/>
                    <a:pt x="8502" y="2680"/>
                    <a:pt x="8525" y="2335"/>
                  </a:cubicBezTo>
                  <a:cubicBezTo>
                    <a:pt x="8525" y="2311"/>
                    <a:pt x="8502" y="2263"/>
                    <a:pt x="8478" y="2239"/>
                  </a:cubicBezTo>
                  <a:cubicBezTo>
                    <a:pt x="8394" y="2061"/>
                    <a:pt x="8323" y="1858"/>
                    <a:pt x="8216" y="1680"/>
                  </a:cubicBezTo>
                  <a:cubicBezTo>
                    <a:pt x="8109" y="1525"/>
                    <a:pt x="8037" y="1323"/>
                    <a:pt x="7871" y="1239"/>
                  </a:cubicBezTo>
                  <a:cubicBezTo>
                    <a:pt x="7549" y="1061"/>
                    <a:pt x="7216" y="894"/>
                    <a:pt x="6835" y="894"/>
                  </a:cubicBezTo>
                  <a:cubicBezTo>
                    <a:pt x="6775" y="894"/>
                    <a:pt x="6692" y="894"/>
                    <a:pt x="6632" y="882"/>
                  </a:cubicBezTo>
                  <a:cubicBezTo>
                    <a:pt x="6430" y="811"/>
                    <a:pt x="6204" y="822"/>
                    <a:pt x="6001" y="822"/>
                  </a:cubicBezTo>
                  <a:cubicBezTo>
                    <a:pt x="5858" y="822"/>
                    <a:pt x="5715" y="834"/>
                    <a:pt x="5585" y="811"/>
                  </a:cubicBezTo>
                  <a:cubicBezTo>
                    <a:pt x="4930" y="703"/>
                    <a:pt x="4251" y="703"/>
                    <a:pt x="3596" y="703"/>
                  </a:cubicBezTo>
                  <a:cubicBezTo>
                    <a:pt x="3477" y="703"/>
                    <a:pt x="3358" y="703"/>
                    <a:pt x="3263" y="751"/>
                  </a:cubicBezTo>
                  <a:cubicBezTo>
                    <a:pt x="3037" y="822"/>
                    <a:pt x="2810" y="822"/>
                    <a:pt x="2572" y="822"/>
                  </a:cubicBezTo>
                  <a:cubicBezTo>
                    <a:pt x="2406" y="822"/>
                    <a:pt x="2251" y="822"/>
                    <a:pt x="2084" y="834"/>
                  </a:cubicBezTo>
                  <a:cubicBezTo>
                    <a:pt x="1620" y="894"/>
                    <a:pt x="1274" y="1203"/>
                    <a:pt x="917" y="1465"/>
                  </a:cubicBezTo>
                  <a:cubicBezTo>
                    <a:pt x="905" y="1477"/>
                    <a:pt x="893" y="1489"/>
                    <a:pt x="882" y="1525"/>
                  </a:cubicBezTo>
                  <a:cubicBezTo>
                    <a:pt x="727" y="1799"/>
                    <a:pt x="584" y="2085"/>
                    <a:pt x="596" y="2418"/>
                  </a:cubicBezTo>
                  <a:cubicBezTo>
                    <a:pt x="608" y="2858"/>
                    <a:pt x="596" y="3311"/>
                    <a:pt x="608" y="3751"/>
                  </a:cubicBezTo>
                  <a:cubicBezTo>
                    <a:pt x="620" y="4109"/>
                    <a:pt x="655" y="4466"/>
                    <a:pt x="703" y="4823"/>
                  </a:cubicBezTo>
                  <a:cubicBezTo>
                    <a:pt x="739" y="5228"/>
                    <a:pt x="893" y="5585"/>
                    <a:pt x="1072" y="5942"/>
                  </a:cubicBezTo>
                  <a:cubicBezTo>
                    <a:pt x="1120" y="6014"/>
                    <a:pt x="1155" y="6109"/>
                    <a:pt x="1215" y="6168"/>
                  </a:cubicBezTo>
                  <a:cubicBezTo>
                    <a:pt x="1263" y="6204"/>
                    <a:pt x="1322" y="6252"/>
                    <a:pt x="1382" y="6252"/>
                  </a:cubicBezTo>
                  <a:cubicBezTo>
                    <a:pt x="1655" y="6311"/>
                    <a:pt x="1917" y="6406"/>
                    <a:pt x="2203" y="6359"/>
                  </a:cubicBezTo>
                  <a:cubicBezTo>
                    <a:pt x="2286" y="6335"/>
                    <a:pt x="2382" y="6359"/>
                    <a:pt x="2465" y="6359"/>
                  </a:cubicBezTo>
                  <a:cubicBezTo>
                    <a:pt x="2679" y="6371"/>
                    <a:pt x="2763" y="6478"/>
                    <a:pt x="2763" y="6680"/>
                  </a:cubicBezTo>
                  <a:cubicBezTo>
                    <a:pt x="2763" y="6740"/>
                    <a:pt x="2763" y="6811"/>
                    <a:pt x="2751" y="6883"/>
                  </a:cubicBezTo>
                  <a:cubicBezTo>
                    <a:pt x="2667" y="7192"/>
                    <a:pt x="2632" y="7526"/>
                    <a:pt x="2465" y="7811"/>
                  </a:cubicBezTo>
                  <a:cubicBezTo>
                    <a:pt x="2394" y="7859"/>
                    <a:pt x="2382" y="7907"/>
                    <a:pt x="2358" y="803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49;p25"/>
            <p:cNvSpPr/>
            <p:nvPr/>
          </p:nvSpPr>
          <p:spPr>
            <a:xfrm>
              <a:off x="864975" y="2282550"/>
              <a:ext cx="35450" cy="30100"/>
            </a:xfrm>
            <a:custGeom>
              <a:avLst/>
              <a:gdLst/>
              <a:ahLst/>
              <a:cxnLst/>
              <a:rect l="l" t="t" r="r" b="b"/>
              <a:pathLst>
                <a:path w="1418" h="1204" extrusionOk="0">
                  <a:moveTo>
                    <a:pt x="774" y="1203"/>
                  </a:moveTo>
                  <a:cubicBezTo>
                    <a:pt x="596" y="1203"/>
                    <a:pt x="417" y="1203"/>
                    <a:pt x="274" y="1072"/>
                  </a:cubicBezTo>
                  <a:cubicBezTo>
                    <a:pt x="1" y="822"/>
                    <a:pt x="36" y="370"/>
                    <a:pt x="346" y="179"/>
                  </a:cubicBezTo>
                  <a:cubicBezTo>
                    <a:pt x="620" y="1"/>
                    <a:pt x="1013" y="48"/>
                    <a:pt x="1227" y="286"/>
                  </a:cubicBezTo>
                  <a:cubicBezTo>
                    <a:pt x="1370" y="441"/>
                    <a:pt x="1417" y="822"/>
                    <a:pt x="1310" y="1001"/>
                  </a:cubicBezTo>
                  <a:cubicBezTo>
                    <a:pt x="1251" y="1096"/>
                    <a:pt x="1167" y="1179"/>
                    <a:pt x="1048" y="1191"/>
                  </a:cubicBezTo>
                  <a:cubicBezTo>
                    <a:pt x="953" y="1203"/>
                    <a:pt x="870" y="1203"/>
                    <a:pt x="774" y="120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50;p25"/>
            <p:cNvSpPr/>
            <p:nvPr/>
          </p:nvSpPr>
          <p:spPr>
            <a:xfrm>
              <a:off x="814075" y="2280175"/>
              <a:ext cx="35450" cy="30375"/>
            </a:xfrm>
            <a:custGeom>
              <a:avLst/>
              <a:gdLst/>
              <a:ahLst/>
              <a:cxnLst/>
              <a:rect l="l" t="t" r="r" b="b"/>
              <a:pathLst>
                <a:path w="1418" h="1215" extrusionOk="0">
                  <a:moveTo>
                    <a:pt x="751" y="1191"/>
                  </a:moveTo>
                  <a:cubicBezTo>
                    <a:pt x="513" y="1215"/>
                    <a:pt x="310" y="1131"/>
                    <a:pt x="179" y="941"/>
                  </a:cubicBezTo>
                  <a:cubicBezTo>
                    <a:pt x="1" y="691"/>
                    <a:pt x="60" y="298"/>
                    <a:pt x="310" y="143"/>
                  </a:cubicBezTo>
                  <a:cubicBezTo>
                    <a:pt x="536" y="0"/>
                    <a:pt x="786" y="0"/>
                    <a:pt x="1013" y="96"/>
                  </a:cubicBezTo>
                  <a:cubicBezTo>
                    <a:pt x="1263" y="203"/>
                    <a:pt x="1417" y="774"/>
                    <a:pt x="1251" y="1001"/>
                  </a:cubicBezTo>
                  <a:cubicBezTo>
                    <a:pt x="1203" y="1072"/>
                    <a:pt x="1120" y="1120"/>
                    <a:pt x="1036" y="1155"/>
                  </a:cubicBezTo>
                  <a:cubicBezTo>
                    <a:pt x="953" y="1191"/>
                    <a:pt x="846" y="1191"/>
                    <a:pt x="751" y="119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1;p25"/>
            <p:cNvSpPr/>
            <p:nvPr/>
          </p:nvSpPr>
          <p:spPr>
            <a:xfrm>
              <a:off x="759300" y="2281375"/>
              <a:ext cx="29800" cy="31575"/>
            </a:xfrm>
            <a:custGeom>
              <a:avLst/>
              <a:gdLst/>
              <a:ahLst/>
              <a:cxnLst/>
              <a:rect l="l" t="t" r="r" b="b"/>
              <a:pathLst>
                <a:path w="1192" h="1263" extrusionOk="0">
                  <a:moveTo>
                    <a:pt x="1191" y="524"/>
                  </a:moveTo>
                  <a:lnTo>
                    <a:pt x="1191" y="762"/>
                  </a:lnTo>
                  <a:cubicBezTo>
                    <a:pt x="1132" y="1179"/>
                    <a:pt x="810" y="1262"/>
                    <a:pt x="525" y="1131"/>
                  </a:cubicBezTo>
                  <a:cubicBezTo>
                    <a:pt x="84" y="941"/>
                    <a:pt x="1" y="488"/>
                    <a:pt x="275" y="167"/>
                  </a:cubicBezTo>
                  <a:cubicBezTo>
                    <a:pt x="346" y="71"/>
                    <a:pt x="453" y="12"/>
                    <a:pt x="572" y="12"/>
                  </a:cubicBezTo>
                  <a:cubicBezTo>
                    <a:pt x="656" y="12"/>
                    <a:pt x="751" y="0"/>
                    <a:pt x="834" y="12"/>
                  </a:cubicBezTo>
                  <a:cubicBezTo>
                    <a:pt x="1049" y="36"/>
                    <a:pt x="1156" y="131"/>
                    <a:pt x="1191" y="34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" name="Google Shape;252;p25"/>
          <p:cNvGrpSpPr/>
          <p:nvPr userDrawn="1"/>
        </p:nvGrpSpPr>
        <p:grpSpPr>
          <a:xfrm>
            <a:off x="7629971" y="2578996"/>
            <a:ext cx="739324" cy="681878"/>
            <a:chOff x="751275" y="1814050"/>
            <a:chExt cx="233675" cy="215525"/>
          </a:xfrm>
        </p:grpSpPr>
        <p:sp>
          <p:nvSpPr>
            <p:cNvPr id="27" name="Google Shape;253;p25"/>
            <p:cNvSpPr/>
            <p:nvPr/>
          </p:nvSpPr>
          <p:spPr>
            <a:xfrm>
              <a:off x="765850" y="1830700"/>
              <a:ext cx="203325" cy="183700"/>
            </a:xfrm>
            <a:custGeom>
              <a:avLst/>
              <a:gdLst/>
              <a:ahLst/>
              <a:cxnLst/>
              <a:rect l="l" t="t" r="r" b="b"/>
              <a:pathLst>
                <a:path w="8133" h="7348" extrusionOk="0">
                  <a:moveTo>
                    <a:pt x="5120" y="1"/>
                  </a:moveTo>
                  <a:cubicBezTo>
                    <a:pt x="4466" y="1"/>
                    <a:pt x="3787" y="1"/>
                    <a:pt x="3132" y="108"/>
                  </a:cubicBezTo>
                  <a:cubicBezTo>
                    <a:pt x="3076" y="123"/>
                    <a:pt x="3018" y="128"/>
                    <a:pt x="2958" y="128"/>
                  </a:cubicBezTo>
                  <a:cubicBezTo>
                    <a:pt x="2879" y="128"/>
                    <a:pt x="2797" y="120"/>
                    <a:pt x="2715" y="120"/>
                  </a:cubicBezTo>
                  <a:cubicBezTo>
                    <a:pt x="2665" y="120"/>
                    <a:pt x="2613" y="119"/>
                    <a:pt x="2560" y="119"/>
                  </a:cubicBezTo>
                  <a:cubicBezTo>
                    <a:pt x="2401" y="119"/>
                    <a:pt x="2236" y="126"/>
                    <a:pt x="2084" y="180"/>
                  </a:cubicBezTo>
                  <a:cubicBezTo>
                    <a:pt x="2025" y="203"/>
                    <a:pt x="1942" y="203"/>
                    <a:pt x="1882" y="203"/>
                  </a:cubicBezTo>
                  <a:cubicBezTo>
                    <a:pt x="1501" y="203"/>
                    <a:pt x="1168" y="358"/>
                    <a:pt x="846" y="537"/>
                  </a:cubicBezTo>
                  <a:cubicBezTo>
                    <a:pt x="679" y="632"/>
                    <a:pt x="608" y="823"/>
                    <a:pt x="501" y="989"/>
                  </a:cubicBezTo>
                  <a:cubicBezTo>
                    <a:pt x="394" y="1168"/>
                    <a:pt x="322" y="1358"/>
                    <a:pt x="239" y="1537"/>
                  </a:cubicBezTo>
                  <a:cubicBezTo>
                    <a:pt x="215" y="1573"/>
                    <a:pt x="191" y="1608"/>
                    <a:pt x="191" y="1644"/>
                  </a:cubicBezTo>
                  <a:cubicBezTo>
                    <a:pt x="215" y="1989"/>
                    <a:pt x="37" y="2287"/>
                    <a:pt x="48" y="2620"/>
                  </a:cubicBezTo>
                  <a:cubicBezTo>
                    <a:pt x="84" y="2966"/>
                    <a:pt x="84" y="3311"/>
                    <a:pt x="13" y="3656"/>
                  </a:cubicBezTo>
                  <a:cubicBezTo>
                    <a:pt x="1" y="4025"/>
                    <a:pt x="72" y="4382"/>
                    <a:pt x="156" y="4740"/>
                  </a:cubicBezTo>
                  <a:cubicBezTo>
                    <a:pt x="263" y="5121"/>
                    <a:pt x="501" y="5383"/>
                    <a:pt x="894" y="5514"/>
                  </a:cubicBezTo>
                  <a:cubicBezTo>
                    <a:pt x="1168" y="5597"/>
                    <a:pt x="1441" y="5704"/>
                    <a:pt x="1739" y="5704"/>
                  </a:cubicBezTo>
                  <a:cubicBezTo>
                    <a:pt x="2067" y="5811"/>
                    <a:pt x="2397" y="5835"/>
                    <a:pt x="2727" y="5835"/>
                  </a:cubicBezTo>
                  <a:cubicBezTo>
                    <a:pt x="2992" y="5835"/>
                    <a:pt x="3256" y="5820"/>
                    <a:pt x="3519" y="5820"/>
                  </a:cubicBezTo>
                  <a:cubicBezTo>
                    <a:pt x="3584" y="5820"/>
                    <a:pt x="3650" y="5821"/>
                    <a:pt x="3716" y="5823"/>
                  </a:cubicBezTo>
                  <a:lnTo>
                    <a:pt x="4180" y="5823"/>
                  </a:lnTo>
                  <a:cubicBezTo>
                    <a:pt x="4370" y="5835"/>
                    <a:pt x="4525" y="5918"/>
                    <a:pt x="4620" y="6073"/>
                  </a:cubicBezTo>
                  <a:cubicBezTo>
                    <a:pt x="4680" y="6157"/>
                    <a:pt x="4739" y="6240"/>
                    <a:pt x="4787" y="6335"/>
                  </a:cubicBezTo>
                  <a:cubicBezTo>
                    <a:pt x="4859" y="6466"/>
                    <a:pt x="4966" y="6537"/>
                    <a:pt x="5097" y="6597"/>
                  </a:cubicBezTo>
                  <a:cubicBezTo>
                    <a:pt x="5359" y="6692"/>
                    <a:pt x="5561" y="6847"/>
                    <a:pt x="5775" y="7014"/>
                  </a:cubicBezTo>
                  <a:cubicBezTo>
                    <a:pt x="5918" y="7133"/>
                    <a:pt x="6085" y="7228"/>
                    <a:pt x="6323" y="7347"/>
                  </a:cubicBezTo>
                  <a:cubicBezTo>
                    <a:pt x="6275" y="7204"/>
                    <a:pt x="6275" y="7169"/>
                    <a:pt x="6252" y="7121"/>
                  </a:cubicBezTo>
                  <a:cubicBezTo>
                    <a:pt x="6085" y="6835"/>
                    <a:pt x="6049" y="6490"/>
                    <a:pt x="5966" y="6180"/>
                  </a:cubicBezTo>
                  <a:cubicBezTo>
                    <a:pt x="5954" y="6121"/>
                    <a:pt x="5954" y="6049"/>
                    <a:pt x="5954" y="5990"/>
                  </a:cubicBezTo>
                  <a:cubicBezTo>
                    <a:pt x="5954" y="5776"/>
                    <a:pt x="6037" y="5680"/>
                    <a:pt x="6252" y="5656"/>
                  </a:cubicBezTo>
                  <a:cubicBezTo>
                    <a:pt x="6307" y="5656"/>
                    <a:pt x="6368" y="5651"/>
                    <a:pt x="6427" y="5651"/>
                  </a:cubicBezTo>
                  <a:cubicBezTo>
                    <a:pt x="6457" y="5651"/>
                    <a:pt x="6486" y="5652"/>
                    <a:pt x="6514" y="5656"/>
                  </a:cubicBezTo>
                  <a:cubicBezTo>
                    <a:pt x="6573" y="5666"/>
                    <a:pt x="6631" y="5671"/>
                    <a:pt x="6688" y="5671"/>
                  </a:cubicBezTo>
                  <a:cubicBezTo>
                    <a:pt x="6908" y="5671"/>
                    <a:pt x="7118" y="5608"/>
                    <a:pt x="7335" y="5561"/>
                  </a:cubicBezTo>
                  <a:cubicBezTo>
                    <a:pt x="7395" y="5561"/>
                    <a:pt x="7454" y="5514"/>
                    <a:pt x="7502" y="5466"/>
                  </a:cubicBezTo>
                  <a:cubicBezTo>
                    <a:pt x="7561" y="5406"/>
                    <a:pt x="7597" y="5323"/>
                    <a:pt x="7645" y="5240"/>
                  </a:cubicBezTo>
                  <a:cubicBezTo>
                    <a:pt x="7823" y="4883"/>
                    <a:pt x="7978" y="4525"/>
                    <a:pt x="8014" y="4132"/>
                  </a:cubicBezTo>
                  <a:cubicBezTo>
                    <a:pt x="8061" y="3775"/>
                    <a:pt x="8097" y="3406"/>
                    <a:pt x="8109" y="3061"/>
                  </a:cubicBezTo>
                  <a:cubicBezTo>
                    <a:pt x="8121" y="2608"/>
                    <a:pt x="8109" y="2168"/>
                    <a:pt x="8121" y="1715"/>
                  </a:cubicBezTo>
                  <a:cubicBezTo>
                    <a:pt x="8133" y="1394"/>
                    <a:pt x="7990" y="1108"/>
                    <a:pt x="7835" y="823"/>
                  </a:cubicBezTo>
                  <a:cubicBezTo>
                    <a:pt x="7823" y="799"/>
                    <a:pt x="7811" y="775"/>
                    <a:pt x="7799" y="763"/>
                  </a:cubicBezTo>
                  <a:cubicBezTo>
                    <a:pt x="7442" y="513"/>
                    <a:pt x="7097" y="203"/>
                    <a:pt x="6633" y="144"/>
                  </a:cubicBezTo>
                  <a:cubicBezTo>
                    <a:pt x="6466" y="120"/>
                    <a:pt x="6311" y="120"/>
                    <a:pt x="6144" y="120"/>
                  </a:cubicBezTo>
                  <a:cubicBezTo>
                    <a:pt x="5906" y="120"/>
                    <a:pt x="5680" y="120"/>
                    <a:pt x="5454" y="49"/>
                  </a:cubicBezTo>
                  <a:cubicBezTo>
                    <a:pt x="5359" y="1"/>
                    <a:pt x="5240" y="1"/>
                    <a:pt x="512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54;p25"/>
            <p:cNvSpPr/>
            <p:nvPr/>
          </p:nvSpPr>
          <p:spPr>
            <a:xfrm>
              <a:off x="751275" y="1814050"/>
              <a:ext cx="233675" cy="215525"/>
            </a:xfrm>
            <a:custGeom>
              <a:avLst/>
              <a:gdLst/>
              <a:ahLst/>
              <a:cxnLst/>
              <a:rect l="l" t="t" r="r" b="b"/>
              <a:pathLst>
                <a:path w="9347" h="8621" extrusionOk="0">
                  <a:moveTo>
                    <a:pt x="3215" y="7192"/>
                  </a:moveTo>
                  <a:cubicBezTo>
                    <a:pt x="2917" y="7192"/>
                    <a:pt x="2620" y="7215"/>
                    <a:pt x="2346" y="7096"/>
                  </a:cubicBezTo>
                  <a:cubicBezTo>
                    <a:pt x="2298" y="7084"/>
                    <a:pt x="2251" y="7084"/>
                    <a:pt x="2203" y="7084"/>
                  </a:cubicBezTo>
                  <a:cubicBezTo>
                    <a:pt x="1929" y="7096"/>
                    <a:pt x="1703" y="6977"/>
                    <a:pt x="1465" y="6894"/>
                  </a:cubicBezTo>
                  <a:cubicBezTo>
                    <a:pt x="1405" y="6870"/>
                    <a:pt x="1346" y="6834"/>
                    <a:pt x="1298" y="6811"/>
                  </a:cubicBezTo>
                  <a:cubicBezTo>
                    <a:pt x="929" y="6715"/>
                    <a:pt x="667" y="6489"/>
                    <a:pt x="429" y="6203"/>
                  </a:cubicBezTo>
                  <a:cubicBezTo>
                    <a:pt x="262" y="6013"/>
                    <a:pt x="131" y="5787"/>
                    <a:pt x="131" y="5525"/>
                  </a:cubicBezTo>
                  <a:cubicBezTo>
                    <a:pt x="131" y="5441"/>
                    <a:pt x="119" y="5358"/>
                    <a:pt x="84" y="5299"/>
                  </a:cubicBezTo>
                  <a:cubicBezTo>
                    <a:pt x="12" y="5144"/>
                    <a:pt x="12" y="5001"/>
                    <a:pt x="12" y="4846"/>
                  </a:cubicBezTo>
                  <a:cubicBezTo>
                    <a:pt x="12" y="4334"/>
                    <a:pt x="12" y="3810"/>
                    <a:pt x="24" y="3274"/>
                  </a:cubicBezTo>
                  <a:cubicBezTo>
                    <a:pt x="24" y="3024"/>
                    <a:pt x="0" y="2762"/>
                    <a:pt x="131" y="2524"/>
                  </a:cubicBezTo>
                  <a:cubicBezTo>
                    <a:pt x="155" y="2489"/>
                    <a:pt x="143" y="2405"/>
                    <a:pt x="155" y="2334"/>
                  </a:cubicBezTo>
                  <a:cubicBezTo>
                    <a:pt x="179" y="2262"/>
                    <a:pt x="155" y="2167"/>
                    <a:pt x="191" y="2108"/>
                  </a:cubicBezTo>
                  <a:cubicBezTo>
                    <a:pt x="381" y="1774"/>
                    <a:pt x="429" y="1358"/>
                    <a:pt x="727" y="1072"/>
                  </a:cubicBezTo>
                  <a:cubicBezTo>
                    <a:pt x="846" y="786"/>
                    <a:pt x="1108" y="655"/>
                    <a:pt x="1370" y="560"/>
                  </a:cubicBezTo>
                  <a:cubicBezTo>
                    <a:pt x="1703" y="441"/>
                    <a:pt x="2048" y="262"/>
                    <a:pt x="2441" y="310"/>
                  </a:cubicBezTo>
                  <a:cubicBezTo>
                    <a:pt x="2465" y="310"/>
                    <a:pt x="2513" y="310"/>
                    <a:pt x="2560" y="298"/>
                  </a:cubicBezTo>
                  <a:cubicBezTo>
                    <a:pt x="2739" y="191"/>
                    <a:pt x="2929" y="226"/>
                    <a:pt x="3120" y="203"/>
                  </a:cubicBezTo>
                  <a:cubicBezTo>
                    <a:pt x="3227" y="203"/>
                    <a:pt x="3334" y="203"/>
                    <a:pt x="3417" y="179"/>
                  </a:cubicBezTo>
                  <a:cubicBezTo>
                    <a:pt x="4263" y="0"/>
                    <a:pt x="5120" y="48"/>
                    <a:pt x="5977" y="48"/>
                  </a:cubicBezTo>
                  <a:cubicBezTo>
                    <a:pt x="6025" y="48"/>
                    <a:pt x="6049" y="48"/>
                    <a:pt x="6096" y="60"/>
                  </a:cubicBezTo>
                  <a:cubicBezTo>
                    <a:pt x="6382" y="179"/>
                    <a:pt x="6680" y="143"/>
                    <a:pt x="6977" y="143"/>
                  </a:cubicBezTo>
                  <a:cubicBezTo>
                    <a:pt x="7442" y="167"/>
                    <a:pt x="7859" y="286"/>
                    <a:pt x="8228" y="548"/>
                  </a:cubicBezTo>
                  <a:cubicBezTo>
                    <a:pt x="8406" y="679"/>
                    <a:pt x="8597" y="834"/>
                    <a:pt x="8775" y="965"/>
                  </a:cubicBezTo>
                  <a:cubicBezTo>
                    <a:pt x="8823" y="1012"/>
                    <a:pt x="8882" y="1060"/>
                    <a:pt x="8906" y="1096"/>
                  </a:cubicBezTo>
                  <a:cubicBezTo>
                    <a:pt x="9132" y="1489"/>
                    <a:pt x="9347" y="1870"/>
                    <a:pt x="9323" y="2346"/>
                  </a:cubicBezTo>
                  <a:cubicBezTo>
                    <a:pt x="9311" y="2691"/>
                    <a:pt x="9323" y="3036"/>
                    <a:pt x="9323" y="3394"/>
                  </a:cubicBezTo>
                  <a:cubicBezTo>
                    <a:pt x="9323" y="3894"/>
                    <a:pt x="9323" y="4417"/>
                    <a:pt x="9240" y="4929"/>
                  </a:cubicBezTo>
                  <a:cubicBezTo>
                    <a:pt x="9144" y="5429"/>
                    <a:pt x="8990" y="5918"/>
                    <a:pt x="8716" y="6358"/>
                  </a:cubicBezTo>
                  <a:cubicBezTo>
                    <a:pt x="8537" y="6632"/>
                    <a:pt x="8299" y="6811"/>
                    <a:pt x="7930" y="6811"/>
                  </a:cubicBezTo>
                  <a:cubicBezTo>
                    <a:pt x="7692" y="6799"/>
                    <a:pt x="7454" y="6858"/>
                    <a:pt x="7204" y="6894"/>
                  </a:cubicBezTo>
                  <a:lnTo>
                    <a:pt x="7204" y="7084"/>
                  </a:lnTo>
                  <a:cubicBezTo>
                    <a:pt x="7216" y="7144"/>
                    <a:pt x="7227" y="7203"/>
                    <a:pt x="7263" y="7263"/>
                  </a:cubicBezTo>
                  <a:cubicBezTo>
                    <a:pt x="7358" y="7549"/>
                    <a:pt x="7501" y="7823"/>
                    <a:pt x="7704" y="8061"/>
                  </a:cubicBezTo>
                  <a:cubicBezTo>
                    <a:pt x="7823" y="8204"/>
                    <a:pt x="7799" y="8323"/>
                    <a:pt x="7680" y="8442"/>
                  </a:cubicBezTo>
                  <a:cubicBezTo>
                    <a:pt x="7585" y="8525"/>
                    <a:pt x="7501" y="8573"/>
                    <a:pt x="7382" y="8585"/>
                  </a:cubicBezTo>
                  <a:cubicBezTo>
                    <a:pt x="7085" y="8620"/>
                    <a:pt x="6799" y="8561"/>
                    <a:pt x="6549" y="8394"/>
                  </a:cubicBezTo>
                  <a:cubicBezTo>
                    <a:pt x="6275" y="8216"/>
                    <a:pt x="6013" y="8061"/>
                    <a:pt x="5727" y="7882"/>
                  </a:cubicBezTo>
                  <a:cubicBezTo>
                    <a:pt x="5430" y="7692"/>
                    <a:pt x="5108" y="7549"/>
                    <a:pt x="4953" y="7192"/>
                  </a:cubicBezTo>
                  <a:close/>
                  <a:moveTo>
                    <a:pt x="6870" y="7799"/>
                  </a:moveTo>
                  <a:cubicBezTo>
                    <a:pt x="6716" y="7501"/>
                    <a:pt x="6680" y="7180"/>
                    <a:pt x="6596" y="6858"/>
                  </a:cubicBezTo>
                  <a:cubicBezTo>
                    <a:pt x="6573" y="6799"/>
                    <a:pt x="6573" y="6727"/>
                    <a:pt x="6573" y="6668"/>
                  </a:cubicBezTo>
                  <a:cubicBezTo>
                    <a:pt x="6573" y="6453"/>
                    <a:pt x="6668" y="6358"/>
                    <a:pt x="6870" y="6334"/>
                  </a:cubicBezTo>
                  <a:cubicBezTo>
                    <a:pt x="6966" y="6322"/>
                    <a:pt x="7049" y="6322"/>
                    <a:pt x="7144" y="6334"/>
                  </a:cubicBezTo>
                  <a:cubicBezTo>
                    <a:pt x="7430" y="6382"/>
                    <a:pt x="7692" y="6299"/>
                    <a:pt x="7966" y="6239"/>
                  </a:cubicBezTo>
                  <a:cubicBezTo>
                    <a:pt x="8025" y="6215"/>
                    <a:pt x="8085" y="6191"/>
                    <a:pt x="8120" y="6144"/>
                  </a:cubicBezTo>
                  <a:cubicBezTo>
                    <a:pt x="8180" y="6084"/>
                    <a:pt x="8228" y="6001"/>
                    <a:pt x="8275" y="5918"/>
                  </a:cubicBezTo>
                  <a:cubicBezTo>
                    <a:pt x="8454" y="5560"/>
                    <a:pt x="8597" y="5191"/>
                    <a:pt x="8644" y="4810"/>
                  </a:cubicBezTo>
                  <a:cubicBezTo>
                    <a:pt x="8692" y="4453"/>
                    <a:pt x="8716" y="4096"/>
                    <a:pt x="8740" y="3739"/>
                  </a:cubicBezTo>
                  <a:cubicBezTo>
                    <a:pt x="8751" y="3286"/>
                    <a:pt x="8740" y="2846"/>
                    <a:pt x="8751" y="2393"/>
                  </a:cubicBezTo>
                  <a:cubicBezTo>
                    <a:pt x="8763" y="2048"/>
                    <a:pt x="8621" y="1786"/>
                    <a:pt x="8466" y="1500"/>
                  </a:cubicBezTo>
                  <a:cubicBezTo>
                    <a:pt x="8454" y="1489"/>
                    <a:pt x="8442" y="1453"/>
                    <a:pt x="8418" y="1441"/>
                  </a:cubicBezTo>
                  <a:cubicBezTo>
                    <a:pt x="8061" y="1191"/>
                    <a:pt x="7728" y="881"/>
                    <a:pt x="7263" y="822"/>
                  </a:cubicBezTo>
                  <a:cubicBezTo>
                    <a:pt x="7097" y="798"/>
                    <a:pt x="6930" y="798"/>
                    <a:pt x="6763" y="798"/>
                  </a:cubicBezTo>
                  <a:cubicBezTo>
                    <a:pt x="6525" y="798"/>
                    <a:pt x="6311" y="798"/>
                    <a:pt x="6084" y="727"/>
                  </a:cubicBezTo>
                  <a:cubicBezTo>
                    <a:pt x="5977" y="703"/>
                    <a:pt x="5858" y="679"/>
                    <a:pt x="5739" y="679"/>
                  </a:cubicBezTo>
                  <a:cubicBezTo>
                    <a:pt x="5072" y="667"/>
                    <a:pt x="4418" y="667"/>
                    <a:pt x="3763" y="786"/>
                  </a:cubicBezTo>
                  <a:cubicBezTo>
                    <a:pt x="3632" y="822"/>
                    <a:pt x="3477" y="798"/>
                    <a:pt x="3346" y="798"/>
                  </a:cubicBezTo>
                  <a:cubicBezTo>
                    <a:pt x="3120" y="798"/>
                    <a:pt x="2917" y="786"/>
                    <a:pt x="2703" y="857"/>
                  </a:cubicBezTo>
                  <a:cubicBezTo>
                    <a:pt x="2644" y="881"/>
                    <a:pt x="2584" y="881"/>
                    <a:pt x="2513" y="881"/>
                  </a:cubicBezTo>
                  <a:cubicBezTo>
                    <a:pt x="2120" y="881"/>
                    <a:pt x="1798" y="1024"/>
                    <a:pt x="1465" y="1227"/>
                  </a:cubicBezTo>
                  <a:cubicBezTo>
                    <a:pt x="1310" y="1310"/>
                    <a:pt x="1227" y="1500"/>
                    <a:pt x="1131" y="1667"/>
                  </a:cubicBezTo>
                  <a:cubicBezTo>
                    <a:pt x="1024" y="1846"/>
                    <a:pt x="953" y="2036"/>
                    <a:pt x="858" y="2215"/>
                  </a:cubicBezTo>
                  <a:cubicBezTo>
                    <a:pt x="846" y="2251"/>
                    <a:pt x="810" y="2286"/>
                    <a:pt x="810" y="2322"/>
                  </a:cubicBezTo>
                  <a:cubicBezTo>
                    <a:pt x="834" y="2643"/>
                    <a:pt x="655" y="2965"/>
                    <a:pt x="679" y="3310"/>
                  </a:cubicBezTo>
                  <a:cubicBezTo>
                    <a:pt x="691" y="3644"/>
                    <a:pt x="715" y="3989"/>
                    <a:pt x="679" y="4334"/>
                  </a:cubicBezTo>
                  <a:cubicBezTo>
                    <a:pt x="655" y="4703"/>
                    <a:pt x="739" y="5060"/>
                    <a:pt x="834" y="5418"/>
                  </a:cubicBezTo>
                  <a:cubicBezTo>
                    <a:pt x="917" y="5787"/>
                    <a:pt x="1167" y="6061"/>
                    <a:pt x="1560" y="6191"/>
                  </a:cubicBezTo>
                  <a:cubicBezTo>
                    <a:pt x="1846" y="6287"/>
                    <a:pt x="2108" y="6394"/>
                    <a:pt x="2405" y="6382"/>
                  </a:cubicBezTo>
                  <a:cubicBezTo>
                    <a:pt x="3060" y="6584"/>
                    <a:pt x="3715" y="6477"/>
                    <a:pt x="4382" y="6501"/>
                  </a:cubicBezTo>
                  <a:lnTo>
                    <a:pt x="4846" y="6501"/>
                  </a:lnTo>
                  <a:cubicBezTo>
                    <a:pt x="5037" y="6501"/>
                    <a:pt x="5192" y="6596"/>
                    <a:pt x="5299" y="6751"/>
                  </a:cubicBezTo>
                  <a:cubicBezTo>
                    <a:pt x="5358" y="6846"/>
                    <a:pt x="5394" y="6930"/>
                    <a:pt x="5453" y="7013"/>
                  </a:cubicBezTo>
                  <a:cubicBezTo>
                    <a:pt x="5537" y="7144"/>
                    <a:pt x="5632" y="7215"/>
                    <a:pt x="5775" y="7275"/>
                  </a:cubicBezTo>
                  <a:cubicBezTo>
                    <a:pt x="6025" y="7370"/>
                    <a:pt x="6227" y="7525"/>
                    <a:pt x="6442" y="7692"/>
                  </a:cubicBezTo>
                  <a:cubicBezTo>
                    <a:pt x="6585" y="7811"/>
                    <a:pt x="6751" y="7906"/>
                    <a:pt x="6989" y="8025"/>
                  </a:cubicBezTo>
                  <a:cubicBezTo>
                    <a:pt x="6918" y="7894"/>
                    <a:pt x="6906" y="7846"/>
                    <a:pt x="6870" y="779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55;p25"/>
            <p:cNvSpPr/>
            <p:nvPr/>
          </p:nvSpPr>
          <p:spPr>
            <a:xfrm>
              <a:off x="795925" y="1891125"/>
              <a:ext cx="35450" cy="30100"/>
            </a:xfrm>
            <a:custGeom>
              <a:avLst/>
              <a:gdLst/>
              <a:ahLst/>
              <a:cxnLst/>
              <a:rect l="l" t="t" r="r" b="b"/>
              <a:pathLst>
                <a:path w="1418" h="1204" extrusionOk="0">
                  <a:moveTo>
                    <a:pt x="631" y="1203"/>
                  </a:moveTo>
                  <a:cubicBezTo>
                    <a:pt x="810" y="1203"/>
                    <a:pt x="1000" y="1203"/>
                    <a:pt x="1143" y="1073"/>
                  </a:cubicBezTo>
                  <a:cubicBezTo>
                    <a:pt x="1417" y="822"/>
                    <a:pt x="1381" y="370"/>
                    <a:pt x="1072" y="180"/>
                  </a:cubicBezTo>
                  <a:cubicBezTo>
                    <a:pt x="798" y="1"/>
                    <a:pt x="405" y="49"/>
                    <a:pt x="191" y="287"/>
                  </a:cubicBezTo>
                  <a:cubicBezTo>
                    <a:pt x="36" y="441"/>
                    <a:pt x="0" y="822"/>
                    <a:pt x="107" y="1001"/>
                  </a:cubicBezTo>
                  <a:cubicBezTo>
                    <a:pt x="167" y="1096"/>
                    <a:pt x="250" y="1180"/>
                    <a:pt x="369" y="1192"/>
                  </a:cubicBezTo>
                  <a:cubicBezTo>
                    <a:pt x="465" y="1192"/>
                    <a:pt x="548" y="1192"/>
                    <a:pt x="631" y="120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256;p25"/>
            <p:cNvSpPr/>
            <p:nvPr/>
          </p:nvSpPr>
          <p:spPr>
            <a:xfrm>
              <a:off x="847125" y="1888750"/>
              <a:ext cx="35450" cy="30400"/>
            </a:xfrm>
            <a:custGeom>
              <a:avLst/>
              <a:gdLst/>
              <a:ahLst/>
              <a:cxnLst/>
              <a:rect l="l" t="t" r="r" b="b"/>
              <a:pathLst>
                <a:path w="1418" h="1216" extrusionOk="0">
                  <a:moveTo>
                    <a:pt x="679" y="1191"/>
                  </a:moveTo>
                  <a:cubicBezTo>
                    <a:pt x="917" y="1215"/>
                    <a:pt x="1107" y="1132"/>
                    <a:pt x="1238" y="941"/>
                  </a:cubicBezTo>
                  <a:cubicBezTo>
                    <a:pt x="1417" y="691"/>
                    <a:pt x="1358" y="298"/>
                    <a:pt x="1107" y="144"/>
                  </a:cubicBezTo>
                  <a:cubicBezTo>
                    <a:pt x="881" y="1"/>
                    <a:pt x="631" y="1"/>
                    <a:pt x="405" y="96"/>
                  </a:cubicBezTo>
                  <a:cubicBezTo>
                    <a:pt x="155" y="203"/>
                    <a:pt x="0" y="775"/>
                    <a:pt x="167" y="1001"/>
                  </a:cubicBezTo>
                  <a:cubicBezTo>
                    <a:pt x="215" y="1072"/>
                    <a:pt x="298" y="1120"/>
                    <a:pt x="381" y="1156"/>
                  </a:cubicBezTo>
                  <a:cubicBezTo>
                    <a:pt x="465" y="1179"/>
                    <a:pt x="572" y="1179"/>
                    <a:pt x="679" y="119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257;p25"/>
            <p:cNvSpPr/>
            <p:nvPr/>
          </p:nvSpPr>
          <p:spPr>
            <a:xfrm>
              <a:off x="907550" y="1889650"/>
              <a:ext cx="29775" cy="31575"/>
            </a:xfrm>
            <a:custGeom>
              <a:avLst/>
              <a:gdLst/>
              <a:ahLst/>
              <a:cxnLst/>
              <a:rect l="l" t="t" r="r" b="b"/>
              <a:pathLst>
                <a:path w="1191" h="1263" extrusionOk="0">
                  <a:moveTo>
                    <a:pt x="0" y="524"/>
                  </a:moveTo>
                  <a:lnTo>
                    <a:pt x="0" y="762"/>
                  </a:lnTo>
                  <a:cubicBezTo>
                    <a:pt x="60" y="1179"/>
                    <a:pt x="381" y="1262"/>
                    <a:pt x="667" y="1132"/>
                  </a:cubicBezTo>
                  <a:cubicBezTo>
                    <a:pt x="1119" y="941"/>
                    <a:pt x="1191" y="489"/>
                    <a:pt x="917" y="167"/>
                  </a:cubicBezTo>
                  <a:cubicBezTo>
                    <a:pt x="846" y="72"/>
                    <a:pt x="738" y="12"/>
                    <a:pt x="619" y="12"/>
                  </a:cubicBezTo>
                  <a:cubicBezTo>
                    <a:pt x="536" y="12"/>
                    <a:pt x="441" y="0"/>
                    <a:pt x="357" y="12"/>
                  </a:cubicBezTo>
                  <a:cubicBezTo>
                    <a:pt x="143" y="24"/>
                    <a:pt x="48" y="131"/>
                    <a:pt x="0" y="34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2" name="Google Shape;273;p25"/>
          <p:cNvSpPr/>
          <p:nvPr userDrawn="1"/>
        </p:nvSpPr>
        <p:spPr>
          <a:xfrm rot="-1177723">
            <a:off x="1475515" y="195582"/>
            <a:ext cx="312170" cy="300110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chemeClr val="accen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3" name="Group 32"/>
          <p:cNvGrpSpPr/>
          <p:nvPr userDrawn="1"/>
        </p:nvGrpSpPr>
        <p:grpSpPr>
          <a:xfrm>
            <a:off x="3620184" y="264720"/>
            <a:ext cx="1776113" cy="1418528"/>
            <a:chOff x="3620184" y="264720"/>
            <a:chExt cx="1776113" cy="1418528"/>
          </a:xfrm>
        </p:grpSpPr>
        <p:sp>
          <p:nvSpPr>
            <p:cNvPr id="34" name="Google Shape;196;p25"/>
            <p:cNvSpPr/>
            <p:nvPr userDrawn="1"/>
          </p:nvSpPr>
          <p:spPr>
            <a:xfrm>
              <a:off x="3693975" y="264720"/>
              <a:ext cx="1702322" cy="1389579"/>
            </a:xfrm>
            <a:custGeom>
              <a:avLst/>
              <a:gdLst/>
              <a:ahLst/>
              <a:cxnLst/>
              <a:rect l="l" t="t" r="r" b="b"/>
              <a:pathLst>
                <a:path w="47804" h="47804" extrusionOk="0">
                  <a:moveTo>
                    <a:pt x="23908" y="0"/>
                  </a:moveTo>
                  <a:cubicBezTo>
                    <a:pt x="22372" y="0"/>
                    <a:pt x="21050" y="1917"/>
                    <a:pt x="19586" y="2203"/>
                  </a:cubicBezTo>
                  <a:cubicBezTo>
                    <a:pt x="19422" y="2235"/>
                    <a:pt x="19253" y="2249"/>
                    <a:pt x="19080" y="2249"/>
                  </a:cubicBezTo>
                  <a:cubicBezTo>
                    <a:pt x="17963" y="2249"/>
                    <a:pt x="16678" y="1664"/>
                    <a:pt x="15580" y="1664"/>
                  </a:cubicBezTo>
                  <a:cubicBezTo>
                    <a:pt x="15289" y="1664"/>
                    <a:pt x="15010" y="1705"/>
                    <a:pt x="14752" y="1810"/>
                  </a:cubicBezTo>
                  <a:cubicBezTo>
                    <a:pt x="13347" y="2393"/>
                    <a:pt x="12859" y="4667"/>
                    <a:pt x="11609" y="5501"/>
                  </a:cubicBezTo>
                  <a:cubicBezTo>
                    <a:pt x="10359" y="6334"/>
                    <a:pt x="8049" y="5929"/>
                    <a:pt x="7001" y="6989"/>
                  </a:cubicBezTo>
                  <a:cubicBezTo>
                    <a:pt x="5941" y="8049"/>
                    <a:pt x="6346" y="10358"/>
                    <a:pt x="5513" y="11609"/>
                  </a:cubicBezTo>
                  <a:cubicBezTo>
                    <a:pt x="4667" y="12859"/>
                    <a:pt x="2393" y="13347"/>
                    <a:pt x="1810" y="14740"/>
                  </a:cubicBezTo>
                  <a:cubicBezTo>
                    <a:pt x="1238" y="16133"/>
                    <a:pt x="2500" y="18074"/>
                    <a:pt x="2203" y="19586"/>
                  </a:cubicBezTo>
                  <a:cubicBezTo>
                    <a:pt x="1917" y="21026"/>
                    <a:pt x="0" y="22360"/>
                    <a:pt x="0" y="23896"/>
                  </a:cubicBezTo>
                  <a:cubicBezTo>
                    <a:pt x="0" y="25432"/>
                    <a:pt x="1917" y="26753"/>
                    <a:pt x="2203" y="28218"/>
                  </a:cubicBezTo>
                  <a:cubicBezTo>
                    <a:pt x="2500" y="29718"/>
                    <a:pt x="1250" y="31671"/>
                    <a:pt x="1810" y="33052"/>
                  </a:cubicBezTo>
                  <a:cubicBezTo>
                    <a:pt x="2393" y="34445"/>
                    <a:pt x="4679" y="34945"/>
                    <a:pt x="5513" y="36195"/>
                  </a:cubicBezTo>
                  <a:cubicBezTo>
                    <a:pt x="6346" y="37445"/>
                    <a:pt x="5941" y="39743"/>
                    <a:pt x="7001" y="40803"/>
                  </a:cubicBezTo>
                  <a:cubicBezTo>
                    <a:pt x="8049" y="41862"/>
                    <a:pt x="10359" y="41457"/>
                    <a:pt x="11609" y="42291"/>
                  </a:cubicBezTo>
                  <a:cubicBezTo>
                    <a:pt x="12859" y="43124"/>
                    <a:pt x="13347" y="45398"/>
                    <a:pt x="14752" y="45982"/>
                  </a:cubicBezTo>
                  <a:cubicBezTo>
                    <a:pt x="15017" y="46094"/>
                    <a:pt x="15304" y="46138"/>
                    <a:pt x="15604" y="46138"/>
                  </a:cubicBezTo>
                  <a:cubicBezTo>
                    <a:pt x="16698" y="46138"/>
                    <a:pt x="17975" y="45555"/>
                    <a:pt x="19084" y="45555"/>
                  </a:cubicBezTo>
                  <a:cubicBezTo>
                    <a:pt x="19256" y="45555"/>
                    <a:pt x="19424" y="45569"/>
                    <a:pt x="19586" y="45601"/>
                  </a:cubicBezTo>
                  <a:cubicBezTo>
                    <a:pt x="21027" y="45875"/>
                    <a:pt x="22372" y="47803"/>
                    <a:pt x="23908" y="47803"/>
                  </a:cubicBezTo>
                  <a:cubicBezTo>
                    <a:pt x="25432" y="47803"/>
                    <a:pt x="26754" y="45875"/>
                    <a:pt x="28218" y="45601"/>
                  </a:cubicBezTo>
                  <a:cubicBezTo>
                    <a:pt x="28382" y="45568"/>
                    <a:pt x="28551" y="45554"/>
                    <a:pt x="28724" y="45554"/>
                  </a:cubicBezTo>
                  <a:cubicBezTo>
                    <a:pt x="29835" y="45554"/>
                    <a:pt x="31114" y="46133"/>
                    <a:pt x="32208" y="46133"/>
                  </a:cubicBezTo>
                  <a:cubicBezTo>
                    <a:pt x="32505" y="46133"/>
                    <a:pt x="32789" y="46091"/>
                    <a:pt x="33052" y="45982"/>
                  </a:cubicBezTo>
                  <a:cubicBezTo>
                    <a:pt x="34457" y="45398"/>
                    <a:pt x="34945" y="43124"/>
                    <a:pt x="36195" y="42291"/>
                  </a:cubicBezTo>
                  <a:cubicBezTo>
                    <a:pt x="37445" y="41457"/>
                    <a:pt x="39755" y="41862"/>
                    <a:pt x="40815" y="40803"/>
                  </a:cubicBezTo>
                  <a:cubicBezTo>
                    <a:pt x="41863" y="39743"/>
                    <a:pt x="41470" y="37445"/>
                    <a:pt x="42303" y="36195"/>
                  </a:cubicBezTo>
                  <a:cubicBezTo>
                    <a:pt x="43137" y="34945"/>
                    <a:pt x="45411" y="34445"/>
                    <a:pt x="45994" y="33052"/>
                  </a:cubicBezTo>
                  <a:cubicBezTo>
                    <a:pt x="46566" y="31671"/>
                    <a:pt x="45303" y="29718"/>
                    <a:pt x="45601" y="28218"/>
                  </a:cubicBezTo>
                  <a:cubicBezTo>
                    <a:pt x="45887" y="26765"/>
                    <a:pt x="47804" y="25432"/>
                    <a:pt x="47804" y="23896"/>
                  </a:cubicBezTo>
                  <a:cubicBezTo>
                    <a:pt x="47804" y="22360"/>
                    <a:pt x="45887" y="21038"/>
                    <a:pt x="45601" y="19586"/>
                  </a:cubicBezTo>
                  <a:cubicBezTo>
                    <a:pt x="45303" y="18074"/>
                    <a:pt x="46554" y="16133"/>
                    <a:pt x="45994" y="14740"/>
                  </a:cubicBezTo>
                  <a:cubicBezTo>
                    <a:pt x="45411" y="13347"/>
                    <a:pt x="43137" y="12859"/>
                    <a:pt x="42303" y="11609"/>
                  </a:cubicBezTo>
                  <a:cubicBezTo>
                    <a:pt x="41470" y="10358"/>
                    <a:pt x="41863" y="8049"/>
                    <a:pt x="40815" y="6989"/>
                  </a:cubicBezTo>
                  <a:cubicBezTo>
                    <a:pt x="39755" y="5929"/>
                    <a:pt x="37445" y="6334"/>
                    <a:pt x="36195" y="5501"/>
                  </a:cubicBezTo>
                  <a:cubicBezTo>
                    <a:pt x="34945" y="4667"/>
                    <a:pt x="34457" y="2393"/>
                    <a:pt x="33052" y="1810"/>
                  </a:cubicBezTo>
                  <a:cubicBezTo>
                    <a:pt x="32789" y="1699"/>
                    <a:pt x="32505" y="1655"/>
                    <a:pt x="32207" y="1655"/>
                  </a:cubicBezTo>
                  <a:cubicBezTo>
                    <a:pt x="31110" y="1655"/>
                    <a:pt x="29828" y="2248"/>
                    <a:pt x="28715" y="2248"/>
                  </a:cubicBezTo>
                  <a:cubicBezTo>
                    <a:pt x="28545" y="2248"/>
                    <a:pt x="28379" y="2235"/>
                    <a:pt x="28218" y="2203"/>
                  </a:cubicBezTo>
                  <a:cubicBezTo>
                    <a:pt x="26777" y="1917"/>
                    <a:pt x="25432" y="0"/>
                    <a:pt x="23908" y="0"/>
                  </a:cubicBezTo>
                  <a:close/>
                </a:path>
              </a:pathLst>
            </a:custGeom>
            <a:noFill/>
            <a:ln w="28575">
              <a:solidFill>
                <a:srgbClr val="ECF26E"/>
              </a:solidFill>
              <a:prstDash val="dash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196;p25"/>
            <p:cNvSpPr/>
            <p:nvPr userDrawn="1"/>
          </p:nvSpPr>
          <p:spPr>
            <a:xfrm>
              <a:off x="3620184" y="293669"/>
              <a:ext cx="1702322" cy="1389579"/>
            </a:xfrm>
            <a:custGeom>
              <a:avLst/>
              <a:gdLst/>
              <a:ahLst/>
              <a:cxnLst/>
              <a:rect l="l" t="t" r="r" b="b"/>
              <a:pathLst>
                <a:path w="47804" h="47804" extrusionOk="0">
                  <a:moveTo>
                    <a:pt x="23908" y="0"/>
                  </a:moveTo>
                  <a:cubicBezTo>
                    <a:pt x="22372" y="0"/>
                    <a:pt x="21050" y="1917"/>
                    <a:pt x="19586" y="2203"/>
                  </a:cubicBezTo>
                  <a:cubicBezTo>
                    <a:pt x="19422" y="2235"/>
                    <a:pt x="19253" y="2249"/>
                    <a:pt x="19080" y="2249"/>
                  </a:cubicBezTo>
                  <a:cubicBezTo>
                    <a:pt x="17963" y="2249"/>
                    <a:pt x="16678" y="1664"/>
                    <a:pt x="15580" y="1664"/>
                  </a:cubicBezTo>
                  <a:cubicBezTo>
                    <a:pt x="15289" y="1664"/>
                    <a:pt x="15010" y="1705"/>
                    <a:pt x="14752" y="1810"/>
                  </a:cubicBezTo>
                  <a:cubicBezTo>
                    <a:pt x="13347" y="2393"/>
                    <a:pt x="12859" y="4667"/>
                    <a:pt x="11609" y="5501"/>
                  </a:cubicBezTo>
                  <a:cubicBezTo>
                    <a:pt x="10359" y="6334"/>
                    <a:pt x="8049" y="5929"/>
                    <a:pt x="7001" y="6989"/>
                  </a:cubicBezTo>
                  <a:cubicBezTo>
                    <a:pt x="5941" y="8049"/>
                    <a:pt x="6346" y="10358"/>
                    <a:pt x="5513" y="11609"/>
                  </a:cubicBezTo>
                  <a:cubicBezTo>
                    <a:pt x="4667" y="12859"/>
                    <a:pt x="2393" y="13347"/>
                    <a:pt x="1810" y="14740"/>
                  </a:cubicBezTo>
                  <a:cubicBezTo>
                    <a:pt x="1238" y="16133"/>
                    <a:pt x="2500" y="18074"/>
                    <a:pt x="2203" y="19586"/>
                  </a:cubicBezTo>
                  <a:cubicBezTo>
                    <a:pt x="1917" y="21026"/>
                    <a:pt x="0" y="22360"/>
                    <a:pt x="0" y="23896"/>
                  </a:cubicBezTo>
                  <a:cubicBezTo>
                    <a:pt x="0" y="25432"/>
                    <a:pt x="1917" y="26753"/>
                    <a:pt x="2203" y="28218"/>
                  </a:cubicBezTo>
                  <a:cubicBezTo>
                    <a:pt x="2500" y="29718"/>
                    <a:pt x="1250" y="31671"/>
                    <a:pt x="1810" y="33052"/>
                  </a:cubicBezTo>
                  <a:cubicBezTo>
                    <a:pt x="2393" y="34445"/>
                    <a:pt x="4679" y="34945"/>
                    <a:pt x="5513" y="36195"/>
                  </a:cubicBezTo>
                  <a:cubicBezTo>
                    <a:pt x="6346" y="37445"/>
                    <a:pt x="5941" y="39743"/>
                    <a:pt x="7001" y="40803"/>
                  </a:cubicBezTo>
                  <a:cubicBezTo>
                    <a:pt x="8049" y="41862"/>
                    <a:pt x="10359" y="41457"/>
                    <a:pt x="11609" y="42291"/>
                  </a:cubicBezTo>
                  <a:cubicBezTo>
                    <a:pt x="12859" y="43124"/>
                    <a:pt x="13347" y="45398"/>
                    <a:pt x="14752" y="45982"/>
                  </a:cubicBezTo>
                  <a:cubicBezTo>
                    <a:pt x="15017" y="46094"/>
                    <a:pt x="15304" y="46138"/>
                    <a:pt x="15604" y="46138"/>
                  </a:cubicBezTo>
                  <a:cubicBezTo>
                    <a:pt x="16698" y="46138"/>
                    <a:pt x="17975" y="45555"/>
                    <a:pt x="19084" y="45555"/>
                  </a:cubicBezTo>
                  <a:cubicBezTo>
                    <a:pt x="19256" y="45555"/>
                    <a:pt x="19424" y="45569"/>
                    <a:pt x="19586" y="45601"/>
                  </a:cubicBezTo>
                  <a:cubicBezTo>
                    <a:pt x="21027" y="45875"/>
                    <a:pt x="22372" y="47803"/>
                    <a:pt x="23908" y="47803"/>
                  </a:cubicBezTo>
                  <a:cubicBezTo>
                    <a:pt x="25432" y="47803"/>
                    <a:pt x="26754" y="45875"/>
                    <a:pt x="28218" y="45601"/>
                  </a:cubicBezTo>
                  <a:cubicBezTo>
                    <a:pt x="28382" y="45568"/>
                    <a:pt x="28551" y="45554"/>
                    <a:pt x="28724" y="45554"/>
                  </a:cubicBezTo>
                  <a:cubicBezTo>
                    <a:pt x="29835" y="45554"/>
                    <a:pt x="31114" y="46133"/>
                    <a:pt x="32208" y="46133"/>
                  </a:cubicBezTo>
                  <a:cubicBezTo>
                    <a:pt x="32505" y="46133"/>
                    <a:pt x="32789" y="46091"/>
                    <a:pt x="33052" y="45982"/>
                  </a:cubicBezTo>
                  <a:cubicBezTo>
                    <a:pt x="34457" y="45398"/>
                    <a:pt x="34945" y="43124"/>
                    <a:pt x="36195" y="42291"/>
                  </a:cubicBezTo>
                  <a:cubicBezTo>
                    <a:pt x="37445" y="41457"/>
                    <a:pt x="39755" y="41862"/>
                    <a:pt x="40815" y="40803"/>
                  </a:cubicBezTo>
                  <a:cubicBezTo>
                    <a:pt x="41863" y="39743"/>
                    <a:pt x="41470" y="37445"/>
                    <a:pt x="42303" y="36195"/>
                  </a:cubicBezTo>
                  <a:cubicBezTo>
                    <a:pt x="43137" y="34945"/>
                    <a:pt x="45411" y="34445"/>
                    <a:pt x="45994" y="33052"/>
                  </a:cubicBezTo>
                  <a:cubicBezTo>
                    <a:pt x="46566" y="31671"/>
                    <a:pt x="45303" y="29718"/>
                    <a:pt x="45601" y="28218"/>
                  </a:cubicBezTo>
                  <a:cubicBezTo>
                    <a:pt x="45887" y="26765"/>
                    <a:pt x="47804" y="25432"/>
                    <a:pt x="47804" y="23896"/>
                  </a:cubicBezTo>
                  <a:cubicBezTo>
                    <a:pt x="47804" y="22360"/>
                    <a:pt x="45887" y="21038"/>
                    <a:pt x="45601" y="19586"/>
                  </a:cubicBezTo>
                  <a:cubicBezTo>
                    <a:pt x="45303" y="18074"/>
                    <a:pt x="46554" y="16133"/>
                    <a:pt x="45994" y="14740"/>
                  </a:cubicBezTo>
                  <a:cubicBezTo>
                    <a:pt x="45411" y="13347"/>
                    <a:pt x="43137" y="12859"/>
                    <a:pt x="42303" y="11609"/>
                  </a:cubicBezTo>
                  <a:cubicBezTo>
                    <a:pt x="41470" y="10358"/>
                    <a:pt x="41863" y="8049"/>
                    <a:pt x="40815" y="6989"/>
                  </a:cubicBezTo>
                  <a:cubicBezTo>
                    <a:pt x="39755" y="5929"/>
                    <a:pt x="37445" y="6334"/>
                    <a:pt x="36195" y="5501"/>
                  </a:cubicBezTo>
                  <a:cubicBezTo>
                    <a:pt x="34945" y="4667"/>
                    <a:pt x="34457" y="2393"/>
                    <a:pt x="33052" y="1810"/>
                  </a:cubicBezTo>
                  <a:cubicBezTo>
                    <a:pt x="32789" y="1699"/>
                    <a:pt x="32505" y="1655"/>
                    <a:pt x="32207" y="1655"/>
                  </a:cubicBezTo>
                  <a:cubicBezTo>
                    <a:pt x="31110" y="1655"/>
                    <a:pt x="29828" y="2248"/>
                    <a:pt x="28715" y="2248"/>
                  </a:cubicBezTo>
                  <a:cubicBezTo>
                    <a:pt x="28545" y="2248"/>
                    <a:pt x="28379" y="2235"/>
                    <a:pt x="28218" y="2203"/>
                  </a:cubicBezTo>
                  <a:cubicBezTo>
                    <a:pt x="26777" y="1917"/>
                    <a:pt x="25432" y="0"/>
                    <a:pt x="23908" y="0"/>
                  </a:cubicBezTo>
                  <a:close/>
                </a:path>
              </a:pathLst>
            </a:custGeom>
            <a:solidFill>
              <a:srgbClr val="F3F7A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TextBox 35"/>
            <p:cNvSpPr txBox="1"/>
            <p:nvPr userDrawn="1"/>
          </p:nvSpPr>
          <p:spPr>
            <a:xfrm>
              <a:off x="3693975" y="710267"/>
              <a:ext cx="167225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ln>
                    <a:solidFill>
                      <a:srgbClr val="438030"/>
                    </a:solidFill>
                  </a:ln>
                  <a:solidFill>
                    <a:srgbClr val="92D050"/>
                  </a:solidFill>
                  <a:latin typeface="UTM Cookies" panose="02040603050506020204" pitchFamily="18" charset="0"/>
                </a:rPr>
                <a:t>CHỦ</a:t>
              </a:r>
              <a:r>
                <a:rPr lang="en-US" sz="2800" baseline="0" dirty="0" smtClean="0">
                  <a:ln>
                    <a:solidFill>
                      <a:srgbClr val="438030"/>
                    </a:solidFill>
                  </a:ln>
                  <a:solidFill>
                    <a:srgbClr val="92D050"/>
                  </a:solidFill>
                  <a:latin typeface="UTM Cookies" panose="02040603050506020204" pitchFamily="18" charset="0"/>
                </a:rPr>
                <a:t> ĐỀ 5</a:t>
              </a:r>
              <a:endParaRPr lang="en-US" sz="2800" dirty="0">
                <a:ln>
                  <a:solidFill>
                    <a:srgbClr val="438030"/>
                  </a:solidFill>
                </a:ln>
                <a:solidFill>
                  <a:srgbClr val="92D050"/>
                </a:solidFill>
                <a:latin typeface="UTM Cookies" panose="02040603050506020204" pitchFamily="18" charset="0"/>
              </a:endParaRPr>
            </a:p>
          </p:txBody>
        </p:sp>
      </p:grpSp>
      <p:sp>
        <p:nvSpPr>
          <p:cNvPr id="37" name="Google Shape;273;p25"/>
          <p:cNvSpPr/>
          <p:nvPr userDrawn="1"/>
        </p:nvSpPr>
        <p:spPr>
          <a:xfrm rot="-1177723">
            <a:off x="3806029" y="351926"/>
            <a:ext cx="312170" cy="300110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chemeClr val="accen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8" name="Google Shape;201;p25"/>
          <p:cNvGrpSpPr/>
          <p:nvPr userDrawn="1"/>
        </p:nvGrpSpPr>
        <p:grpSpPr>
          <a:xfrm rot="186006">
            <a:off x="3963397" y="1246298"/>
            <a:ext cx="501149" cy="1012800"/>
            <a:chOff x="656025" y="2751350"/>
            <a:chExt cx="311375" cy="629275"/>
          </a:xfrm>
        </p:grpSpPr>
        <p:sp>
          <p:nvSpPr>
            <p:cNvPr id="39" name="Google Shape;202;p25"/>
            <p:cNvSpPr/>
            <p:nvPr/>
          </p:nvSpPr>
          <p:spPr>
            <a:xfrm>
              <a:off x="671800" y="2842750"/>
              <a:ext cx="278625" cy="389950"/>
            </a:xfrm>
            <a:custGeom>
              <a:avLst/>
              <a:gdLst/>
              <a:ahLst/>
              <a:cxnLst/>
              <a:rect l="l" t="t" r="r" b="b"/>
              <a:pathLst>
                <a:path w="11145" h="15598" extrusionOk="0">
                  <a:moveTo>
                    <a:pt x="11109" y="5679"/>
                  </a:moveTo>
                  <a:cubicBezTo>
                    <a:pt x="11002" y="6906"/>
                    <a:pt x="10573" y="8335"/>
                    <a:pt x="9692" y="9620"/>
                  </a:cubicBezTo>
                  <a:cubicBezTo>
                    <a:pt x="9502" y="9882"/>
                    <a:pt x="9347" y="10180"/>
                    <a:pt x="9144" y="10442"/>
                  </a:cubicBezTo>
                  <a:cubicBezTo>
                    <a:pt x="8347" y="11454"/>
                    <a:pt x="8204" y="12680"/>
                    <a:pt x="8001" y="13895"/>
                  </a:cubicBezTo>
                  <a:cubicBezTo>
                    <a:pt x="7966" y="14097"/>
                    <a:pt x="8025" y="14323"/>
                    <a:pt x="8049" y="14550"/>
                  </a:cubicBezTo>
                  <a:cubicBezTo>
                    <a:pt x="8073" y="15050"/>
                    <a:pt x="8001" y="15169"/>
                    <a:pt x="7513" y="15300"/>
                  </a:cubicBezTo>
                  <a:cubicBezTo>
                    <a:pt x="6763" y="15526"/>
                    <a:pt x="5989" y="15597"/>
                    <a:pt x="5227" y="15419"/>
                  </a:cubicBezTo>
                  <a:cubicBezTo>
                    <a:pt x="4727" y="15300"/>
                    <a:pt x="4215" y="15157"/>
                    <a:pt x="3703" y="15026"/>
                  </a:cubicBezTo>
                  <a:cubicBezTo>
                    <a:pt x="3489" y="14966"/>
                    <a:pt x="3322" y="14859"/>
                    <a:pt x="3358" y="14609"/>
                  </a:cubicBezTo>
                  <a:cubicBezTo>
                    <a:pt x="3501" y="13037"/>
                    <a:pt x="2810" y="11787"/>
                    <a:pt x="1810" y="10680"/>
                  </a:cubicBezTo>
                  <a:cubicBezTo>
                    <a:pt x="1048" y="9847"/>
                    <a:pt x="536" y="8894"/>
                    <a:pt x="215" y="7823"/>
                  </a:cubicBezTo>
                  <a:cubicBezTo>
                    <a:pt x="0" y="7132"/>
                    <a:pt x="48" y="6418"/>
                    <a:pt x="143" y="5715"/>
                  </a:cubicBezTo>
                  <a:cubicBezTo>
                    <a:pt x="358" y="3929"/>
                    <a:pt x="1155" y="2465"/>
                    <a:pt x="2560" y="1346"/>
                  </a:cubicBezTo>
                  <a:cubicBezTo>
                    <a:pt x="2917" y="1060"/>
                    <a:pt x="3358" y="834"/>
                    <a:pt x="3775" y="691"/>
                  </a:cubicBezTo>
                  <a:cubicBezTo>
                    <a:pt x="4322" y="500"/>
                    <a:pt x="4918" y="357"/>
                    <a:pt x="5501" y="274"/>
                  </a:cubicBezTo>
                  <a:cubicBezTo>
                    <a:pt x="7347" y="0"/>
                    <a:pt x="8752" y="750"/>
                    <a:pt x="9966" y="2119"/>
                  </a:cubicBezTo>
                  <a:cubicBezTo>
                    <a:pt x="10823" y="3096"/>
                    <a:pt x="11145" y="4167"/>
                    <a:pt x="11109" y="5679"/>
                  </a:cubicBezTo>
                  <a:close/>
                  <a:moveTo>
                    <a:pt x="3489" y="5477"/>
                  </a:moveTo>
                  <a:cubicBezTo>
                    <a:pt x="3775" y="5751"/>
                    <a:pt x="3941" y="5548"/>
                    <a:pt x="4096" y="5477"/>
                  </a:cubicBezTo>
                  <a:cubicBezTo>
                    <a:pt x="4572" y="5275"/>
                    <a:pt x="5037" y="4989"/>
                    <a:pt x="5537" y="4846"/>
                  </a:cubicBezTo>
                  <a:cubicBezTo>
                    <a:pt x="6704" y="4513"/>
                    <a:pt x="7787" y="5644"/>
                    <a:pt x="7466" y="6834"/>
                  </a:cubicBezTo>
                  <a:cubicBezTo>
                    <a:pt x="7358" y="6799"/>
                    <a:pt x="7251" y="6787"/>
                    <a:pt x="7156" y="6763"/>
                  </a:cubicBezTo>
                  <a:cubicBezTo>
                    <a:pt x="6049" y="6370"/>
                    <a:pt x="4930" y="6715"/>
                    <a:pt x="4215" y="7656"/>
                  </a:cubicBezTo>
                  <a:cubicBezTo>
                    <a:pt x="3668" y="8394"/>
                    <a:pt x="3703" y="8977"/>
                    <a:pt x="4310" y="9668"/>
                  </a:cubicBezTo>
                  <a:cubicBezTo>
                    <a:pt x="4787" y="10180"/>
                    <a:pt x="5334" y="10525"/>
                    <a:pt x="6061" y="10216"/>
                  </a:cubicBezTo>
                  <a:cubicBezTo>
                    <a:pt x="6335" y="10097"/>
                    <a:pt x="6585" y="9882"/>
                    <a:pt x="6823" y="9692"/>
                  </a:cubicBezTo>
                  <a:cubicBezTo>
                    <a:pt x="7001" y="9549"/>
                    <a:pt x="7168" y="9382"/>
                    <a:pt x="7418" y="9132"/>
                  </a:cubicBezTo>
                  <a:cubicBezTo>
                    <a:pt x="7489" y="9573"/>
                    <a:pt x="7537" y="9882"/>
                    <a:pt x="7597" y="10204"/>
                  </a:cubicBezTo>
                  <a:lnTo>
                    <a:pt x="7728" y="10204"/>
                  </a:lnTo>
                  <a:cubicBezTo>
                    <a:pt x="7787" y="9978"/>
                    <a:pt x="7882" y="9751"/>
                    <a:pt x="7906" y="9525"/>
                  </a:cubicBezTo>
                  <a:cubicBezTo>
                    <a:pt x="7966" y="8870"/>
                    <a:pt x="8013" y="8215"/>
                    <a:pt x="8025" y="7561"/>
                  </a:cubicBezTo>
                  <a:cubicBezTo>
                    <a:pt x="8049" y="7108"/>
                    <a:pt x="8049" y="6644"/>
                    <a:pt x="8013" y="6179"/>
                  </a:cubicBezTo>
                  <a:cubicBezTo>
                    <a:pt x="7894" y="4929"/>
                    <a:pt x="6525" y="3810"/>
                    <a:pt x="5382" y="4394"/>
                  </a:cubicBezTo>
                  <a:cubicBezTo>
                    <a:pt x="5311" y="4441"/>
                    <a:pt x="5215" y="4441"/>
                    <a:pt x="5132" y="4465"/>
                  </a:cubicBezTo>
                  <a:cubicBezTo>
                    <a:pt x="4513" y="4703"/>
                    <a:pt x="3977" y="5001"/>
                    <a:pt x="3489" y="547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203;p25"/>
            <p:cNvSpPr/>
            <p:nvPr/>
          </p:nvSpPr>
          <p:spPr>
            <a:xfrm>
              <a:off x="745325" y="3232075"/>
              <a:ext cx="156000" cy="130100"/>
            </a:xfrm>
            <a:custGeom>
              <a:avLst/>
              <a:gdLst/>
              <a:ahLst/>
              <a:cxnLst/>
              <a:rect l="l" t="t" r="r" b="b"/>
              <a:pathLst>
                <a:path w="6240" h="5204" extrusionOk="0">
                  <a:moveTo>
                    <a:pt x="5465" y="0"/>
                  </a:moveTo>
                  <a:cubicBezTo>
                    <a:pt x="6215" y="643"/>
                    <a:pt x="6239" y="858"/>
                    <a:pt x="5620" y="1572"/>
                  </a:cubicBezTo>
                  <a:cubicBezTo>
                    <a:pt x="5430" y="1798"/>
                    <a:pt x="5370" y="1989"/>
                    <a:pt x="5501" y="2286"/>
                  </a:cubicBezTo>
                  <a:cubicBezTo>
                    <a:pt x="5668" y="2679"/>
                    <a:pt x="5668" y="3060"/>
                    <a:pt x="5203" y="3299"/>
                  </a:cubicBezTo>
                  <a:cubicBezTo>
                    <a:pt x="4989" y="3418"/>
                    <a:pt x="4989" y="3632"/>
                    <a:pt x="5084" y="3870"/>
                  </a:cubicBezTo>
                  <a:cubicBezTo>
                    <a:pt x="5501" y="4823"/>
                    <a:pt x="5370" y="5096"/>
                    <a:pt x="4346" y="5168"/>
                  </a:cubicBezTo>
                  <a:cubicBezTo>
                    <a:pt x="3536" y="5204"/>
                    <a:pt x="2715" y="5180"/>
                    <a:pt x="1917" y="5144"/>
                  </a:cubicBezTo>
                  <a:cubicBezTo>
                    <a:pt x="1441" y="5132"/>
                    <a:pt x="1024" y="4930"/>
                    <a:pt x="691" y="4572"/>
                  </a:cubicBezTo>
                  <a:cubicBezTo>
                    <a:pt x="500" y="4346"/>
                    <a:pt x="417" y="4120"/>
                    <a:pt x="572" y="3858"/>
                  </a:cubicBezTo>
                  <a:cubicBezTo>
                    <a:pt x="774" y="3513"/>
                    <a:pt x="846" y="3239"/>
                    <a:pt x="429" y="2965"/>
                  </a:cubicBezTo>
                  <a:cubicBezTo>
                    <a:pt x="143" y="2763"/>
                    <a:pt x="179" y="2501"/>
                    <a:pt x="393" y="2215"/>
                  </a:cubicBezTo>
                  <a:cubicBezTo>
                    <a:pt x="477" y="2132"/>
                    <a:pt x="560" y="2072"/>
                    <a:pt x="631" y="1989"/>
                  </a:cubicBezTo>
                  <a:cubicBezTo>
                    <a:pt x="929" y="1667"/>
                    <a:pt x="905" y="1536"/>
                    <a:pt x="572" y="1251"/>
                  </a:cubicBezTo>
                  <a:cubicBezTo>
                    <a:pt x="393" y="1096"/>
                    <a:pt x="191" y="941"/>
                    <a:pt x="72" y="739"/>
                  </a:cubicBezTo>
                  <a:cubicBezTo>
                    <a:pt x="0" y="608"/>
                    <a:pt x="0" y="346"/>
                    <a:pt x="84" y="203"/>
                  </a:cubicBezTo>
                  <a:cubicBezTo>
                    <a:pt x="179" y="84"/>
                    <a:pt x="429" y="0"/>
                    <a:pt x="596" y="12"/>
                  </a:cubicBezTo>
                  <a:cubicBezTo>
                    <a:pt x="929" y="48"/>
                    <a:pt x="1274" y="143"/>
                    <a:pt x="1620" y="251"/>
                  </a:cubicBezTo>
                  <a:cubicBezTo>
                    <a:pt x="2917" y="655"/>
                    <a:pt x="4179" y="489"/>
                    <a:pt x="5465" y="0"/>
                  </a:cubicBezTo>
                  <a:close/>
                  <a:moveTo>
                    <a:pt x="1667" y="1513"/>
                  </a:moveTo>
                  <a:cubicBezTo>
                    <a:pt x="2084" y="2025"/>
                    <a:pt x="2441" y="2096"/>
                    <a:pt x="3941" y="2108"/>
                  </a:cubicBezTo>
                  <a:cubicBezTo>
                    <a:pt x="4156" y="2108"/>
                    <a:pt x="4394" y="2167"/>
                    <a:pt x="4477" y="1786"/>
                  </a:cubicBezTo>
                  <a:cubicBezTo>
                    <a:pt x="3548" y="1691"/>
                    <a:pt x="2679" y="1620"/>
                    <a:pt x="1667" y="1513"/>
                  </a:cubicBezTo>
                  <a:close/>
                  <a:moveTo>
                    <a:pt x="4096" y="3406"/>
                  </a:moveTo>
                  <a:cubicBezTo>
                    <a:pt x="3239" y="3632"/>
                    <a:pt x="2465" y="3287"/>
                    <a:pt x="1620" y="3394"/>
                  </a:cubicBezTo>
                  <a:cubicBezTo>
                    <a:pt x="1953" y="3810"/>
                    <a:pt x="2393" y="3941"/>
                    <a:pt x="3167" y="3918"/>
                  </a:cubicBezTo>
                  <a:cubicBezTo>
                    <a:pt x="3501" y="3918"/>
                    <a:pt x="3870" y="3953"/>
                    <a:pt x="4096" y="3406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204;p25"/>
            <p:cNvSpPr/>
            <p:nvPr/>
          </p:nvSpPr>
          <p:spPr>
            <a:xfrm>
              <a:off x="787000" y="3269875"/>
              <a:ext cx="70250" cy="16400"/>
            </a:xfrm>
            <a:custGeom>
              <a:avLst/>
              <a:gdLst/>
              <a:ahLst/>
              <a:cxnLst/>
              <a:rect l="l" t="t" r="r" b="b"/>
              <a:pathLst>
                <a:path w="2810" h="656" extrusionOk="0">
                  <a:moveTo>
                    <a:pt x="0" y="1"/>
                  </a:moveTo>
                  <a:cubicBezTo>
                    <a:pt x="1012" y="96"/>
                    <a:pt x="1881" y="179"/>
                    <a:pt x="2810" y="274"/>
                  </a:cubicBezTo>
                  <a:cubicBezTo>
                    <a:pt x="2703" y="655"/>
                    <a:pt x="2465" y="596"/>
                    <a:pt x="2274" y="596"/>
                  </a:cubicBezTo>
                  <a:cubicBezTo>
                    <a:pt x="774" y="584"/>
                    <a:pt x="429" y="513"/>
                    <a:pt x="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205;p25"/>
            <p:cNvSpPr/>
            <p:nvPr/>
          </p:nvSpPr>
          <p:spPr>
            <a:xfrm>
              <a:off x="785500" y="3314225"/>
              <a:ext cx="62225" cy="16700"/>
            </a:xfrm>
            <a:custGeom>
              <a:avLst/>
              <a:gdLst/>
              <a:ahLst/>
              <a:cxnLst/>
              <a:rect l="l" t="t" r="r" b="b"/>
              <a:pathLst>
                <a:path w="2489" h="668" extrusionOk="0">
                  <a:moveTo>
                    <a:pt x="2489" y="120"/>
                  </a:moveTo>
                  <a:cubicBezTo>
                    <a:pt x="2263" y="667"/>
                    <a:pt x="1894" y="632"/>
                    <a:pt x="1548" y="644"/>
                  </a:cubicBezTo>
                  <a:cubicBezTo>
                    <a:pt x="775" y="655"/>
                    <a:pt x="346" y="524"/>
                    <a:pt x="1" y="120"/>
                  </a:cubicBezTo>
                  <a:cubicBezTo>
                    <a:pt x="858" y="1"/>
                    <a:pt x="1620" y="346"/>
                    <a:pt x="2489" y="12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206;p25"/>
            <p:cNvSpPr/>
            <p:nvPr/>
          </p:nvSpPr>
          <p:spPr>
            <a:xfrm>
              <a:off x="777175" y="3019250"/>
              <a:ext cx="81575" cy="76225"/>
            </a:xfrm>
            <a:custGeom>
              <a:avLst/>
              <a:gdLst/>
              <a:ahLst/>
              <a:cxnLst/>
              <a:rect l="l" t="t" r="r" b="b"/>
              <a:pathLst>
                <a:path w="3263" h="3049" extrusionOk="0">
                  <a:moveTo>
                    <a:pt x="3263" y="548"/>
                  </a:moveTo>
                  <a:cubicBezTo>
                    <a:pt x="3120" y="1477"/>
                    <a:pt x="2715" y="2227"/>
                    <a:pt x="1881" y="2679"/>
                  </a:cubicBezTo>
                  <a:cubicBezTo>
                    <a:pt x="1179" y="3049"/>
                    <a:pt x="119" y="2453"/>
                    <a:pt x="48" y="1656"/>
                  </a:cubicBezTo>
                  <a:cubicBezTo>
                    <a:pt x="0" y="1251"/>
                    <a:pt x="429" y="608"/>
                    <a:pt x="869" y="405"/>
                  </a:cubicBezTo>
                  <a:cubicBezTo>
                    <a:pt x="1655" y="1"/>
                    <a:pt x="2429" y="48"/>
                    <a:pt x="3263" y="548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207;p25"/>
            <p:cNvSpPr/>
            <p:nvPr/>
          </p:nvSpPr>
          <p:spPr>
            <a:xfrm>
              <a:off x="656025" y="2832325"/>
              <a:ext cx="311375" cy="548300"/>
            </a:xfrm>
            <a:custGeom>
              <a:avLst/>
              <a:gdLst/>
              <a:ahLst/>
              <a:cxnLst/>
              <a:rect l="l" t="t" r="r" b="b"/>
              <a:pathLst>
                <a:path w="12455" h="21932" extrusionOk="0">
                  <a:moveTo>
                    <a:pt x="10585" y="1489"/>
                  </a:moveTo>
                  <a:cubicBezTo>
                    <a:pt x="9525" y="512"/>
                    <a:pt x="8275" y="0"/>
                    <a:pt x="6870" y="0"/>
                  </a:cubicBezTo>
                  <a:cubicBezTo>
                    <a:pt x="6144" y="0"/>
                    <a:pt x="5358" y="143"/>
                    <a:pt x="4525" y="417"/>
                  </a:cubicBezTo>
                  <a:cubicBezTo>
                    <a:pt x="3346" y="810"/>
                    <a:pt x="2358" y="1572"/>
                    <a:pt x="1512" y="2727"/>
                  </a:cubicBezTo>
                  <a:cubicBezTo>
                    <a:pt x="441" y="4227"/>
                    <a:pt x="0" y="5942"/>
                    <a:pt x="215" y="7835"/>
                  </a:cubicBezTo>
                  <a:cubicBezTo>
                    <a:pt x="381" y="9275"/>
                    <a:pt x="1191" y="10418"/>
                    <a:pt x="1989" y="11478"/>
                  </a:cubicBezTo>
                  <a:lnTo>
                    <a:pt x="2144" y="11669"/>
                  </a:lnTo>
                  <a:cubicBezTo>
                    <a:pt x="2703" y="12419"/>
                    <a:pt x="3251" y="13109"/>
                    <a:pt x="3346" y="14050"/>
                  </a:cubicBezTo>
                  <a:cubicBezTo>
                    <a:pt x="3358" y="14145"/>
                    <a:pt x="3358" y="14240"/>
                    <a:pt x="3370" y="14336"/>
                  </a:cubicBezTo>
                  <a:cubicBezTo>
                    <a:pt x="3406" y="14645"/>
                    <a:pt x="3453" y="14978"/>
                    <a:pt x="3453" y="15288"/>
                  </a:cubicBezTo>
                  <a:cubicBezTo>
                    <a:pt x="3453" y="15371"/>
                    <a:pt x="3370" y="15526"/>
                    <a:pt x="3275" y="15645"/>
                  </a:cubicBezTo>
                  <a:cubicBezTo>
                    <a:pt x="2822" y="16121"/>
                    <a:pt x="2775" y="16645"/>
                    <a:pt x="3132" y="17205"/>
                  </a:cubicBezTo>
                  <a:cubicBezTo>
                    <a:pt x="3215" y="17336"/>
                    <a:pt x="3298" y="17455"/>
                    <a:pt x="3394" y="17598"/>
                  </a:cubicBezTo>
                  <a:lnTo>
                    <a:pt x="3477" y="17729"/>
                  </a:lnTo>
                  <a:cubicBezTo>
                    <a:pt x="3072" y="18503"/>
                    <a:pt x="3072" y="18574"/>
                    <a:pt x="3453" y="19408"/>
                  </a:cubicBezTo>
                  <a:lnTo>
                    <a:pt x="3465" y="19443"/>
                  </a:lnTo>
                  <a:cubicBezTo>
                    <a:pt x="3513" y="19539"/>
                    <a:pt x="3489" y="19693"/>
                    <a:pt x="3465" y="19836"/>
                  </a:cubicBezTo>
                  <a:lnTo>
                    <a:pt x="3465" y="19860"/>
                  </a:lnTo>
                  <a:cubicBezTo>
                    <a:pt x="3370" y="20574"/>
                    <a:pt x="3608" y="21086"/>
                    <a:pt x="4168" y="21420"/>
                  </a:cubicBezTo>
                  <a:lnTo>
                    <a:pt x="4179" y="21432"/>
                  </a:lnTo>
                  <a:cubicBezTo>
                    <a:pt x="4477" y="21610"/>
                    <a:pt x="4834" y="21813"/>
                    <a:pt x="5192" y="21836"/>
                  </a:cubicBezTo>
                  <a:lnTo>
                    <a:pt x="5215" y="21836"/>
                  </a:lnTo>
                  <a:cubicBezTo>
                    <a:pt x="5751" y="21884"/>
                    <a:pt x="6311" y="21932"/>
                    <a:pt x="6858" y="21932"/>
                  </a:cubicBezTo>
                  <a:cubicBezTo>
                    <a:pt x="7406" y="21932"/>
                    <a:pt x="7882" y="21884"/>
                    <a:pt x="8335" y="21777"/>
                  </a:cubicBezTo>
                  <a:cubicBezTo>
                    <a:pt x="8525" y="21729"/>
                    <a:pt x="8704" y="21670"/>
                    <a:pt x="8871" y="21610"/>
                  </a:cubicBezTo>
                  <a:cubicBezTo>
                    <a:pt x="9323" y="21408"/>
                    <a:pt x="9549" y="21063"/>
                    <a:pt x="9537" y="20598"/>
                  </a:cubicBezTo>
                  <a:cubicBezTo>
                    <a:pt x="9537" y="20479"/>
                    <a:pt x="9502" y="20360"/>
                    <a:pt x="9490" y="20241"/>
                  </a:cubicBezTo>
                  <a:cubicBezTo>
                    <a:pt x="9478" y="20146"/>
                    <a:pt x="9466" y="20051"/>
                    <a:pt x="9466" y="19943"/>
                  </a:cubicBezTo>
                  <a:lnTo>
                    <a:pt x="9466" y="19920"/>
                  </a:lnTo>
                  <a:cubicBezTo>
                    <a:pt x="9466" y="19860"/>
                    <a:pt x="9442" y="19729"/>
                    <a:pt x="9466" y="19693"/>
                  </a:cubicBezTo>
                  <a:cubicBezTo>
                    <a:pt x="9799" y="19324"/>
                    <a:pt x="9787" y="18872"/>
                    <a:pt x="9787" y="18479"/>
                  </a:cubicBezTo>
                  <a:cubicBezTo>
                    <a:pt x="9787" y="18134"/>
                    <a:pt x="9847" y="17872"/>
                    <a:pt x="10002" y="17610"/>
                  </a:cubicBezTo>
                  <a:cubicBezTo>
                    <a:pt x="10430" y="16836"/>
                    <a:pt x="10299" y="16157"/>
                    <a:pt x="9597" y="15562"/>
                  </a:cubicBezTo>
                  <a:cubicBezTo>
                    <a:pt x="9430" y="15419"/>
                    <a:pt x="9371" y="15276"/>
                    <a:pt x="9359" y="15038"/>
                  </a:cubicBezTo>
                  <a:cubicBezTo>
                    <a:pt x="9311" y="14157"/>
                    <a:pt x="9442" y="13264"/>
                    <a:pt x="9764" y="12311"/>
                  </a:cubicBezTo>
                  <a:cubicBezTo>
                    <a:pt x="9954" y="11728"/>
                    <a:pt x="10275" y="11240"/>
                    <a:pt x="10621" y="10716"/>
                  </a:cubicBezTo>
                  <a:cubicBezTo>
                    <a:pt x="10728" y="10561"/>
                    <a:pt x="10847" y="10395"/>
                    <a:pt x="10954" y="10228"/>
                  </a:cubicBezTo>
                  <a:cubicBezTo>
                    <a:pt x="11966" y="8609"/>
                    <a:pt x="12454" y="6989"/>
                    <a:pt x="12419" y="5239"/>
                  </a:cubicBezTo>
                  <a:cubicBezTo>
                    <a:pt x="12383" y="3834"/>
                    <a:pt x="11788" y="2608"/>
                    <a:pt x="10585" y="1489"/>
                  </a:cubicBezTo>
                  <a:close/>
                  <a:moveTo>
                    <a:pt x="9990" y="10287"/>
                  </a:moveTo>
                  <a:cubicBezTo>
                    <a:pt x="9883" y="10454"/>
                    <a:pt x="9775" y="10621"/>
                    <a:pt x="9656" y="10764"/>
                  </a:cubicBezTo>
                  <a:cubicBezTo>
                    <a:pt x="8894" y="11728"/>
                    <a:pt x="8716" y="12883"/>
                    <a:pt x="8537" y="13990"/>
                  </a:cubicBezTo>
                  <a:lnTo>
                    <a:pt x="8501" y="14288"/>
                  </a:lnTo>
                  <a:cubicBezTo>
                    <a:pt x="8466" y="14455"/>
                    <a:pt x="8501" y="14609"/>
                    <a:pt x="8513" y="14752"/>
                  </a:cubicBezTo>
                  <a:cubicBezTo>
                    <a:pt x="8525" y="14824"/>
                    <a:pt x="8537" y="14907"/>
                    <a:pt x="8537" y="14978"/>
                  </a:cubicBezTo>
                  <a:cubicBezTo>
                    <a:pt x="8561" y="15419"/>
                    <a:pt x="8525" y="15467"/>
                    <a:pt x="8120" y="15586"/>
                  </a:cubicBezTo>
                  <a:cubicBezTo>
                    <a:pt x="7644" y="15717"/>
                    <a:pt x="7204" y="15800"/>
                    <a:pt x="6763" y="15800"/>
                  </a:cubicBezTo>
                  <a:lnTo>
                    <a:pt x="6763" y="15800"/>
                  </a:lnTo>
                  <a:cubicBezTo>
                    <a:pt x="6489" y="15800"/>
                    <a:pt x="6204" y="15764"/>
                    <a:pt x="5918" y="15705"/>
                  </a:cubicBezTo>
                  <a:cubicBezTo>
                    <a:pt x="5525" y="15621"/>
                    <a:pt x="5108" y="15502"/>
                    <a:pt x="4715" y="15395"/>
                  </a:cubicBezTo>
                  <a:lnTo>
                    <a:pt x="4406" y="15300"/>
                  </a:lnTo>
                  <a:cubicBezTo>
                    <a:pt x="4168" y="15240"/>
                    <a:pt x="4156" y="15145"/>
                    <a:pt x="4168" y="15050"/>
                  </a:cubicBezTo>
                  <a:cubicBezTo>
                    <a:pt x="4299" y="13657"/>
                    <a:pt x="3798" y="12359"/>
                    <a:pt x="2572" y="11014"/>
                  </a:cubicBezTo>
                  <a:cubicBezTo>
                    <a:pt x="1858" y="10228"/>
                    <a:pt x="1358" y="9299"/>
                    <a:pt x="1012" y="8216"/>
                  </a:cubicBezTo>
                  <a:cubicBezTo>
                    <a:pt x="798" y="7537"/>
                    <a:pt x="858" y="6847"/>
                    <a:pt x="953" y="6180"/>
                  </a:cubicBezTo>
                  <a:cubicBezTo>
                    <a:pt x="1179" y="4406"/>
                    <a:pt x="1977" y="2965"/>
                    <a:pt x="3334" y="1905"/>
                  </a:cubicBezTo>
                  <a:cubicBezTo>
                    <a:pt x="3656" y="1655"/>
                    <a:pt x="4060" y="1429"/>
                    <a:pt x="4513" y="1286"/>
                  </a:cubicBezTo>
                  <a:cubicBezTo>
                    <a:pt x="5049" y="1084"/>
                    <a:pt x="5608" y="953"/>
                    <a:pt x="6204" y="870"/>
                  </a:cubicBezTo>
                  <a:cubicBezTo>
                    <a:pt x="6442" y="834"/>
                    <a:pt x="6680" y="810"/>
                    <a:pt x="6918" y="810"/>
                  </a:cubicBezTo>
                  <a:cubicBezTo>
                    <a:pt x="8263" y="810"/>
                    <a:pt x="9430" y="1417"/>
                    <a:pt x="10549" y="2656"/>
                  </a:cubicBezTo>
                  <a:cubicBezTo>
                    <a:pt x="11323" y="3513"/>
                    <a:pt x="11657" y="4537"/>
                    <a:pt x="11621" y="6061"/>
                  </a:cubicBezTo>
                  <a:cubicBezTo>
                    <a:pt x="11502" y="7430"/>
                    <a:pt x="11014" y="8811"/>
                    <a:pt x="10240" y="9930"/>
                  </a:cubicBezTo>
                  <a:cubicBezTo>
                    <a:pt x="10133" y="10061"/>
                    <a:pt x="10061" y="10180"/>
                    <a:pt x="9990" y="10287"/>
                  </a:cubicBezTo>
                  <a:close/>
                  <a:moveTo>
                    <a:pt x="9073" y="17479"/>
                  </a:moveTo>
                  <a:cubicBezTo>
                    <a:pt x="8835" y="17765"/>
                    <a:pt x="8799" y="18015"/>
                    <a:pt x="8930" y="18336"/>
                  </a:cubicBezTo>
                  <a:cubicBezTo>
                    <a:pt x="9097" y="18741"/>
                    <a:pt x="9037" y="18991"/>
                    <a:pt x="8704" y="19158"/>
                  </a:cubicBezTo>
                  <a:cubicBezTo>
                    <a:pt x="8537" y="19253"/>
                    <a:pt x="8299" y="19455"/>
                    <a:pt x="8513" y="19920"/>
                  </a:cubicBezTo>
                  <a:cubicBezTo>
                    <a:pt x="8716" y="20384"/>
                    <a:pt x="8763" y="20646"/>
                    <a:pt x="8692" y="20777"/>
                  </a:cubicBezTo>
                  <a:cubicBezTo>
                    <a:pt x="8621" y="20920"/>
                    <a:pt x="8359" y="20991"/>
                    <a:pt x="7894" y="21003"/>
                  </a:cubicBezTo>
                  <a:cubicBezTo>
                    <a:pt x="7620" y="21015"/>
                    <a:pt x="7323" y="21039"/>
                    <a:pt x="6989" y="21039"/>
                  </a:cubicBezTo>
                  <a:cubicBezTo>
                    <a:pt x="6489" y="21039"/>
                    <a:pt x="5954" y="21015"/>
                    <a:pt x="5489" y="20991"/>
                  </a:cubicBezTo>
                  <a:cubicBezTo>
                    <a:pt x="5061" y="20979"/>
                    <a:pt x="4680" y="20801"/>
                    <a:pt x="4370" y="20455"/>
                  </a:cubicBezTo>
                  <a:cubicBezTo>
                    <a:pt x="4191" y="20265"/>
                    <a:pt x="4168" y="20098"/>
                    <a:pt x="4275" y="19908"/>
                  </a:cubicBezTo>
                  <a:cubicBezTo>
                    <a:pt x="4465" y="19562"/>
                    <a:pt x="4596" y="19158"/>
                    <a:pt x="4072" y="18812"/>
                  </a:cubicBezTo>
                  <a:cubicBezTo>
                    <a:pt x="3989" y="18753"/>
                    <a:pt x="3941" y="18693"/>
                    <a:pt x="3941" y="18622"/>
                  </a:cubicBezTo>
                  <a:cubicBezTo>
                    <a:pt x="3929" y="18538"/>
                    <a:pt x="3965" y="18419"/>
                    <a:pt x="4084" y="18276"/>
                  </a:cubicBezTo>
                  <a:lnTo>
                    <a:pt x="4191" y="18181"/>
                  </a:lnTo>
                  <a:cubicBezTo>
                    <a:pt x="4239" y="18146"/>
                    <a:pt x="4287" y="18098"/>
                    <a:pt x="4322" y="18062"/>
                  </a:cubicBezTo>
                  <a:cubicBezTo>
                    <a:pt x="4465" y="17907"/>
                    <a:pt x="4584" y="17741"/>
                    <a:pt x="4560" y="17562"/>
                  </a:cubicBezTo>
                  <a:cubicBezTo>
                    <a:pt x="4549" y="17384"/>
                    <a:pt x="4430" y="17253"/>
                    <a:pt x="4251" y="17110"/>
                  </a:cubicBezTo>
                  <a:lnTo>
                    <a:pt x="4168" y="17026"/>
                  </a:lnTo>
                  <a:cubicBezTo>
                    <a:pt x="4013" y="16907"/>
                    <a:pt x="3870" y="16776"/>
                    <a:pt x="3787" y="16645"/>
                  </a:cubicBezTo>
                  <a:cubicBezTo>
                    <a:pt x="3727" y="16538"/>
                    <a:pt x="3751" y="16336"/>
                    <a:pt x="3787" y="16276"/>
                  </a:cubicBezTo>
                  <a:cubicBezTo>
                    <a:pt x="3834" y="16217"/>
                    <a:pt x="3989" y="16133"/>
                    <a:pt x="4132" y="16133"/>
                  </a:cubicBezTo>
                  <a:lnTo>
                    <a:pt x="4168" y="16133"/>
                  </a:lnTo>
                  <a:cubicBezTo>
                    <a:pt x="4513" y="16181"/>
                    <a:pt x="4858" y="16276"/>
                    <a:pt x="5156" y="16371"/>
                  </a:cubicBezTo>
                  <a:cubicBezTo>
                    <a:pt x="5668" y="16526"/>
                    <a:pt x="6168" y="16610"/>
                    <a:pt x="6692" y="16610"/>
                  </a:cubicBezTo>
                  <a:cubicBezTo>
                    <a:pt x="7418" y="16610"/>
                    <a:pt x="8180" y="16467"/>
                    <a:pt x="9002" y="16157"/>
                  </a:cubicBezTo>
                  <a:cubicBezTo>
                    <a:pt x="9323" y="16431"/>
                    <a:pt x="9466" y="16610"/>
                    <a:pt x="9478" y="16764"/>
                  </a:cubicBezTo>
                  <a:cubicBezTo>
                    <a:pt x="9490" y="16931"/>
                    <a:pt x="9371" y="17122"/>
                    <a:pt x="9073" y="1747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208;p25"/>
            <p:cNvSpPr/>
            <p:nvPr/>
          </p:nvSpPr>
          <p:spPr>
            <a:xfrm>
              <a:off x="921225" y="2777550"/>
              <a:ext cx="31000" cy="55100"/>
            </a:xfrm>
            <a:custGeom>
              <a:avLst/>
              <a:gdLst/>
              <a:ahLst/>
              <a:cxnLst/>
              <a:rect l="l" t="t" r="r" b="b"/>
              <a:pathLst>
                <a:path w="1240" h="2204" extrusionOk="0">
                  <a:moveTo>
                    <a:pt x="60" y="2203"/>
                  </a:moveTo>
                  <a:lnTo>
                    <a:pt x="287" y="2049"/>
                  </a:lnTo>
                  <a:cubicBezTo>
                    <a:pt x="358" y="1989"/>
                    <a:pt x="418" y="1953"/>
                    <a:pt x="489" y="1906"/>
                  </a:cubicBezTo>
                  <a:cubicBezTo>
                    <a:pt x="644" y="1822"/>
                    <a:pt x="775" y="1727"/>
                    <a:pt x="822" y="1584"/>
                  </a:cubicBezTo>
                  <a:cubicBezTo>
                    <a:pt x="846" y="1489"/>
                    <a:pt x="894" y="1406"/>
                    <a:pt x="941" y="1298"/>
                  </a:cubicBezTo>
                  <a:cubicBezTo>
                    <a:pt x="1072" y="1001"/>
                    <a:pt x="1239" y="679"/>
                    <a:pt x="1132" y="227"/>
                  </a:cubicBezTo>
                  <a:lnTo>
                    <a:pt x="1084" y="1"/>
                  </a:lnTo>
                  <a:lnTo>
                    <a:pt x="906" y="144"/>
                  </a:lnTo>
                  <a:cubicBezTo>
                    <a:pt x="251" y="620"/>
                    <a:pt x="1" y="1156"/>
                    <a:pt x="48" y="192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209;p25"/>
            <p:cNvSpPr/>
            <p:nvPr/>
          </p:nvSpPr>
          <p:spPr>
            <a:xfrm>
              <a:off x="692325" y="2793625"/>
              <a:ext cx="38725" cy="35450"/>
            </a:xfrm>
            <a:custGeom>
              <a:avLst/>
              <a:gdLst/>
              <a:ahLst/>
              <a:cxnLst/>
              <a:rect l="l" t="t" r="r" b="b"/>
              <a:pathLst>
                <a:path w="1549" h="1418" extrusionOk="0">
                  <a:moveTo>
                    <a:pt x="49" y="322"/>
                  </a:moveTo>
                  <a:cubicBezTo>
                    <a:pt x="60" y="417"/>
                    <a:pt x="60" y="536"/>
                    <a:pt x="156" y="632"/>
                  </a:cubicBezTo>
                  <a:cubicBezTo>
                    <a:pt x="299" y="810"/>
                    <a:pt x="465" y="953"/>
                    <a:pt x="632" y="1108"/>
                  </a:cubicBezTo>
                  <a:cubicBezTo>
                    <a:pt x="692" y="1167"/>
                    <a:pt x="751" y="1227"/>
                    <a:pt x="811" y="1275"/>
                  </a:cubicBezTo>
                  <a:cubicBezTo>
                    <a:pt x="918" y="1370"/>
                    <a:pt x="1013" y="1417"/>
                    <a:pt x="1120" y="1417"/>
                  </a:cubicBezTo>
                  <a:cubicBezTo>
                    <a:pt x="1358" y="1417"/>
                    <a:pt x="1465" y="1156"/>
                    <a:pt x="1513" y="1060"/>
                  </a:cubicBezTo>
                  <a:lnTo>
                    <a:pt x="1549" y="977"/>
                  </a:lnTo>
                  <a:lnTo>
                    <a:pt x="1477" y="894"/>
                  </a:lnTo>
                  <a:cubicBezTo>
                    <a:pt x="1406" y="810"/>
                    <a:pt x="1334" y="739"/>
                    <a:pt x="1251" y="655"/>
                  </a:cubicBezTo>
                  <a:cubicBezTo>
                    <a:pt x="1061" y="453"/>
                    <a:pt x="882" y="263"/>
                    <a:pt x="692" y="84"/>
                  </a:cubicBezTo>
                  <a:cubicBezTo>
                    <a:pt x="632" y="36"/>
                    <a:pt x="572" y="1"/>
                    <a:pt x="465" y="1"/>
                  </a:cubicBezTo>
                  <a:cubicBezTo>
                    <a:pt x="406" y="1"/>
                    <a:pt x="358" y="1"/>
                    <a:pt x="299" y="24"/>
                  </a:cubicBezTo>
                  <a:cubicBezTo>
                    <a:pt x="263" y="24"/>
                    <a:pt x="215" y="36"/>
                    <a:pt x="180" y="36"/>
                  </a:cubicBezTo>
                  <a:lnTo>
                    <a:pt x="1" y="36"/>
                  </a:lnTo>
                  <a:lnTo>
                    <a:pt x="37" y="215"/>
                  </a:lnTo>
                  <a:cubicBezTo>
                    <a:pt x="37" y="263"/>
                    <a:pt x="37" y="286"/>
                    <a:pt x="49" y="32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210;p25"/>
            <p:cNvSpPr/>
            <p:nvPr/>
          </p:nvSpPr>
          <p:spPr>
            <a:xfrm>
              <a:off x="825675" y="2751350"/>
              <a:ext cx="18500" cy="61650"/>
            </a:xfrm>
            <a:custGeom>
              <a:avLst/>
              <a:gdLst/>
              <a:ahLst/>
              <a:cxnLst/>
              <a:rect l="l" t="t" r="r" b="b"/>
              <a:pathLst>
                <a:path w="740" h="2466" extrusionOk="0">
                  <a:moveTo>
                    <a:pt x="596" y="2466"/>
                  </a:moveTo>
                  <a:lnTo>
                    <a:pt x="620" y="1989"/>
                  </a:lnTo>
                  <a:cubicBezTo>
                    <a:pt x="632" y="1823"/>
                    <a:pt x="656" y="1668"/>
                    <a:pt x="668" y="1513"/>
                  </a:cubicBezTo>
                  <a:cubicBezTo>
                    <a:pt x="715" y="1084"/>
                    <a:pt x="739" y="727"/>
                    <a:pt x="703" y="334"/>
                  </a:cubicBezTo>
                  <a:cubicBezTo>
                    <a:pt x="680" y="227"/>
                    <a:pt x="572" y="180"/>
                    <a:pt x="501" y="132"/>
                  </a:cubicBezTo>
                  <a:cubicBezTo>
                    <a:pt x="489" y="120"/>
                    <a:pt x="453" y="120"/>
                    <a:pt x="441" y="96"/>
                  </a:cubicBezTo>
                  <a:lnTo>
                    <a:pt x="275" y="1"/>
                  </a:lnTo>
                  <a:lnTo>
                    <a:pt x="215" y="180"/>
                  </a:lnTo>
                  <a:cubicBezTo>
                    <a:pt x="1" y="834"/>
                    <a:pt x="37" y="1525"/>
                    <a:pt x="358" y="206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211;p25"/>
            <p:cNvSpPr/>
            <p:nvPr/>
          </p:nvSpPr>
          <p:spPr>
            <a:xfrm>
              <a:off x="753350" y="2945425"/>
              <a:ext cx="123550" cy="159875"/>
            </a:xfrm>
            <a:custGeom>
              <a:avLst/>
              <a:gdLst/>
              <a:ahLst/>
              <a:cxnLst/>
              <a:rect l="l" t="t" r="r" b="b"/>
              <a:pathLst>
                <a:path w="4942" h="6395" extrusionOk="0">
                  <a:moveTo>
                    <a:pt x="2775" y="1"/>
                  </a:moveTo>
                  <a:cubicBezTo>
                    <a:pt x="2525" y="1"/>
                    <a:pt x="2263" y="60"/>
                    <a:pt x="2037" y="179"/>
                  </a:cubicBezTo>
                  <a:cubicBezTo>
                    <a:pt x="2013" y="203"/>
                    <a:pt x="1977" y="203"/>
                    <a:pt x="1941" y="215"/>
                  </a:cubicBezTo>
                  <a:cubicBezTo>
                    <a:pt x="1894" y="227"/>
                    <a:pt x="1846" y="227"/>
                    <a:pt x="1810" y="239"/>
                  </a:cubicBezTo>
                  <a:cubicBezTo>
                    <a:pt x="1108" y="477"/>
                    <a:pt x="572" y="810"/>
                    <a:pt x="108" y="1275"/>
                  </a:cubicBezTo>
                  <a:lnTo>
                    <a:pt x="1" y="1370"/>
                  </a:lnTo>
                  <a:lnTo>
                    <a:pt x="108" y="1477"/>
                  </a:lnTo>
                  <a:cubicBezTo>
                    <a:pt x="239" y="1596"/>
                    <a:pt x="358" y="1656"/>
                    <a:pt x="489" y="1656"/>
                  </a:cubicBezTo>
                  <a:cubicBezTo>
                    <a:pt x="632" y="1656"/>
                    <a:pt x="715" y="1596"/>
                    <a:pt x="810" y="1549"/>
                  </a:cubicBezTo>
                  <a:cubicBezTo>
                    <a:pt x="834" y="1537"/>
                    <a:pt x="870" y="1525"/>
                    <a:pt x="882" y="1513"/>
                  </a:cubicBezTo>
                  <a:cubicBezTo>
                    <a:pt x="1025" y="1430"/>
                    <a:pt x="1191" y="1358"/>
                    <a:pt x="1346" y="1287"/>
                  </a:cubicBezTo>
                  <a:cubicBezTo>
                    <a:pt x="1668" y="1120"/>
                    <a:pt x="1977" y="977"/>
                    <a:pt x="2311" y="882"/>
                  </a:cubicBezTo>
                  <a:cubicBezTo>
                    <a:pt x="2430" y="858"/>
                    <a:pt x="2561" y="834"/>
                    <a:pt x="2680" y="834"/>
                  </a:cubicBezTo>
                  <a:cubicBezTo>
                    <a:pt x="3108" y="834"/>
                    <a:pt x="3513" y="1049"/>
                    <a:pt x="3787" y="1406"/>
                  </a:cubicBezTo>
                  <a:cubicBezTo>
                    <a:pt x="4037" y="1751"/>
                    <a:pt x="4144" y="2168"/>
                    <a:pt x="4073" y="2561"/>
                  </a:cubicBezTo>
                  <a:cubicBezTo>
                    <a:pt x="4025" y="2549"/>
                    <a:pt x="3966" y="2537"/>
                    <a:pt x="3918" y="2525"/>
                  </a:cubicBezTo>
                  <a:cubicBezTo>
                    <a:pt x="3608" y="2406"/>
                    <a:pt x="3275" y="2358"/>
                    <a:pt x="2965" y="2358"/>
                  </a:cubicBezTo>
                  <a:cubicBezTo>
                    <a:pt x="2120" y="2358"/>
                    <a:pt x="1358" y="2763"/>
                    <a:pt x="822" y="3477"/>
                  </a:cubicBezTo>
                  <a:cubicBezTo>
                    <a:pt x="227" y="4275"/>
                    <a:pt x="251" y="4930"/>
                    <a:pt x="929" y="5680"/>
                  </a:cubicBezTo>
                  <a:cubicBezTo>
                    <a:pt x="1370" y="6168"/>
                    <a:pt x="1787" y="6394"/>
                    <a:pt x="2251" y="6394"/>
                  </a:cubicBezTo>
                  <a:cubicBezTo>
                    <a:pt x="2442" y="6394"/>
                    <a:pt x="2632" y="6347"/>
                    <a:pt x="2846" y="6252"/>
                  </a:cubicBezTo>
                  <a:cubicBezTo>
                    <a:pt x="3096" y="6156"/>
                    <a:pt x="3311" y="5990"/>
                    <a:pt x="3513" y="5823"/>
                  </a:cubicBezTo>
                  <a:cubicBezTo>
                    <a:pt x="3561" y="5799"/>
                    <a:pt x="3585" y="5763"/>
                    <a:pt x="3632" y="5740"/>
                  </a:cubicBezTo>
                  <a:cubicBezTo>
                    <a:pt x="3763" y="5632"/>
                    <a:pt x="3870" y="5525"/>
                    <a:pt x="4025" y="5394"/>
                  </a:cubicBezTo>
                  <a:lnTo>
                    <a:pt x="4049" y="5359"/>
                  </a:lnTo>
                  <a:lnTo>
                    <a:pt x="4204" y="6287"/>
                  </a:lnTo>
                  <a:lnTo>
                    <a:pt x="4466" y="6287"/>
                  </a:lnTo>
                  <a:lnTo>
                    <a:pt x="4585" y="6287"/>
                  </a:lnTo>
                  <a:lnTo>
                    <a:pt x="4620" y="6180"/>
                  </a:lnTo>
                  <a:cubicBezTo>
                    <a:pt x="4632" y="6109"/>
                    <a:pt x="4668" y="6049"/>
                    <a:pt x="4680" y="5978"/>
                  </a:cubicBezTo>
                  <a:cubicBezTo>
                    <a:pt x="4728" y="5811"/>
                    <a:pt x="4775" y="5644"/>
                    <a:pt x="4799" y="5478"/>
                  </a:cubicBezTo>
                  <a:cubicBezTo>
                    <a:pt x="4858" y="4823"/>
                    <a:pt x="4894" y="4156"/>
                    <a:pt x="4918" y="3501"/>
                  </a:cubicBezTo>
                  <a:cubicBezTo>
                    <a:pt x="4930" y="3120"/>
                    <a:pt x="4942" y="2608"/>
                    <a:pt x="4906" y="2108"/>
                  </a:cubicBezTo>
                  <a:cubicBezTo>
                    <a:pt x="4799" y="977"/>
                    <a:pt x="3811" y="1"/>
                    <a:pt x="2775" y="1"/>
                  </a:cubicBezTo>
                  <a:close/>
                  <a:moveTo>
                    <a:pt x="1882" y="3477"/>
                  </a:moveTo>
                  <a:cubicBezTo>
                    <a:pt x="2227" y="3311"/>
                    <a:pt x="2549" y="3215"/>
                    <a:pt x="2858" y="3215"/>
                  </a:cubicBezTo>
                  <a:cubicBezTo>
                    <a:pt x="3251" y="3215"/>
                    <a:pt x="3632" y="3335"/>
                    <a:pt x="4037" y="3561"/>
                  </a:cubicBezTo>
                  <a:cubicBezTo>
                    <a:pt x="3870" y="4466"/>
                    <a:pt x="3454" y="5109"/>
                    <a:pt x="2739" y="5478"/>
                  </a:cubicBezTo>
                  <a:cubicBezTo>
                    <a:pt x="2620" y="5537"/>
                    <a:pt x="2489" y="5573"/>
                    <a:pt x="2346" y="5573"/>
                  </a:cubicBezTo>
                  <a:lnTo>
                    <a:pt x="2346" y="5573"/>
                  </a:lnTo>
                  <a:cubicBezTo>
                    <a:pt x="1763" y="5573"/>
                    <a:pt x="1179" y="5097"/>
                    <a:pt x="1132" y="4573"/>
                  </a:cubicBezTo>
                  <a:cubicBezTo>
                    <a:pt x="1108" y="4263"/>
                    <a:pt x="1513" y="3668"/>
                    <a:pt x="1882" y="347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9" name="TextBox 48"/>
          <p:cNvSpPr txBox="1"/>
          <p:nvPr userDrawn="1"/>
        </p:nvSpPr>
        <p:spPr>
          <a:xfrm>
            <a:off x="5248166" y="710196"/>
            <a:ext cx="370729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n w="28575" cmpd="thickThin">
                  <a:solidFill>
                    <a:srgbClr val="438030"/>
                  </a:solidFill>
                </a:ln>
                <a:solidFill>
                  <a:schemeClr val="bg1"/>
                </a:solidFill>
                <a:latin typeface="UTM Cookies" panose="02040603050506020204" pitchFamily="18" charset="0"/>
              </a:rPr>
              <a:t>GIA ĐÌNH</a:t>
            </a:r>
            <a:r>
              <a:rPr lang="en-US" sz="4400" baseline="0" dirty="0" smtClean="0">
                <a:ln w="28575" cmpd="thickThin">
                  <a:solidFill>
                    <a:srgbClr val="438030"/>
                  </a:solidFill>
                </a:ln>
                <a:solidFill>
                  <a:schemeClr val="bg1"/>
                </a:solidFill>
                <a:latin typeface="UTM Cookies" panose="02040603050506020204" pitchFamily="18" charset="0"/>
              </a:rPr>
              <a:t> THÂN THƯƠNG</a:t>
            </a:r>
            <a:endParaRPr lang="en-US" sz="4400" dirty="0">
              <a:ln w="28575" cmpd="thickThin">
                <a:solidFill>
                  <a:srgbClr val="438030"/>
                </a:solidFill>
              </a:ln>
              <a:solidFill>
                <a:schemeClr val="bg1"/>
              </a:solidFill>
              <a:latin typeface="UTM Cookies" panose="02040603050506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6219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 build="p">
        <p:tmplLst>
          <p:tmpl lvl="1">
            <p:tnLst>
              <p:par>
                <p:cTn presetID="10" presetClass="entr" presetSubtype="0" fill="hold" nodeType="withEffect" nodePh="1">
                  <p:stCondLst>
                    <p:cond delay="0"/>
                  </p:stCondLst>
                  <p:endCondLst>
                    <p:cond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 preserve="1">
  <p:cSld name="1_Blank">
    <p:bg>
      <p:bgPr>
        <a:solidFill>
          <a:srgbClr val="E8F0C7"/>
        </a:solidFill>
        <a:effectLst/>
      </p:bgPr>
    </p:bg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 userDrawn="1"/>
        </p:nvSpPr>
        <p:spPr>
          <a:xfrm>
            <a:off x="348343" y="116114"/>
            <a:ext cx="8636000" cy="4717143"/>
          </a:xfrm>
          <a:prstGeom prst="roundRect">
            <a:avLst>
              <a:gd name="adj" fmla="val 5424"/>
            </a:avLst>
          </a:prstGeom>
          <a:solidFill>
            <a:schemeClr val="bg1"/>
          </a:solidFill>
          <a:ln w="41275" cmpd="dbl">
            <a:solidFill>
              <a:srgbClr val="BDD646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7334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accen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100" y="445025"/>
            <a:ext cx="77178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100" y="1152475"/>
            <a:ext cx="77178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●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1pPr>
            <a:lvl2pPr marL="914400" lvl="1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○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2pPr>
            <a:lvl3pPr marL="1371600" lvl="2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■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3pPr>
            <a:lvl4pPr marL="1828800" lvl="3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●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4pPr>
            <a:lvl5pPr marL="2286000" lvl="4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○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5pPr>
            <a:lvl6pPr marL="2743200" lvl="5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■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6pPr>
            <a:lvl7pPr marL="3200400" lvl="6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●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7pPr>
            <a:lvl8pPr marL="3657600" lvl="7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○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8pPr>
            <a:lvl9pPr marL="4114800" lvl="8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■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9pPr>
          </a:lstStyle>
          <a:p>
            <a:endParaRPr/>
          </a:p>
        </p:txBody>
      </p:sp>
      <p:sp>
        <p:nvSpPr>
          <p:cNvPr id="4" name="TextBox 3"/>
          <p:cNvSpPr txBox="1"/>
          <p:nvPr userDrawn="1"/>
        </p:nvSpPr>
        <p:spPr>
          <a:xfrm>
            <a:off x="6922851" y="4876800"/>
            <a:ext cx="16050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</a:rPr>
              <a:t>FeistyForwarders_0968120672</a:t>
            </a:r>
            <a:endParaRPr lang="en-US" sz="800" dirty="0">
              <a:solidFill>
                <a:schemeClr val="tx1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76" r:id="rId2"/>
    <p:sldLayoutId id="2147483671" r:id="rId3"/>
    <p:sldLayoutId id="2147483679" r:id="rId4"/>
    <p:sldLayoutId id="2147483680" r:id="rId5"/>
    <p:sldLayoutId id="2147483672" r:id="rId6"/>
    <p:sldLayoutId id="2147483681" r:id="rId7"/>
    <p:sldLayoutId id="2147483673" r:id="rId8"/>
    <p:sldLayoutId id="2147483682" r:id="rId9"/>
    <p:sldLayoutId id="2147483674" r:id="rId10"/>
    <p:sldLayoutId id="2147483683" r:id="rId11"/>
    <p:sldLayoutId id="2147483675" r:id="rId12"/>
    <p:sldLayoutId id="2147483684" r:id="rId13"/>
    <p:sldLayoutId id="2147483677" r:id="rId14"/>
    <p:sldLayoutId id="2147483685" r:id="rId15"/>
    <p:sldLayoutId id="2147483678" r:id="rId16"/>
    <p:sldLayoutId id="2147483655" r:id="rId17"/>
  </p:sldLayoutIdLst>
  <p:timing>
    <p:tnLst>
      <p:par>
        <p:cTn id="1" dur="indefinite" restart="never" nodeType="tmRoot"/>
      </p:par>
    </p:tnLst>
  </p:timing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Lớp</a:t>
            </a:r>
            <a:r>
              <a:rPr lang="en-US" dirty="0" smtClean="0"/>
              <a:t>: ….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Bài</a:t>
            </a:r>
            <a:r>
              <a:rPr lang="en-US" dirty="0" smtClean="0"/>
              <a:t> 2: </a:t>
            </a:r>
            <a:r>
              <a:rPr lang="en-US" dirty="0" err="1" smtClean="0"/>
              <a:t>Nụ</a:t>
            </a:r>
            <a:r>
              <a:rPr lang="en-US" dirty="0" smtClean="0"/>
              <a:t> </a:t>
            </a:r>
            <a:r>
              <a:rPr lang="en-US" dirty="0" err="1" smtClean="0"/>
              <a:t>cười</a:t>
            </a:r>
            <a:r>
              <a:rPr lang="en-US" dirty="0" smtClean="0"/>
              <a:t> </a:t>
            </a:r>
            <a:r>
              <a:rPr lang="en-US" dirty="0" err="1" smtClean="0"/>
              <a:t>thân</a:t>
            </a:r>
            <a:r>
              <a:rPr lang="en-US" dirty="0" smtClean="0"/>
              <a:t> </a:t>
            </a:r>
            <a:r>
              <a:rPr lang="en-US" dirty="0" err="1" smtClean="0"/>
              <a:t>thiện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99" y="167441"/>
            <a:ext cx="819264" cy="90500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09699" y="563718"/>
            <a:ext cx="8077101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7C0A"/>
                </a:solidFill>
              </a:rPr>
              <a:t>         </a:t>
            </a:r>
            <a:r>
              <a:rPr lang="en-US" sz="2400" b="1" dirty="0" err="1" smtClean="0">
                <a:solidFill>
                  <a:srgbClr val="FF7C0A"/>
                </a:solidFill>
              </a:rPr>
              <a:t>Hoạt</a:t>
            </a:r>
            <a:r>
              <a:rPr lang="en-US" sz="2400" b="1" dirty="0" smtClean="0">
                <a:solidFill>
                  <a:srgbClr val="FF7C0A"/>
                </a:solidFill>
              </a:rPr>
              <a:t> </a:t>
            </a:r>
            <a:r>
              <a:rPr lang="en-US" sz="2400" b="1" dirty="0" err="1" smtClean="0">
                <a:solidFill>
                  <a:srgbClr val="FF7C0A"/>
                </a:solidFill>
              </a:rPr>
              <a:t>động</a:t>
            </a:r>
            <a:r>
              <a:rPr lang="en-US" sz="2400" b="1" dirty="0" smtClean="0">
                <a:solidFill>
                  <a:srgbClr val="FF7C0A"/>
                </a:solidFill>
              </a:rPr>
              <a:t> </a:t>
            </a:r>
            <a:r>
              <a:rPr lang="en-US" sz="2400" b="1" dirty="0" err="1" smtClean="0">
                <a:solidFill>
                  <a:srgbClr val="FF7C0A"/>
                </a:solidFill>
              </a:rPr>
              <a:t>giáo</a:t>
            </a:r>
            <a:r>
              <a:rPr lang="en-US" sz="2400" b="1" dirty="0" smtClean="0">
                <a:solidFill>
                  <a:srgbClr val="FF7C0A"/>
                </a:solidFill>
              </a:rPr>
              <a:t> </a:t>
            </a:r>
            <a:r>
              <a:rPr lang="en-US" sz="2400" b="1" dirty="0" err="1" smtClean="0">
                <a:solidFill>
                  <a:srgbClr val="FF7C0A"/>
                </a:solidFill>
              </a:rPr>
              <a:t>dục</a:t>
            </a:r>
            <a:r>
              <a:rPr lang="en-US" sz="2400" b="1" dirty="0" smtClean="0">
                <a:solidFill>
                  <a:srgbClr val="FF7C0A"/>
                </a:solidFill>
              </a:rPr>
              <a:t> </a:t>
            </a:r>
            <a:r>
              <a:rPr lang="en-US" sz="2400" b="1" dirty="0" err="1" smtClean="0">
                <a:solidFill>
                  <a:srgbClr val="FF7C0A"/>
                </a:solidFill>
              </a:rPr>
              <a:t>theo</a:t>
            </a:r>
            <a:r>
              <a:rPr lang="en-US" sz="2400" b="1" dirty="0" smtClean="0">
                <a:solidFill>
                  <a:srgbClr val="FF7C0A"/>
                </a:solidFill>
              </a:rPr>
              <a:t> </a:t>
            </a:r>
            <a:r>
              <a:rPr lang="en-US" sz="2400" b="1" dirty="0" err="1" smtClean="0">
                <a:solidFill>
                  <a:srgbClr val="FF7C0A"/>
                </a:solidFill>
              </a:rPr>
              <a:t>chủ</a:t>
            </a:r>
            <a:r>
              <a:rPr lang="en-US" sz="2400" b="1" dirty="0" smtClean="0">
                <a:solidFill>
                  <a:srgbClr val="FF7C0A"/>
                </a:solidFill>
              </a:rPr>
              <a:t> </a:t>
            </a:r>
            <a:r>
              <a:rPr lang="en-US" sz="2400" b="1" dirty="0" err="1" smtClean="0">
                <a:solidFill>
                  <a:srgbClr val="FF7C0A"/>
                </a:solidFill>
              </a:rPr>
              <a:t>đề</a:t>
            </a:r>
            <a:endParaRPr lang="en-US" sz="2400" b="1" dirty="0" smtClean="0">
              <a:solidFill>
                <a:srgbClr val="FF7C0A"/>
              </a:solidFill>
            </a:endParaRPr>
          </a:p>
          <a:p>
            <a:pPr>
              <a:lnSpc>
                <a:spcPts val="3200"/>
              </a:lnSpc>
            </a:pP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1.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Kể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về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những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bạn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trong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lớp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có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nụ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cười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thân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thiện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.</a:t>
            </a:r>
          </a:p>
          <a:p>
            <a:pPr>
              <a:lnSpc>
                <a:spcPts val="3200"/>
              </a:lnSpc>
            </a:pP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-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Nêu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tên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các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bạn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trong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lớp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có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nụ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cười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thân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thiện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.</a:t>
            </a:r>
          </a:p>
          <a:p>
            <a:pPr>
              <a:lnSpc>
                <a:spcPts val="3200"/>
              </a:lnSpc>
            </a:pP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-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Kể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một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tình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huống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mà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bạn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đã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cười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thân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thiện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.</a:t>
            </a:r>
            <a:endParaRPr lang="en-US" sz="2400" dirty="0">
              <a:solidFill>
                <a:schemeClr val="tx2">
                  <a:lumMod val="10000"/>
                </a:schemeClr>
              </a:solidFill>
            </a:endParaRPr>
          </a:p>
        </p:txBody>
      </p:sp>
      <p:pic>
        <p:nvPicPr>
          <p:cNvPr id="1026" name="Picture 2" descr="20210409092710_wm_shs-hoat-dong-trai-nghiem-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14" t="77032" r="21025" b="6536"/>
          <a:stretch/>
        </p:blipFill>
        <p:spPr bwMode="auto">
          <a:xfrm>
            <a:off x="1251974" y="2198431"/>
            <a:ext cx="6282814" cy="2504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4600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ector illustration of a set smiling cartoon - happy mouth on white::  tasmeemME.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776" y="280555"/>
            <a:ext cx="4286250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082698" y="563718"/>
            <a:ext cx="3936612" cy="27938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err="1" smtClean="0">
                <a:solidFill>
                  <a:srgbClr val="FF7C0A"/>
                </a:solidFill>
              </a:rPr>
              <a:t>Cuộc</a:t>
            </a:r>
            <a:r>
              <a:rPr lang="en-US" sz="2400" b="1" dirty="0" smtClean="0">
                <a:solidFill>
                  <a:srgbClr val="FF7C0A"/>
                </a:solidFill>
              </a:rPr>
              <a:t> </a:t>
            </a:r>
            <a:r>
              <a:rPr lang="en-US" sz="2400" b="1" dirty="0" err="1" smtClean="0">
                <a:solidFill>
                  <a:srgbClr val="FF7C0A"/>
                </a:solidFill>
              </a:rPr>
              <a:t>thi</a:t>
            </a:r>
            <a:r>
              <a:rPr lang="en-US" sz="2400" b="1" dirty="0" smtClean="0">
                <a:solidFill>
                  <a:srgbClr val="FF7C0A"/>
                </a:solidFill>
              </a:rPr>
              <a:t>: Ai </a:t>
            </a:r>
            <a:r>
              <a:rPr lang="en-US" sz="2400" b="1" dirty="0" err="1" smtClean="0">
                <a:solidFill>
                  <a:srgbClr val="FF7C0A"/>
                </a:solidFill>
              </a:rPr>
              <a:t>giống</a:t>
            </a:r>
            <a:r>
              <a:rPr lang="en-US" sz="2400" b="1" dirty="0" smtClean="0">
                <a:solidFill>
                  <a:srgbClr val="FF7C0A"/>
                </a:solidFill>
              </a:rPr>
              <a:t> </a:t>
            </a:r>
            <a:r>
              <a:rPr lang="en-US" sz="2400" b="1" dirty="0" err="1" smtClean="0">
                <a:solidFill>
                  <a:srgbClr val="FF7C0A"/>
                </a:solidFill>
              </a:rPr>
              <a:t>hơn</a:t>
            </a:r>
            <a:r>
              <a:rPr lang="en-US" sz="2400" b="1" dirty="0" smtClean="0">
                <a:solidFill>
                  <a:srgbClr val="FF7C0A"/>
                </a:solidFill>
              </a:rPr>
              <a:t>!</a:t>
            </a:r>
          </a:p>
          <a:p>
            <a:pPr>
              <a:lnSpc>
                <a:spcPct val="150000"/>
              </a:lnSpc>
            </a:pP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Các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nhóm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luyện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tập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các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kiểu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cười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giống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hình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bên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và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thi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xem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ai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diễn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tả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điệu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cười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giống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nhất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.</a:t>
            </a:r>
            <a:endParaRPr lang="en-US" sz="2400" dirty="0">
              <a:solidFill>
                <a:schemeClr val="tx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4889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84299" y="297018"/>
            <a:ext cx="8077101" cy="21441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200"/>
              </a:lnSpc>
            </a:pP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2.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Kể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chuyện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hoặc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làm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động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tác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vui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nhộn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.</a:t>
            </a:r>
          </a:p>
          <a:p>
            <a:pPr marL="342900" indent="-342900">
              <a:lnSpc>
                <a:spcPts val="3200"/>
              </a:lnSpc>
              <a:buFontTx/>
              <a:buChar char="-"/>
            </a:pP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Kể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một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câu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chuyện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hài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hước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hoặc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làm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động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tác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vui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nhộn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để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các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bạn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cười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.</a:t>
            </a:r>
          </a:p>
          <a:p>
            <a:pPr marL="342900" indent="-342900">
              <a:lnSpc>
                <a:spcPts val="3200"/>
              </a:lnSpc>
              <a:buFontTx/>
              <a:buChar char="-"/>
            </a:pP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Nêu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cảm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xúc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của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em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và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các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bạn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sau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khi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nghe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kể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chuyện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hoặc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làm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động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tác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hài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hước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.</a:t>
            </a:r>
            <a:endParaRPr lang="en-US" sz="2400" dirty="0">
              <a:solidFill>
                <a:schemeClr val="tx2">
                  <a:lumMod val="10000"/>
                </a:schemeClr>
              </a:solidFill>
            </a:endParaRPr>
          </a:p>
        </p:txBody>
      </p:sp>
      <p:pic>
        <p:nvPicPr>
          <p:cNvPr id="2050" name="Picture 2" descr="20210409092710_wm_shs-hoat-dong-trai-nghiem-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5" t="19146" r="12792" b="54295"/>
          <a:stretch/>
        </p:blipFill>
        <p:spPr bwMode="auto">
          <a:xfrm>
            <a:off x="2095499" y="2323779"/>
            <a:ext cx="4940301" cy="2505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9074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84299" y="297018"/>
            <a:ext cx="8077101" cy="1733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200"/>
              </a:lnSpc>
            </a:pP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2.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Thể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hiện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nụ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cười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thân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thiện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.</a:t>
            </a:r>
          </a:p>
          <a:p>
            <a:pPr>
              <a:lnSpc>
                <a:spcPts val="3200"/>
              </a:lnSpc>
            </a:pP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-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Lựa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chọn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tình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huống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</a:p>
          <a:p>
            <a:pPr>
              <a:lnSpc>
                <a:spcPts val="3200"/>
              </a:lnSpc>
            </a:pP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-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Thực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hiện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sắm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vai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.</a:t>
            </a:r>
          </a:p>
          <a:p>
            <a:pPr>
              <a:lnSpc>
                <a:spcPts val="3200"/>
              </a:lnSpc>
            </a:pP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-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Nêu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cảm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xúc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của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con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sau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khi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sắm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vai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.</a:t>
            </a:r>
            <a:endParaRPr lang="en-US" sz="2400" dirty="0">
              <a:solidFill>
                <a:schemeClr val="tx2">
                  <a:lumMod val="10000"/>
                </a:schemeClr>
              </a:solidFill>
            </a:endParaRPr>
          </a:p>
        </p:txBody>
      </p:sp>
      <p:pic>
        <p:nvPicPr>
          <p:cNvPr id="2050" name="Picture 2" descr="20210409092710_wm_shs-hoat-dong-trai-nghiem-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70" t="63302" r="11091" b="8430"/>
          <a:stretch/>
        </p:blipFill>
        <p:spPr bwMode="auto">
          <a:xfrm>
            <a:off x="1866900" y="1952407"/>
            <a:ext cx="5461000" cy="2783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2781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33"/>
          <p:cNvSpPr txBox="1"/>
          <p:nvPr/>
        </p:nvSpPr>
        <p:spPr>
          <a:xfrm>
            <a:off x="1133574" y="344643"/>
            <a:ext cx="834380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00A651"/>
                </a:solidFill>
              </a:rPr>
              <a:t>         </a:t>
            </a:r>
            <a:r>
              <a:rPr lang="en-US" sz="2400" b="1" dirty="0" err="1" smtClean="0">
                <a:solidFill>
                  <a:srgbClr val="00A651"/>
                </a:solidFill>
              </a:rPr>
              <a:t>Hoạt</a:t>
            </a:r>
            <a:r>
              <a:rPr lang="en-US" sz="2400" b="1" dirty="0" smtClean="0">
                <a:solidFill>
                  <a:srgbClr val="00A651"/>
                </a:solidFill>
              </a:rPr>
              <a:t> </a:t>
            </a:r>
            <a:r>
              <a:rPr lang="en-US" sz="2400" b="1" dirty="0" err="1" smtClean="0">
                <a:solidFill>
                  <a:srgbClr val="00A651"/>
                </a:solidFill>
              </a:rPr>
              <a:t>động</a:t>
            </a:r>
            <a:r>
              <a:rPr lang="en-US" sz="2400" b="1" dirty="0" smtClean="0">
                <a:solidFill>
                  <a:srgbClr val="00A651"/>
                </a:solidFill>
              </a:rPr>
              <a:t> </a:t>
            </a:r>
            <a:r>
              <a:rPr lang="en-US" sz="2400" b="1" dirty="0" err="1" smtClean="0">
                <a:solidFill>
                  <a:srgbClr val="00A651"/>
                </a:solidFill>
              </a:rPr>
              <a:t>sau</a:t>
            </a:r>
            <a:r>
              <a:rPr lang="en-US" sz="2400" b="1" dirty="0" smtClean="0">
                <a:solidFill>
                  <a:srgbClr val="00A651"/>
                </a:solidFill>
              </a:rPr>
              <a:t> </a:t>
            </a:r>
            <a:r>
              <a:rPr lang="en-US" sz="2400" b="1" dirty="0" err="1" smtClean="0">
                <a:solidFill>
                  <a:srgbClr val="00A651"/>
                </a:solidFill>
              </a:rPr>
              <a:t>giờ</a:t>
            </a:r>
            <a:r>
              <a:rPr lang="en-US" sz="2400" b="1" dirty="0" smtClean="0">
                <a:solidFill>
                  <a:srgbClr val="00A651"/>
                </a:solidFill>
              </a:rPr>
              <a:t> </a:t>
            </a:r>
            <a:r>
              <a:rPr lang="en-US" sz="2400" b="1" dirty="0" err="1" smtClean="0">
                <a:solidFill>
                  <a:srgbClr val="00A651"/>
                </a:solidFill>
              </a:rPr>
              <a:t>học</a:t>
            </a:r>
            <a:endParaRPr lang="en-US" sz="2400" b="1" dirty="0" smtClean="0">
              <a:solidFill>
                <a:srgbClr val="00A651"/>
              </a:solidFill>
            </a:endParaRPr>
          </a:p>
          <a:p>
            <a:pPr marL="342900" indent="-342900">
              <a:buFontTx/>
              <a:buChar char="-"/>
            </a:pP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Cùng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bố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mẹ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đọc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hoặc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kể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một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câu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chuyện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vui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.</a:t>
            </a:r>
          </a:p>
          <a:p>
            <a:pPr marL="342900" indent="-342900">
              <a:buFontTx/>
              <a:buChar char="-"/>
            </a:pP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Nở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nụ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cười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thân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thiện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với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mọi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người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.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627537" y="345721"/>
            <a:ext cx="839313" cy="839146"/>
            <a:chOff x="-3602297" y="1528382"/>
            <a:chExt cx="3184284" cy="3183652"/>
          </a:xfrm>
        </p:grpSpPr>
        <p:grpSp>
          <p:nvGrpSpPr>
            <p:cNvPr id="4" name="Google Shape;212;p25"/>
            <p:cNvGrpSpPr/>
            <p:nvPr/>
          </p:nvGrpSpPr>
          <p:grpSpPr>
            <a:xfrm rot="-668250">
              <a:off x="-2862848" y="2161956"/>
              <a:ext cx="849903" cy="571578"/>
              <a:chOff x="6429375" y="2405775"/>
              <a:chExt cx="528050" cy="355125"/>
            </a:xfrm>
          </p:grpSpPr>
          <p:sp>
            <p:nvSpPr>
              <p:cNvPr id="27" name="Google Shape;213;p25"/>
              <p:cNvSpPr/>
              <p:nvPr/>
            </p:nvSpPr>
            <p:spPr>
              <a:xfrm>
                <a:off x="6499025" y="2449250"/>
                <a:ext cx="219100" cy="294700"/>
              </a:xfrm>
              <a:custGeom>
                <a:avLst/>
                <a:gdLst/>
                <a:ahLst/>
                <a:cxnLst/>
                <a:rect l="l" t="t" r="r" b="b"/>
                <a:pathLst>
                  <a:path w="8764" h="11788" extrusionOk="0">
                    <a:moveTo>
                      <a:pt x="8680" y="0"/>
                    </a:moveTo>
                    <a:cubicBezTo>
                      <a:pt x="8680" y="357"/>
                      <a:pt x="8692" y="619"/>
                      <a:pt x="8680" y="893"/>
                    </a:cubicBezTo>
                    <a:cubicBezTo>
                      <a:pt x="8382" y="4489"/>
                      <a:pt x="8763" y="8108"/>
                      <a:pt x="8596" y="11787"/>
                    </a:cubicBezTo>
                    <a:cubicBezTo>
                      <a:pt x="8358" y="11692"/>
                      <a:pt x="8203" y="11632"/>
                      <a:pt x="8049" y="11573"/>
                    </a:cubicBezTo>
                    <a:cubicBezTo>
                      <a:pt x="7108" y="11144"/>
                      <a:pt x="6179" y="10716"/>
                      <a:pt x="5227" y="10299"/>
                    </a:cubicBezTo>
                    <a:cubicBezTo>
                      <a:pt x="4048" y="9775"/>
                      <a:pt x="2858" y="9287"/>
                      <a:pt x="1667" y="8775"/>
                    </a:cubicBezTo>
                    <a:cubicBezTo>
                      <a:pt x="1215" y="8585"/>
                      <a:pt x="786" y="8346"/>
                      <a:pt x="333" y="8156"/>
                    </a:cubicBezTo>
                    <a:cubicBezTo>
                      <a:pt x="83" y="8049"/>
                      <a:pt x="0" y="7870"/>
                      <a:pt x="0" y="7608"/>
                    </a:cubicBezTo>
                    <a:cubicBezTo>
                      <a:pt x="12" y="6775"/>
                      <a:pt x="24" y="5918"/>
                      <a:pt x="24" y="5072"/>
                    </a:cubicBezTo>
                    <a:cubicBezTo>
                      <a:pt x="24" y="4763"/>
                      <a:pt x="143" y="4572"/>
                      <a:pt x="405" y="4405"/>
                    </a:cubicBezTo>
                    <a:cubicBezTo>
                      <a:pt x="1060" y="4001"/>
                      <a:pt x="1691" y="3596"/>
                      <a:pt x="2334" y="3179"/>
                    </a:cubicBezTo>
                    <a:cubicBezTo>
                      <a:pt x="4179" y="1988"/>
                      <a:pt x="6144" y="1036"/>
                      <a:pt x="8156" y="143"/>
                    </a:cubicBezTo>
                    <a:cubicBezTo>
                      <a:pt x="8275" y="107"/>
                      <a:pt x="8406" y="72"/>
                      <a:pt x="8680" y="0"/>
                    </a:cubicBezTo>
                    <a:close/>
                  </a:path>
                </a:pathLst>
              </a:custGeom>
              <a:solidFill>
                <a:srgbClr val="66C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" name="Google Shape;214;p25"/>
              <p:cNvSpPr/>
              <p:nvPr/>
            </p:nvSpPr>
            <p:spPr>
              <a:xfrm>
                <a:off x="6440675" y="2537350"/>
                <a:ext cx="48550" cy="146175"/>
              </a:xfrm>
              <a:custGeom>
                <a:avLst/>
                <a:gdLst/>
                <a:ahLst/>
                <a:cxnLst/>
                <a:rect l="l" t="t" r="r" b="b"/>
                <a:pathLst>
                  <a:path w="1942" h="5847" extrusionOk="0">
                    <a:moveTo>
                      <a:pt x="1917" y="3334"/>
                    </a:moveTo>
                    <a:lnTo>
                      <a:pt x="1917" y="5215"/>
                    </a:lnTo>
                    <a:cubicBezTo>
                      <a:pt x="1917" y="5715"/>
                      <a:pt x="1846" y="5811"/>
                      <a:pt x="1346" y="5823"/>
                    </a:cubicBezTo>
                    <a:cubicBezTo>
                      <a:pt x="36" y="5846"/>
                      <a:pt x="191" y="5751"/>
                      <a:pt x="131" y="4739"/>
                    </a:cubicBezTo>
                    <a:cubicBezTo>
                      <a:pt x="72" y="3787"/>
                      <a:pt x="24" y="2834"/>
                      <a:pt x="12" y="1858"/>
                    </a:cubicBezTo>
                    <a:cubicBezTo>
                      <a:pt x="0" y="1477"/>
                      <a:pt x="72" y="1084"/>
                      <a:pt x="120" y="703"/>
                    </a:cubicBezTo>
                    <a:cubicBezTo>
                      <a:pt x="120" y="655"/>
                      <a:pt x="131" y="631"/>
                      <a:pt x="131" y="584"/>
                    </a:cubicBezTo>
                    <a:cubicBezTo>
                      <a:pt x="191" y="310"/>
                      <a:pt x="381" y="274"/>
                      <a:pt x="608" y="238"/>
                    </a:cubicBezTo>
                    <a:cubicBezTo>
                      <a:pt x="977" y="191"/>
                      <a:pt x="1370" y="0"/>
                      <a:pt x="1739" y="250"/>
                    </a:cubicBezTo>
                    <a:cubicBezTo>
                      <a:pt x="1810" y="298"/>
                      <a:pt x="1810" y="465"/>
                      <a:pt x="1822" y="584"/>
                    </a:cubicBezTo>
                    <a:cubicBezTo>
                      <a:pt x="1870" y="1501"/>
                      <a:pt x="1917" y="2417"/>
                      <a:pt x="1941" y="3334"/>
                    </a:cubicBezTo>
                    <a:cubicBezTo>
                      <a:pt x="1929" y="3322"/>
                      <a:pt x="1929" y="3334"/>
                      <a:pt x="1917" y="3334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215;p25"/>
              <p:cNvSpPr/>
              <p:nvPr/>
            </p:nvSpPr>
            <p:spPr>
              <a:xfrm>
                <a:off x="6837450" y="2423950"/>
                <a:ext cx="104800" cy="314350"/>
              </a:xfrm>
              <a:custGeom>
                <a:avLst/>
                <a:gdLst/>
                <a:ahLst/>
                <a:cxnLst/>
                <a:rect l="l" t="t" r="r" b="b"/>
                <a:pathLst>
                  <a:path w="4192" h="12574" extrusionOk="0">
                    <a:moveTo>
                      <a:pt x="358" y="11680"/>
                    </a:moveTo>
                    <a:cubicBezTo>
                      <a:pt x="453" y="11513"/>
                      <a:pt x="560" y="11359"/>
                      <a:pt x="643" y="11192"/>
                    </a:cubicBezTo>
                    <a:cubicBezTo>
                      <a:pt x="1013" y="10573"/>
                      <a:pt x="1239" y="9906"/>
                      <a:pt x="1286" y="9192"/>
                    </a:cubicBezTo>
                    <a:cubicBezTo>
                      <a:pt x="1370" y="7632"/>
                      <a:pt x="1453" y="6060"/>
                      <a:pt x="1048" y="4524"/>
                    </a:cubicBezTo>
                    <a:cubicBezTo>
                      <a:pt x="834" y="3739"/>
                      <a:pt x="512" y="2977"/>
                      <a:pt x="179" y="2215"/>
                    </a:cubicBezTo>
                    <a:cubicBezTo>
                      <a:pt x="0" y="1810"/>
                      <a:pt x="36" y="1512"/>
                      <a:pt x="346" y="1215"/>
                    </a:cubicBezTo>
                    <a:cubicBezTo>
                      <a:pt x="691" y="893"/>
                      <a:pt x="1013" y="560"/>
                      <a:pt x="1346" y="226"/>
                    </a:cubicBezTo>
                    <a:cubicBezTo>
                      <a:pt x="1572" y="0"/>
                      <a:pt x="1775" y="48"/>
                      <a:pt x="2013" y="202"/>
                    </a:cubicBezTo>
                    <a:cubicBezTo>
                      <a:pt x="2715" y="714"/>
                      <a:pt x="3072" y="1453"/>
                      <a:pt x="3334" y="2227"/>
                    </a:cubicBezTo>
                    <a:cubicBezTo>
                      <a:pt x="3989" y="4120"/>
                      <a:pt x="4191" y="6072"/>
                      <a:pt x="3977" y="8061"/>
                    </a:cubicBezTo>
                    <a:cubicBezTo>
                      <a:pt x="3846" y="9251"/>
                      <a:pt x="3513" y="10359"/>
                      <a:pt x="2941" y="11394"/>
                    </a:cubicBezTo>
                    <a:cubicBezTo>
                      <a:pt x="2727" y="11775"/>
                      <a:pt x="2429" y="12097"/>
                      <a:pt x="2167" y="12430"/>
                    </a:cubicBezTo>
                    <a:cubicBezTo>
                      <a:pt x="2084" y="12514"/>
                      <a:pt x="1905" y="12573"/>
                      <a:pt x="1810" y="12549"/>
                    </a:cubicBezTo>
                    <a:cubicBezTo>
                      <a:pt x="1298" y="12383"/>
                      <a:pt x="751" y="12204"/>
                      <a:pt x="358" y="1168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" name="Google Shape;216;p25"/>
              <p:cNvSpPr/>
              <p:nvPr/>
            </p:nvSpPr>
            <p:spPr>
              <a:xfrm>
                <a:off x="6760950" y="2507875"/>
                <a:ext cx="71750" cy="185775"/>
              </a:xfrm>
              <a:custGeom>
                <a:avLst/>
                <a:gdLst/>
                <a:ahLst/>
                <a:cxnLst/>
                <a:rect l="l" t="t" r="r" b="b"/>
                <a:pathLst>
                  <a:path w="2870" h="7431" extrusionOk="0">
                    <a:moveTo>
                      <a:pt x="1203" y="1"/>
                    </a:moveTo>
                    <a:cubicBezTo>
                      <a:pt x="2525" y="1191"/>
                      <a:pt x="2870" y="5918"/>
                      <a:pt x="1775" y="7430"/>
                    </a:cubicBezTo>
                    <a:cubicBezTo>
                      <a:pt x="1239" y="7371"/>
                      <a:pt x="822" y="7037"/>
                      <a:pt x="417" y="6704"/>
                    </a:cubicBezTo>
                    <a:cubicBezTo>
                      <a:pt x="132" y="6454"/>
                      <a:pt x="251" y="6120"/>
                      <a:pt x="298" y="5811"/>
                    </a:cubicBezTo>
                    <a:cubicBezTo>
                      <a:pt x="429" y="4882"/>
                      <a:pt x="441" y="3977"/>
                      <a:pt x="298" y="3061"/>
                    </a:cubicBezTo>
                    <a:cubicBezTo>
                      <a:pt x="227" y="2596"/>
                      <a:pt x="191" y="2120"/>
                      <a:pt x="84" y="1656"/>
                    </a:cubicBezTo>
                    <a:cubicBezTo>
                      <a:pt x="1" y="1275"/>
                      <a:pt x="120" y="953"/>
                      <a:pt x="382" y="703"/>
                    </a:cubicBezTo>
                    <a:cubicBezTo>
                      <a:pt x="644" y="477"/>
                      <a:pt x="905" y="263"/>
                      <a:pt x="1203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" name="Google Shape;217;p25"/>
              <p:cNvSpPr/>
              <p:nvPr/>
            </p:nvSpPr>
            <p:spPr>
              <a:xfrm>
                <a:off x="6429375" y="2433475"/>
                <a:ext cx="300950" cy="327425"/>
              </a:xfrm>
              <a:custGeom>
                <a:avLst/>
                <a:gdLst/>
                <a:ahLst/>
                <a:cxnLst/>
                <a:rect l="l" t="t" r="r" b="b"/>
                <a:pathLst>
                  <a:path w="12038" h="13097" extrusionOk="0">
                    <a:moveTo>
                      <a:pt x="12013" y="679"/>
                    </a:moveTo>
                    <a:cubicBezTo>
                      <a:pt x="12013" y="405"/>
                      <a:pt x="12002" y="214"/>
                      <a:pt x="11882" y="95"/>
                    </a:cubicBezTo>
                    <a:cubicBezTo>
                      <a:pt x="11823" y="36"/>
                      <a:pt x="11728" y="0"/>
                      <a:pt x="11644" y="0"/>
                    </a:cubicBezTo>
                    <a:cubicBezTo>
                      <a:pt x="11525" y="0"/>
                      <a:pt x="11382" y="48"/>
                      <a:pt x="11180" y="143"/>
                    </a:cubicBezTo>
                    <a:cubicBezTo>
                      <a:pt x="10870" y="286"/>
                      <a:pt x="10549" y="417"/>
                      <a:pt x="10239" y="572"/>
                    </a:cubicBezTo>
                    <a:cubicBezTo>
                      <a:pt x="9882" y="738"/>
                      <a:pt x="9513" y="917"/>
                      <a:pt x="9156" y="1072"/>
                    </a:cubicBezTo>
                    <a:cubicBezTo>
                      <a:pt x="7596" y="1774"/>
                      <a:pt x="6060" y="2619"/>
                      <a:pt x="4465" y="3679"/>
                    </a:cubicBezTo>
                    <a:cubicBezTo>
                      <a:pt x="3989" y="3989"/>
                      <a:pt x="3500" y="4322"/>
                      <a:pt x="2917" y="4513"/>
                    </a:cubicBezTo>
                    <a:cubicBezTo>
                      <a:pt x="2917" y="4501"/>
                      <a:pt x="2917" y="4501"/>
                      <a:pt x="2905" y="4489"/>
                    </a:cubicBezTo>
                    <a:cubicBezTo>
                      <a:pt x="2869" y="4382"/>
                      <a:pt x="2846" y="4286"/>
                      <a:pt x="2846" y="4203"/>
                    </a:cubicBezTo>
                    <a:cubicBezTo>
                      <a:pt x="2834" y="3834"/>
                      <a:pt x="2631" y="3631"/>
                      <a:pt x="2298" y="3631"/>
                    </a:cubicBezTo>
                    <a:lnTo>
                      <a:pt x="2191" y="3631"/>
                    </a:lnTo>
                    <a:lnTo>
                      <a:pt x="1976" y="3667"/>
                    </a:lnTo>
                    <a:cubicBezTo>
                      <a:pt x="1655" y="3691"/>
                      <a:pt x="1298" y="3739"/>
                      <a:pt x="964" y="3786"/>
                    </a:cubicBezTo>
                    <a:cubicBezTo>
                      <a:pt x="250" y="3893"/>
                      <a:pt x="191" y="3965"/>
                      <a:pt x="119" y="4679"/>
                    </a:cubicBezTo>
                    <a:cubicBezTo>
                      <a:pt x="60" y="5239"/>
                      <a:pt x="0" y="5989"/>
                      <a:pt x="12" y="6739"/>
                    </a:cubicBezTo>
                    <a:cubicBezTo>
                      <a:pt x="24" y="7441"/>
                      <a:pt x="60" y="8156"/>
                      <a:pt x="107" y="8846"/>
                    </a:cubicBezTo>
                    <a:cubicBezTo>
                      <a:pt x="119" y="9192"/>
                      <a:pt x="131" y="9513"/>
                      <a:pt x="143" y="9858"/>
                    </a:cubicBezTo>
                    <a:cubicBezTo>
                      <a:pt x="167" y="10323"/>
                      <a:pt x="476" y="10442"/>
                      <a:pt x="714" y="10454"/>
                    </a:cubicBezTo>
                    <a:cubicBezTo>
                      <a:pt x="905" y="10466"/>
                      <a:pt x="1095" y="10478"/>
                      <a:pt x="1298" y="10478"/>
                    </a:cubicBezTo>
                    <a:cubicBezTo>
                      <a:pt x="1560" y="10501"/>
                      <a:pt x="1845" y="10513"/>
                      <a:pt x="2107" y="10525"/>
                    </a:cubicBezTo>
                    <a:lnTo>
                      <a:pt x="2203" y="10525"/>
                    </a:lnTo>
                    <a:cubicBezTo>
                      <a:pt x="2619" y="10525"/>
                      <a:pt x="2727" y="10382"/>
                      <a:pt x="2846" y="9978"/>
                    </a:cubicBezTo>
                    <a:cubicBezTo>
                      <a:pt x="2881" y="9811"/>
                      <a:pt x="2917" y="9632"/>
                      <a:pt x="2965" y="9454"/>
                    </a:cubicBezTo>
                    <a:cubicBezTo>
                      <a:pt x="2965" y="9430"/>
                      <a:pt x="2977" y="9394"/>
                      <a:pt x="2977" y="9346"/>
                    </a:cubicBezTo>
                    <a:lnTo>
                      <a:pt x="3703" y="9644"/>
                    </a:lnTo>
                    <a:cubicBezTo>
                      <a:pt x="4393" y="9930"/>
                      <a:pt x="5072" y="10228"/>
                      <a:pt x="5763" y="10513"/>
                    </a:cubicBezTo>
                    <a:lnTo>
                      <a:pt x="6156" y="10692"/>
                    </a:lnTo>
                    <a:cubicBezTo>
                      <a:pt x="6965" y="11037"/>
                      <a:pt x="7799" y="11394"/>
                      <a:pt x="8620" y="11752"/>
                    </a:cubicBezTo>
                    <a:cubicBezTo>
                      <a:pt x="9275" y="12049"/>
                      <a:pt x="9930" y="12347"/>
                      <a:pt x="10561" y="12644"/>
                    </a:cubicBezTo>
                    <a:cubicBezTo>
                      <a:pt x="10859" y="12775"/>
                      <a:pt x="11156" y="12918"/>
                      <a:pt x="11478" y="13061"/>
                    </a:cubicBezTo>
                    <a:lnTo>
                      <a:pt x="11573" y="13097"/>
                    </a:lnTo>
                    <a:lnTo>
                      <a:pt x="11656" y="13025"/>
                    </a:lnTo>
                    <a:cubicBezTo>
                      <a:pt x="11990" y="12668"/>
                      <a:pt x="12037" y="12299"/>
                      <a:pt x="12025" y="11942"/>
                    </a:cubicBezTo>
                    <a:lnTo>
                      <a:pt x="11990" y="9073"/>
                    </a:lnTo>
                    <a:cubicBezTo>
                      <a:pt x="11990" y="8823"/>
                      <a:pt x="11978" y="8596"/>
                      <a:pt x="11978" y="8358"/>
                    </a:cubicBezTo>
                    <a:cubicBezTo>
                      <a:pt x="11966" y="7834"/>
                      <a:pt x="11966" y="7311"/>
                      <a:pt x="11966" y="6787"/>
                    </a:cubicBezTo>
                    <a:lnTo>
                      <a:pt x="12013" y="3536"/>
                    </a:lnTo>
                    <a:cubicBezTo>
                      <a:pt x="11978" y="2560"/>
                      <a:pt x="12002" y="1607"/>
                      <a:pt x="12013" y="679"/>
                    </a:cubicBezTo>
                    <a:close/>
                    <a:moveTo>
                      <a:pt x="3191" y="8632"/>
                    </a:moveTo>
                    <a:cubicBezTo>
                      <a:pt x="2988" y="8549"/>
                      <a:pt x="2929" y="8442"/>
                      <a:pt x="2929" y="8215"/>
                    </a:cubicBezTo>
                    <a:cubicBezTo>
                      <a:pt x="2965" y="7227"/>
                      <a:pt x="2965" y="6418"/>
                      <a:pt x="2965" y="5691"/>
                    </a:cubicBezTo>
                    <a:cubicBezTo>
                      <a:pt x="2965" y="5441"/>
                      <a:pt x="3048" y="5275"/>
                      <a:pt x="3262" y="5144"/>
                    </a:cubicBezTo>
                    <a:cubicBezTo>
                      <a:pt x="3905" y="4739"/>
                      <a:pt x="4560" y="4334"/>
                      <a:pt x="5191" y="3917"/>
                    </a:cubicBezTo>
                    <a:cubicBezTo>
                      <a:pt x="7120" y="2679"/>
                      <a:pt x="9204" y="1703"/>
                      <a:pt x="10989" y="893"/>
                    </a:cubicBezTo>
                    <a:cubicBezTo>
                      <a:pt x="11049" y="869"/>
                      <a:pt x="11120" y="857"/>
                      <a:pt x="11240" y="822"/>
                    </a:cubicBezTo>
                    <a:cubicBezTo>
                      <a:pt x="11251" y="822"/>
                      <a:pt x="11287" y="810"/>
                      <a:pt x="11299" y="810"/>
                    </a:cubicBezTo>
                    <a:lnTo>
                      <a:pt x="11299" y="953"/>
                    </a:lnTo>
                    <a:lnTo>
                      <a:pt x="11299" y="1512"/>
                    </a:lnTo>
                    <a:cubicBezTo>
                      <a:pt x="11132" y="3536"/>
                      <a:pt x="11180" y="5596"/>
                      <a:pt x="11228" y="7596"/>
                    </a:cubicBezTo>
                    <a:cubicBezTo>
                      <a:pt x="11251" y="9096"/>
                      <a:pt x="11299" y="10656"/>
                      <a:pt x="11240" y="12204"/>
                    </a:cubicBezTo>
                    <a:cubicBezTo>
                      <a:pt x="11228" y="12204"/>
                      <a:pt x="11204" y="12192"/>
                      <a:pt x="11192" y="12192"/>
                    </a:cubicBezTo>
                    <a:cubicBezTo>
                      <a:pt x="11073" y="12144"/>
                      <a:pt x="10966" y="12121"/>
                      <a:pt x="10882" y="12073"/>
                    </a:cubicBezTo>
                    <a:cubicBezTo>
                      <a:pt x="10537" y="11918"/>
                      <a:pt x="10192" y="11763"/>
                      <a:pt x="9870" y="11609"/>
                    </a:cubicBezTo>
                    <a:cubicBezTo>
                      <a:pt x="9275" y="11347"/>
                      <a:pt x="8668" y="11061"/>
                      <a:pt x="8049" y="10787"/>
                    </a:cubicBezTo>
                    <a:cubicBezTo>
                      <a:pt x="7394" y="10513"/>
                      <a:pt x="6739" y="10228"/>
                      <a:pt x="6108" y="9954"/>
                    </a:cubicBezTo>
                    <a:cubicBezTo>
                      <a:pt x="5572" y="9739"/>
                      <a:pt x="5036" y="9513"/>
                      <a:pt x="4501" y="9275"/>
                    </a:cubicBezTo>
                    <a:cubicBezTo>
                      <a:pt x="4262" y="9168"/>
                      <a:pt x="4036" y="9061"/>
                      <a:pt x="3798" y="8942"/>
                    </a:cubicBezTo>
                    <a:cubicBezTo>
                      <a:pt x="3620" y="8846"/>
                      <a:pt x="3393" y="8739"/>
                      <a:pt x="3191" y="8632"/>
                    </a:cubicBezTo>
                    <a:close/>
                    <a:moveTo>
                      <a:pt x="1488" y="9823"/>
                    </a:moveTo>
                    <a:cubicBezTo>
                      <a:pt x="774" y="9823"/>
                      <a:pt x="774" y="9811"/>
                      <a:pt x="750" y="9168"/>
                    </a:cubicBezTo>
                    <a:cubicBezTo>
                      <a:pt x="750" y="9085"/>
                      <a:pt x="726" y="8989"/>
                      <a:pt x="726" y="8894"/>
                    </a:cubicBezTo>
                    <a:cubicBezTo>
                      <a:pt x="667" y="7965"/>
                      <a:pt x="631" y="7001"/>
                      <a:pt x="607" y="6037"/>
                    </a:cubicBezTo>
                    <a:cubicBezTo>
                      <a:pt x="607" y="5775"/>
                      <a:pt x="643" y="5513"/>
                      <a:pt x="667" y="5239"/>
                    </a:cubicBezTo>
                    <a:lnTo>
                      <a:pt x="714" y="4882"/>
                    </a:lnTo>
                    <a:cubicBezTo>
                      <a:pt x="714" y="4858"/>
                      <a:pt x="726" y="4822"/>
                      <a:pt x="726" y="4786"/>
                    </a:cubicBezTo>
                    <a:cubicBezTo>
                      <a:pt x="762" y="4632"/>
                      <a:pt x="833" y="4584"/>
                      <a:pt x="1072" y="4560"/>
                    </a:cubicBezTo>
                    <a:cubicBezTo>
                      <a:pt x="1179" y="4548"/>
                      <a:pt x="1286" y="4524"/>
                      <a:pt x="1381" y="4501"/>
                    </a:cubicBezTo>
                    <a:cubicBezTo>
                      <a:pt x="1524" y="4465"/>
                      <a:pt x="1655" y="4441"/>
                      <a:pt x="1774" y="4441"/>
                    </a:cubicBezTo>
                    <a:cubicBezTo>
                      <a:pt x="1893" y="4441"/>
                      <a:pt x="2000" y="4465"/>
                      <a:pt x="2096" y="4524"/>
                    </a:cubicBezTo>
                    <a:cubicBezTo>
                      <a:pt x="2107" y="4572"/>
                      <a:pt x="2131" y="4703"/>
                      <a:pt x="2131" y="4751"/>
                    </a:cubicBezTo>
                    <a:cubicBezTo>
                      <a:pt x="2155" y="5465"/>
                      <a:pt x="2191" y="6168"/>
                      <a:pt x="2215" y="6882"/>
                    </a:cubicBezTo>
                    <a:lnTo>
                      <a:pt x="2226" y="7358"/>
                    </a:lnTo>
                    <a:lnTo>
                      <a:pt x="2203" y="7358"/>
                    </a:lnTo>
                    <a:lnTo>
                      <a:pt x="2203" y="9382"/>
                    </a:lnTo>
                    <a:cubicBezTo>
                      <a:pt x="2203" y="9811"/>
                      <a:pt x="2191" y="9823"/>
                      <a:pt x="1786" y="9847"/>
                    </a:cubicBezTo>
                    <a:cubicBezTo>
                      <a:pt x="1679" y="9823"/>
                      <a:pt x="1584" y="9823"/>
                      <a:pt x="1488" y="9823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" name="Google Shape;218;p25"/>
              <p:cNvSpPr/>
              <p:nvPr/>
            </p:nvSpPr>
            <p:spPr>
              <a:xfrm>
                <a:off x="6821075" y="2405775"/>
                <a:ext cx="136350" cy="354250"/>
              </a:xfrm>
              <a:custGeom>
                <a:avLst/>
                <a:gdLst/>
                <a:ahLst/>
                <a:cxnLst/>
                <a:rect l="l" t="t" r="r" b="b"/>
                <a:pathLst>
                  <a:path w="5454" h="14170" extrusionOk="0">
                    <a:moveTo>
                      <a:pt x="5061" y="4478"/>
                    </a:moveTo>
                    <a:cubicBezTo>
                      <a:pt x="4823" y="3287"/>
                      <a:pt x="4454" y="2275"/>
                      <a:pt x="3930" y="1346"/>
                    </a:cubicBezTo>
                    <a:cubicBezTo>
                      <a:pt x="3620" y="799"/>
                      <a:pt x="3156" y="429"/>
                      <a:pt x="2739" y="144"/>
                    </a:cubicBezTo>
                    <a:cubicBezTo>
                      <a:pt x="2596" y="37"/>
                      <a:pt x="2465" y="1"/>
                      <a:pt x="2322" y="1"/>
                    </a:cubicBezTo>
                    <a:cubicBezTo>
                      <a:pt x="2191" y="1"/>
                      <a:pt x="2072" y="60"/>
                      <a:pt x="1965" y="144"/>
                    </a:cubicBezTo>
                    <a:cubicBezTo>
                      <a:pt x="1822" y="310"/>
                      <a:pt x="1644" y="453"/>
                      <a:pt x="1489" y="608"/>
                    </a:cubicBezTo>
                    <a:cubicBezTo>
                      <a:pt x="1001" y="1072"/>
                      <a:pt x="501" y="1549"/>
                      <a:pt x="144" y="2168"/>
                    </a:cubicBezTo>
                    <a:cubicBezTo>
                      <a:pt x="48" y="2323"/>
                      <a:pt x="1" y="2561"/>
                      <a:pt x="84" y="2715"/>
                    </a:cubicBezTo>
                    <a:cubicBezTo>
                      <a:pt x="179" y="2954"/>
                      <a:pt x="286" y="3192"/>
                      <a:pt x="405" y="3418"/>
                    </a:cubicBezTo>
                    <a:cubicBezTo>
                      <a:pt x="513" y="3632"/>
                      <a:pt x="620" y="3835"/>
                      <a:pt x="703" y="4049"/>
                    </a:cubicBezTo>
                    <a:cubicBezTo>
                      <a:pt x="1156" y="5097"/>
                      <a:pt x="1370" y="6013"/>
                      <a:pt x="1417" y="6883"/>
                    </a:cubicBezTo>
                    <a:cubicBezTo>
                      <a:pt x="1453" y="7537"/>
                      <a:pt x="1453" y="8216"/>
                      <a:pt x="1453" y="8847"/>
                    </a:cubicBezTo>
                    <a:lnTo>
                      <a:pt x="1453" y="9121"/>
                    </a:lnTo>
                    <a:cubicBezTo>
                      <a:pt x="1453" y="10264"/>
                      <a:pt x="1108" y="11276"/>
                      <a:pt x="417" y="12121"/>
                    </a:cubicBezTo>
                    <a:cubicBezTo>
                      <a:pt x="322" y="12264"/>
                      <a:pt x="215" y="12407"/>
                      <a:pt x="227" y="12574"/>
                    </a:cubicBezTo>
                    <a:cubicBezTo>
                      <a:pt x="239" y="12717"/>
                      <a:pt x="358" y="12836"/>
                      <a:pt x="477" y="12919"/>
                    </a:cubicBezTo>
                    <a:cubicBezTo>
                      <a:pt x="1179" y="13431"/>
                      <a:pt x="1941" y="13836"/>
                      <a:pt x="2799" y="14133"/>
                    </a:cubicBezTo>
                    <a:lnTo>
                      <a:pt x="2894" y="14169"/>
                    </a:lnTo>
                    <a:lnTo>
                      <a:pt x="2953" y="14086"/>
                    </a:lnTo>
                    <a:cubicBezTo>
                      <a:pt x="3989" y="12895"/>
                      <a:pt x="4692" y="11586"/>
                      <a:pt x="5001" y="10193"/>
                    </a:cubicBezTo>
                    <a:cubicBezTo>
                      <a:pt x="5418" y="8299"/>
                      <a:pt x="5454" y="6383"/>
                      <a:pt x="5061" y="4478"/>
                    </a:cubicBezTo>
                    <a:close/>
                    <a:moveTo>
                      <a:pt x="2537" y="13157"/>
                    </a:moveTo>
                    <a:lnTo>
                      <a:pt x="2477" y="13121"/>
                    </a:lnTo>
                    <a:cubicBezTo>
                      <a:pt x="2001" y="12955"/>
                      <a:pt x="1548" y="12800"/>
                      <a:pt x="1215" y="12395"/>
                    </a:cubicBezTo>
                    <a:lnTo>
                      <a:pt x="1239" y="12336"/>
                    </a:lnTo>
                    <a:cubicBezTo>
                      <a:pt x="1298" y="12217"/>
                      <a:pt x="1370" y="12109"/>
                      <a:pt x="1429" y="11990"/>
                    </a:cubicBezTo>
                    <a:cubicBezTo>
                      <a:pt x="1834" y="11336"/>
                      <a:pt x="2060" y="10633"/>
                      <a:pt x="2108" y="9943"/>
                    </a:cubicBezTo>
                    <a:cubicBezTo>
                      <a:pt x="2203" y="8252"/>
                      <a:pt x="2251" y="6740"/>
                      <a:pt x="1870" y="5216"/>
                    </a:cubicBezTo>
                    <a:cubicBezTo>
                      <a:pt x="1656" y="4418"/>
                      <a:pt x="1334" y="3668"/>
                      <a:pt x="1001" y="2894"/>
                    </a:cubicBezTo>
                    <a:cubicBezTo>
                      <a:pt x="834" y="2525"/>
                      <a:pt x="870" y="2323"/>
                      <a:pt x="1120" y="2084"/>
                    </a:cubicBezTo>
                    <a:cubicBezTo>
                      <a:pt x="1406" y="1811"/>
                      <a:pt x="1668" y="1525"/>
                      <a:pt x="1941" y="1263"/>
                    </a:cubicBezTo>
                    <a:lnTo>
                      <a:pt x="2120" y="1084"/>
                    </a:lnTo>
                    <a:cubicBezTo>
                      <a:pt x="2227" y="977"/>
                      <a:pt x="2287" y="977"/>
                      <a:pt x="2322" y="977"/>
                    </a:cubicBezTo>
                    <a:cubicBezTo>
                      <a:pt x="2406" y="977"/>
                      <a:pt x="2489" y="1025"/>
                      <a:pt x="2596" y="1096"/>
                    </a:cubicBezTo>
                    <a:cubicBezTo>
                      <a:pt x="3299" y="1608"/>
                      <a:pt x="3632" y="2358"/>
                      <a:pt x="3870" y="3049"/>
                    </a:cubicBezTo>
                    <a:cubicBezTo>
                      <a:pt x="4513" y="4882"/>
                      <a:pt x="4727" y="6811"/>
                      <a:pt x="4501" y="8823"/>
                    </a:cubicBezTo>
                    <a:cubicBezTo>
                      <a:pt x="4370" y="10026"/>
                      <a:pt x="4037" y="11097"/>
                      <a:pt x="3477" y="12098"/>
                    </a:cubicBezTo>
                    <a:cubicBezTo>
                      <a:pt x="3299" y="12407"/>
                      <a:pt x="3037" y="12705"/>
                      <a:pt x="2799" y="12990"/>
                    </a:cubicBezTo>
                    <a:lnTo>
                      <a:pt x="2715" y="13098"/>
                    </a:lnTo>
                    <a:cubicBezTo>
                      <a:pt x="2703" y="13110"/>
                      <a:pt x="2608" y="13157"/>
                      <a:pt x="2537" y="13157"/>
                    </a:cubicBezTo>
                    <a:lnTo>
                      <a:pt x="2537" y="13157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" name="Google Shape;219;p25"/>
              <p:cNvSpPr/>
              <p:nvPr/>
            </p:nvSpPr>
            <p:spPr>
              <a:xfrm>
                <a:off x="6747550" y="2489125"/>
                <a:ext cx="89325" cy="228325"/>
              </a:xfrm>
              <a:custGeom>
                <a:avLst/>
                <a:gdLst/>
                <a:ahLst/>
                <a:cxnLst/>
                <a:rect l="l" t="t" r="r" b="b"/>
                <a:pathLst>
                  <a:path w="3573" h="9133" extrusionOk="0">
                    <a:moveTo>
                      <a:pt x="3358" y="3013"/>
                    </a:moveTo>
                    <a:cubicBezTo>
                      <a:pt x="3275" y="2346"/>
                      <a:pt x="3025" y="1703"/>
                      <a:pt x="2763" y="1084"/>
                    </a:cubicBezTo>
                    <a:cubicBezTo>
                      <a:pt x="2644" y="774"/>
                      <a:pt x="2406" y="501"/>
                      <a:pt x="2180" y="251"/>
                    </a:cubicBezTo>
                    <a:lnTo>
                      <a:pt x="2144" y="191"/>
                    </a:lnTo>
                    <a:cubicBezTo>
                      <a:pt x="2037" y="72"/>
                      <a:pt x="1906" y="1"/>
                      <a:pt x="1751" y="1"/>
                    </a:cubicBezTo>
                    <a:cubicBezTo>
                      <a:pt x="1608" y="1"/>
                      <a:pt x="1477" y="48"/>
                      <a:pt x="1358" y="191"/>
                    </a:cubicBezTo>
                    <a:cubicBezTo>
                      <a:pt x="941" y="620"/>
                      <a:pt x="548" y="1024"/>
                      <a:pt x="191" y="1441"/>
                    </a:cubicBezTo>
                    <a:cubicBezTo>
                      <a:pt x="72" y="1584"/>
                      <a:pt x="1" y="1822"/>
                      <a:pt x="25" y="2037"/>
                    </a:cubicBezTo>
                    <a:cubicBezTo>
                      <a:pt x="60" y="2310"/>
                      <a:pt x="120" y="2584"/>
                      <a:pt x="167" y="2858"/>
                    </a:cubicBezTo>
                    <a:cubicBezTo>
                      <a:pt x="203" y="3096"/>
                      <a:pt x="251" y="3346"/>
                      <a:pt x="287" y="3596"/>
                    </a:cubicBezTo>
                    <a:lnTo>
                      <a:pt x="298" y="3715"/>
                    </a:lnTo>
                    <a:cubicBezTo>
                      <a:pt x="382" y="4430"/>
                      <a:pt x="489" y="5156"/>
                      <a:pt x="370" y="5894"/>
                    </a:cubicBezTo>
                    <a:cubicBezTo>
                      <a:pt x="322" y="6132"/>
                      <a:pt x="310" y="6370"/>
                      <a:pt x="298" y="6585"/>
                    </a:cubicBezTo>
                    <a:cubicBezTo>
                      <a:pt x="287" y="6728"/>
                      <a:pt x="263" y="6870"/>
                      <a:pt x="251" y="7001"/>
                    </a:cubicBezTo>
                    <a:cubicBezTo>
                      <a:pt x="191" y="7513"/>
                      <a:pt x="358" y="7882"/>
                      <a:pt x="763" y="8109"/>
                    </a:cubicBezTo>
                    <a:lnTo>
                      <a:pt x="2549" y="9133"/>
                    </a:lnTo>
                    <a:lnTo>
                      <a:pt x="2620" y="9002"/>
                    </a:lnTo>
                    <a:cubicBezTo>
                      <a:pt x="2668" y="8930"/>
                      <a:pt x="2704" y="8871"/>
                      <a:pt x="2739" y="8811"/>
                    </a:cubicBezTo>
                    <a:cubicBezTo>
                      <a:pt x="2823" y="8680"/>
                      <a:pt x="2882" y="8561"/>
                      <a:pt x="2930" y="8454"/>
                    </a:cubicBezTo>
                    <a:cubicBezTo>
                      <a:pt x="2989" y="8240"/>
                      <a:pt x="3049" y="8013"/>
                      <a:pt x="3108" y="7811"/>
                    </a:cubicBezTo>
                    <a:cubicBezTo>
                      <a:pt x="3287" y="7216"/>
                      <a:pt x="3466" y="6597"/>
                      <a:pt x="3513" y="5977"/>
                    </a:cubicBezTo>
                    <a:cubicBezTo>
                      <a:pt x="3573" y="5132"/>
                      <a:pt x="3525" y="4192"/>
                      <a:pt x="3358" y="3013"/>
                    </a:cubicBezTo>
                    <a:close/>
                    <a:moveTo>
                      <a:pt x="1037" y="7347"/>
                    </a:moveTo>
                    <a:cubicBezTo>
                      <a:pt x="882" y="7204"/>
                      <a:pt x="894" y="7025"/>
                      <a:pt x="953" y="6728"/>
                    </a:cubicBezTo>
                    <a:cubicBezTo>
                      <a:pt x="965" y="6680"/>
                      <a:pt x="965" y="6632"/>
                      <a:pt x="977" y="6585"/>
                    </a:cubicBezTo>
                    <a:cubicBezTo>
                      <a:pt x="1132" y="5596"/>
                      <a:pt x="1132" y="4680"/>
                      <a:pt x="977" y="3787"/>
                    </a:cubicBezTo>
                    <a:cubicBezTo>
                      <a:pt x="953" y="3608"/>
                      <a:pt x="941" y="3430"/>
                      <a:pt x="906" y="3251"/>
                    </a:cubicBezTo>
                    <a:cubicBezTo>
                      <a:pt x="882" y="2977"/>
                      <a:pt x="834" y="2679"/>
                      <a:pt x="775" y="2394"/>
                    </a:cubicBezTo>
                    <a:cubicBezTo>
                      <a:pt x="703" y="2060"/>
                      <a:pt x="775" y="1810"/>
                      <a:pt x="1025" y="1584"/>
                    </a:cubicBezTo>
                    <a:cubicBezTo>
                      <a:pt x="1203" y="1429"/>
                      <a:pt x="1382" y="1275"/>
                      <a:pt x="1572" y="1108"/>
                    </a:cubicBezTo>
                    <a:cubicBezTo>
                      <a:pt x="1632" y="1072"/>
                      <a:pt x="1680" y="1024"/>
                      <a:pt x="1739" y="977"/>
                    </a:cubicBezTo>
                    <a:cubicBezTo>
                      <a:pt x="2882" y="2227"/>
                      <a:pt x="3215" y="6561"/>
                      <a:pt x="2251" y="8037"/>
                    </a:cubicBezTo>
                    <a:cubicBezTo>
                      <a:pt x="1751" y="7942"/>
                      <a:pt x="1370" y="7632"/>
                      <a:pt x="1037" y="7347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" name="Google Shape;491;p33"/>
            <p:cNvGrpSpPr/>
            <p:nvPr/>
          </p:nvGrpSpPr>
          <p:grpSpPr>
            <a:xfrm>
              <a:off x="-3231929" y="3084851"/>
              <a:ext cx="613895" cy="521910"/>
              <a:chOff x="1168000" y="1750950"/>
              <a:chExt cx="405425" cy="344700"/>
            </a:xfrm>
          </p:grpSpPr>
          <p:sp>
            <p:nvSpPr>
              <p:cNvPr id="20" name="Google Shape;492;p33"/>
              <p:cNvSpPr/>
              <p:nvPr/>
            </p:nvSpPr>
            <p:spPr>
              <a:xfrm>
                <a:off x="1364750" y="1767600"/>
                <a:ext cx="190525" cy="258100"/>
              </a:xfrm>
              <a:custGeom>
                <a:avLst/>
                <a:gdLst/>
                <a:ahLst/>
                <a:cxnLst/>
                <a:rect l="l" t="t" r="r" b="b"/>
                <a:pathLst>
                  <a:path w="7621" h="10324" extrusionOk="0">
                    <a:moveTo>
                      <a:pt x="5239" y="1"/>
                    </a:moveTo>
                    <a:cubicBezTo>
                      <a:pt x="5025" y="1"/>
                      <a:pt x="4810" y="60"/>
                      <a:pt x="4596" y="84"/>
                    </a:cubicBezTo>
                    <a:cubicBezTo>
                      <a:pt x="4251" y="132"/>
                      <a:pt x="3917" y="191"/>
                      <a:pt x="3572" y="239"/>
                    </a:cubicBezTo>
                    <a:cubicBezTo>
                      <a:pt x="3346" y="263"/>
                      <a:pt x="3120" y="334"/>
                      <a:pt x="2905" y="394"/>
                    </a:cubicBezTo>
                    <a:cubicBezTo>
                      <a:pt x="2489" y="513"/>
                      <a:pt x="2084" y="668"/>
                      <a:pt x="1691" y="858"/>
                    </a:cubicBezTo>
                    <a:cubicBezTo>
                      <a:pt x="1619" y="906"/>
                      <a:pt x="1536" y="906"/>
                      <a:pt x="1441" y="918"/>
                    </a:cubicBezTo>
                    <a:cubicBezTo>
                      <a:pt x="1238" y="953"/>
                      <a:pt x="1060" y="1049"/>
                      <a:pt x="905" y="1191"/>
                    </a:cubicBezTo>
                    <a:cubicBezTo>
                      <a:pt x="595" y="1501"/>
                      <a:pt x="238" y="1787"/>
                      <a:pt x="84" y="2227"/>
                    </a:cubicBezTo>
                    <a:cubicBezTo>
                      <a:pt x="72" y="2287"/>
                      <a:pt x="24" y="2323"/>
                      <a:pt x="0" y="2358"/>
                    </a:cubicBezTo>
                    <a:cubicBezTo>
                      <a:pt x="131" y="3227"/>
                      <a:pt x="262" y="4025"/>
                      <a:pt x="405" y="4835"/>
                    </a:cubicBezTo>
                    <a:cubicBezTo>
                      <a:pt x="441" y="5121"/>
                      <a:pt x="524" y="5406"/>
                      <a:pt x="595" y="5668"/>
                    </a:cubicBezTo>
                    <a:cubicBezTo>
                      <a:pt x="703" y="6037"/>
                      <a:pt x="786" y="6418"/>
                      <a:pt x="846" y="6799"/>
                    </a:cubicBezTo>
                    <a:cubicBezTo>
                      <a:pt x="893" y="7097"/>
                      <a:pt x="941" y="7395"/>
                      <a:pt x="1012" y="7692"/>
                    </a:cubicBezTo>
                    <a:cubicBezTo>
                      <a:pt x="1238" y="8514"/>
                      <a:pt x="1500" y="9312"/>
                      <a:pt x="1596" y="10169"/>
                    </a:cubicBezTo>
                    <a:cubicBezTo>
                      <a:pt x="1608" y="10240"/>
                      <a:pt x="1608" y="10312"/>
                      <a:pt x="1727" y="10324"/>
                    </a:cubicBezTo>
                    <a:cubicBezTo>
                      <a:pt x="2036" y="10085"/>
                      <a:pt x="2393" y="9907"/>
                      <a:pt x="2631" y="9573"/>
                    </a:cubicBezTo>
                    <a:cubicBezTo>
                      <a:pt x="2739" y="9419"/>
                      <a:pt x="2917" y="9312"/>
                      <a:pt x="3096" y="9276"/>
                    </a:cubicBezTo>
                    <a:cubicBezTo>
                      <a:pt x="3441" y="9181"/>
                      <a:pt x="3763" y="9050"/>
                      <a:pt x="4096" y="8883"/>
                    </a:cubicBezTo>
                    <a:cubicBezTo>
                      <a:pt x="4191" y="8835"/>
                      <a:pt x="4310" y="8811"/>
                      <a:pt x="4417" y="8800"/>
                    </a:cubicBezTo>
                    <a:cubicBezTo>
                      <a:pt x="5072" y="8692"/>
                      <a:pt x="5727" y="8597"/>
                      <a:pt x="6382" y="8514"/>
                    </a:cubicBezTo>
                    <a:cubicBezTo>
                      <a:pt x="6463" y="8506"/>
                      <a:pt x="6545" y="8486"/>
                      <a:pt x="6622" y="8486"/>
                    </a:cubicBezTo>
                    <a:cubicBezTo>
                      <a:pt x="6658" y="8486"/>
                      <a:pt x="6693" y="8491"/>
                      <a:pt x="6727" y="8502"/>
                    </a:cubicBezTo>
                    <a:cubicBezTo>
                      <a:pt x="6989" y="8573"/>
                      <a:pt x="7263" y="8526"/>
                      <a:pt x="7525" y="8585"/>
                    </a:cubicBezTo>
                    <a:cubicBezTo>
                      <a:pt x="7549" y="8585"/>
                      <a:pt x="7573" y="8561"/>
                      <a:pt x="7620" y="8526"/>
                    </a:cubicBezTo>
                    <a:cubicBezTo>
                      <a:pt x="7489" y="8180"/>
                      <a:pt x="7442" y="7788"/>
                      <a:pt x="7382" y="7383"/>
                    </a:cubicBezTo>
                    <a:cubicBezTo>
                      <a:pt x="7323" y="7026"/>
                      <a:pt x="7275" y="6668"/>
                      <a:pt x="7215" y="6311"/>
                    </a:cubicBezTo>
                    <a:cubicBezTo>
                      <a:pt x="7203" y="6156"/>
                      <a:pt x="7192" y="6014"/>
                      <a:pt x="7132" y="5894"/>
                    </a:cubicBezTo>
                    <a:cubicBezTo>
                      <a:pt x="6930" y="5406"/>
                      <a:pt x="6894" y="4882"/>
                      <a:pt x="6811" y="4370"/>
                    </a:cubicBezTo>
                    <a:cubicBezTo>
                      <a:pt x="6787" y="4228"/>
                      <a:pt x="6775" y="4061"/>
                      <a:pt x="6715" y="3918"/>
                    </a:cubicBezTo>
                    <a:cubicBezTo>
                      <a:pt x="6596" y="3597"/>
                      <a:pt x="6537" y="3275"/>
                      <a:pt x="6489" y="2942"/>
                    </a:cubicBezTo>
                    <a:lnTo>
                      <a:pt x="6358" y="1965"/>
                    </a:lnTo>
                    <a:cubicBezTo>
                      <a:pt x="6322" y="1811"/>
                      <a:pt x="6299" y="1644"/>
                      <a:pt x="6239" y="1501"/>
                    </a:cubicBezTo>
                    <a:cubicBezTo>
                      <a:pt x="6144" y="1311"/>
                      <a:pt x="6096" y="1096"/>
                      <a:pt x="6072" y="870"/>
                    </a:cubicBezTo>
                    <a:cubicBezTo>
                      <a:pt x="6060" y="703"/>
                      <a:pt x="6025" y="501"/>
                      <a:pt x="6001" y="322"/>
                    </a:cubicBezTo>
                    <a:cubicBezTo>
                      <a:pt x="5977" y="239"/>
                      <a:pt x="5941" y="144"/>
                      <a:pt x="5906" y="60"/>
                    </a:cubicBezTo>
                    <a:cubicBezTo>
                      <a:pt x="5668" y="25"/>
                      <a:pt x="5465" y="1"/>
                      <a:pt x="523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493;p33"/>
              <p:cNvSpPr/>
              <p:nvPr/>
            </p:nvSpPr>
            <p:spPr>
              <a:xfrm>
                <a:off x="1182875" y="1809700"/>
                <a:ext cx="204525" cy="245175"/>
              </a:xfrm>
              <a:custGeom>
                <a:avLst/>
                <a:gdLst/>
                <a:ahLst/>
                <a:cxnLst/>
                <a:rect l="l" t="t" r="r" b="b"/>
                <a:pathLst>
                  <a:path w="8181" h="9807" extrusionOk="0">
                    <a:moveTo>
                      <a:pt x="4383" y="1"/>
                    </a:moveTo>
                    <a:cubicBezTo>
                      <a:pt x="3995" y="1"/>
                      <a:pt x="3611" y="79"/>
                      <a:pt x="3227" y="139"/>
                    </a:cubicBezTo>
                    <a:cubicBezTo>
                      <a:pt x="2286" y="317"/>
                      <a:pt x="1382" y="615"/>
                      <a:pt x="501" y="948"/>
                    </a:cubicBezTo>
                    <a:cubicBezTo>
                      <a:pt x="322" y="1008"/>
                      <a:pt x="179" y="1115"/>
                      <a:pt x="0" y="1198"/>
                    </a:cubicBezTo>
                    <a:cubicBezTo>
                      <a:pt x="72" y="1317"/>
                      <a:pt x="108" y="1412"/>
                      <a:pt x="179" y="1484"/>
                    </a:cubicBezTo>
                    <a:cubicBezTo>
                      <a:pt x="322" y="1663"/>
                      <a:pt x="405" y="1853"/>
                      <a:pt x="417" y="2079"/>
                    </a:cubicBezTo>
                    <a:cubicBezTo>
                      <a:pt x="441" y="2341"/>
                      <a:pt x="524" y="2579"/>
                      <a:pt x="643" y="2817"/>
                    </a:cubicBezTo>
                    <a:cubicBezTo>
                      <a:pt x="679" y="2901"/>
                      <a:pt x="703" y="2984"/>
                      <a:pt x="715" y="3079"/>
                    </a:cubicBezTo>
                    <a:cubicBezTo>
                      <a:pt x="846" y="3627"/>
                      <a:pt x="977" y="4163"/>
                      <a:pt x="1096" y="4711"/>
                    </a:cubicBezTo>
                    <a:cubicBezTo>
                      <a:pt x="1239" y="5342"/>
                      <a:pt x="1370" y="5973"/>
                      <a:pt x="1501" y="6616"/>
                    </a:cubicBezTo>
                    <a:cubicBezTo>
                      <a:pt x="1536" y="6746"/>
                      <a:pt x="1560" y="6866"/>
                      <a:pt x="1596" y="6985"/>
                    </a:cubicBezTo>
                    <a:cubicBezTo>
                      <a:pt x="1751" y="7568"/>
                      <a:pt x="1905" y="8163"/>
                      <a:pt x="1965" y="8759"/>
                    </a:cubicBezTo>
                    <a:cubicBezTo>
                      <a:pt x="1977" y="8937"/>
                      <a:pt x="2013" y="9104"/>
                      <a:pt x="2036" y="9271"/>
                    </a:cubicBezTo>
                    <a:cubicBezTo>
                      <a:pt x="2072" y="9473"/>
                      <a:pt x="2191" y="9652"/>
                      <a:pt x="2286" y="9806"/>
                    </a:cubicBezTo>
                    <a:cubicBezTo>
                      <a:pt x="2584" y="9592"/>
                      <a:pt x="2846" y="9390"/>
                      <a:pt x="3120" y="9211"/>
                    </a:cubicBezTo>
                    <a:cubicBezTo>
                      <a:pt x="3763" y="8818"/>
                      <a:pt x="4453" y="8509"/>
                      <a:pt x="5203" y="8413"/>
                    </a:cubicBezTo>
                    <a:cubicBezTo>
                      <a:pt x="5584" y="8378"/>
                      <a:pt x="5954" y="8330"/>
                      <a:pt x="6323" y="8259"/>
                    </a:cubicBezTo>
                    <a:cubicBezTo>
                      <a:pt x="6453" y="8230"/>
                      <a:pt x="6581" y="8217"/>
                      <a:pt x="6707" y="8217"/>
                    </a:cubicBezTo>
                    <a:cubicBezTo>
                      <a:pt x="7108" y="8217"/>
                      <a:pt x="7487" y="8348"/>
                      <a:pt x="7859" y="8520"/>
                    </a:cubicBezTo>
                    <a:cubicBezTo>
                      <a:pt x="7930" y="8552"/>
                      <a:pt x="7996" y="8595"/>
                      <a:pt x="8068" y="8595"/>
                    </a:cubicBezTo>
                    <a:cubicBezTo>
                      <a:pt x="8103" y="8595"/>
                      <a:pt x="8140" y="8584"/>
                      <a:pt x="8180" y="8556"/>
                    </a:cubicBezTo>
                    <a:cubicBezTo>
                      <a:pt x="8180" y="8497"/>
                      <a:pt x="8180" y="8413"/>
                      <a:pt x="8168" y="8342"/>
                    </a:cubicBezTo>
                    <a:cubicBezTo>
                      <a:pt x="8121" y="7925"/>
                      <a:pt x="7990" y="7508"/>
                      <a:pt x="7870" y="7092"/>
                    </a:cubicBezTo>
                    <a:cubicBezTo>
                      <a:pt x="7680" y="6413"/>
                      <a:pt x="7489" y="5734"/>
                      <a:pt x="7406" y="5032"/>
                    </a:cubicBezTo>
                    <a:cubicBezTo>
                      <a:pt x="7394" y="4818"/>
                      <a:pt x="7335" y="4615"/>
                      <a:pt x="7275" y="4401"/>
                    </a:cubicBezTo>
                    <a:cubicBezTo>
                      <a:pt x="7156" y="3972"/>
                      <a:pt x="7049" y="3544"/>
                      <a:pt x="7013" y="3091"/>
                    </a:cubicBezTo>
                    <a:cubicBezTo>
                      <a:pt x="6918" y="2317"/>
                      <a:pt x="6835" y="1543"/>
                      <a:pt x="6751" y="770"/>
                    </a:cubicBezTo>
                    <a:cubicBezTo>
                      <a:pt x="6739" y="662"/>
                      <a:pt x="6716" y="543"/>
                      <a:pt x="6692" y="460"/>
                    </a:cubicBezTo>
                    <a:cubicBezTo>
                      <a:pt x="6561" y="424"/>
                      <a:pt x="6442" y="412"/>
                      <a:pt x="6335" y="365"/>
                    </a:cubicBezTo>
                    <a:cubicBezTo>
                      <a:pt x="5932" y="163"/>
                      <a:pt x="5510" y="37"/>
                      <a:pt x="5061" y="37"/>
                    </a:cubicBezTo>
                    <a:cubicBezTo>
                      <a:pt x="5006" y="37"/>
                      <a:pt x="4950" y="39"/>
                      <a:pt x="4894" y="43"/>
                    </a:cubicBezTo>
                    <a:lnTo>
                      <a:pt x="4846" y="43"/>
                    </a:lnTo>
                    <a:cubicBezTo>
                      <a:pt x="4691" y="13"/>
                      <a:pt x="4537" y="1"/>
                      <a:pt x="4383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" name="Google Shape;494;p33"/>
              <p:cNvSpPr/>
              <p:nvPr/>
            </p:nvSpPr>
            <p:spPr>
              <a:xfrm>
                <a:off x="1247475" y="2032225"/>
                <a:ext cx="127700" cy="44675"/>
              </a:xfrm>
              <a:custGeom>
                <a:avLst/>
                <a:gdLst/>
                <a:ahLst/>
                <a:cxnLst/>
                <a:rect l="l" t="t" r="r" b="b"/>
                <a:pathLst>
                  <a:path w="5108" h="1787" extrusionOk="0">
                    <a:moveTo>
                      <a:pt x="3977" y="0"/>
                    </a:moveTo>
                    <a:cubicBezTo>
                      <a:pt x="3608" y="36"/>
                      <a:pt x="3239" y="120"/>
                      <a:pt x="2858" y="143"/>
                    </a:cubicBezTo>
                    <a:cubicBezTo>
                      <a:pt x="2227" y="203"/>
                      <a:pt x="1631" y="429"/>
                      <a:pt x="1072" y="739"/>
                    </a:cubicBezTo>
                    <a:cubicBezTo>
                      <a:pt x="691" y="965"/>
                      <a:pt x="310" y="1203"/>
                      <a:pt x="0" y="1572"/>
                    </a:cubicBezTo>
                    <a:cubicBezTo>
                      <a:pt x="60" y="1644"/>
                      <a:pt x="119" y="1727"/>
                      <a:pt x="167" y="1786"/>
                    </a:cubicBezTo>
                    <a:cubicBezTo>
                      <a:pt x="333" y="1679"/>
                      <a:pt x="464" y="1548"/>
                      <a:pt x="631" y="1501"/>
                    </a:cubicBezTo>
                    <a:cubicBezTo>
                      <a:pt x="869" y="1429"/>
                      <a:pt x="1072" y="1310"/>
                      <a:pt x="1298" y="1203"/>
                    </a:cubicBezTo>
                    <a:cubicBezTo>
                      <a:pt x="1869" y="905"/>
                      <a:pt x="2477" y="739"/>
                      <a:pt x="3096" y="655"/>
                    </a:cubicBezTo>
                    <a:cubicBezTo>
                      <a:pt x="3215" y="632"/>
                      <a:pt x="3334" y="620"/>
                      <a:pt x="3429" y="572"/>
                    </a:cubicBezTo>
                    <a:cubicBezTo>
                      <a:pt x="3596" y="477"/>
                      <a:pt x="3786" y="453"/>
                      <a:pt x="3965" y="417"/>
                    </a:cubicBezTo>
                    <a:cubicBezTo>
                      <a:pt x="4322" y="358"/>
                      <a:pt x="4667" y="274"/>
                      <a:pt x="5108" y="203"/>
                    </a:cubicBezTo>
                    <a:cubicBezTo>
                      <a:pt x="4763" y="120"/>
                      <a:pt x="4524" y="60"/>
                      <a:pt x="4310" y="12"/>
                    </a:cubicBezTo>
                    <a:cubicBezTo>
                      <a:pt x="4203" y="0"/>
                      <a:pt x="4084" y="0"/>
                      <a:pt x="3977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495;p33"/>
              <p:cNvSpPr/>
              <p:nvPr/>
            </p:nvSpPr>
            <p:spPr>
              <a:xfrm>
                <a:off x="1416825" y="1995825"/>
                <a:ext cx="136350" cy="43425"/>
              </a:xfrm>
              <a:custGeom>
                <a:avLst/>
                <a:gdLst/>
                <a:ahLst/>
                <a:cxnLst/>
                <a:rect l="l" t="t" r="r" b="b"/>
                <a:pathLst>
                  <a:path w="5454" h="1737" extrusionOk="0">
                    <a:moveTo>
                      <a:pt x="4423" y="0"/>
                    </a:moveTo>
                    <a:cubicBezTo>
                      <a:pt x="4303" y="0"/>
                      <a:pt x="4183" y="12"/>
                      <a:pt x="4061" y="40"/>
                    </a:cubicBezTo>
                    <a:cubicBezTo>
                      <a:pt x="3870" y="87"/>
                      <a:pt x="3668" y="99"/>
                      <a:pt x="3465" y="123"/>
                    </a:cubicBezTo>
                    <a:cubicBezTo>
                      <a:pt x="2787" y="206"/>
                      <a:pt x="2096" y="325"/>
                      <a:pt x="1477" y="647"/>
                    </a:cubicBezTo>
                    <a:cubicBezTo>
                      <a:pt x="1441" y="659"/>
                      <a:pt x="1418" y="683"/>
                      <a:pt x="1406" y="683"/>
                    </a:cubicBezTo>
                    <a:cubicBezTo>
                      <a:pt x="1025" y="778"/>
                      <a:pt x="703" y="1004"/>
                      <a:pt x="370" y="1218"/>
                    </a:cubicBezTo>
                    <a:cubicBezTo>
                      <a:pt x="191" y="1337"/>
                      <a:pt x="60" y="1492"/>
                      <a:pt x="1" y="1707"/>
                    </a:cubicBezTo>
                    <a:cubicBezTo>
                      <a:pt x="46" y="1727"/>
                      <a:pt x="86" y="1736"/>
                      <a:pt x="123" y="1736"/>
                    </a:cubicBezTo>
                    <a:cubicBezTo>
                      <a:pt x="211" y="1736"/>
                      <a:pt x="279" y="1686"/>
                      <a:pt x="346" y="1635"/>
                    </a:cubicBezTo>
                    <a:cubicBezTo>
                      <a:pt x="632" y="1421"/>
                      <a:pt x="941" y="1302"/>
                      <a:pt x="1263" y="1183"/>
                    </a:cubicBezTo>
                    <a:lnTo>
                      <a:pt x="1715" y="1052"/>
                    </a:lnTo>
                    <a:cubicBezTo>
                      <a:pt x="1787" y="1016"/>
                      <a:pt x="1894" y="1016"/>
                      <a:pt x="1953" y="980"/>
                    </a:cubicBezTo>
                    <a:cubicBezTo>
                      <a:pt x="2120" y="825"/>
                      <a:pt x="2311" y="814"/>
                      <a:pt x="2513" y="778"/>
                    </a:cubicBezTo>
                    <a:cubicBezTo>
                      <a:pt x="2739" y="754"/>
                      <a:pt x="2977" y="718"/>
                      <a:pt x="3204" y="683"/>
                    </a:cubicBezTo>
                    <a:cubicBezTo>
                      <a:pt x="3311" y="659"/>
                      <a:pt x="3406" y="659"/>
                      <a:pt x="3489" y="599"/>
                    </a:cubicBezTo>
                    <a:cubicBezTo>
                      <a:pt x="3680" y="456"/>
                      <a:pt x="3918" y="444"/>
                      <a:pt x="4144" y="409"/>
                    </a:cubicBezTo>
                    <a:cubicBezTo>
                      <a:pt x="4573" y="337"/>
                      <a:pt x="5001" y="266"/>
                      <a:pt x="5454" y="206"/>
                    </a:cubicBezTo>
                    <a:cubicBezTo>
                      <a:pt x="5108" y="100"/>
                      <a:pt x="4770" y="0"/>
                      <a:pt x="4423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" name="Google Shape;496;p33"/>
              <p:cNvSpPr/>
              <p:nvPr/>
            </p:nvSpPr>
            <p:spPr>
              <a:xfrm>
                <a:off x="1168000" y="1750950"/>
                <a:ext cx="405425" cy="344700"/>
              </a:xfrm>
              <a:custGeom>
                <a:avLst/>
                <a:gdLst/>
                <a:ahLst/>
                <a:cxnLst/>
                <a:rect l="l" t="t" r="r" b="b"/>
                <a:pathLst>
                  <a:path w="16217" h="13788" extrusionOk="0">
                    <a:moveTo>
                      <a:pt x="2739" y="13133"/>
                    </a:moveTo>
                    <a:cubicBezTo>
                      <a:pt x="2679" y="13121"/>
                      <a:pt x="2631" y="13097"/>
                      <a:pt x="2584" y="13097"/>
                    </a:cubicBezTo>
                    <a:cubicBezTo>
                      <a:pt x="2322" y="13061"/>
                      <a:pt x="2215" y="12895"/>
                      <a:pt x="2167" y="12656"/>
                    </a:cubicBezTo>
                    <a:cubicBezTo>
                      <a:pt x="2143" y="12478"/>
                      <a:pt x="2108" y="12287"/>
                      <a:pt x="1988" y="12144"/>
                    </a:cubicBezTo>
                    <a:cubicBezTo>
                      <a:pt x="1953" y="12061"/>
                      <a:pt x="1953" y="11978"/>
                      <a:pt x="1929" y="11883"/>
                    </a:cubicBezTo>
                    <a:cubicBezTo>
                      <a:pt x="1905" y="11704"/>
                      <a:pt x="1869" y="11513"/>
                      <a:pt x="1858" y="11335"/>
                    </a:cubicBezTo>
                    <a:cubicBezTo>
                      <a:pt x="1786" y="10835"/>
                      <a:pt x="1715" y="10311"/>
                      <a:pt x="1572" y="9799"/>
                    </a:cubicBezTo>
                    <a:cubicBezTo>
                      <a:pt x="1477" y="9418"/>
                      <a:pt x="1417" y="9013"/>
                      <a:pt x="1322" y="8632"/>
                    </a:cubicBezTo>
                    <a:cubicBezTo>
                      <a:pt x="1203" y="8061"/>
                      <a:pt x="1072" y="7501"/>
                      <a:pt x="941" y="6941"/>
                    </a:cubicBezTo>
                    <a:cubicBezTo>
                      <a:pt x="857" y="6608"/>
                      <a:pt x="774" y="6275"/>
                      <a:pt x="703" y="5929"/>
                    </a:cubicBezTo>
                    <a:cubicBezTo>
                      <a:pt x="667" y="5810"/>
                      <a:pt x="643" y="5679"/>
                      <a:pt x="595" y="5560"/>
                    </a:cubicBezTo>
                    <a:cubicBezTo>
                      <a:pt x="476" y="5239"/>
                      <a:pt x="381" y="4905"/>
                      <a:pt x="345" y="4560"/>
                    </a:cubicBezTo>
                    <a:cubicBezTo>
                      <a:pt x="322" y="4465"/>
                      <a:pt x="310" y="4358"/>
                      <a:pt x="250" y="4286"/>
                    </a:cubicBezTo>
                    <a:cubicBezTo>
                      <a:pt x="107" y="4024"/>
                      <a:pt x="83" y="3727"/>
                      <a:pt x="0" y="3465"/>
                    </a:cubicBezTo>
                    <a:cubicBezTo>
                      <a:pt x="238" y="3179"/>
                      <a:pt x="500" y="2989"/>
                      <a:pt x="834" y="2858"/>
                    </a:cubicBezTo>
                    <a:cubicBezTo>
                      <a:pt x="2036" y="2346"/>
                      <a:pt x="3262" y="1965"/>
                      <a:pt x="4548" y="1786"/>
                    </a:cubicBezTo>
                    <a:cubicBezTo>
                      <a:pt x="4632" y="1762"/>
                      <a:pt x="4703" y="1750"/>
                      <a:pt x="4763" y="1750"/>
                    </a:cubicBezTo>
                    <a:cubicBezTo>
                      <a:pt x="5287" y="1762"/>
                      <a:pt x="5798" y="1750"/>
                      <a:pt x="6310" y="1822"/>
                    </a:cubicBezTo>
                    <a:cubicBezTo>
                      <a:pt x="6668" y="1881"/>
                      <a:pt x="7037" y="1988"/>
                      <a:pt x="7346" y="2215"/>
                    </a:cubicBezTo>
                    <a:cubicBezTo>
                      <a:pt x="7430" y="2274"/>
                      <a:pt x="7525" y="2274"/>
                      <a:pt x="7620" y="2298"/>
                    </a:cubicBezTo>
                    <a:cubicBezTo>
                      <a:pt x="7930" y="1881"/>
                      <a:pt x="8275" y="1512"/>
                      <a:pt x="8680" y="1215"/>
                    </a:cubicBezTo>
                    <a:cubicBezTo>
                      <a:pt x="8811" y="1107"/>
                      <a:pt x="8977" y="1036"/>
                      <a:pt x="9156" y="1012"/>
                    </a:cubicBezTo>
                    <a:cubicBezTo>
                      <a:pt x="9275" y="988"/>
                      <a:pt x="9406" y="929"/>
                      <a:pt x="9525" y="893"/>
                    </a:cubicBezTo>
                    <a:cubicBezTo>
                      <a:pt x="9811" y="750"/>
                      <a:pt x="10073" y="595"/>
                      <a:pt x="10418" y="560"/>
                    </a:cubicBezTo>
                    <a:cubicBezTo>
                      <a:pt x="10430" y="560"/>
                      <a:pt x="10442" y="560"/>
                      <a:pt x="10466" y="548"/>
                    </a:cubicBezTo>
                    <a:cubicBezTo>
                      <a:pt x="10942" y="274"/>
                      <a:pt x="11490" y="274"/>
                      <a:pt x="12014" y="191"/>
                    </a:cubicBezTo>
                    <a:cubicBezTo>
                      <a:pt x="12264" y="143"/>
                      <a:pt x="12526" y="119"/>
                      <a:pt x="12787" y="72"/>
                    </a:cubicBezTo>
                    <a:cubicBezTo>
                      <a:pt x="13026" y="24"/>
                      <a:pt x="13264" y="0"/>
                      <a:pt x="13514" y="72"/>
                    </a:cubicBezTo>
                    <a:cubicBezTo>
                      <a:pt x="13597" y="95"/>
                      <a:pt x="13704" y="72"/>
                      <a:pt x="13811" y="72"/>
                    </a:cubicBezTo>
                    <a:cubicBezTo>
                      <a:pt x="14121" y="72"/>
                      <a:pt x="14335" y="238"/>
                      <a:pt x="14371" y="548"/>
                    </a:cubicBezTo>
                    <a:cubicBezTo>
                      <a:pt x="14419" y="786"/>
                      <a:pt x="14454" y="1036"/>
                      <a:pt x="14478" y="1274"/>
                    </a:cubicBezTo>
                    <a:cubicBezTo>
                      <a:pt x="14526" y="1548"/>
                      <a:pt x="14550" y="1810"/>
                      <a:pt x="14692" y="2060"/>
                    </a:cubicBezTo>
                    <a:cubicBezTo>
                      <a:pt x="14752" y="2179"/>
                      <a:pt x="14776" y="2334"/>
                      <a:pt x="14788" y="2477"/>
                    </a:cubicBezTo>
                    <a:cubicBezTo>
                      <a:pt x="14847" y="2810"/>
                      <a:pt x="14895" y="3131"/>
                      <a:pt x="14942" y="3465"/>
                    </a:cubicBezTo>
                    <a:cubicBezTo>
                      <a:pt x="14990" y="3786"/>
                      <a:pt x="15062" y="4120"/>
                      <a:pt x="15169" y="4429"/>
                    </a:cubicBezTo>
                    <a:cubicBezTo>
                      <a:pt x="15240" y="4655"/>
                      <a:pt x="15264" y="4905"/>
                      <a:pt x="15300" y="5144"/>
                    </a:cubicBezTo>
                    <a:cubicBezTo>
                      <a:pt x="15359" y="5572"/>
                      <a:pt x="15443" y="5989"/>
                      <a:pt x="15585" y="6406"/>
                    </a:cubicBezTo>
                    <a:cubicBezTo>
                      <a:pt x="15681" y="6691"/>
                      <a:pt x="15704" y="7001"/>
                      <a:pt x="15740" y="7299"/>
                    </a:cubicBezTo>
                    <a:cubicBezTo>
                      <a:pt x="15776" y="7501"/>
                      <a:pt x="15824" y="7692"/>
                      <a:pt x="15907" y="7882"/>
                    </a:cubicBezTo>
                    <a:cubicBezTo>
                      <a:pt x="16026" y="8168"/>
                      <a:pt x="16121" y="8477"/>
                      <a:pt x="16181" y="8787"/>
                    </a:cubicBezTo>
                    <a:cubicBezTo>
                      <a:pt x="16216" y="9061"/>
                      <a:pt x="16193" y="9323"/>
                      <a:pt x="16157" y="9608"/>
                    </a:cubicBezTo>
                    <a:cubicBezTo>
                      <a:pt x="16145" y="9704"/>
                      <a:pt x="16062" y="9775"/>
                      <a:pt x="16002" y="9882"/>
                    </a:cubicBezTo>
                    <a:cubicBezTo>
                      <a:pt x="16050" y="10132"/>
                      <a:pt x="16181" y="10382"/>
                      <a:pt x="16074" y="10656"/>
                    </a:cubicBezTo>
                    <a:cubicBezTo>
                      <a:pt x="15883" y="10740"/>
                      <a:pt x="15704" y="10740"/>
                      <a:pt x="15526" y="10668"/>
                    </a:cubicBezTo>
                    <a:cubicBezTo>
                      <a:pt x="15300" y="10573"/>
                      <a:pt x="15073" y="10561"/>
                      <a:pt x="14847" y="10620"/>
                    </a:cubicBezTo>
                    <a:cubicBezTo>
                      <a:pt x="14633" y="10668"/>
                      <a:pt x="14395" y="10680"/>
                      <a:pt x="14169" y="10728"/>
                    </a:cubicBezTo>
                    <a:cubicBezTo>
                      <a:pt x="14002" y="10751"/>
                      <a:pt x="13823" y="10775"/>
                      <a:pt x="13669" y="10870"/>
                    </a:cubicBezTo>
                    <a:cubicBezTo>
                      <a:pt x="13585" y="10930"/>
                      <a:pt x="13466" y="10954"/>
                      <a:pt x="13347" y="10966"/>
                    </a:cubicBezTo>
                    <a:cubicBezTo>
                      <a:pt x="13121" y="11013"/>
                      <a:pt x="12883" y="11025"/>
                      <a:pt x="12656" y="11073"/>
                    </a:cubicBezTo>
                    <a:cubicBezTo>
                      <a:pt x="12478" y="11097"/>
                      <a:pt x="12287" y="11097"/>
                      <a:pt x="12121" y="11228"/>
                    </a:cubicBezTo>
                    <a:cubicBezTo>
                      <a:pt x="12085" y="11263"/>
                      <a:pt x="12025" y="11287"/>
                      <a:pt x="11966" y="11287"/>
                    </a:cubicBezTo>
                    <a:cubicBezTo>
                      <a:pt x="11573" y="11287"/>
                      <a:pt x="11228" y="11466"/>
                      <a:pt x="10871" y="11561"/>
                    </a:cubicBezTo>
                    <a:cubicBezTo>
                      <a:pt x="10597" y="11632"/>
                      <a:pt x="10311" y="11763"/>
                      <a:pt x="10073" y="11966"/>
                    </a:cubicBezTo>
                    <a:cubicBezTo>
                      <a:pt x="9918" y="12085"/>
                      <a:pt x="9787" y="12121"/>
                      <a:pt x="9597" y="12049"/>
                    </a:cubicBezTo>
                    <a:cubicBezTo>
                      <a:pt x="9418" y="11978"/>
                      <a:pt x="9204" y="11918"/>
                      <a:pt x="9013" y="11966"/>
                    </a:cubicBezTo>
                    <a:cubicBezTo>
                      <a:pt x="8406" y="11799"/>
                      <a:pt x="7823" y="11990"/>
                      <a:pt x="7227" y="12121"/>
                    </a:cubicBezTo>
                    <a:cubicBezTo>
                      <a:pt x="6941" y="12180"/>
                      <a:pt x="6668" y="12264"/>
                      <a:pt x="6382" y="12299"/>
                    </a:cubicBezTo>
                    <a:cubicBezTo>
                      <a:pt x="5668" y="12442"/>
                      <a:pt x="5001" y="12692"/>
                      <a:pt x="4382" y="13073"/>
                    </a:cubicBezTo>
                    <a:cubicBezTo>
                      <a:pt x="4370" y="13097"/>
                      <a:pt x="4358" y="13097"/>
                      <a:pt x="4358" y="13109"/>
                    </a:cubicBezTo>
                    <a:cubicBezTo>
                      <a:pt x="4060" y="13240"/>
                      <a:pt x="3763" y="13359"/>
                      <a:pt x="3560" y="13645"/>
                    </a:cubicBezTo>
                    <a:cubicBezTo>
                      <a:pt x="3501" y="13716"/>
                      <a:pt x="3346" y="13752"/>
                      <a:pt x="3239" y="13764"/>
                    </a:cubicBezTo>
                    <a:cubicBezTo>
                      <a:pt x="3108" y="13788"/>
                      <a:pt x="2989" y="13716"/>
                      <a:pt x="2917" y="13597"/>
                    </a:cubicBezTo>
                    <a:cubicBezTo>
                      <a:pt x="2881" y="13407"/>
                      <a:pt x="2810" y="13276"/>
                      <a:pt x="2739" y="13133"/>
                    </a:cubicBezTo>
                    <a:close/>
                    <a:moveTo>
                      <a:pt x="7882" y="3024"/>
                    </a:moveTo>
                    <a:cubicBezTo>
                      <a:pt x="8013" y="3893"/>
                      <a:pt x="8156" y="4691"/>
                      <a:pt x="8287" y="5501"/>
                    </a:cubicBezTo>
                    <a:cubicBezTo>
                      <a:pt x="8335" y="5787"/>
                      <a:pt x="8406" y="6072"/>
                      <a:pt x="8477" y="6334"/>
                    </a:cubicBezTo>
                    <a:cubicBezTo>
                      <a:pt x="8585" y="6703"/>
                      <a:pt x="8680" y="7084"/>
                      <a:pt x="8727" y="7465"/>
                    </a:cubicBezTo>
                    <a:cubicBezTo>
                      <a:pt x="8775" y="7763"/>
                      <a:pt x="8823" y="8061"/>
                      <a:pt x="8894" y="8358"/>
                    </a:cubicBezTo>
                    <a:cubicBezTo>
                      <a:pt x="9120" y="9180"/>
                      <a:pt x="9394" y="9978"/>
                      <a:pt x="9478" y="10835"/>
                    </a:cubicBezTo>
                    <a:cubicBezTo>
                      <a:pt x="9489" y="10906"/>
                      <a:pt x="9489" y="10978"/>
                      <a:pt x="9608" y="10990"/>
                    </a:cubicBezTo>
                    <a:cubicBezTo>
                      <a:pt x="9918" y="10751"/>
                      <a:pt x="10275" y="10573"/>
                      <a:pt x="10513" y="10239"/>
                    </a:cubicBezTo>
                    <a:cubicBezTo>
                      <a:pt x="10621" y="10085"/>
                      <a:pt x="10799" y="9978"/>
                      <a:pt x="10978" y="9942"/>
                    </a:cubicBezTo>
                    <a:cubicBezTo>
                      <a:pt x="11323" y="9847"/>
                      <a:pt x="11656" y="9716"/>
                      <a:pt x="11978" y="9549"/>
                    </a:cubicBezTo>
                    <a:cubicBezTo>
                      <a:pt x="12085" y="9501"/>
                      <a:pt x="12204" y="9477"/>
                      <a:pt x="12311" y="9466"/>
                    </a:cubicBezTo>
                    <a:cubicBezTo>
                      <a:pt x="12954" y="9358"/>
                      <a:pt x="13621" y="9263"/>
                      <a:pt x="14264" y="9180"/>
                    </a:cubicBezTo>
                    <a:cubicBezTo>
                      <a:pt x="14395" y="9168"/>
                      <a:pt x="14514" y="9132"/>
                      <a:pt x="14609" y="9168"/>
                    </a:cubicBezTo>
                    <a:cubicBezTo>
                      <a:pt x="14883" y="9239"/>
                      <a:pt x="15145" y="9192"/>
                      <a:pt x="15419" y="9251"/>
                    </a:cubicBezTo>
                    <a:cubicBezTo>
                      <a:pt x="15431" y="9251"/>
                      <a:pt x="15454" y="9227"/>
                      <a:pt x="15502" y="9192"/>
                    </a:cubicBezTo>
                    <a:cubicBezTo>
                      <a:pt x="15335" y="8835"/>
                      <a:pt x="15300" y="8430"/>
                      <a:pt x="15240" y="8037"/>
                    </a:cubicBezTo>
                    <a:cubicBezTo>
                      <a:pt x="15181" y="7680"/>
                      <a:pt x="15133" y="7322"/>
                      <a:pt x="15073" y="6965"/>
                    </a:cubicBezTo>
                    <a:cubicBezTo>
                      <a:pt x="15062" y="6810"/>
                      <a:pt x="15038" y="6668"/>
                      <a:pt x="14978" y="6549"/>
                    </a:cubicBezTo>
                    <a:cubicBezTo>
                      <a:pt x="14788" y="6048"/>
                      <a:pt x="14740" y="5537"/>
                      <a:pt x="14669" y="5025"/>
                    </a:cubicBezTo>
                    <a:cubicBezTo>
                      <a:pt x="14645" y="4882"/>
                      <a:pt x="14621" y="4715"/>
                      <a:pt x="14561" y="4560"/>
                    </a:cubicBezTo>
                    <a:cubicBezTo>
                      <a:pt x="14442" y="4251"/>
                      <a:pt x="14383" y="3929"/>
                      <a:pt x="14347" y="3596"/>
                    </a:cubicBezTo>
                    <a:lnTo>
                      <a:pt x="14204" y="2619"/>
                    </a:lnTo>
                    <a:cubicBezTo>
                      <a:pt x="14180" y="2465"/>
                      <a:pt x="14145" y="2298"/>
                      <a:pt x="14085" y="2155"/>
                    </a:cubicBezTo>
                    <a:cubicBezTo>
                      <a:pt x="14002" y="1965"/>
                      <a:pt x="13954" y="1750"/>
                      <a:pt x="13930" y="1524"/>
                    </a:cubicBezTo>
                    <a:cubicBezTo>
                      <a:pt x="13907" y="1346"/>
                      <a:pt x="13883" y="1155"/>
                      <a:pt x="13847" y="976"/>
                    </a:cubicBezTo>
                    <a:cubicBezTo>
                      <a:pt x="13835" y="893"/>
                      <a:pt x="13788" y="798"/>
                      <a:pt x="13764" y="714"/>
                    </a:cubicBezTo>
                    <a:cubicBezTo>
                      <a:pt x="13526" y="679"/>
                      <a:pt x="13311" y="655"/>
                      <a:pt x="13097" y="655"/>
                    </a:cubicBezTo>
                    <a:cubicBezTo>
                      <a:pt x="12883" y="655"/>
                      <a:pt x="12656" y="714"/>
                      <a:pt x="12454" y="738"/>
                    </a:cubicBezTo>
                    <a:cubicBezTo>
                      <a:pt x="12109" y="786"/>
                      <a:pt x="11764" y="845"/>
                      <a:pt x="11430" y="893"/>
                    </a:cubicBezTo>
                    <a:cubicBezTo>
                      <a:pt x="11204" y="917"/>
                      <a:pt x="10978" y="988"/>
                      <a:pt x="10751" y="1048"/>
                    </a:cubicBezTo>
                    <a:cubicBezTo>
                      <a:pt x="10335" y="1167"/>
                      <a:pt x="9942" y="1322"/>
                      <a:pt x="9549" y="1512"/>
                    </a:cubicBezTo>
                    <a:cubicBezTo>
                      <a:pt x="9478" y="1560"/>
                      <a:pt x="9382" y="1560"/>
                      <a:pt x="9299" y="1572"/>
                    </a:cubicBezTo>
                    <a:cubicBezTo>
                      <a:pt x="9085" y="1607"/>
                      <a:pt x="8906" y="1703"/>
                      <a:pt x="8763" y="1846"/>
                    </a:cubicBezTo>
                    <a:cubicBezTo>
                      <a:pt x="8454" y="2155"/>
                      <a:pt x="8096" y="2429"/>
                      <a:pt x="7942" y="2881"/>
                    </a:cubicBezTo>
                    <a:cubicBezTo>
                      <a:pt x="7954" y="2953"/>
                      <a:pt x="7918" y="3000"/>
                      <a:pt x="7882" y="3024"/>
                    </a:cubicBezTo>
                    <a:close/>
                    <a:moveTo>
                      <a:pt x="584" y="3572"/>
                    </a:moveTo>
                    <a:cubicBezTo>
                      <a:pt x="655" y="3691"/>
                      <a:pt x="679" y="3774"/>
                      <a:pt x="762" y="3846"/>
                    </a:cubicBezTo>
                    <a:cubicBezTo>
                      <a:pt x="905" y="4024"/>
                      <a:pt x="976" y="4215"/>
                      <a:pt x="1000" y="4441"/>
                    </a:cubicBezTo>
                    <a:cubicBezTo>
                      <a:pt x="1024" y="4715"/>
                      <a:pt x="1096" y="4953"/>
                      <a:pt x="1215" y="5191"/>
                    </a:cubicBezTo>
                    <a:cubicBezTo>
                      <a:pt x="1262" y="5263"/>
                      <a:pt x="1274" y="5358"/>
                      <a:pt x="1298" y="5441"/>
                    </a:cubicBezTo>
                    <a:cubicBezTo>
                      <a:pt x="1429" y="5989"/>
                      <a:pt x="1560" y="6525"/>
                      <a:pt x="1679" y="7072"/>
                    </a:cubicBezTo>
                    <a:cubicBezTo>
                      <a:pt x="1810" y="7703"/>
                      <a:pt x="1953" y="8346"/>
                      <a:pt x="2084" y="8977"/>
                    </a:cubicBezTo>
                    <a:cubicBezTo>
                      <a:pt x="2108" y="9120"/>
                      <a:pt x="2143" y="9239"/>
                      <a:pt x="2167" y="9358"/>
                    </a:cubicBezTo>
                    <a:cubicBezTo>
                      <a:pt x="2334" y="9930"/>
                      <a:pt x="2489" y="10525"/>
                      <a:pt x="2548" y="11121"/>
                    </a:cubicBezTo>
                    <a:cubicBezTo>
                      <a:pt x="2560" y="11299"/>
                      <a:pt x="2584" y="11466"/>
                      <a:pt x="2620" y="11632"/>
                    </a:cubicBezTo>
                    <a:cubicBezTo>
                      <a:pt x="2643" y="11835"/>
                      <a:pt x="2762" y="12013"/>
                      <a:pt x="2870" y="12168"/>
                    </a:cubicBezTo>
                    <a:cubicBezTo>
                      <a:pt x="3167" y="11954"/>
                      <a:pt x="3417" y="11752"/>
                      <a:pt x="3703" y="11573"/>
                    </a:cubicBezTo>
                    <a:cubicBezTo>
                      <a:pt x="4346" y="11180"/>
                      <a:pt x="5025" y="10870"/>
                      <a:pt x="5787" y="10787"/>
                    </a:cubicBezTo>
                    <a:cubicBezTo>
                      <a:pt x="6156" y="10740"/>
                      <a:pt x="6537" y="10692"/>
                      <a:pt x="6906" y="10620"/>
                    </a:cubicBezTo>
                    <a:cubicBezTo>
                      <a:pt x="7453" y="10501"/>
                      <a:pt x="7942" y="10668"/>
                      <a:pt x="8442" y="10882"/>
                    </a:cubicBezTo>
                    <a:cubicBezTo>
                      <a:pt x="8537" y="10930"/>
                      <a:pt x="8644" y="11001"/>
                      <a:pt x="8763" y="10918"/>
                    </a:cubicBezTo>
                    <a:cubicBezTo>
                      <a:pt x="8763" y="10859"/>
                      <a:pt x="8763" y="10787"/>
                      <a:pt x="8751" y="10704"/>
                    </a:cubicBezTo>
                    <a:cubicBezTo>
                      <a:pt x="8704" y="10275"/>
                      <a:pt x="8585" y="9858"/>
                      <a:pt x="8465" y="9442"/>
                    </a:cubicBezTo>
                    <a:cubicBezTo>
                      <a:pt x="8275" y="8763"/>
                      <a:pt x="8084" y="8084"/>
                      <a:pt x="8001" y="7370"/>
                    </a:cubicBezTo>
                    <a:cubicBezTo>
                      <a:pt x="7989" y="7168"/>
                      <a:pt x="7930" y="6953"/>
                      <a:pt x="7870" y="6751"/>
                    </a:cubicBezTo>
                    <a:cubicBezTo>
                      <a:pt x="7751" y="6322"/>
                      <a:pt x="7644" y="5882"/>
                      <a:pt x="7608" y="5441"/>
                    </a:cubicBezTo>
                    <a:cubicBezTo>
                      <a:pt x="7513" y="4667"/>
                      <a:pt x="7430" y="3893"/>
                      <a:pt x="7346" y="3120"/>
                    </a:cubicBezTo>
                    <a:cubicBezTo>
                      <a:pt x="7334" y="3012"/>
                      <a:pt x="7311" y="2893"/>
                      <a:pt x="7287" y="2810"/>
                    </a:cubicBezTo>
                    <a:cubicBezTo>
                      <a:pt x="7156" y="2774"/>
                      <a:pt x="7037" y="2762"/>
                      <a:pt x="6930" y="2715"/>
                    </a:cubicBezTo>
                    <a:cubicBezTo>
                      <a:pt x="6477" y="2489"/>
                      <a:pt x="6001" y="2358"/>
                      <a:pt x="5489" y="2393"/>
                    </a:cubicBezTo>
                    <a:lnTo>
                      <a:pt x="5441" y="2393"/>
                    </a:lnTo>
                    <a:cubicBezTo>
                      <a:pt x="4894" y="2286"/>
                      <a:pt x="4358" y="2405"/>
                      <a:pt x="3822" y="2489"/>
                    </a:cubicBezTo>
                    <a:cubicBezTo>
                      <a:pt x="2881" y="2667"/>
                      <a:pt x="1977" y="2965"/>
                      <a:pt x="1096" y="3298"/>
                    </a:cubicBezTo>
                    <a:cubicBezTo>
                      <a:pt x="905" y="3370"/>
                      <a:pt x="762" y="3477"/>
                      <a:pt x="584" y="3572"/>
                    </a:cubicBezTo>
                    <a:close/>
                    <a:moveTo>
                      <a:pt x="8299" y="11454"/>
                    </a:moveTo>
                    <a:cubicBezTo>
                      <a:pt x="7954" y="11359"/>
                      <a:pt x="7727" y="11311"/>
                      <a:pt x="7501" y="11263"/>
                    </a:cubicBezTo>
                    <a:cubicBezTo>
                      <a:pt x="7394" y="11240"/>
                      <a:pt x="7275" y="11228"/>
                      <a:pt x="7156" y="11240"/>
                    </a:cubicBezTo>
                    <a:cubicBezTo>
                      <a:pt x="6787" y="11287"/>
                      <a:pt x="6418" y="11359"/>
                      <a:pt x="6037" y="11394"/>
                    </a:cubicBezTo>
                    <a:cubicBezTo>
                      <a:pt x="5406" y="11454"/>
                      <a:pt x="4810" y="11680"/>
                      <a:pt x="4251" y="11990"/>
                    </a:cubicBezTo>
                    <a:cubicBezTo>
                      <a:pt x="3870" y="12216"/>
                      <a:pt x="3489" y="12454"/>
                      <a:pt x="3179" y="12823"/>
                    </a:cubicBezTo>
                    <a:cubicBezTo>
                      <a:pt x="3239" y="12895"/>
                      <a:pt x="3298" y="12978"/>
                      <a:pt x="3346" y="13037"/>
                    </a:cubicBezTo>
                    <a:cubicBezTo>
                      <a:pt x="3512" y="12930"/>
                      <a:pt x="3643" y="12787"/>
                      <a:pt x="3810" y="12752"/>
                    </a:cubicBezTo>
                    <a:cubicBezTo>
                      <a:pt x="4048" y="12680"/>
                      <a:pt x="4251" y="12549"/>
                      <a:pt x="4477" y="12454"/>
                    </a:cubicBezTo>
                    <a:cubicBezTo>
                      <a:pt x="5048" y="12156"/>
                      <a:pt x="5656" y="11990"/>
                      <a:pt x="6275" y="11906"/>
                    </a:cubicBezTo>
                    <a:cubicBezTo>
                      <a:pt x="6394" y="11883"/>
                      <a:pt x="6513" y="11871"/>
                      <a:pt x="6608" y="11823"/>
                    </a:cubicBezTo>
                    <a:cubicBezTo>
                      <a:pt x="6775" y="11728"/>
                      <a:pt x="6965" y="11704"/>
                      <a:pt x="7144" y="11656"/>
                    </a:cubicBezTo>
                    <a:cubicBezTo>
                      <a:pt x="7501" y="11609"/>
                      <a:pt x="7858" y="11549"/>
                      <a:pt x="8299" y="11454"/>
                    </a:cubicBezTo>
                    <a:close/>
                    <a:moveTo>
                      <a:pt x="15383" y="9978"/>
                    </a:moveTo>
                    <a:cubicBezTo>
                      <a:pt x="14931" y="9858"/>
                      <a:pt x="14478" y="9727"/>
                      <a:pt x="14002" y="9835"/>
                    </a:cubicBezTo>
                    <a:cubicBezTo>
                      <a:pt x="13811" y="9882"/>
                      <a:pt x="13597" y="9894"/>
                      <a:pt x="13407" y="9918"/>
                    </a:cubicBezTo>
                    <a:cubicBezTo>
                      <a:pt x="12728" y="10001"/>
                      <a:pt x="12037" y="10120"/>
                      <a:pt x="11418" y="10442"/>
                    </a:cubicBezTo>
                    <a:cubicBezTo>
                      <a:pt x="11383" y="10454"/>
                      <a:pt x="11359" y="10478"/>
                      <a:pt x="11335" y="10478"/>
                    </a:cubicBezTo>
                    <a:cubicBezTo>
                      <a:pt x="10966" y="10573"/>
                      <a:pt x="10644" y="10799"/>
                      <a:pt x="10311" y="11013"/>
                    </a:cubicBezTo>
                    <a:cubicBezTo>
                      <a:pt x="10132" y="11132"/>
                      <a:pt x="10001" y="11287"/>
                      <a:pt x="9942" y="11502"/>
                    </a:cubicBezTo>
                    <a:cubicBezTo>
                      <a:pt x="10085" y="11573"/>
                      <a:pt x="10192" y="11502"/>
                      <a:pt x="10287" y="11430"/>
                    </a:cubicBezTo>
                    <a:cubicBezTo>
                      <a:pt x="10561" y="11216"/>
                      <a:pt x="10882" y="11097"/>
                      <a:pt x="11204" y="10978"/>
                    </a:cubicBezTo>
                    <a:lnTo>
                      <a:pt x="11656" y="10847"/>
                    </a:lnTo>
                    <a:cubicBezTo>
                      <a:pt x="11728" y="10811"/>
                      <a:pt x="11835" y="10811"/>
                      <a:pt x="11894" y="10775"/>
                    </a:cubicBezTo>
                    <a:cubicBezTo>
                      <a:pt x="12049" y="10620"/>
                      <a:pt x="12252" y="10609"/>
                      <a:pt x="12454" y="10573"/>
                    </a:cubicBezTo>
                    <a:cubicBezTo>
                      <a:pt x="12680" y="10549"/>
                      <a:pt x="12918" y="10513"/>
                      <a:pt x="13145" y="10478"/>
                    </a:cubicBezTo>
                    <a:cubicBezTo>
                      <a:pt x="13240" y="10454"/>
                      <a:pt x="13347" y="10454"/>
                      <a:pt x="13418" y="10394"/>
                    </a:cubicBezTo>
                    <a:cubicBezTo>
                      <a:pt x="13621" y="10251"/>
                      <a:pt x="13859" y="10239"/>
                      <a:pt x="14073" y="10204"/>
                    </a:cubicBezTo>
                    <a:cubicBezTo>
                      <a:pt x="14526" y="10132"/>
                      <a:pt x="14954" y="10061"/>
                      <a:pt x="15383" y="9978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497;p33"/>
              <p:cNvSpPr/>
              <p:nvPr/>
            </p:nvSpPr>
            <p:spPr>
              <a:xfrm>
                <a:off x="1404625" y="1833700"/>
                <a:ext cx="89925" cy="110150"/>
              </a:xfrm>
              <a:custGeom>
                <a:avLst/>
                <a:gdLst/>
                <a:ahLst/>
                <a:cxnLst/>
                <a:rect l="l" t="t" r="r" b="b"/>
                <a:pathLst>
                  <a:path w="3597" h="4406" extrusionOk="0">
                    <a:moveTo>
                      <a:pt x="1679" y="1834"/>
                    </a:moveTo>
                    <a:cubicBezTo>
                      <a:pt x="1846" y="1488"/>
                      <a:pt x="2025" y="1167"/>
                      <a:pt x="2037" y="762"/>
                    </a:cubicBezTo>
                    <a:cubicBezTo>
                      <a:pt x="1906" y="762"/>
                      <a:pt x="1798" y="774"/>
                      <a:pt x="1679" y="774"/>
                    </a:cubicBezTo>
                    <a:cubicBezTo>
                      <a:pt x="1310" y="822"/>
                      <a:pt x="941" y="869"/>
                      <a:pt x="560" y="893"/>
                    </a:cubicBezTo>
                    <a:cubicBezTo>
                      <a:pt x="441" y="917"/>
                      <a:pt x="346" y="917"/>
                      <a:pt x="227" y="893"/>
                    </a:cubicBezTo>
                    <a:cubicBezTo>
                      <a:pt x="108" y="881"/>
                      <a:pt x="13" y="774"/>
                      <a:pt x="1" y="655"/>
                    </a:cubicBezTo>
                    <a:cubicBezTo>
                      <a:pt x="1" y="560"/>
                      <a:pt x="48" y="452"/>
                      <a:pt x="143" y="417"/>
                    </a:cubicBezTo>
                    <a:cubicBezTo>
                      <a:pt x="274" y="381"/>
                      <a:pt x="417" y="322"/>
                      <a:pt x="560" y="298"/>
                    </a:cubicBezTo>
                    <a:cubicBezTo>
                      <a:pt x="1072" y="214"/>
                      <a:pt x="1596" y="119"/>
                      <a:pt x="2096" y="60"/>
                    </a:cubicBezTo>
                    <a:cubicBezTo>
                      <a:pt x="2572" y="0"/>
                      <a:pt x="2906" y="357"/>
                      <a:pt x="2787" y="833"/>
                    </a:cubicBezTo>
                    <a:cubicBezTo>
                      <a:pt x="2703" y="1119"/>
                      <a:pt x="2608" y="1381"/>
                      <a:pt x="2501" y="1655"/>
                    </a:cubicBezTo>
                    <a:lnTo>
                      <a:pt x="2322" y="2096"/>
                    </a:lnTo>
                    <a:cubicBezTo>
                      <a:pt x="2394" y="2179"/>
                      <a:pt x="2465" y="2227"/>
                      <a:pt x="2513" y="2274"/>
                    </a:cubicBezTo>
                    <a:cubicBezTo>
                      <a:pt x="2644" y="2441"/>
                      <a:pt x="2584" y="2667"/>
                      <a:pt x="2394" y="2727"/>
                    </a:cubicBezTo>
                    <a:cubicBezTo>
                      <a:pt x="2287" y="2750"/>
                      <a:pt x="2168" y="2774"/>
                      <a:pt x="2048" y="2798"/>
                    </a:cubicBezTo>
                    <a:cubicBezTo>
                      <a:pt x="1977" y="3012"/>
                      <a:pt x="1810" y="3203"/>
                      <a:pt x="1906" y="3441"/>
                    </a:cubicBezTo>
                    <a:cubicBezTo>
                      <a:pt x="2037" y="3500"/>
                      <a:pt x="2144" y="3453"/>
                      <a:pt x="2227" y="3393"/>
                    </a:cubicBezTo>
                    <a:cubicBezTo>
                      <a:pt x="2549" y="3215"/>
                      <a:pt x="2906" y="3215"/>
                      <a:pt x="3239" y="3203"/>
                    </a:cubicBezTo>
                    <a:cubicBezTo>
                      <a:pt x="3418" y="3191"/>
                      <a:pt x="3572" y="3322"/>
                      <a:pt x="3584" y="3465"/>
                    </a:cubicBezTo>
                    <a:cubicBezTo>
                      <a:pt x="3596" y="3620"/>
                      <a:pt x="3513" y="3762"/>
                      <a:pt x="3334" y="3822"/>
                    </a:cubicBezTo>
                    <a:cubicBezTo>
                      <a:pt x="3275" y="3846"/>
                      <a:pt x="3227" y="3858"/>
                      <a:pt x="3168" y="3870"/>
                    </a:cubicBezTo>
                    <a:cubicBezTo>
                      <a:pt x="2727" y="3917"/>
                      <a:pt x="2322" y="4120"/>
                      <a:pt x="1906" y="4286"/>
                    </a:cubicBezTo>
                    <a:cubicBezTo>
                      <a:pt x="1727" y="4358"/>
                      <a:pt x="1513" y="4393"/>
                      <a:pt x="1310" y="4393"/>
                    </a:cubicBezTo>
                    <a:cubicBezTo>
                      <a:pt x="1060" y="4405"/>
                      <a:pt x="894" y="4215"/>
                      <a:pt x="953" y="3977"/>
                    </a:cubicBezTo>
                    <a:cubicBezTo>
                      <a:pt x="1001" y="3762"/>
                      <a:pt x="977" y="3548"/>
                      <a:pt x="1156" y="3381"/>
                    </a:cubicBezTo>
                    <a:cubicBezTo>
                      <a:pt x="1179" y="3370"/>
                      <a:pt x="1191" y="3322"/>
                      <a:pt x="1191" y="3310"/>
                    </a:cubicBezTo>
                    <a:cubicBezTo>
                      <a:pt x="1156" y="3084"/>
                      <a:pt x="1298" y="2893"/>
                      <a:pt x="1370" y="2691"/>
                    </a:cubicBezTo>
                    <a:cubicBezTo>
                      <a:pt x="1394" y="2631"/>
                      <a:pt x="1394" y="2560"/>
                      <a:pt x="1429" y="2477"/>
                    </a:cubicBezTo>
                    <a:cubicBezTo>
                      <a:pt x="1298" y="2417"/>
                      <a:pt x="1191" y="2369"/>
                      <a:pt x="1072" y="2310"/>
                    </a:cubicBezTo>
                    <a:cubicBezTo>
                      <a:pt x="1001" y="2274"/>
                      <a:pt x="905" y="2250"/>
                      <a:pt x="834" y="2203"/>
                    </a:cubicBezTo>
                    <a:cubicBezTo>
                      <a:pt x="727" y="2143"/>
                      <a:pt x="715" y="2000"/>
                      <a:pt x="786" y="1905"/>
                    </a:cubicBezTo>
                    <a:cubicBezTo>
                      <a:pt x="894" y="1774"/>
                      <a:pt x="1036" y="1715"/>
                      <a:pt x="1203" y="1762"/>
                    </a:cubicBezTo>
                    <a:cubicBezTo>
                      <a:pt x="1370" y="1762"/>
                      <a:pt x="1513" y="1786"/>
                      <a:pt x="1679" y="1834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" name="Google Shape;498;p33"/>
              <p:cNvSpPr/>
              <p:nvPr/>
            </p:nvSpPr>
            <p:spPr>
              <a:xfrm>
                <a:off x="1254025" y="1863150"/>
                <a:ext cx="75025" cy="122375"/>
              </a:xfrm>
              <a:custGeom>
                <a:avLst/>
                <a:gdLst/>
                <a:ahLst/>
                <a:cxnLst/>
                <a:rect l="l" t="t" r="r" b="b"/>
                <a:pathLst>
                  <a:path w="3001" h="4895" extrusionOk="0">
                    <a:moveTo>
                      <a:pt x="1786" y="2977"/>
                    </a:moveTo>
                    <a:cubicBezTo>
                      <a:pt x="1584" y="3037"/>
                      <a:pt x="1405" y="3096"/>
                      <a:pt x="1226" y="3144"/>
                    </a:cubicBezTo>
                    <a:cubicBezTo>
                      <a:pt x="1072" y="3192"/>
                      <a:pt x="893" y="3192"/>
                      <a:pt x="691" y="3215"/>
                    </a:cubicBezTo>
                    <a:cubicBezTo>
                      <a:pt x="679" y="3513"/>
                      <a:pt x="595" y="3799"/>
                      <a:pt x="631" y="4097"/>
                    </a:cubicBezTo>
                    <a:cubicBezTo>
                      <a:pt x="667" y="4323"/>
                      <a:pt x="679" y="4561"/>
                      <a:pt x="572" y="4775"/>
                    </a:cubicBezTo>
                    <a:cubicBezTo>
                      <a:pt x="536" y="4882"/>
                      <a:pt x="393" y="4894"/>
                      <a:pt x="333" y="4811"/>
                    </a:cubicBezTo>
                    <a:cubicBezTo>
                      <a:pt x="274" y="4739"/>
                      <a:pt x="214" y="4644"/>
                      <a:pt x="191" y="4561"/>
                    </a:cubicBezTo>
                    <a:cubicBezTo>
                      <a:pt x="83" y="4239"/>
                      <a:pt x="0" y="3930"/>
                      <a:pt x="71" y="3585"/>
                    </a:cubicBezTo>
                    <a:cubicBezTo>
                      <a:pt x="83" y="3501"/>
                      <a:pt x="83" y="3394"/>
                      <a:pt x="83" y="3287"/>
                    </a:cubicBezTo>
                    <a:lnTo>
                      <a:pt x="83" y="2775"/>
                    </a:lnTo>
                    <a:cubicBezTo>
                      <a:pt x="83" y="2668"/>
                      <a:pt x="95" y="2561"/>
                      <a:pt x="83" y="2477"/>
                    </a:cubicBezTo>
                    <a:cubicBezTo>
                      <a:pt x="12" y="1918"/>
                      <a:pt x="71" y="1382"/>
                      <a:pt x="95" y="834"/>
                    </a:cubicBezTo>
                    <a:cubicBezTo>
                      <a:pt x="119" y="596"/>
                      <a:pt x="191" y="394"/>
                      <a:pt x="333" y="191"/>
                    </a:cubicBezTo>
                    <a:cubicBezTo>
                      <a:pt x="488" y="1"/>
                      <a:pt x="691" y="1"/>
                      <a:pt x="857" y="167"/>
                    </a:cubicBezTo>
                    <a:cubicBezTo>
                      <a:pt x="929" y="239"/>
                      <a:pt x="976" y="334"/>
                      <a:pt x="1036" y="406"/>
                    </a:cubicBezTo>
                    <a:cubicBezTo>
                      <a:pt x="1453" y="989"/>
                      <a:pt x="1869" y="1584"/>
                      <a:pt x="2179" y="2239"/>
                    </a:cubicBezTo>
                    <a:cubicBezTo>
                      <a:pt x="2417" y="2727"/>
                      <a:pt x="2655" y="3215"/>
                      <a:pt x="2941" y="3680"/>
                    </a:cubicBezTo>
                    <a:cubicBezTo>
                      <a:pt x="3000" y="3763"/>
                      <a:pt x="3000" y="3906"/>
                      <a:pt x="3000" y="4001"/>
                    </a:cubicBezTo>
                    <a:cubicBezTo>
                      <a:pt x="3000" y="4168"/>
                      <a:pt x="2893" y="4287"/>
                      <a:pt x="2762" y="4335"/>
                    </a:cubicBezTo>
                    <a:cubicBezTo>
                      <a:pt x="2643" y="4358"/>
                      <a:pt x="2512" y="4299"/>
                      <a:pt x="2441" y="4180"/>
                    </a:cubicBezTo>
                    <a:cubicBezTo>
                      <a:pt x="2346" y="4025"/>
                      <a:pt x="2262" y="3858"/>
                      <a:pt x="2179" y="3692"/>
                    </a:cubicBezTo>
                    <a:cubicBezTo>
                      <a:pt x="2084" y="3430"/>
                      <a:pt x="1941" y="3192"/>
                      <a:pt x="1786" y="2977"/>
                    </a:cubicBezTo>
                    <a:close/>
                    <a:moveTo>
                      <a:pt x="738" y="2620"/>
                    </a:moveTo>
                    <a:cubicBezTo>
                      <a:pt x="1036" y="2608"/>
                      <a:pt x="1286" y="2549"/>
                      <a:pt x="1500" y="2322"/>
                    </a:cubicBezTo>
                    <a:cubicBezTo>
                      <a:pt x="1250" y="1906"/>
                      <a:pt x="1084" y="1465"/>
                      <a:pt x="714" y="1108"/>
                    </a:cubicBezTo>
                    <a:cubicBezTo>
                      <a:pt x="607" y="1584"/>
                      <a:pt x="619" y="2144"/>
                      <a:pt x="738" y="262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" name="Google Shape;603;p35"/>
            <p:cNvGrpSpPr/>
            <p:nvPr/>
          </p:nvGrpSpPr>
          <p:grpSpPr>
            <a:xfrm>
              <a:off x="-2211960" y="3059607"/>
              <a:ext cx="1056044" cy="547154"/>
              <a:chOff x="1223650" y="2936500"/>
              <a:chExt cx="625100" cy="323875"/>
            </a:xfrm>
          </p:grpSpPr>
          <p:sp>
            <p:nvSpPr>
              <p:cNvPr id="14" name="Google Shape;604;p35"/>
              <p:cNvSpPr/>
              <p:nvPr/>
            </p:nvSpPr>
            <p:spPr>
              <a:xfrm>
                <a:off x="1404625" y="2944250"/>
                <a:ext cx="256300" cy="291425"/>
              </a:xfrm>
              <a:custGeom>
                <a:avLst/>
                <a:gdLst/>
                <a:ahLst/>
                <a:cxnLst/>
                <a:rect l="l" t="t" r="r" b="b"/>
                <a:pathLst>
                  <a:path w="10252" h="11657" extrusionOk="0">
                    <a:moveTo>
                      <a:pt x="6013" y="381"/>
                    </a:moveTo>
                    <a:lnTo>
                      <a:pt x="6513" y="381"/>
                    </a:lnTo>
                    <a:cubicBezTo>
                      <a:pt x="8514" y="453"/>
                      <a:pt x="9919" y="1762"/>
                      <a:pt x="10109" y="3739"/>
                    </a:cubicBezTo>
                    <a:cubicBezTo>
                      <a:pt x="10180" y="4560"/>
                      <a:pt x="10252" y="5382"/>
                      <a:pt x="10240" y="6179"/>
                    </a:cubicBezTo>
                    <a:cubicBezTo>
                      <a:pt x="10216" y="7715"/>
                      <a:pt x="9526" y="9013"/>
                      <a:pt x="8645" y="10204"/>
                    </a:cubicBezTo>
                    <a:cubicBezTo>
                      <a:pt x="7847" y="11275"/>
                      <a:pt x="6549" y="11478"/>
                      <a:pt x="5347" y="11585"/>
                    </a:cubicBezTo>
                    <a:cubicBezTo>
                      <a:pt x="4489" y="11656"/>
                      <a:pt x="3584" y="11656"/>
                      <a:pt x="2751" y="11240"/>
                    </a:cubicBezTo>
                    <a:cubicBezTo>
                      <a:pt x="1977" y="10871"/>
                      <a:pt x="1382" y="10370"/>
                      <a:pt x="1025" y="9573"/>
                    </a:cubicBezTo>
                    <a:cubicBezTo>
                      <a:pt x="358" y="8096"/>
                      <a:pt x="1" y="6584"/>
                      <a:pt x="179" y="4965"/>
                    </a:cubicBezTo>
                    <a:cubicBezTo>
                      <a:pt x="477" y="2179"/>
                      <a:pt x="3453" y="0"/>
                      <a:pt x="6013" y="381"/>
                    </a:cubicBezTo>
                    <a:close/>
                    <a:moveTo>
                      <a:pt x="6263" y="8716"/>
                    </a:moveTo>
                    <a:cubicBezTo>
                      <a:pt x="6859" y="8537"/>
                      <a:pt x="6847" y="8239"/>
                      <a:pt x="6751" y="7894"/>
                    </a:cubicBezTo>
                    <a:cubicBezTo>
                      <a:pt x="6632" y="7442"/>
                      <a:pt x="6561" y="6989"/>
                      <a:pt x="6418" y="6537"/>
                    </a:cubicBezTo>
                    <a:cubicBezTo>
                      <a:pt x="6085" y="5477"/>
                      <a:pt x="5847" y="4382"/>
                      <a:pt x="5025" y="3548"/>
                    </a:cubicBezTo>
                    <a:cubicBezTo>
                      <a:pt x="4596" y="3120"/>
                      <a:pt x="4299" y="3155"/>
                      <a:pt x="4073" y="3739"/>
                    </a:cubicBezTo>
                    <a:cubicBezTo>
                      <a:pt x="3882" y="4263"/>
                      <a:pt x="3703" y="4786"/>
                      <a:pt x="3525" y="5322"/>
                    </a:cubicBezTo>
                    <a:cubicBezTo>
                      <a:pt x="3239" y="6156"/>
                      <a:pt x="2965" y="6989"/>
                      <a:pt x="2727" y="7823"/>
                    </a:cubicBezTo>
                    <a:cubicBezTo>
                      <a:pt x="2632" y="8096"/>
                      <a:pt x="2489" y="8442"/>
                      <a:pt x="2858" y="8656"/>
                    </a:cubicBezTo>
                    <a:cubicBezTo>
                      <a:pt x="2930" y="8620"/>
                      <a:pt x="3025" y="8620"/>
                      <a:pt x="3037" y="8573"/>
                    </a:cubicBezTo>
                    <a:cubicBezTo>
                      <a:pt x="3108" y="8454"/>
                      <a:pt x="3203" y="8335"/>
                      <a:pt x="3239" y="8204"/>
                    </a:cubicBezTo>
                    <a:cubicBezTo>
                      <a:pt x="3656" y="6965"/>
                      <a:pt x="3656" y="6965"/>
                      <a:pt x="4966" y="7049"/>
                    </a:cubicBezTo>
                    <a:lnTo>
                      <a:pt x="5144" y="7049"/>
                    </a:lnTo>
                    <a:cubicBezTo>
                      <a:pt x="5597" y="7049"/>
                      <a:pt x="5847" y="7287"/>
                      <a:pt x="5954" y="7703"/>
                    </a:cubicBezTo>
                    <a:cubicBezTo>
                      <a:pt x="6037" y="8025"/>
                      <a:pt x="6156" y="8335"/>
                      <a:pt x="6263" y="8716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" name="Google Shape;605;p35"/>
              <p:cNvSpPr/>
              <p:nvPr/>
            </p:nvSpPr>
            <p:spPr>
              <a:xfrm>
                <a:off x="1248950" y="2967150"/>
                <a:ext cx="206900" cy="261975"/>
              </a:xfrm>
              <a:custGeom>
                <a:avLst/>
                <a:gdLst/>
                <a:ahLst/>
                <a:cxnLst/>
                <a:rect l="l" t="t" r="r" b="b"/>
                <a:pathLst>
                  <a:path w="8276" h="10479" extrusionOk="0">
                    <a:moveTo>
                      <a:pt x="1" y="4609"/>
                    </a:moveTo>
                    <a:cubicBezTo>
                      <a:pt x="1882" y="2585"/>
                      <a:pt x="6156" y="72"/>
                      <a:pt x="8275" y="1"/>
                    </a:cubicBezTo>
                    <a:cubicBezTo>
                      <a:pt x="7311" y="953"/>
                      <a:pt x="6394" y="1846"/>
                      <a:pt x="6109" y="3168"/>
                    </a:cubicBezTo>
                    <a:cubicBezTo>
                      <a:pt x="5835" y="4418"/>
                      <a:pt x="5739" y="5656"/>
                      <a:pt x="6001" y="6918"/>
                    </a:cubicBezTo>
                    <a:cubicBezTo>
                      <a:pt x="6275" y="8181"/>
                      <a:pt x="6728" y="9371"/>
                      <a:pt x="7549" y="10431"/>
                    </a:cubicBezTo>
                    <a:cubicBezTo>
                      <a:pt x="5561" y="10478"/>
                      <a:pt x="977" y="6811"/>
                      <a:pt x="1" y="4609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" name="Google Shape;606;p35"/>
              <p:cNvSpPr/>
              <p:nvPr/>
            </p:nvSpPr>
            <p:spPr>
              <a:xfrm>
                <a:off x="1638000" y="2982650"/>
                <a:ext cx="190800" cy="233075"/>
              </a:xfrm>
              <a:custGeom>
                <a:avLst/>
                <a:gdLst/>
                <a:ahLst/>
                <a:cxnLst/>
                <a:rect l="l" t="t" r="r" b="b"/>
                <a:pathLst>
                  <a:path w="7632" h="9323" extrusionOk="0">
                    <a:moveTo>
                      <a:pt x="1107" y="0"/>
                    </a:moveTo>
                    <a:cubicBezTo>
                      <a:pt x="1691" y="286"/>
                      <a:pt x="2286" y="524"/>
                      <a:pt x="2834" y="857"/>
                    </a:cubicBezTo>
                    <a:cubicBezTo>
                      <a:pt x="3989" y="1548"/>
                      <a:pt x="5179" y="2227"/>
                      <a:pt x="6215" y="3060"/>
                    </a:cubicBezTo>
                    <a:cubicBezTo>
                      <a:pt x="7442" y="4036"/>
                      <a:pt x="7632" y="4036"/>
                      <a:pt x="6406" y="5382"/>
                    </a:cubicBezTo>
                    <a:cubicBezTo>
                      <a:pt x="5715" y="6156"/>
                      <a:pt x="4834" y="6787"/>
                      <a:pt x="3953" y="7358"/>
                    </a:cubicBezTo>
                    <a:cubicBezTo>
                      <a:pt x="2870" y="8037"/>
                      <a:pt x="1691" y="8573"/>
                      <a:pt x="560" y="9168"/>
                    </a:cubicBezTo>
                    <a:cubicBezTo>
                      <a:pt x="441" y="9227"/>
                      <a:pt x="298" y="9251"/>
                      <a:pt x="0" y="9323"/>
                    </a:cubicBezTo>
                    <a:cubicBezTo>
                      <a:pt x="476" y="8275"/>
                      <a:pt x="1036" y="7382"/>
                      <a:pt x="1286" y="6406"/>
                    </a:cubicBezTo>
                    <a:cubicBezTo>
                      <a:pt x="1560" y="5382"/>
                      <a:pt x="1572" y="4262"/>
                      <a:pt x="1607" y="3191"/>
                    </a:cubicBezTo>
                    <a:cubicBezTo>
                      <a:pt x="1631" y="2143"/>
                      <a:pt x="1441" y="1107"/>
                      <a:pt x="976" y="143"/>
                    </a:cubicBezTo>
                    <a:cubicBezTo>
                      <a:pt x="1012" y="83"/>
                      <a:pt x="1048" y="48"/>
                      <a:pt x="110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" name="Google Shape;607;p35"/>
              <p:cNvSpPr/>
              <p:nvPr/>
            </p:nvSpPr>
            <p:spPr>
              <a:xfrm>
                <a:off x="1467125" y="3022225"/>
                <a:ext cx="108975" cy="139925"/>
              </a:xfrm>
              <a:custGeom>
                <a:avLst/>
                <a:gdLst/>
                <a:ahLst/>
                <a:cxnLst/>
                <a:rect l="l" t="t" r="r" b="b"/>
                <a:pathLst>
                  <a:path w="4359" h="5597" extrusionOk="0">
                    <a:moveTo>
                      <a:pt x="3763" y="5597"/>
                    </a:moveTo>
                    <a:cubicBezTo>
                      <a:pt x="3656" y="5216"/>
                      <a:pt x="3537" y="4906"/>
                      <a:pt x="3466" y="4584"/>
                    </a:cubicBezTo>
                    <a:cubicBezTo>
                      <a:pt x="3358" y="4168"/>
                      <a:pt x="3108" y="3930"/>
                      <a:pt x="2668" y="3930"/>
                    </a:cubicBezTo>
                    <a:lnTo>
                      <a:pt x="2489" y="3930"/>
                    </a:lnTo>
                    <a:cubicBezTo>
                      <a:pt x="1180" y="3858"/>
                      <a:pt x="1180" y="3858"/>
                      <a:pt x="763" y="5085"/>
                    </a:cubicBezTo>
                    <a:cubicBezTo>
                      <a:pt x="715" y="5216"/>
                      <a:pt x="644" y="5346"/>
                      <a:pt x="549" y="5466"/>
                    </a:cubicBezTo>
                    <a:cubicBezTo>
                      <a:pt x="525" y="5501"/>
                      <a:pt x="441" y="5501"/>
                      <a:pt x="370" y="5537"/>
                    </a:cubicBezTo>
                    <a:cubicBezTo>
                      <a:pt x="1" y="5311"/>
                      <a:pt x="168" y="4977"/>
                      <a:pt x="239" y="4704"/>
                    </a:cubicBezTo>
                    <a:cubicBezTo>
                      <a:pt x="489" y="3870"/>
                      <a:pt x="775" y="3037"/>
                      <a:pt x="1037" y="2203"/>
                    </a:cubicBezTo>
                    <a:cubicBezTo>
                      <a:pt x="1215" y="1679"/>
                      <a:pt x="1394" y="1144"/>
                      <a:pt x="1596" y="620"/>
                    </a:cubicBezTo>
                    <a:cubicBezTo>
                      <a:pt x="1811" y="48"/>
                      <a:pt x="2108" y="1"/>
                      <a:pt x="2549" y="429"/>
                    </a:cubicBezTo>
                    <a:cubicBezTo>
                      <a:pt x="3382" y="1263"/>
                      <a:pt x="3620" y="2370"/>
                      <a:pt x="3930" y="3418"/>
                    </a:cubicBezTo>
                    <a:cubicBezTo>
                      <a:pt x="4061" y="3870"/>
                      <a:pt x="4156" y="4334"/>
                      <a:pt x="4275" y="4775"/>
                    </a:cubicBezTo>
                    <a:cubicBezTo>
                      <a:pt x="4359" y="5120"/>
                      <a:pt x="4359" y="5418"/>
                      <a:pt x="3763" y="5597"/>
                    </a:cubicBezTo>
                    <a:close/>
                    <a:moveTo>
                      <a:pt x="2977" y="3096"/>
                    </a:moveTo>
                    <a:cubicBezTo>
                      <a:pt x="2870" y="2275"/>
                      <a:pt x="2751" y="1715"/>
                      <a:pt x="2096" y="1322"/>
                    </a:cubicBezTo>
                    <a:cubicBezTo>
                      <a:pt x="1739" y="1810"/>
                      <a:pt x="1561" y="2334"/>
                      <a:pt x="1489" y="3037"/>
                    </a:cubicBezTo>
                    <a:cubicBezTo>
                      <a:pt x="1989" y="3049"/>
                      <a:pt x="2430" y="3084"/>
                      <a:pt x="2977" y="3096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" name="Google Shape;608;p35"/>
              <p:cNvSpPr/>
              <p:nvPr/>
            </p:nvSpPr>
            <p:spPr>
              <a:xfrm>
                <a:off x="1504650" y="3055275"/>
                <a:ext cx="36925" cy="44375"/>
              </a:xfrm>
              <a:custGeom>
                <a:avLst/>
                <a:gdLst/>
                <a:ahLst/>
                <a:cxnLst/>
                <a:rect l="l" t="t" r="r" b="b"/>
                <a:pathLst>
                  <a:path w="1477" h="1775" extrusionOk="0">
                    <a:moveTo>
                      <a:pt x="1476" y="1774"/>
                    </a:moveTo>
                    <a:cubicBezTo>
                      <a:pt x="929" y="1738"/>
                      <a:pt x="488" y="1727"/>
                      <a:pt x="0" y="1715"/>
                    </a:cubicBezTo>
                    <a:cubicBezTo>
                      <a:pt x="72" y="1000"/>
                      <a:pt x="250" y="488"/>
                      <a:pt x="607" y="0"/>
                    </a:cubicBezTo>
                    <a:cubicBezTo>
                      <a:pt x="1250" y="393"/>
                      <a:pt x="1369" y="965"/>
                      <a:pt x="1476" y="1774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609;p35"/>
              <p:cNvSpPr/>
              <p:nvPr/>
            </p:nvSpPr>
            <p:spPr>
              <a:xfrm>
                <a:off x="1223650" y="2936500"/>
                <a:ext cx="625100" cy="323875"/>
              </a:xfrm>
              <a:custGeom>
                <a:avLst/>
                <a:gdLst/>
                <a:ahLst/>
                <a:cxnLst/>
                <a:rect l="l" t="t" r="r" b="b"/>
                <a:pathLst>
                  <a:path w="25004" h="12955" extrusionOk="0">
                    <a:moveTo>
                      <a:pt x="24932" y="5763"/>
                    </a:moveTo>
                    <a:cubicBezTo>
                      <a:pt x="24837" y="5668"/>
                      <a:pt x="24754" y="5585"/>
                      <a:pt x="24670" y="5513"/>
                    </a:cubicBezTo>
                    <a:cubicBezTo>
                      <a:pt x="24492" y="5335"/>
                      <a:pt x="24313" y="5180"/>
                      <a:pt x="24123" y="5025"/>
                    </a:cubicBezTo>
                    <a:cubicBezTo>
                      <a:pt x="22480" y="3620"/>
                      <a:pt x="20634" y="2418"/>
                      <a:pt x="18646" y="1477"/>
                    </a:cubicBezTo>
                    <a:cubicBezTo>
                      <a:pt x="18467" y="1394"/>
                      <a:pt x="18277" y="1298"/>
                      <a:pt x="18098" y="1215"/>
                    </a:cubicBezTo>
                    <a:cubicBezTo>
                      <a:pt x="16884" y="620"/>
                      <a:pt x="15634" y="1"/>
                      <a:pt x="14181" y="1"/>
                    </a:cubicBezTo>
                    <a:lnTo>
                      <a:pt x="14050" y="1"/>
                    </a:lnTo>
                    <a:cubicBezTo>
                      <a:pt x="13824" y="1"/>
                      <a:pt x="13586" y="24"/>
                      <a:pt x="13288" y="24"/>
                    </a:cubicBezTo>
                    <a:lnTo>
                      <a:pt x="12490" y="24"/>
                    </a:lnTo>
                    <a:cubicBezTo>
                      <a:pt x="11728" y="24"/>
                      <a:pt x="10847" y="36"/>
                      <a:pt x="10002" y="179"/>
                    </a:cubicBezTo>
                    <a:cubicBezTo>
                      <a:pt x="6728" y="798"/>
                      <a:pt x="3727" y="2429"/>
                      <a:pt x="536" y="5299"/>
                    </a:cubicBezTo>
                    <a:cubicBezTo>
                      <a:pt x="13" y="5775"/>
                      <a:pt x="1" y="6061"/>
                      <a:pt x="477" y="6632"/>
                    </a:cubicBezTo>
                    <a:cubicBezTo>
                      <a:pt x="894" y="7121"/>
                      <a:pt x="1346" y="7609"/>
                      <a:pt x="1775" y="8073"/>
                    </a:cubicBezTo>
                    <a:cubicBezTo>
                      <a:pt x="2013" y="8323"/>
                      <a:pt x="2251" y="8573"/>
                      <a:pt x="2477" y="8847"/>
                    </a:cubicBezTo>
                    <a:cubicBezTo>
                      <a:pt x="3763" y="10276"/>
                      <a:pt x="5430" y="11216"/>
                      <a:pt x="7025" y="12026"/>
                    </a:cubicBezTo>
                    <a:cubicBezTo>
                      <a:pt x="7490" y="12264"/>
                      <a:pt x="8014" y="12466"/>
                      <a:pt x="8549" y="12585"/>
                    </a:cubicBezTo>
                    <a:cubicBezTo>
                      <a:pt x="9609" y="12836"/>
                      <a:pt x="10681" y="12955"/>
                      <a:pt x="11728" y="12955"/>
                    </a:cubicBezTo>
                    <a:cubicBezTo>
                      <a:pt x="13086" y="12955"/>
                      <a:pt x="14467" y="12740"/>
                      <a:pt x="15824" y="12359"/>
                    </a:cubicBezTo>
                    <a:cubicBezTo>
                      <a:pt x="17991" y="11716"/>
                      <a:pt x="20122" y="10621"/>
                      <a:pt x="22313" y="8978"/>
                    </a:cubicBezTo>
                    <a:cubicBezTo>
                      <a:pt x="23182" y="8323"/>
                      <a:pt x="24266" y="7406"/>
                      <a:pt x="24968" y="5954"/>
                    </a:cubicBezTo>
                    <a:lnTo>
                      <a:pt x="25004" y="5858"/>
                    </a:lnTo>
                    <a:close/>
                    <a:moveTo>
                      <a:pt x="12550" y="11752"/>
                    </a:moveTo>
                    <a:cubicBezTo>
                      <a:pt x="12264" y="11776"/>
                      <a:pt x="12026" y="11788"/>
                      <a:pt x="11812" y="11788"/>
                    </a:cubicBezTo>
                    <a:lnTo>
                      <a:pt x="11812" y="11788"/>
                    </a:lnTo>
                    <a:cubicBezTo>
                      <a:pt x="11121" y="11788"/>
                      <a:pt x="10538" y="11669"/>
                      <a:pt x="10049" y="11431"/>
                    </a:cubicBezTo>
                    <a:cubicBezTo>
                      <a:pt x="9228" y="11026"/>
                      <a:pt x="8704" y="10526"/>
                      <a:pt x="8395" y="9835"/>
                    </a:cubicBezTo>
                    <a:cubicBezTo>
                      <a:pt x="7680" y="8264"/>
                      <a:pt x="7394" y="6787"/>
                      <a:pt x="7561" y="5299"/>
                    </a:cubicBezTo>
                    <a:cubicBezTo>
                      <a:pt x="7835" y="2906"/>
                      <a:pt x="10216" y="798"/>
                      <a:pt x="12681" y="798"/>
                    </a:cubicBezTo>
                    <a:cubicBezTo>
                      <a:pt x="12871" y="798"/>
                      <a:pt x="13050" y="810"/>
                      <a:pt x="13252" y="834"/>
                    </a:cubicBezTo>
                    <a:lnTo>
                      <a:pt x="13264" y="834"/>
                    </a:lnTo>
                    <a:lnTo>
                      <a:pt x="13371" y="834"/>
                    </a:lnTo>
                    <a:lnTo>
                      <a:pt x="13550" y="834"/>
                    </a:lnTo>
                    <a:lnTo>
                      <a:pt x="13764" y="834"/>
                    </a:lnTo>
                    <a:cubicBezTo>
                      <a:pt x="15693" y="905"/>
                      <a:pt x="17038" y="2179"/>
                      <a:pt x="17217" y="4073"/>
                    </a:cubicBezTo>
                    <a:cubicBezTo>
                      <a:pt x="17300" y="4799"/>
                      <a:pt x="17372" y="5656"/>
                      <a:pt x="17360" y="6489"/>
                    </a:cubicBezTo>
                    <a:cubicBezTo>
                      <a:pt x="17336" y="8109"/>
                      <a:pt x="16503" y="9442"/>
                      <a:pt x="15788" y="10419"/>
                    </a:cubicBezTo>
                    <a:cubicBezTo>
                      <a:pt x="15002" y="11454"/>
                      <a:pt x="13752" y="11645"/>
                      <a:pt x="12550" y="11752"/>
                    </a:cubicBezTo>
                    <a:close/>
                    <a:moveTo>
                      <a:pt x="8895" y="1417"/>
                    </a:moveTo>
                    <a:cubicBezTo>
                      <a:pt x="8025" y="2287"/>
                      <a:pt x="7240" y="3144"/>
                      <a:pt x="6966" y="4370"/>
                    </a:cubicBezTo>
                    <a:cubicBezTo>
                      <a:pt x="6656" y="5835"/>
                      <a:pt x="6632" y="7049"/>
                      <a:pt x="6871" y="8180"/>
                    </a:cubicBezTo>
                    <a:cubicBezTo>
                      <a:pt x="7132" y="9466"/>
                      <a:pt x="7597" y="10561"/>
                      <a:pt x="8252" y="11490"/>
                    </a:cubicBezTo>
                    <a:cubicBezTo>
                      <a:pt x="6251" y="11216"/>
                      <a:pt x="2203" y="8025"/>
                      <a:pt x="1179" y="5870"/>
                    </a:cubicBezTo>
                    <a:cubicBezTo>
                      <a:pt x="2894" y="4073"/>
                      <a:pt x="6704" y="1751"/>
                      <a:pt x="8895" y="1417"/>
                    </a:cubicBezTo>
                    <a:close/>
                    <a:moveTo>
                      <a:pt x="18003" y="10395"/>
                    </a:moveTo>
                    <a:cubicBezTo>
                      <a:pt x="17681" y="10561"/>
                      <a:pt x="17360" y="10716"/>
                      <a:pt x="17050" y="10883"/>
                    </a:cubicBezTo>
                    <a:cubicBezTo>
                      <a:pt x="16991" y="10919"/>
                      <a:pt x="16931" y="10931"/>
                      <a:pt x="16824" y="10942"/>
                    </a:cubicBezTo>
                    <a:cubicBezTo>
                      <a:pt x="16931" y="10716"/>
                      <a:pt x="17050" y="10490"/>
                      <a:pt x="17146" y="10276"/>
                    </a:cubicBezTo>
                    <a:cubicBezTo>
                      <a:pt x="17491" y="9597"/>
                      <a:pt x="17824" y="8966"/>
                      <a:pt x="18003" y="8275"/>
                    </a:cubicBezTo>
                    <a:cubicBezTo>
                      <a:pt x="18265" y="7240"/>
                      <a:pt x="18301" y="6120"/>
                      <a:pt x="18312" y="5037"/>
                    </a:cubicBezTo>
                    <a:cubicBezTo>
                      <a:pt x="18336" y="3953"/>
                      <a:pt x="18134" y="2953"/>
                      <a:pt x="17729" y="2025"/>
                    </a:cubicBezTo>
                    <a:cubicBezTo>
                      <a:pt x="17884" y="2096"/>
                      <a:pt x="18027" y="2156"/>
                      <a:pt x="18181" y="2239"/>
                    </a:cubicBezTo>
                    <a:cubicBezTo>
                      <a:pt x="18562" y="2418"/>
                      <a:pt x="18967" y="2596"/>
                      <a:pt x="19336" y="2810"/>
                    </a:cubicBezTo>
                    <a:cubicBezTo>
                      <a:pt x="19551" y="2930"/>
                      <a:pt x="19753" y="3072"/>
                      <a:pt x="19967" y="3191"/>
                    </a:cubicBezTo>
                    <a:cubicBezTo>
                      <a:pt x="20896" y="3751"/>
                      <a:pt x="21849" y="4334"/>
                      <a:pt x="22706" y="5001"/>
                    </a:cubicBezTo>
                    <a:lnTo>
                      <a:pt x="22908" y="5168"/>
                    </a:lnTo>
                    <a:cubicBezTo>
                      <a:pt x="23373" y="5537"/>
                      <a:pt x="23658" y="5751"/>
                      <a:pt x="23670" y="5954"/>
                    </a:cubicBezTo>
                    <a:cubicBezTo>
                      <a:pt x="23682" y="6180"/>
                      <a:pt x="23432" y="6513"/>
                      <a:pt x="22884" y="7109"/>
                    </a:cubicBezTo>
                    <a:cubicBezTo>
                      <a:pt x="22265" y="7775"/>
                      <a:pt x="21479" y="8406"/>
                      <a:pt x="20456" y="9049"/>
                    </a:cubicBezTo>
                    <a:cubicBezTo>
                      <a:pt x="19646" y="9561"/>
                      <a:pt x="18812" y="9978"/>
                      <a:pt x="18003" y="10395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7" name="Oval 6"/>
            <p:cNvSpPr/>
            <p:nvPr/>
          </p:nvSpPr>
          <p:spPr>
            <a:xfrm>
              <a:off x="-3602297" y="1528382"/>
              <a:ext cx="3184284" cy="3183652"/>
            </a:xfrm>
            <a:prstGeom prst="ellipse">
              <a:avLst/>
            </a:prstGeom>
            <a:solidFill>
              <a:srgbClr val="00A651"/>
            </a:solidFill>
            <a:ln>
              <a:solidFill>
                <a:srgbClr val="1A8C5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Freeform 7"/>
            <p:cNvSpPr/>
            <p:nvPr/>
          </p:nvSpPr>
          <p:spPr>
            <a:xfrm>
              <a:off x="-3333384" y="1978510"/>
              <a:ext cx="2714625" cy="2130425"/>
            </a:xfrm>
            <a:custGeom>
              <a:avLst/>
              <a:gdLst>
                <a:gd name="connsiteX0" fmla="*/ 85725 w 2714625"/>
                <a:gd name="connsiteY0" fmla="*/ 1038225 h 2124075"/>
                <a:gd name="connsiteX1" fmla="*/ 1166812 w 2714625"/>
                <a:gd name="connsiteY1" fmla="*/ 190500 h 2124075"/>
                <a:gd name="connsiteX2" fmla="*/ 1700212 w 2714625"/>
                <a:gd name="connsiteY2" fmla="*/ 466725 h 2124075"/>
                <a:gd name="connsiteX3" fmla="*/ 1700212 w 2714625"/>
                <a:gd name="connsiteY3" fmla="*/ 219075 h 2124075"/>
                <a:gd name="connsiteX4" fmla="*/ 1909762 w 2714625"/>
                <a:gd name="connsiteY4" fmla="*/ 219075 h 2124075"/>
                <a:gd name="connsiteX5" fmla="*/ 1909762 w 2714625"/>
                <a:gd name="connsiteY5" fmla="*/ 633413 h 2124075"/>
                <a:gd name="connsiteX6" fmla="*/ 2357437 w 2714625"/>
                <a:gd name="connsiteY6" fmla="*/ 1081088 h 2124075"/>
                <a:gd name="connsiteX7" fmla="*/ 2176462 w 2714625"/>
                <a:gd name="connsiteY7" fmla="*/ 1162050 h 2124075"/>
                <a:gd name="connsiteX8" fmla="*/ 2176462 w 2714625"/>
                <a:gd name="connsiteY8" fmla="*/ 1924050 h 2124075"/>
                <a:gd name="connsiteX9" fmla="*/ 1857375 w 2714625"/>
                <a:gd name="connsiteY9" fmla="*/ 1924050 h 2124075"/>
                <a:gd name="connsiteX10" fmla="*/ 1857375 w 2714625"/>
                <a:gd name="connsiteY10" fmla="*/ 1385888 h 2124075"/>
                <a:gd name="connsiteX11" fmla="*/ 1390650 w 2714625"/>
                <a:gd name="connsiteY11" fmla="*/ 1385888 h 2124075"/>
                <a:gd name="connsiteX12" fmla="*/ 1390650 w 2714625"/>
                <a:gd name="connsiteY12" fmla="*/ 1905000 h 2124075"/>
                <a:gd name="connsiteX13" fmla="*/ 1066800 w 2714625"/>
                <a:gd name="connsiteY13" fmla="*/ 1581150 h 2124075"/>
                <a:gd name="connsiteX14" fmla="*/ 52387 w 2714625"/>
                <a:gd name="connsiteY14" fmla="*/ 1181100 h 2124075"/>
                <a:gd name="connsiteX15" fmla="*/ 52387 w 2714625"/>
                <a:gd name="connsiteY15" fmla="*/ 1371600 h 2124075"/>
                <a:gd name="connsiteX16" fmla="*/ 847725 w 2714625"/>
                <a:gd name="connsiteY16" fmla="*/ 1666875 h 2124075"/>
                <a:gd name="connsiteX17" fmla="*/ 738187 w 2714625"/>
                <a:gd name="connsiteY17" fmla="*/ 1757363 h 2124075"/>
                <a:gd name="connsiteX18" fmla="*/ 138112 w 2714625"/>
                <a:gd name="connsiteY18" fmla="*/ 1543050 h 2124075"/>
                <a:gd name="connsiteX19" fmla="*/ 138112 w 2714625"/>
                <a:gd name="connsiteY19" fmla="*/ 1695450 h 2124075"/>
                <a:gd name="connsiteX20" fmla="*/ 776287 w 2714625"/>
                <a:gd name="connsiteY20" fmla="*/ 1924050 h 2124075"/>
                <a:gd name="connsiteX21" fmla="*/ 757237 w 2714625"/>
                <a:gd name="connsiteY21" fmla="*/ 1947863 h 2124075"/>
                <a:gd name="connsiteX22" fmla="*/ 219075 w 2714625"/>
                <a:gd name="connsiteY22" fmla="*/ 1747838 h 2124075"/>
                <a:gd name="connsiteX23" fmla="*/ 176212 w 2714625"/>
                <a:gd name="connsiteY23" fmla="*/ 1862138 h 2124075"/>
                <a:gd name="connsiteX24" fmla="*/ 776287 w 2714625"/>
                <a:gd name="connsiteY24" fmla="*/ 2100263 h 2124075"/>
                <a:gd name="connsiteX25" fmla="*/ 1162050 w 2714625"/>
                <a:gd name="connsiteY25" fmla="*/ 2124075 h 2124075"/>
                <a:gd name="connsiteX26" fmla="*/ 1162050 w 2714625"/>
                <a:gd name="connsiteY26" fmla="*/ 2066925 h 2124075"/>
                <a:gd name="connsiteX27" fmla="*/ 1576387 w 2714625"/>
                <a:gd name="connsiteY27" fmla="*/ 2066925 h 2124075"/>
                <a:gd name="connsiteX28" fmla="*/ 1576387 w 2714625"/>
                <a:gd name="connsiteY28" fmla="*/ 1743075 h 2124075"/>
                <a:gd name="connsiteX29" fmla="*/ 1538287 w 2714625"/>
                <a:gd name="connsiteY29" fmla="*/ 1743075 h 2124075"/>
                <a:gd name="connsiteX30" fmla="*/ 1538287 w 2714625"/>
                <a:gd name="connsiteY30" fmla="*/ 1519238 h 2124075"/>
                <a:gd name="connsiteX31" fmla="*/ 1695450 w 2714625"/>
                <a:gd name="connsiteY31" fmla="*/ 1519238 h 2124075"/>
                <a:gd name="connsiteX32" fmla="*/ 1695450 w 2714625"/>
                <a:gd name="connsiteY32" fmla="*/ 2124075 h 2124075"/>
                <a:gd name="connsiteX33" fmla="*/ 1871662 w 2714625"/>
                <a:gd name="connsiteY33" fmla="*/ 2124075 h 2124075"/>
                <a:gd name="connsiteX34" fmla="*/ 1871662 w 2714625"/>
                <a:gd name="connsiteY34" fmla="*/ 2066925 h 2124075"/>
                <a:gd name="connsiteX35" fmla="*/ 2352675 w 2714625"/>
                <a:gd name="connsiteY35" fmla="*/ 2066925 h 2124075"/>
                <a:gd name="connsiteX36" fmla="*/ 2352675 w 2714625"/>
                <a:gd name="connsiteY36" fmla="*/ 1766888 h 2124075"/>
                <a:gd name="connsiteX37" fmla="*/ 2400300 w 2714625"/>
                <a:gd name="connsiteY37" fmla="*/ 1766888 h 2124075"/>
                <a:gd name="connsiteX38" fmla="*/ 2400300 w 2714625"/>
                <a:gd name="connsiteY38" fmla="*/ 1266825 h 2124075"/>
                <a:gd name="connsiteX39" fmla="*/ 2447925 w 2714625"/>
                <a:gd name="connsiteY39" fmla="*/ 1266825 h 2124075"/>
                <a:gd name="connsiteX40" fmla="*/ 2447925 w 2714625"/>
                <a:gd name="connsiteY40" fmla="*/ 1223963 h 2124075"/>
                <a:gd name="connsiteX41" fmla="*/ 2714625 w 2714625"/>
                <a:gd name="connsiteY41" fmla="*/ 1223963 h 2124075"/>
                <a:gd name="connsiteX42" fmla="*/ 2714625 w 2714625"/>
                <a:gd name="connsiteY42" fmla="*/ 1138238 h 2124075"/>
                <a:gd name="connsiteX43" fmla="*/ 2686050 w 2714625"/>
                <a:gd name="connsiteY43" fmla="*/ 1138238 h 2124075"/>
                <a:gd name="connsiteX44" fmla="*/ 2686050 w 2714625"/>
                <a:gd name="connsiteY44" fmla="*/ 1085850 h 2124075"/>
                <a:gd name="connsiteX45" fmla="*/ 2595562 w 2714625"/>
                <a:gd name="connsiteY45" fmla="*/ 1085850 h 2124075"/>
                <a:gd name="connsiteX46" fmla="*/ 2043112 w 2714625"/>
                <a:gd name="connsiteY46" fmla="*/ 533400 h 2124075"/>
                <a:gd name="connsiteX47" fmla="*/ 2043112 w 2714625"/>
                <a:gd name="connsiteY47" fmla="*/ 95250 h 2124075"/>
                <a:gd name="connsiteX48" fmla="*/ 1562100 w 2714625"/>
                <a:gd name="connsiteY48" fmla="*/ 95250 h 2124075"/>
                <a:gd name="connsiteX49" fmla="*/ 1562100 w 2714625"/>
                <a:gd name="connsiteY49" fmla="*/ 223838 h 2124075"/>
                <a:gd name="connsiteX50" fmla="*/ 1166812 w 2714625"/>
                <a:gd name="connsiteY50" fmla="*/ 0 h 2124075"/>
                <a:gd name="connsiteX51" fmla="*/ 0 w 2714625"/>
                <a:gd name="connsiteY51" fmla="*/ 890588 h 2124075"/>
                <a:gd name="connsiteX52" fmla="*/ 85725 w 2714625"/>
                <a:gd name="connsiteY52" fmla="*/ 1038225 h 2124075"/>
                <a:gd name="connsiteX0" fmla="*/ 85725 w 2714625"/>
                <a:gd name="connsiteY0" fmla="*/ 1044575 h 2130425"/>
                <a:gd name="connsiteX1" fmla="*/ 1166812 w 2714625"/>
                <a:gd name="connsiteY1" fmla="*/ 196850 h 2130425"/>
                <a:gd name="connsiteX2" fmla="*/ 1700212 w 2714625"/>
                <a:gd name="connsiteY2" fmla="*/ 473075 h 2130425"/>
                <a:gd name="connsiteX3" fmla="*/ 1700212 w 2714625"/>
                <a:gd name="connsiteY3" fmla="*/ 225425 h 2130425"/>
                <a:gd name="connsiteX4" fmla="*/ 1909762 w 2714625"/>
                <a:gd name="connsiteY4" fmla="*/ 225425 h 2130425"/>
                <a:gd name="connsiteX5" fmla="*/ 1909762 w 2714625"/>
                <a:gd name="connsiteY5" fmla="*/ 639763 h 2130425"/>
                <a:gd name="connsiteX6" fmla="*/ 2357437 w 2714625"/>
                <a:gd name="connsiteY6" fmla="*/ 1087438 h 2130425"/>
                <a:gd name="connsiteX7" fmla="*/ 2176462 w 2714625"/>
                <a:gd name="connsiteY7" fmla="*/ 1168400 h 2130425"/>
                <a:gd name="connsiteX8" fmla="*/ 2176462 w 2714625"/>
                <a:gd name="connsiteY8" fmla="*/ 1930400 h 2130425"/>
                <a:gd name="connsiteX9" fmla="*/ 1857375 w 2714625"/>
                <a:gd name="connsiteY9" fmla="*/ 1930400 h 2130425"/>
                <a:gd name="connsiteX10" fmla="*/ 1857375 w 2714625"/>
                <a:gd name="connsiteY10" fmla="*/ 1392238 h 2130425"/>
                <a:gd name="connsiteX11" fmla="*/ 1390650 w 2714625"/>
                <a:gd name="connsiteY11" fmla="*/ 1392238 h 2130425"/>
                <a:gd name="connsiteX12" fmla="*/ 1390650 w 2714625"/>
                <a:gd name="connsiteY12" fmla="*/ 1911350 h 2130425"/>
                <a:gd name="connsiteX13" fmla="*/ 1066800 w 2714625"/>
                <a:gd name="connsiteY13" fmla="*/ 1587500 h 2130425"/>
                <a:gd name="connsiteX14" fmla="*/ 52387 w 2714625"/>
                <a:gd name="connsiteY14" fmla="*/ 1187450 h 2130425"/>
                <a:gd name="connsiteX15" fmla="*/ 52387 w 2714625"/>
                <a:gd name="connsiteY15" fmla="*/ 1377950 h 2130425"/>
                <a:gd name="connsiteX16" fmla="*/ 847725 w 2714625"/>
                <a:gd name="connsiteY16" fmla="*/ 1673225 h 2130425"/>
                <a:gd name="connsiteX17" fmla="*/ 738187 w 2714625"/>
                <a:gd name="connsiteY17" fmla="*/ 1763713 h 2130425"/>
                <a:gd name="connsiteX18" fmla="*/ 138112 w 2714625"/>
                <a:gd name="connsiteY18" fmla="*/ 1549400 h 2130425"/>
                <a:gd name="connsiteX19" fmla="*/ 138112 w 2714625"/>
                <a:gd name="connsiteY19" fmla="*/ 1701800 h 2130425"/>
                <a:gd name="connsiteX20" fmla="*/ 776287 w 2714625"/>
                <a:gd name="connsiteY20" fmla="*/ 1930400 h 2130425"/>
                <a:gd name="connsiteX21" fmla="*/ 757237 w 2714625"/>
                <a:gd name="connsiteY21" fmla="*/ 1954213 h 2130425"/>
                <a:gd name="connsiteX22" fmla="*/ 219075 w 2714625"/>
                <a:gd name="connsiteY22" fmla="*/ 1754188 h 2130425"/>
                <a:gd name="connsiteX23" fmla="*/ 176212 w 2714625"/>
                <a:gd name="connsiteY23" fmla="*/ 1868488 h 2130425"/>
                <a:gd name="connsiteX24" fmla="*/ 776287 w 2714625"/>
                <a:gd name="connsiteY24" fmla="*/ 2106613 h 2130425"/>
                <a:gd name="connsiteX25" fmla="*/ 1162050 w 2714625"/>
                <a:gd name="connsiteY25" fmla="*/ 2130425 h 2130425"/>
                <a:gd name="connsiteX26" fmla="*/ 1162050 w 2714625"/>
                <a:gd name="connsiteY26" fmla="*/ 2073275 h 2130425"/>
                <a:gd name="connsiteX27" fmla="*/ 1576387 w 2714625"/>
                <a:gd name="connsiteY27" fmla="*/ 2073275 h 2130425"/>
                <a:gd name="connsiteX28" fmla="*/ 1576387 w 2714625"/>
                <a:gd name="connsiteY28" fmla="*/ 1749425 h 2130425"/>
                <a:gd name="connsiteX29" fmla="*/ 1538287 w 2714625"/>
                <a:gd name="connsiteY29" fmla="*/ 1749425 h 2130425"/>
                <a:gd name="connsiteX30" fmla="*/ 1538287 w 2714625"/>
                <a:gd name="connsiteY30" fmla="*/ 1525588 h 2130425"/>
                <a:gd name="connsiteX31" fmla="*/ 1695450 w 2714625"/>
                <a:gd name="connsiteY31" fmla="*/ 1525588 h 2130425"/>
                <a:gd name="connsiteX32" fmla="*/ 1695450 w 2714625"/>
                <a:gd name="connsiteY32" fmla="*/ 2130425 h 2130425"/>
                <a:gd name="connsiteX33" fmla="*/ 1871662 w 2714625"/>
                <a:gd name="connsiteY33" fmla="*/ 2130425 h 2130425"/>
                <a:gd name="connsiteX34" fmla="*/ 1871662 w 2714625"/>
                <a:gd name="connsiteY34" fmla="*/ 2073275 h 2130425"/>
                <a:gd name="connsiteX35" fmla="*/ 2352675 w 2714625"/>
                <a:gd name="connsiteY35" fmla="*/ 2073275 h 2130425"/>
                <a:gd name="connsiteX36" fmla="*/ 2352675 w 2714625"/>
                <a:gd name="connsiteY36" fmla="*/ 1773238 h 2130425"/>
                <a:gd name="connsiteX37" fmla="*/ 2400300 w 2714625"/>
                <a:gd name="connsiteY37" fmla="*/ 1773238 h 2130425"/>
                <a:gd name="connsiteX38" fmla="*/ 2400300 w 2714625"/>
                <a:gd name="connsiteY38" fmla="*/ 1273175 h 2130425"/>
                <a:gd name="connsiteX39" fmla="*/ 2447925 w 2714625"/>
                <a:gd name="connsiteY39" fmla="*/ 1273175 h 2130425"/>
                <a:gd name="connsiteX40" fmla="*/ 2447925 w 2714625"/>
                <a:gd name="connsiteY40" fmla="*/ 1230313 h 2130425"/>
                <a:gd name="connsiteX41" fmla="*/ 2714625 w 2714625"/>
                <a:gd name="connsiteY41" fmla="*/ 1230313 h 2130425"/>
                <a:gd name="connsiteX42" fmla="*/ 2714625 w 2714625"/>
                <a:gd name="connsiteY42" fmla="*/ 1144588 h 2130425"/>
                <a:gd name="connsiteX43" fmla="*/ 2686050 w 2714625"/>
                <a:gd name="connsiteY43" fmla="*/ 1144588 h 2130425"/>
                <a:gd name="connsiteX44" fmla="*/ 2686050 w 2714625"/>
                <a:gd name="connsiteY44" fmla="*/ 1092200 h 2130425"/>
                <a:gd name="connsiteX45" fmla="*/ 2595562 w 2714625"/>
                <a:gd name="connsiteY45" fmla="*/ 1092200 h 2130425"/>
                <a:gd name="connsiteX46" fmla="*/ 2043112 w 2714625"/>
                <a:gd name="connsiteY46" fmla="*/ 539750 h 2130425"/>
                <a:gd name="connsiteX47" fmla="*/ 2043112 w 2714625"/>
                <a:gd name="connsiteY47" fmla="*/ 101600 h 2130425"/>
                <a:gd name="connsiteX48" fmla="*/ 1562100 w 2714625"/>
                <a:gd name="connsiteY48" fmla="*/ 101600 h 2130425"/>
                <a:gd name="connsiteX49" fmla="*/ 1562100 w 2714625"/>
                <a:gd name="connsiteY49" fmla="*/ 230188 h 2130425"/>
                <a:gd name="connsiteX50" fmla="*/ 1135062 w 2714625"/>
                <a:gd name="connsiteY50" fmla="*/ 0 h 2130425"/>
                <a:gd name="connsiteX51" fmla="*/ 0 w 2714625"/>
                <a:gd name="connsiteY51" fmla="*/ 896938 h 2130425"/>
                <a:gd name="connsiteX52" fmla="*/ 85725 w 2714625"/>
                <a:gd name="connsiteY52" fmla="*/ 1044575 h 2130425"/>
                <a:gd name="connsiteX0" fmla="*/ 85725 w 2714625"/>
                <a:gd name="connsiteY0" fmla="*/ 1044575 h 2130425"/>
                <a:gd name="connsiteX1" fmla="*/ 1166812 w 2714625"/>
                <a:gd name="connsiteY1" fmla="*/ 196850 h 2130425"/>
                <a:gd name="connsiteX2" fmla="*/ 1700212 w 2714625"/>
                <a:gd name="connsiteY2" fmla="*/ 473075 h 2130425"/>
                <a:gd name="connsiteX3" fmla="*/ 1700212 w 2714625"/>
                <a:gd name="connsiteY3" fmla="*/ 225425 h 2130425"/>
                <a:gd name="connsiteX4" fmla="*/ 1909762 w 2714625"/>
                <a:gd name="connsiteY4" fmla="*/ 225425 h 2130425"/>
                <a:gd name="connsiteX5" fmla="*/ 1909762 w 2714625"/>
                <a:gd name="connsiteY5" fmla="*/ 639763 h 2130425"/>
                <a:gd name="connsiteX6" fmla="*/ 2357437 w 2714625"/>
                <a:gd name="connsiteY6" fmla="*/ 1087438 h 2130425"/>
                <a:gd name="connsiteX7" fmla="*/ 2176462 w 2714625"/>
                <a:gd name="connsiteY7" fmla="*/ 1168400 h 2130425"/>
                <a:gd name="connsiteX8" fmla="*/ 2176462 w 2714625"/>
                <a:gd name="connsiteY8" fmla="*/ 1930400 h 2130425"/>
                <a:gd name="connsiteX9" fmla="*/ 1857375 w 2714625"/>
                <a:gd name="connsiteY9" fmla="*/ 1930400 h 2130425"/>
                <a:gd name="connsiteX10" fmla="*/ 1857375 w 2714625"/>
                <a:gd name="connsiteY10" fmla="*/ 1392238 h 2130425"/>
                <a:gd name="connsiteX11" fmla="*/ 1390650 w 2714625"/>
                <a:gd name="connsiteY11" fmla="*/ 1392238 h 2130425"/>
                <a:gd name="connsiteX12" fmla="*/ 1390650 w 2714625"/>
                <a:gd name="connsiteY12" fmla="*/ 1911350 h 2130425"/>
                <a:gd name="connsiteX13" fmla="*/ 1066800 w 2714625"/>
                <a:gd name="connsiteY13" fmla="*/ 1587500 h 2130425"/>
                <a:gd name="connsiteX14" fmla="*/ 52387 w 2714625"/>
                <a:gd name="connsiteY14" fmla="*/ 1187450 h 2130425"/>
                <a:gd name="connsiteX15" fmla="*/ 52387 w 2714625"/>
                <a:gd name="connsiteY15" fmla="*/ 1377950 h 2130425"/>
                <a:gd name="connsiteX16" fmla="*/ 847725 w 2714625"/>
                <a:gd name="connsiteY16" fmla="*/ 1673225 h 2130425"/>
                <a:gd name="connsiteX17" fmla="*/ 738187 w 2714625"/>
                <a:gd name="connsiteY17" fmla="*/ 1763713 h 2130425"/>
                <a:gd name="connsiteX18" fmla="*/ 138112 w 2714625"/>
                <a:gd name="connsiteY18" fmla="*/ 1549400 h 2130425"/>
                <a:gd name="connsiteX19" fmla="*/ 138112 w 2714625"/>
                <a:gd name="connsiteY19" fmla="*/ 1701800 h 2130425"/>
                <a:gd name="connsiteX20" fmla="*/ 776287 w 2714625"/>
                <a:gd name="connsiteY20" fmla="*/ 1930400 h 2130425"/>
                <a:gd name="connsiteX21" fmla="*/ 764381 w 2714625"/>
                <a:gd name="connsiteY21" fmla="*/ 1947070 h 2130425"/>
                <a:gd name="connsiteX22" fmla="*/ 219075 w 2714625"/>
                <a:gd name="connsiteY22" fmla="*/ 1754188 h 2130425"/>
                <a:gd name="connsiteX23" fmla="*/ 176212 w 2714625"/>
                <a:gd name="connsiteY23" fmla="*/ 1868488 h 2130425"/>
                <a:gd name="connsiteX24" fmla="*/ 776287 w 2714625"/>
                <a:gd name="connsiteY24" fmla="*/ 2106613 h 2130425"/>
                <a:gd name="connsiteX25" fmla="*/ 1162050 w 2714625"/>
                <a:gd name="connsiteY25" fmla="*/ 2130425 h 2130425"/>
                <a:gd name="connsiteX26" fmla="*/ 1162050 w 2714625"/>
                <a:gd name="connsiteY26" fmla="*/ 2073275 h 2130425"/>
                <a:gd name="connsiteX27" fmla="*/ 1576387 w 2714625"/>
                <a:gd name="connsiteY27" fmla="*/ 2073275 h 2130425"/>
                <a:gd name="connsiteX28" fmla="*/ 1576387 w 2714625"/>
                <a:gd name="connsiteY28" fmla="*/ 1749425 h 2130425"/>
                <a:gd name="connsiteX29" fmla="*/ 1538287 w 2714625"/>
                <a:gd name="connsiteY29" fmla="*/ 1749425 h 2130425"/>
                <a:gd name="connsiteX30" fmla="*/ 1538287 w 2714625"/>
                <a:gd name="connsiteY30" fmla="*/ 1525588 h 2130425"/>
                <a:gd name="connsiteX31" fmla="*/ 1695450 w 2714625"/>
                <a:gd name="connsiteY31" fmla="*/ 1525588 h 2130425"/>
                <a:gd name="connsiteX32" fmla="*/ 1695450 w 2714625"/>
                <a:gd name="connsiteY32" fmla="*/ 2130425 h 2130425"/>
                <a:gd name="connsiteX33" fmla="*/ 1871662 w 2714625"/>
                <a:gd name="connsiteY33" fmla="*/ 2130425 h 2130425"/>
                <a:gd name="connsiteX34" fmla="*/ 1871662 w 2714625"/>
                <a:gd name="connsiteY34" fmla="*/ 2073275 h 2130425"/>
                <a:gd name="connsiteX35" fmla="*/ 2352675 w 2714625"/>
                <a:gd name="connsiteY35" fmla="*/ 2073275 h 2130425"/>
                <a:gd name="connsiteX36" fmla="*/ 2352675 w 2714625"/>
                <a:gd name="connsiteY36" fmla="*/ 1773238 h 2130425"/>
                <a:gd name="connsiteX37" fmla="*/ 2400300 w 2714625"/>
                <a:gd name="connsiteY37" fmla="*/ 1773238 h 2130425"/>
                <a:gd name="connsiteX38" fmla="*/ 2400300 w 2714625"/>
                <a:gd name="connsiteY38" fmla="*/ 1273175 h 2130425"/>
                <a:gd name="connsiteX39" fmla="*/ 2447925 w 2714625"/>
                <a:gd name="connsiteY39" fmla="*/ 1273175 h 2130425"/>
                <a:gd name="connsiteX40" fmla="*/ 2447925 w 2714625"/>
                <a:gd name="connsiteY40" fmla="*/ 1230313 h 2130425"/>
                <a:gd name="connsiteX41" fmla="*/ 2714625 w 2714625"/>
                <a:gd name="connsiteY41" fmla="*/ 1230313 h 2130425"/>
                <a:gd name="connsiteX42" fmla="*/ 2714625 w 2714625"/>
                <a:gd name="connsiteY42" fmla="*/ 1144588 h 2130425"/>
                <a:gd name="connsiteX43" fmla="*/ 2686050 w 2714625"/>
                <a:gd name="connsiteY43" fmla="*/ 1144588 h 2130425"/>
                <a:gd name="connsiteX44" fmla="*/ 2686050 w 2714625"/>
                <a:gd name="connsiteY44" fmla="*/ 1092200 h 2130425"/>
                <a:gd name="connsiteX45" fmla="*/ 2595562 w 2714625"/>
                <a:gd name="connsiteY45" fmla="*/ 1092200 h 2130425"/>
                <a:gd name="connsiteX46" fmla="*/ 2043112 w 2714625"/>
                <a:gd name="connsiteY46" fmla="*/ 539750 h 2130425"/>
                <a:gd name="connsiteX47" fmla="*/ 2043112 w 2714625"/>
                <a:gd name="connsiteY47" fmla="*/ 101600 h 2130425"/>
                <a:gd name="connsiteX48" fmla="*/ 1562100 w 2714625"/>
                <a:gd name="connsiteY48" fmla="*/ 101600 h 2130425"/>
                <a:gd name="connsiteX49" fmla="*/ 1562100 w 2714625"/>
                <a:gd name="connsiteY49" fmla="*/ 230188 h 2130425"/>
                <a:gd name="connsiteX50" fmla="*/ 1135062 w 2714625"/>
                <a:gd name="connsiteY50" fmla="*/ 0 h 2130425"/>
                <a:gd name="connsiteX51" fmla="*/ 0 w 2714625"/>
                <a:gd name="connsiteY51" fmla="*/ 896938 h 2130425"/>
                <a:gd name="connsiteX52" fmla="*/ 85725 w 2714625"/>
                <a:gd name="connsiteY52" fmla="*/ 1044575 h 2130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</a:cxnLst>
              <a:rect l="l" t="t" r="r" b="b"/>
              <a:pathLst>
                <a:path w="2714625" h="2130425">
                  <a:moveTo>
                    <a:pt x="85725" y="1044575"/>
                  </a:moveTo>
                  <a:lnTo>
                    <a:pt x="1166812" y="196850"/>
                  </a:lnTo>
                  <a:lnTo>
                    <a:pt x="1700212" y="473075"/>
                  </a:lnTo>
                  <a:lnTo>
                    <a:pt x="1700212" y="225425"/>
                  </a:lnTo>
                  <a:lnTo>
                    <a:pt x="1909762" y="225425"/>
                  </a:lnTo>
                  <a:lnTo>
                    <a:pt x="1909762" y="639763"/>
                  </a:lnTo>
                  <a:lnTo>
                    <a:pt x="2357437" y="1087438"/>
                  </a:lnTo>
                  <a:lnTo>
                    <a:pt x="2176462" y="1168400"/>
                  </a:lnTo>
                  <a:lnTo>
                    <a:pt x="2176462" y="1930400"/>
                  </a:lnTo>
                  <a:lnTo>
                    <a:pt x="1857375" y="1930400"/>
                  </a:lnTo>
                  <a:lnTo>
                    <a:pt x="1857375" y="1392238"/>
                  </a:lnTo>
                  <a:lnTo>
                    <a:pt x="1390650" y="1392238"/>
                  </a:lnTo>
                  <a:lnTo>
                    <a:pt x="1390650" y="1911350"/>
                  </a:lnTo>
                  <a:lnTo>
                    <a:pt x="1066800" y="1587500"/>
                  </a:lnTo>
                  <a:lnTo>
                    <a:pt x="52387" y="1187450"/>
                  </a:lnTo>
                  <a:lnTo>
                    <a:pt x="52387" y="1377950"/>
                  </a:lnTo>
                  <a:lnTo>
                    <a:pt x="847725" y="1673225"/>
                  </a:lnTo>
                  <a:lnTo>
                    <a:pt x="738187" y="1763713"/>
                  </a:lnTo>
                  <a:lnTo>
                    <a:pt x="138112" y="1549400"/>
                  </a:lnTo>
                  <a:lnTo>
                    <a:pt x="138112" y="1701800"/>
                  </a:lnTo>
                  <a:lnTo>
                    <a:pt x="776287" y="1930400"/>
                  </a:lnTo>
                  <a:lnTo>
                    <a:pt x="764381" y="1947070"/>
                  </a:lnTo>
                  <a:lnTo>
                    <a:pt x="219075" y="1754188"/>
                  </a:lnTo>
                  <a:lnTo>
                    <a:pt x="176212" y="1868488"/>
                  </a:lnTo>
                  <a:lnTo>
                    <a:pt x="776287" y="2106613"/>
                  </a:lnTo>
                  <a:lnTo>
                    <a:pt x="1162050" y="2130425"/>
                  </a:lnTo>
                  <a:lnTo>
                    <a:pt x="1162050" y="2073275"/>
                  </a:lnTo>
                  <a:lnTo>
                    <a:pt x="1576387" y="2073275"/>
                  </a:lnTo>
                  <a:lnTo>
                    <a:pt x="1576387" y="1749425"/>
                  </a:lnTo>
                  <a:lnTo>
                    <a:pt x="1538287" y="1749425"/>
                  </a:lnTo>
                  <a:lnTo>
                    <a:pt x="1538287" y="1525588"/>
                  </a:lnTo>
                  <a:lnTo>
                    <a:pt x="1695450" y="1525588"/>
                  </a:lnTo>
                  <a:lnTo>
                    <a:pt x="1695450" y="2130425"/>
                  </a:lnTo>
                  <a:lnTo>
                    <a:pt x="1871662" y="2130425"/>
                  </a:lnTo>
                  <a:lnTo>
                    <a:pt x="1871662" y="2073275"/>
                  </a:lnTo>
                  <a:lnTo>
                    <a:pt x="2352675" y="2073275"/>
                  </a:lnTo>
                  <a:lnTo>
                    <a:pt x="2352675" y="1773238"/>
                  </a:lnTo>
                  <a:lnTo>
                    <a:pt x="2400300" y="1773238"/>
                  </a:lnTo>
                  <a:lnTo>
                    <a:pt x="2400300" y="1273175"/>
                  </a:lnTo>
                  <a:lnTo>
                    <a:pt x="2447925" y="1273175"/>
                  </a:lnTo>
                  <a:lnTo>
                    <a:pt x="2447925" y="1230313"/>
                  </a:lnTo>
                  <a:lnTo>
                    <a:pt x="2714625" y="1230313"/>
                  </a:lnTo>
                  <a:lnTo>
                    <a:pt x="2714625" y="1144588"/>
                  </a:lnTo>
                  <a:lnTo>
                    <a:pt x="2686050" y="1144588"/>
                  </a:lnTo>
                  <a:lnTo>
                    <a:pt x="2686050" y="1092200"/>
                  </a:lnTo>
                  <a:lnTo>
                    <a:pt x="2595562" y="1092200"/>
                  </a:lnTo>
                  <a:lnTo>
                    <a:pt x="2043112" y="539750"/>
                  </a:lnTo>
                  <a:lnTo>
                    <a:pt x="2043112" y="101600"/>
                  </a:lnTo>
                  <a:lnTo>
                    <a:pt x="1562100" y="101600"/>
                  </a:lnTo>
                  <a:lnTo>
                    <a:pt x="1562100" y="230188"/>
                  </a:lnTo>
                  <a:lnTo>
                    <a:pt x="1135062" y="0"/>
                  </a:lnTo>
                  <a:lnTo>
                    <a:pt x="0" y="896938"/>
                  </a:lnTo>
                  <a:lnTo>
                    <a:pt x="85725" y="104457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 8"/>
            <p:cNvSpPr/>
            <p:nvPr/>
          </p:nvSpPr>
          <p:spPr>
            <a:xfrm>
              <a:off x="-1228478" y="2113506"/>
              <a:ext cx="427928" cy="492474"/>
            </a:xfrm>
            <a:custGeom>
              <a:avLst/>
              <a:gdLst>
                <a:gd name="connsiteX0" fmla="*/ 155609 w 427928"/>
                <a:gd name="connsiteY0" fmla="*/ 70 h 492474"/>
                <a:gd name="connsiteX1" fmla="*/ 57184 w 427928"/>
                <a:gd name="connsiteY1" fmla="*/ 111195 h 492474"/>
                <a:gd name="connsiteX2" fmla="*/ 34 w 427928"/>
                <a:gd name="connsiteY2" fmla="*/ 235020 h 492474"/>
                <a:gd name="connsiteX3" fmla="*/ 50834 w 427928"/>
                <a:gd name="connsiteY3" fmla="*/ 393770 h 492474"/>
                <a:gd name="connsiteX4" fmla="*/ 171484 w 427928"/>
                <a:gd name="connsiteY4" fmla="*/ 469970 h 492474"/>
                <a:gd name="connsiteX5" fmla="*/ 292134 w 427928"/>
                <a:gd name="connsiteY5" fmla="*/ 492195 h 492474"/>
                <a:gd name="connsiteX6" fmla="*/ 349284 w 427928"/>
                <a:gd name="connsiteY6" fmla="*/ 479495 h 492474"/>
                <a:gd name="connsiteX7" fmla="*/ 412784 w 427928"/>
                <a:gd name="connsiteY7" fmla="*/ 438220 h 492474"/>
                <a:gd name="connsiteX8" fmla="*/ 406434 w 427928"/>
                <a:gd name="connsiteY8" fmla="*/ 422345 h 492474"/>
                <a:gd name="connsiteX9" fmla="*/ 184184 w 427928"/>
                <a:gd name="connsiteY9" fmla="*/ 215970 h 492474"/>
                <a:gd name="connsiteX10" fmla="*/ 168309 w 427928"/>
                <a:gd name="connsiteY10" fmla="*/ 171520 h 492474"/>
                <a:gd name="connsiteX11" fmla="*/ 165134 w 427928"/>
                <a:gd name="connsiteY11" fmla="*/ 95320 h 492474"/>
                <a:gd name="connsiteX12" fmla="*/ 155609 w 427928"/>
                <a:gd name="connsiteY12" fmla="*/ 70 h 4924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27928" h="492474">
                  <a:moveTo>
                    <a:pt x="155609" y="70"/>
                  </a:moveTo>
                  <a:cubicBezTo>
                    <a:pt x="137617" y="2716"/>
                    <a:pt x="83113" y="72037"/>
                    <a:pt x="57184" y="111195"/>
                  </a:cubicBezTo>
                  <a:cubicBezTo>
                    <a:pt x="31255" y="150353"/>
                    <a:pt x="1092" y="187924"/>
                    <a:pt x="34" y="235020"/>
                  </a:cubicBezTo>
                  <a:cubicBezTo>
                    <a:pt x="-1024" y="282116"/>
                    <a:pt x="22259" y="354612"/>
                    <a:pt x="50834" y="393770"/>
                  </a:cubicBezTo>
                  <a:cubicBezTo>
                    <a:pt x="79409" y="432928"/>
                    <a:pt x="131267" y="453566"/>
                    <a:pt x="171484" y="469970"/>
                  </a:cubicBezTo>
                  <a:cubicBezTo>
                    <a:pt x="211701" y="486374"/>
                    <a:pt x="262501" y="490608"/>
                    <a:pt x="292134" y="492195"/>
                  </a:cubicBezTo>
                  <a:cubicBezTo>
                    <a:pt x="321767" y="493782"/>
                    <a:pt x="329176" y="488491"/>
                    <a:pt x="349284" y="479495"/>
                  </a:cubicBezTo>
                  <a:cubicBezTo>
                    <a:pt x="369392" y="470499"/>
                    <a:pt x="403259" y="447745"/>
                    <a:pt x="412784" y="438220"/>
                  </a:cubicBezTo>
                  <a:cubicBezTo>
                    <a:pt x="422309" y="428695"/>
                    <a:pt x="444534" y="459387"/>
                    <a:pt x="406434" y="422345"/>
                  </a:cubicBezTo>
                  <a:cubicBezTo>
                    <a:pt x="368334" y="385303"/>
                    <a:pt x="223872" y="257774"/>
                    <a:pt x="184184" y="215970"/>
                  </a:cubicBezTo>
                  <a:cubicBezTo>
                    <a:pt x="144496" y="174166"/>
                    <a:pt x="171484" y="191628"/>
                    <a:pt x="168309" y="171520"/>
                  </a:cubicBezTo>
                  <a:cubicBezTo>
                    <a:pt x="165134" y="151412"/>
                    <a:pt x="165663" y="120720"/>
                    <a:pt x="165134" y="95320"/>
                  </a:cubicBezTo>
                  <a:cubicBezTo>
                    <a:pt x="164605" y="69920"/>
                    <a:pt x="173601" y="-2576"/>
                    <a:pt x="155609" y="7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oup 9"/>
            <p:cNvGrpSpPr/>
            <p:nvPr/>
          </p:nvGrpSpPr>
          <p:grpSpPr>
            <a:xfrm>
              <a:off x="-2373102" y="2524096"/>
              <a:ext cx="492747" cy="482717"/>
              <a:chOff x="4307387" y="2033964"/>
              <a:chExt cx="492747" cy="482717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4307387" y="2033964"/>
                <a:ext cx="492747" cy="48271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4451323" y="2173759"/>
                <a:ext cx="209434" cy="204240"/>
              </a:xfrm>
              <a:prstGeom prst="rect">
                <a:avLst/>
              </a:prstGeom>
              <a:solidFill>
                <a:srgbClr val="00A65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1" name="Freeform 10"/>
            <p:cNvSpPr/>
            <p:nvPr/>
          </p:nvSpPr>
          <p:spPr>
            <a:xfrm>
              <a:off x="-2466288" y="3666203"/>
              <a:ext cx="266700" cy="311944"/>
            </a:xfrm>
            <a:custGeom>
              <a:avLst/>
              <a:gdLst>
                <a:gd name="connsiteX0" fmla="*/ 266700 w 266700"/>
                <a:gd name="connsiteY0" fmla="*/ 97631 h 311944"/>
                <a:gd name="connsiteX1" fmla="*/ 266700 w 266700"/>
                <a:gd name="connsiteY1" fmla="*/ 311944 h 311944"/>
                <a:gd name="connsiteX2" fmla="*/ 85725 w 266700"/>
                <a:gd name="connsiteY2" fmla="*/ 311944 h 311944"/>
                <a:gd name="connsiteX3" fmla="*/ 85725 w 266700"/>
                <a:gd name="connsiteY3" fmla="*/ 276225 h 311944"/>
                <a:gd name="connsiteX4" fmla="*/ 190500 w 266700"/>
                <a:gd name="connsiteY4" fmla="*/ 276225 h 311944"/>
                <a:gd name="connsiteX5" fmla="*/ 104775 w 266700"/>
                <a:gd name="connsiteY5" fmla="*/ 190500 h 311944"/>
                <a:gd name="connsiteX6" fmla="*/ 0 w 266700"/>
                <a:gd name="connsiteY6" fmla="*/ 190500 h 311944"/>
                <a:gd name="connsiteX7" fmla="*/ 0 w 266700"/>
                <a:gd name="connsiteY7" fmla="*/ 140494 h 311944"/>
                <a:gd name="connsiteX8" fmla="*/ 69056 w 266700"/>
                <a:gd name="connsiteY8" fmla="*/ 140494 h 311944"/>
                <a:gd name="connsiteX9" fmla="*/ 69056 w 266700"/>
                <a:gd name="connsiteY9" fmla="*/ 104775 h 311944"/>
                <a:gd name="connsiteX10" fmla="*/ 130969 w 266700"/>
                <a:gd name="connsiteY10" fmla="*/ 104775 h 311944"/>
                <a:gd name="connsiteX11" fmla="*/ 130969 w 266700"/>
                <a:gd name="connsiteY11" fmla="*/ 64294 h 311944"/>
                <a:gd name="connsiteX12" fmla="*/ 83344 w 266700"/>
                <a:gd name="connsiteY12" fmla="*/ 64294 h 311944"/>
                <a:gd name="connsiteX13" fmla="*/ 83344 w 266700"/>
                <a:gd name="connsiteY13" fmla="*/ 0 h 311944"/>
                <a:gd name="connsiteX14" fmla="*/ 154781 w 266700"/>
                <a:gd name="connsiteY14" fmla="*/ 0 h 311944"/>
                <a:gd name="connsiteX15" fmla="*/ 266700 w 266700"/>
                <a:gd name="connsiteY15" fmla="*/ 97631 h 3119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66700" h="311944">
                  <a:moveTo>
                    <a:pt x="266700" y="97631"/>
                  </a:moveTo>
                  <a:lnTo>
                    <a:pt x="266700" y="311944"/>
                  </a:lnTo>
                  <a:lnTo>
                    <a:pt x="85725" y="311944"/>
                  </a:lnTo>
                  <a:lnTo>
                    <a:pt x="85725" y="276225"/>
                  </a:lnTo>
                  <a:lnTo>
                    <a:pt x="190500" y="276225"/>
                  </a:lnTo>
                  <a:lnTo>
                    <a:pt x="104775" y="190500"/>
                  </a:lnTo>
                  <a:lnTo>
                    <a:pt x="0" y="190500"/>
                  </a:lnTo>
                  <a:lnTo>
                    <a:pt x="0" y="140494"/>
                  </a:lnTo>
                  <a:lnTo>
                    <a:pt x="69056" y="140494"/>
                  </a:lnTo>
                  <a:lnTo>
                    <a:pt x="69056" y="104775"/>
                  </a:lnTo>
                  <a:lnTo>
                    <a:pt x="130969" y="104775"/>
                  </a:lnTo>
                  <a:lnTo>
                    <a:pt x="130969" y="64294"/>
                  </a:lnTo>
                  <a:lnTo>
                    <a:pt x="83344" y="64294"/>
                  </a:lnTo>
                  <a:lnTo>
                    <a:pt x="83344" y="0"/>
                  </a:lnTo>
                  <a:lnTo>
                    <a:pt x="154781" y="0"/>
                  </a:lnTo>
                  <a:lnTo>
                    <a:pt x="266700" y="97631"/>
                  </a:lnTo>
                  <a:close/>
                </a:path>
              </a:pathLst>
            </a:custGeom>
            <a:solidFill>
              <a:srgbClr val="00A65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35" name="Table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9862612"/>
              </p:ext>
            </p:extLst>
          </p:nvPr>
        </p:nvGraphicFramePr>
        <p:xfrm>
          <a:off x="698417" y="1742675"/>
          <a:ext cx="8350333" cy="2999168"/>
        </p:xfrm>
        <a:graphic>
          <a:graphicData uri="http://schemas.openxmlformats.org/drawingml/2006/table">
            <a:tbl>
              <a:tblPr/>
              <a:tblGrid>
                <a:gridCol w="8350333">
                  <a:extLst>
                    <a:ext uri="{9D8B030D-6E8A-4147-A177-3AD203B41FA5}">
                      <a16:colId xmlns:a16="http://schemas.microsoft.com/office/drawing/2014/main" xmlns="" val="753532338"/>
                    </a:ext>
                  </a:extLst>
                </a:gridCol>
              </a:tblGrid>
              <a:tr h="2715025">
                <a:tc>
                  <a:txBody>
                    <a:bodyPr/>
                    <a:lstStyle/>
                    <a:p>
                      <a:pPr algn="ctr" rtl="0" fontAlgn="t">
                        <a:lnSpc>
                          <a:spcPts val="2800"/>
                        </a:lnSpc>
                      </a:pPr>
                      <a:r>
                        <a:rPr lang="en-US" sz="20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CON HEO BIẾT NÓI</a:t>
                      </a:r>
                      <a:endParaRPr lang="vi-VN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  <a:p>
                      <a:pPr rtl="0" fontAlgn="t">
                        <a:lnSpc>
                          <a:spcPts val="2800"/>
                        </a:lnSpc>
                      </a:pPr>
                      <a:r>
                        <a:rPr lang="en-US" sz="2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   </a:t>
                      </a:r>
                      <a:r>
                        <a:rPr lang="vi-VN" sz="2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Cô </a:t>
                      </a:r>
                      <a:r>
                        <a:rPr lang="vi-VN" sz="2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giáo đang đọc truyện "Ba chú heo con" cho các bé nghe đến đoạn một chú heo gặp bác nông dân và xin rơm</a:t>
                      </a:r>
                      <a:r>
                        <a:rPr lang="vi-VN" sz="2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:</a:t>
                      </a:r>
                      <a:endParaRPr lang="vi-VN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  <a:p>
                      <a:pPr rtl="0" fontAlgn="t">
                        <a:lnSpc>
                          <a:spcPts val="2800"/>
                        </a:lnSpc>
                      </a:pPr>
                      <a:r>
                        <a:rPr lang="vi-VN" sz="2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- Bác ơi, cho cháu xin ít rơm nhé</a:t>
                      </a:r>
                      <a:r>
                        <a:rPr lang="vi-VN" sz="2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!</a:t>
                      </a:r>
                      <a:endParaRPr lang="vi-VN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  <a:p>
                      <a:pPr rtl="0" fontAlgn="t">
                        <a:lnSpc>
                          <a:spcPts val="2800"/>
                        </a:lnSpc>
                      </a:pPr>
                      <a:r>
                        <a:rPr lang="vi-VN" sz="2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Cô giáo ngừng lại hỏi</a:t>
                      </a:r>
                      <a:r>
                        <a:rPr lang="vi-VN" sz="2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:</a:t>
                      </a:r>
                      <a:endParaRPr lang="vi-VN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  <a:p>
                      <a:pPr rtl="0" fontAlgn="t">
                        <a:lnSpc>
                          <a:spcPts val="2800"/>
                        </a:lnSpc>
                      </a:pPr>
                      <a:r>
                        <a:rPr lang="vi-VN" sz="2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- Các con có biết bác nông dân nói gì không</a:t>
                      </a:r>
                      <a:r>
                        <a:rPr lang="vi-VN" sz="2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?</a:t>
                      </a:r>
                      <a:endParaRPr lang="vi-VN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  <a:p>
                      <a:pPr rtl="0" fontAlgn="t">
                        <a:lnSpc>
                          <a:spcPts val="2800"/>
                        </a:lnSpc>
                      </a:pPr>
                      <a:r>
                        <a:rPr lang="vi-VN" sz="2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Tèo giơ tay</a:t>
                      </a:r>
                      <a:r>
                        <a:rPr lang="vi-VN" sz="2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:</a:t>
                      </a:r>
                      <a:endParaRPr lang="vi-VN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  <a:p>
                      <a:pPr rtl="0" fontAlgn="t">
                        <a:lnSpc>
                          <a:spcPts val="2800"/>
                        </a:lnSpc>
                      </a:pPr>
                      <a:r>
                        <a:rPr lang="vi-VN" sz="2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- Thưa cô, bác ấy bảo: “Trời ơi! Một con heo biết nói!”.</a:t>
                      </a:r>
                    </a:p>
                  </a:txBody>
                  <a:tcPr marL="77184" marR="77184" marT="77184" marB="7718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480563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1697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uiExpand="1" build="p"/>
    </p:bldLst>
  </p:timing>
</p:sld>
</file>

<file path=ppt/theme/theme1.xml><?xml version="1.0" encoding="utf-8"?>
<a:theme xmlns:a="http://schemas.openxmlformats.org/drawingml/2006/main" name="English Vocabulary Workshop by Slidesgo">
  <a:themeElements>
    <a:clrScheme name="Simple Light">
      <a:dk1>
        <a:srgbClr val="003849"/>
      </a:dk1>
      <a:lt1>
        <a:srgbClr val="FFFFFF"/>
      </a:lt1>
      <a:dk2>
        <a:srgbClr val="A775FE"/>
      </a:dk2>
      <a:lt2>
        <a:srgbClr val="E3E7EA"/>
      </a:lt2>
      <a:accent1>
        <a:srgbClr val="FFC86D"/>
      </a:accent1>
      <a:accent2>
        <a:srgbClr val="FEB444"/>
      </a:accent2>
      <a:accent3>
        <a:srgbClr val="FE8966"/>
      </a:accent3>
      <a:accent4>
        <a:srgbClr val="FD6A5E"/>
      </a:accent4>
      <a:accent5>
        <a:srgbClr val="9FE4F5"/>
      </a:accent5>
      <a:accent6>
        <a:srgbClr val="6ED0E7"/>
      </a:accent6>
      <a:hlink>
        <a:srgbClr val="003849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763</TotalTime>
  <Words>274</Words>
  <Application>Microsoft Office PowerPoint</Application>
  <PresentationFormat>On-screen Show (16:9)</PresentationFormat>
  <Paragraphs>25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UTM Cookies</vt:lpstr>
      <vt:lpstr>UTM Androgyne</vt:lpstr>
      <vt:lpstr>Pangolin</vt:lpstr>
      <vt:lpstr>Baloo 2</vt:lpstr>
      <vt:lpstr>English Vocabulary Workshop by Slidesgo</vt:lpstr>
      <vt:lpstr>Bài 2: Nụ cười thân thiện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VOCABULARY</dc:title>
  <dc:creator>L.U</dc:creator>
  <cp:lastModifiedBy>Nguyen </cp:lastModifiedBy>
  <cp:revision>33</cp:revision>
  <dcterms:modified xsi:type="dcterms:W3CDTF">2021-09-22T15:35:46Z</dcterms:modified>
</cp:coreProperties>
</file>