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60" r:id="rId4"/>
    <p:sldId id="261" r:id="rId5"/>
    <p:sldId id="262" r:id="rId6"/>
    <p:sldId id="263" r:id="rId7"/>
    <p:sldId id="265" r:id="rId8"/>
    <p:sldId id="264" r:id="rId9"/>
    <p:sldId id="267" r:id="rId10"/>
    <p:sldId id="268" r:id="rId11"/>
    <p:sldId id="25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7F19A9-4288-4EF6-ABAB-092192CFCC6B}"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4C0D6-7B0F-4E52-B5D9-C7000B0B9397}" type="slidenum">
              <a:rPr lang="en-US" smtClean="0"/>
              <a:t>‹#›</a:t>
            </a:fld>
            <a:endParaRPr lang="en-US"/>
          </a:p>
        </p:txBody>
      </p:sp>
    </p:spTree>
    <p:extLst>
      <p:ext uri="{BB962C8B-B14F-4D97-AF65-F5344CB8AC3E}">
        <p14:creationId xmlns:p14="http://schemas.microsoft.com/office/powerpoint/2010/main" val="813932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F19A9-4288-4EF6-ABAB-092192CFCC6B}"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4C0D6-7B0F-4E52-B5D9-C7000B0B9397}" type="slidenum">
              <a:rPr lang="en-US" smtClean="0"/>
              <a:t>‹#›</a:t>
            </a:fld>
            <a:endParaRPr lang="en-US"/>
          </a:p>
        </p:txBody>
      </p:sp>
    </p:spTree>
    <p:extLst>
      <p:ext uri="{BB962C8B-B14F-4D97-AF65-F5344CB8AC3E}">
        <p14:creationId xmlns:p14="http://schemas.microsoft.com/office/powerpoint/2010/main" val="3142567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F19A9-4288-4EF6-ABAB-092192CFCC6B}"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4C0D6-7B0F-4E52-B5D9-C7000B0B9397}" type="slidenum">
              <a:rPr lang="en-US" smtClean="0"/>
              <a:t>‹#›</a:t>
            </a:fld>
            <a:endParaRPr lang="en-US"/>
          </a:p>
        </p:txBody>
      </p:sp>
    </p:spTree>
    <p:extLst>
      <p:ext uri="{BB962C8B-B14F-4D97-AF65-F5344CB8AC3E}">
        <p14:creationId xmlns:p14="http://schemas.microsoft.com/office/powerpoint/2010/main" val="3824508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F19A9-4288-4EF6-ABAB-092192CFCC6B}"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4C0D6-7B0F-4E52-B5D9-C7000B0B9397}" type="slidenum">
              <a:rPr lang="en-US" smtClean="0"/>
              <a:t>‹#›</a:t>
            </a:fld>
            <a:endParaRPr lang="en-US"/>
          </a:p>
        </p:txBody>
      </p:sp>
    </p:spTree>
    <p:extLst>
      <p:ext uri="{BB962C8B-B14F-4D97-AF65-F5344CB8AC3E}">
        <p14:creationId xmlns:p14="http://schemas.microsoft.com/office/powerpoint/2010/main" val="1254430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7F19A9-4288-4EF6-ABAB-092192CFCC6B}"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4C0D6-7B0F-4E52-B5D9-C7000B0B9397}" type="slidenum">
              <a:rPr lang="en-US" smtClean="0"/>
              <a:t>‹#›</a:t>
            </a:fld>
            <a:endParaRPr lang="en-US"/>
          </a:p>
        </p:txBody>
      </p:sp>
    </p:spTree>
    <p:extLst>
      <p:ext uri="{BB962C8B-B14F-4D97-AF65-F5344CB8AC3E}">
        <p14:creationId xmlns:p14="http://schemas.microsoft.com/office/powerpoint/2010/main" val="89975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7F19A9-4288-4EF6-ABAB-092192CFCC6B}" type="datetimeFigureOut">
              <a:rPr lang="en-US" smtClean="0"/>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4C0D6-7B0F-4E52-B5D9-C7000B0B9397}" type="slidenum">
              <a:rPr lang="en-US" smtClean="0"/>
              <a:t>‹#›</a:t>
            </a:fld>
            <a:endParaRPr lang="en-US"/>
          </a:p>
        </p:txBody>
      </p:sp>
    </p:spTree>
    <p:extLst>
      <p:ext uri="{BB962C8B-B14F-4D97-AF65-F5344CB8AC3E}">
        <p14:creationId xmlns:p14="http://schemas.microsoft.com/office/powerpoint/2010/main" val="301976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7F19A9-4288-4EF6-ABAB-092192CFCC6B}" type="datetimeFigureOut">
              <a:rPr lang="en-US" smtClean="0"/>
              <a:t>9/12/2021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64C0D6-7B0F-4E52-B5D9-C7000B0B9397}" type="slidenum">
              <a:rPr lang="en-US" smtClean="0"/>
              <a:t>‹#›</a:t>
            </a:fld>
            <a:endParaRPr lang="en-US"/>
          </a:p>
        </p:txBody>
      </p:sp>
    </p:spTree>
    <p:extLst>
      <p:ext uri="{BB962C8B-B14F-4D97-AF65-F5344CB8AC3E}">
        <p14:creationId xmlns:p14="http://schemas.microsoft.com/office/powerpoint/2010/main" val="2620342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7F19A9-4288-4EF6-ABAB-092192CFCC6B}" type="datetimeFigureOut">
              <a:rPr lang="en-US" smtClean="0"/>
              <a:t>9/12/2021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64C0D6-7B0F-4E52-B5D9-C7000B0B9397}" type="slidenum">
              <a:rPr lang="en-US" smtClean="0"/>
              <a:t>‹#›</a:t>
            </a:fld>
            <a:endParaRPr lang="en-US"/>
          </a:p>
        </p:txBody>
      </p:sp>
    </p:spTree>
    <p:extLst>
      <p:ext uri="{BB962C8B-B14F-4D97-AF65-F5344CB8AC3E}">
        <p14:creationId xmlns:p14="http://schemas.microsoft.com/office/powerpoint/2010/main" val="2944095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F19A9-4288-4EF6-ABAB-092192CFCC6B}" type="datetimeFigureOut">
              <a:rPr lang="en-US" smtClean="0"/>
              <a:t>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64C0D6-7B0F-4E52-B5D9-C7000B0B9397}" type="slidenum">
              <a:rPr lang="en-US" smtClean="0"/>
              <a:t>‹#›</a:t>
            </a:fld>
            <a:endParaRPr lang="en-US"/>
          </a:p>
        </p:txBody>
      </p:sp>
    </p:spTree>
    <p:extLst>
      <p:ext uri="{BB962C8B-B14F-4D97-AF65-F5344CB8AC3E}">
        <p14:creationId xmlns:p14="http://schemas.microsoft.com/office/powerpoint/2010/main" val="53105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7F19A9-4288-4EF6-ABAB-092192CFCC6B}" type="datetimeFigureOut">
              <a:rPr lang="en-US" smtClean="0"/>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4C0D6-7B0F-4E52-B5D9-C7000B0B9397}" type="slidenum">
              <a:rPr lang="en-US" smtClean="0"/>
              <a:t>‹#›</a:t>
            </a:fld>
            <a:endParaRPr lang="en-US"/>
          </a:p>
        </p:txBody>
      </p:sp>
    </p:spTree>
    <p:extLst>
      <p:ext uri="{BB962C8B-B14F-4D97-AF65-F5344CB8AC3E}">
        <p14:creationId xmlns:p14="http://schemas.microsoft.com/office/powerpoint/2010/main" val="1476109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7F19A9-4288-4EF6-ABAB-092192CFCC6B}" type="datetimeFigureOut">
              <a:rPr lang="en-US" smtClean="0"/>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4C0D6-7B0F-4E52-B5D9-C7000B0B9397}" type="slidenum">
              <a:rPr lang="en-US" smtClean="0"/>
              <a:t>‹#›</a:t>
            </a:fld>
            <a:endParaRPr lang="en-US"/>
          </a:p>
        </p:txBody>
      </p:sp>
    </p:spTree>
    <p:extLst>
      <p:ext uri="{BB962C8B-B14F-4D97-AF65-F5344CB8AC3E}">
        <p14:creationId xmlns:p14="http://schemas.microsoft.com/office/powerpoint/2010/main" val="1001215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F19A9-4288-4EF6-ABAB-092192CFCC6B}" type="datetimeFigureOut">
              <a:rPr lang="en-US" smtClean="0"/>
              <a:t>9/12/2021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4C0D6-7B0F-4E52-B5D9-C7000B0B9397}" type="slidenum">
              <a:rPr lang="en-US" smtClean="0"/>
              <a:t>‹#›</a:t>
            </a:fld>
            <a:endParaRPr lang="en-US"/>
          </a:p>
        </p:txBody>
      </p:sp>
    </p:spTree>
    <p:extLst>
      <p:ext uri="{BB962C8B-B14F-4D97-AF65-F5344CB8AC3E}">
        <p14:creationId xmlns:p14="http://schemas.microsoft.com/office/powerpoint/2010/main" val="2896529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7315200" cy="990600"/>
          </a:xfrm>
        </p:spPr>
        <p:txBody>
          <a:bodyPr>
            <a:normAutofit/>
          </a:bodyPr>
          <a:lstStyle/>
          <a:p>
            <a:r>
              <a:rPr lang="en-US" sz="3600" dirty="0" err="1" smtClean="0">
                <a:latin typeface="Times New Roman" pitchFamily="18" charset="0"/>
                <a:cs typeface="Times New Roman" pitchFamily="18" charset="0"/>
              </a:rPr>
              <a:t>Trung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thực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học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tập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gì</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1011382" y="2362200"/>
            <a:ext cx="8153400" cy="2590800"/>
          </a:xfrm>
        </p:spPr>
        <p:txBody>
          <a:bodyPr/>
          <a:lstStyle/>
          <a:p>
            <a:r>
              <a:rPr lang="en-US" dirty="0" err="1" smtClean="0">
                <a:latin typeface="Times New Roman" pitchFamily="18" charset="0"/>
                <a:cs typeface="Times New Roman" pitchFamily="18" charset="0"/>
              </a:rPr>
              <a:t>Trung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tập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trọng</a:t>
            </a:r>
            <a:r>
              <a:rPr lang="en-US" dirty="0" smtClean="0">
                <a:latin typeface="Times New Roman" pitchFamily="18" charset="0"/>
                <a:cs typeface="Times New Roman" pitchFamily="18" charset="0"/>
              </a:rPr>
              <a:t>.</a:t>
            </a:r>
          </a:p>
          <a:p>
            <a:r>
              <a:rPr lang="en-US" dirty="0" err="1" smtClean="0">
                <a:latin typeface="Times New Roman" pitchFamily="18" charset="0"/>
                <a:cs typeface="Times New Roman" pitchFamily="18" charset="0"/>
              </a:rPr>
              <a:t>Trung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tập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mọi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người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mến</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4" name="TextBox 3"/>
          <p:cNvSpPr txBox="1"/>
          <p:nvPr/>
        </p:nvSpPr>
        <p:spPr>
          <a:xfrm>
            <a:off x="2789282" y="317211"/>
            <a:ext cx="3474349"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3600" b="1" dirty="0" smtClean="0">
                <a:solidFill>
                  <a:srgbClr val="0070C0"/>
                </a:solidFill>
              </a:rPr>
              <a:t>KIỂM TRA BÀI CŨ</a:t>
            </a:r>
            <a:endParaRPr lang="en-US" sz="3600" b="1" dirty="0">
              <a:solidFill>
                <a:srgbClr val="0070C0"/>
              </a:solidFill>
            </a:endParaRPr>
          </a:p>
        </p:txBody>
      </p:sp>
    </p:spTree>
    <p:extLst>
      <p:ext uri="{BB962C8B-B14F-4D97-AF65-F5344CB8AC3E}">
        <p14:creationId xmlns:p14="http://schemas.microsoft.com/office/powerpoint/2010/main" val="71425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err="1" smtClean="0">
                <a:solidFill>
                  <a:schemeClr val="bg1"/>
                </a:solidFill>
                <a:latin typeface="Segoe UI Black" pitchFamily="34" charset="0"/>
                <a:ea typeface="Segoe UI Black" pitchFamily="34" charset="0"/>
                <a:cs typeface="Segoe UI Black" pitchFamily="34" charset="0"/>
              </a:rPr>
              <a:t>Ghi</a:t>
            </a:r>
            <a:r>
              <a:rPr lang="en-US" sz="5400" b="1" dirty="0" smtClean="0">
                <a:solidFill>
                  <a:schemeClr val="bg1"/>
                </a:solidFill>
                <a:latin typeface="Segoe UI Black" pitchFamily="34" charset="0"/>
                <a:ea typeface="Segoe UI Black" pitchFamily="34" charset="0"/>
                <a:cs typeface="Segoe UI Black" pitchFamily="34" charset="0"/>
              </a:rPr>
              <a:t> </a:t>
            </a:r>
            <a:r>
              <a:rPr lang="en-US" sz="5400" b="1" dirty="0" err="1" smtClean="0">
                <a:solidFill>
                  <a:schemeClr val="bg1"/>
                </a:solidFill>
                <a:latin typeface="Segoe UI Black" pitchFamily="34" charset="0"/>
                <a:ea typeface="Segoe UI Black" pitchFamily="34" charset="0"/>
                <a:cs typeface="Segoe UI Black" pitchFamily="34" charset="0"/>
              </a:rPr>
              <a:t>nhớ</a:t>
            </a:r>
            <a:endParaRPr lang="en-US" sz="5400" b="1" dirty="0">
              <a:solidFill>
                <a:schemeClr val="bg1"/>
              </a:solidFill>
              <a:latin typeface="Segoe UI Black" pitchFamily="34" charset="0"/>
              <a:ea typeface="Segoe UI Black" pitchFamily="34" charset="0"/>
              <a:cs typeface="Segoe UI Black" pitchFamily="34" charset="0"/>
            </a:endParaRPr>
          </a:p>
        </p:txBody>
      </p:sp>
      <p:sp>
        <p:nvSpPr>
          <p:cNvPr id="3" name="Content Placeholder 2"/>
          <p:cNvSpPr>
            <a:spLocks noGrp="1"/>
          </p:cNvSpPr>
          <p:nvPr>
            <p:ph idx="1"/>
          </p:nvPr>
        </p:nvSpPr>
        <p:spPr>
          <a:xfrm>
            <a:off x="685800" y="2971800"/>
            <a:ext cx="7924800" cy="1905000"/>
          </a:xfrm>
        </p:spPr>
        <p:txBody>
          <a:bodyPr>
            <a:normAutofit/>
          </a:bodyPr>
          <a:lstStyle/>
          <a:p>
            <a:pPr marL="0" indent="0">
              <a:buNone/>
            </a:pP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cuộc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mỗi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người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riêng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tập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tốt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chúng</a:t>
            </a:r>
            <a:r>
              <a:rPr lang="en-US" dirty="0" smtClean="0">
                <a:latin typeface="Times New Roman" pitchFamily="18" charset="0"/>
                <a:cs typeface="Times New Roman" pitchFamily="18" charset="0"/>
              </a:rPr>
              <a:t> ta </a:t>
            </a:r>
            <a:r>
              <a:rPr lang="en-US" dirty="0" err="1" smtClean="0">
                <a:latin typeface="Times New Roman" pitchFamily="18" charset="0"/>
                <a:cs typeface="Times New Roman" pitchFamily="18" charset="0"/>
              </a:rPr>
              <a:t>cần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vượt</a:t>
            </a:r>
            <a:r>
              <a:rPr lang="en-US" dirty="0" smtClean="0">
                <a:latin typeface="Times New Roman" pitchFamily="18" charset="0"/>
                <a:cs typeface="Times New Roman" pitchFamily="18" charset="0"/>
              </a:rPr>
              <a:t> qua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khăn</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59180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33055"/>
            <a:ext cx="8305800" cy="1066800"/>
          </a:xfrm>
        </p:spPr>
        <p:txBody>
          <a:bodyPr>
            <a:noAutofit/>
          </a:bodyPr>
          <a:lstStyle/>
          <a:p>
            <a:pPr marL="0" indent="0">
              <a:buNone/>
            </a:pPr>
            <a:r>
              <a:rPr lang="en-US" dirty="0" smtClean="0">
                <a:latin typeface="Times New Roman" pitchFamily="18" charset="0"/>
                <a:cs typeface="Times New Roman" pitchFamily="18" charset="0"/>
              </a:rPr>
              <a:t>1.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gặp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tập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chọn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dưới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đây</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4" name="TextBox 3"/>
          <p:cNvSpPr txBox="1"/>
          <p:nvPr/>
        </p:nvSpPr>
        <p:spPr>
          <a:xfrm>
            <a:off x="914400" y="2680855"/>
            <a:ext cx="6096000" cy="2677656"/>
          </a:xfrm>
          <a:prstGeom prst="rect">
            <a:avLst/>
          </a:prstGeom>
          <a:noFill/>
        </p:spPr>
        <p:txBody>
          <a:bodyPr wrap="square" rtlCol="0">
            <a:spAutoFit/>
          </a:bodyPr>
          <a:lstStyle/>
          <a:p>
            <a:r>
              <a:rPr lang="en-US" sz="2800" dirty="0" smtClean="0"/>
              <a:t>a. </a:t>
            </a:r>
            <a:r>
              <a:rPr lang="en-US" sz="2800" dirty="0" err="1" smtClean="0"/>
              <a:t>Tự</a:t>
            </a:r>
            <a:r>
              <a:rPr lang="en-US" sz="2800" dirty="0" smtClean="0"/>
              <a:t> </a:t>
            </a:r>
            <a:r>
              <a:rPr lang="en-US" sz="2800" dirty="0" err="1" smtClean="0"/>
              <a:t>suy</a:t>
            </a:r>
            <a:r>
              <a:rPr lang="en-US" sz="2800" dirty="0" smtClean="0"/>
              <a:t> </a:t>
            </a:r>
            <a:r>
              <a:rPr lang="en-US" sz="2800" dirty="0" err="1" smtClean="0"/>
              <a:t>nghĩ</a:t>
            </a:r>
            <a:r>
              <a:rPr lang="en-US" sz="2800" dirty="0" smtClean="0"/>
              <a:t>, </a:t>
            </a:r>
            <a:r>
              <a:rPr lang="en-US" sz="2800" dirty="0" err="1" smtClean="0"/>
              <a:t>cố</a:t>
            </a:r>
            <a:r>
              <a:rPr lang="en-US" sz="2800" dirty="0" smtClean="0"/>
              <a:t> </a:t>
            </a:r>
            <a:r>
              <a:rPr lang="en-US" sz="2800" dirty="0" err="1" smtClean="0"/>
              <a:t>gắng</a:t>
            </a:r>
            <a:r>
              <a:rPr lang="en-US" sz="2800" dirty="0" smtClean="0"/>
              <a:t> </a:t>
            </a:r>
            <a:r>
              <a:rPr lang="en-US" sz="2800" dirty="0" err="1" smtClean="0"/>
              <a:t>làm</a:t>
            </a:r>
            <a:r>
              <a:rPr lang="en-US" sz="2800" dirty="0" smtClean="0"/>
              <a:t> </a:t>
            </a:r>
            <a:r>
              <a:rPr lang="en-US" sz="2800" dirty="0" err="1" smtClean="0"/>
              <a:t>bằng</a:t>
            </a:r>
            <a:r>
              <a:rPr lang="en-US" sz="2800" dirty="0" smtClean="0"/>
              <a:t> </a:t>
            </a:r>
            <a:r>
              <a:rPr lang="en-US" sz="2800" dirty="0" err="1" smtClean="0"/>
              <a:t>được</a:t>
            </a:r>
            <a:r>
              <a:rPr lang="en-US" sz="2800" dirty="0" smtClean="0"/>
              <a:t>.</a:t>
            </a:r>
          </a:p>
          <a:p>
            <a:r>
              <a:rPr lang="en-US" sz="2800" dirty="0" smtClean="0"/>
              <a:t>b. </a:t>
            </a:r>
            <a:r>
              <a:rPr lang="en-US" sz="2800" dirty="0" err="1" smtClean="0"/>
              <a:t>Nhờ</a:t>
            </a:r>
            <a:r>
              <a:rPr lang="en-US" sz="2800" dirty="0" smtClean="0"/>
              <a:t> </a:t>
            </a:r>
            <a:r>
              <a:rPr lang="en-US" sz="2800" dirty="0" err="1" smtClean="0"/>
              <a:t>bạn</a:t>
            </a:r>
            <a:r>
              <a:rPr lang="en-US" sz="2800" dirty="0" smtClean="0"/>
              <a:t> </a:t>
            </a:r>
            <a:r>
              <a:rPr lang="en-US" sz="2800" dirty="0" err="1" smtClean="0"/>
              <a:t>giảng</a:t>
            </a:r>
            <a:r>
              <a:rPr lang="en-US" sz="2800" dirty="0" smtClean="0"/>
              <a:t> </a:t>
            </a:r>
            <a:r>
              <a:rPr lang="en-US" sz="2800" dirty="0" err="1" smtClean="0"/>
              <a:t>giải</a:t>
            </a:r>
            <a:r>
              <a:rPr lang="en-US" sz="2800" dirty="0" smtClean="0"/>
              <a:t> </a:t>
            </a:r>
            <a:r>
              <a:rPr lang="en-US" sz="2800" dirty="0" err="1" smtClean="0"/>
              <a:t>để</a:t>
            </a:r>
            <a:r>
              <a:rPr lang="en-US" sz="2800" dirty="0" smtClean="0"/>
              <a:t> </a:t>
            </a:r>
            <a:r>
              <a:rPr lang="en-US" sz="2800" dirty="0" err="1" smtClean="0"/>
              <a:t>tự</a:t>
            </a:r>
            <a:r>
              <a:rPr lang="en-US" sz="2800" dirty="0" smtClean="0"/>
              <a:t> </a:t>
            </a:r>
            <a:r>
              <a:rPr lang="en-US" sz="2800" dirty="0" err="1" smtClean="0"/>
              <a:t>làm</a:t>
            </a:r>
            <a:r>
              <a:rPr lang="en-US" sz="2800" dirty="0" smtClean="0"/>
              <a:t>.</a:t>
            </a:r>
          </a:p>
          <a:p>
            <a:r>
              <a:rPr lang="en-US" sz="2800" dirty="0" smtClean="0"/>
              <a:t>c. </a:t>
            </a:r>
            <a:r>
              <a:rPr lang="en-US" sz="2800" dirty="0" err="1" smtClean="0"/>
              <a:t>Chép</a:t>
            </a:r>
            <a:r>
              <a:rPr lang="en-US" sz="2800" dirty="0" smtClean="0"/>
              <a:t> </a:t>
            </a:r>
            <a:r>
              <a:rPr lang="en-US" sz="2800" dirty="0" err="1" smtClean="0"/>
              <a:t>luôn</a:t>
            </a:r>
            <a:r>
              <a:rPr lang="en-US" sz="2800" dirty="0" smtClean="0"/>
              <a:t> </a:t>
            </a:r>
            <a:r>
              <a:rPr lang="en-US" sz="2800" dirty="0" err="1" smtClean="0"/>
              <a:t>của</a:t>
            </a:r>
            <a:r>
              <a:rPr lang="en-US" sz="2800" dirty="0" smtClean="0"/>
              <a:t> </a:t>
            </a:r>
            <a:r>
              <a:rPr lang="en-US" sz="2800" dirty="0" err="1" smtClean="0"/>
              <a:t>bạn</a:t>
            </a:r>
            <a:r>
              <a:rPr lang="en-US" sz="2800" dirty="0" smtClean="0"/>
              <a:t>.</a:t>
            </a:r>
          </a:p>
          <a:p>
            <a:r>
              <a:rPr lang="en-US" sz="2800" dirty="0" smtClean="0"/>
              <a:t>d. </a:t>
            </a:r>
            <a:r>
              <a:rPr lang="en-US" sz="2800" dirty="0" err="1" smtClean="0"/>
              <a:t>Nhờ</a:t>
            </a:r>
            <a:r>
              <a:rPr lang="en-US" sz="2800" dirty="0" smtClean="0"/>
              <a:t> </a:t>
            </a:r>
            <a:r>
              <a:rPr lang="en-US" sz="2800" dirty="0" err="1" smtClean="0"/>
              <a:t>người</a:t>
            </a:r>
            <a:r>
              <a:rPr lang="en-US" sz="2800" dirty="0" smtClean="0"/>
              <a:t> </a:t>
            </a:r>
            <a:r>
              <a:rPr lang="en-US" sz="2800" dirty="0" err="1" smtClean="0"/>
              <a:t>khác</a:t>
            </a:r>
            <a:r>
              <a:rPr lang="en-US" sz="2800" dirty="0" smtClean="0"/>
              <a:t> </a:t>
            </a:r>
            <a:r>
              <a:rPr lang="en-US" sz="2800" dirty="0" err="1" smtClean="0"/>
              <a:t>làm</a:t>
            </a:r>
            <a:r>
              <a:rPr lang="en-US" sz="2800" dirty="0" smtClean="0"/>
              <a:t> </a:t>
            </a:r>
            <a:r>
              <a:rPr lang="en-US" sz="2800" dirty="0" err="1" smtClean="0"/>
              <a:t>bài</a:t>
            </a:r>
            <a:r>
              <a:rPr lang="en-US" sz="2800" dirty="0" smtClean="0"/>
              <a:t> </a:t>
            </a:r>
            <a:r>
              <a:rPr lang="en-US" sz="2800" dirty="0" err="1" smtClean="0"/>
              <a:t>hộ</a:t>
            </a:r>
            <a:r>
              <a:rPr lang="en-US" sz="2800" dirty="0" smtClean="0"/>
              <a:t>.</a:t>
            </a:r>
          </a:p>
          <a:p>
            <a:r>
              <a:rPr lang="en-US" sz="2800" dirty="0" smtClean="0"/>
              <a:t>đ. </a:t>
            </a:r>
            <a:r>
              <a:rPr lang="en-US" sz="2800" dirty="0" err="1" smtClean="0"/>
              <a:t>Hỏi</a:t>
            </a:r>
            <a:r>
              <a:rPr lang="en-US" sz="2800" dirty="0" smtClean="0"/>
              <a:t> </a:t>
            </a:r>
            <a:r>
              <a:rPr lang="en-US" sz="2800" dirty="0" err="1" smtClean="0"/>
              <a:t>thầy</a:t>
            </a:r>
            <a:r>
              <a:rPr lang="en-US" sz="2800" dirty="0" smtClean="0"/>
              <a:t> </a:t>
            </a:r>
            <a:r>
              <a:rPr lang="en-US" sz="2800" dirty="0" err="1" smtClean="0"/>
              <a:t>giáo</a:t>
            </a:r>
            <a:r>
              <a:rPr lang="en-US" sz="2800" dirty="0" smtClean="0"/>
              <a:t>, </a:t>
            </a:r>
            <a:r>
              <a:rPr lang="en-US" sz="2800" dirty="0" err="1" smtClean="0"/>
              <a:t>cô</a:t>
            </a:r>
            <a:r>
              <a:rPr lang="en-US" sz="2800" dirty="0" smtClean="0"/>
              <a:t> </a:t>
            </a:r>
            <a:r>
              <a:rPr lang="en-US" sz="2800" dirty="0" err="1" smtClean="0"/>
              <a:t>giáo</a:t>
            </a:r>
            <a:r>
              <a:rPr lang="en-US" sz="2800" dirty="0" smtClean="0"/>
              <a:t> </a:t>
            </a:r>
            <a:r>
              <a:rPr lang="en-US" sz="2800" dirty="0" err="1" smtClean="0"/>
              <a:t>hoặc</a:t>
            </a:r>
            <a:r>
              <a:rPr lang="en-US" sz="2800" dirty="0" smtClean="0"/>
              <a:t> </a:t>
            </a:r>
            <a:r>
              <a:rPr lang="en-US" sz="2800" dirty="0" err="1" smtClean="0"/>
              <a:t>người</a:t>
            </a:r>
            <a:r>
              <a:rPr lang="en-US" sz="2800" dirty="0" smtClean="0"/>
              <a:t> </a:t>
            </a:r>
            <a:r>
              <a:rPr lang="en-US" sz="2800" dirty="0" err="1" smtClean="0"/>
              <a:t>lớn</a:t>
            </a:r>
            <a:r>
              <a:rPr lang="en-US" sz="2800" dirty="0" smtClean="0"/>
              <a:t>.</a:t>
            </a:r>
          </a:p>
          <a:p>
            <a:r>
              <a:rPr lang="en-US" sz="2800" dirty="0" smtClean="0"/>
              <a:t>e. </a:t>
            </a:r>
            <a:r>
              <a:rPr lang="en-US" sz="2800" dirty="0" err="1" smtClean="0"/>
              <a:t>Bỏ</a:t>
            </a:r>
            <a:r>
              <a:rPr lang="en-US" sz="2800" dirty="0" smtClean="0"/>
              <a:t> </a:t>
            </a:r>
            <a:r>
              <a:rPr lang="en-US" sz="2800" dirty="0" err="1" smtClean="0"/>
              <a:t>không</a:t>
            </a:r>
            <a:r>
              <a:rPr lang="en-US" sz="2800" dirty="0" smtClean="0"/>
              <a:t> </a:t>
            </a:r>
            <a:r>
              <a:rPr lang="en-US" sz="2800" dirty="0" err="1" smtClean="0"/>
              <a:t>làm</a:t>
            </a:r>
            <a:r>
              <a:rPr lang="en-US" sz="2800" dirty="0" smtClean="0"/>
              <a:t>.</a:t>
            </a:r>
          </a:p>
        </p:txBody>
      </p:sp>
      <p:sp>
        <p:nvSpPr>
          <p:cNvPr id="6" name="TextBox 5"/>
          <p:cNvSpPr txBox="1"/>
          <p:nvPr/>
        </p:nvSpPr>
        <p:spPr>
          <a:xfrm>
            <a:off x="7250452" y="2664445"/>
            <a:ext cx="547255" cy="369332"/>
          </a:xfrm>
          <a:prstGeom prst="rect">
            <a:avLst/>
          </a:prstGeom>
          <a:noFill/>
        </p:spPr>
        <p:txBody>
          <a:bodyPr wrap="square" rtlCol="0">
            <a:spAutoFit/>
          </a:bodyPr>
          <a:lstStyle/>
          <a:p>
            <a:r>
              <a:rPr lang="en-US" b="1" dirty="0">
                <a:solidFill>
                  <a:srgbClr val="FF0000"/>
                </a:solidFill>
                <a:latin typeface="Segoe UI Black" pitchFamily="34" charset="0"/>
                <a:ea typeface="Segoe UI Black" pitchFamily="34" charset="0"/>
                <a:cs typeface="Segoe UI Black" pitchFamily="34" charset="0"/>
              </a:rPr>
              <a:t>Đ</a:t>
            </a:r>
          </a:p>
        </p:txBody>
      </p:sp>
      <p:sp>
        <p:nvSpPr>
          <p:cNvPr id="7" name="TextBox 6"/>
          <p:cNvSpPr txBox="1"/>
          <p:nvPr/>
        </p:nvSpPr>
        <p:spPr>
          <a:xfrm>
            <a:off x="7266708" y="3158836"/>
            <a:ext cx="547255" cy="369332"/>
          </a:xfrm>
          <a:prstGeom prst="rect">
            <a:avLst/>
          </a:prstGeom>
          <a:noFill/>
        </p:spPr>
        <p:txBody>
          <a:bodyPr wrap="square" rtlCol="0">
            <a:spAutoFit/>
          </a:bodyPr>
          <a:lstStyle/>
          <a:p>
            <a:r>
              <a:rPr lang="en-US" b="1" dirty="0">
                <a:solidFill>
                  <a:srgbClr val="FF0000"/>
                </a:solidFill>
                <a:latin typeface="Segoe UI Black" pitchFamily="34" charset="0"/>
                <a:ea typeface="Segoe UI Black" pitchFamily="34" charset="0"/>
                <a:cs typeface="Segoe UI Black" pitchFamily="34" charset="0"/>
              </a:rPr>
              <a:t>Đ</a:t>
            </a:r>
          </a:p>
        </p:txBody>
      </p:sp>
      <p:sp>
        <p:nvSpPr>
          <p:cNvPr id="8" name="TextBox 7"/>
          <p:cNvSpPr txBox="1"/>
          <p:nvPr/>
        </p:nvSpPr>
        <p:spPr>
          <a:xfrm>
            <a:off x="7266708" y="3583403"/>
            <a:ext cx="547255" cy="369332"/>
          </a:xfrm>
          <a:prstGeom prst="rect">
            <a:avLst/>
          </a:prstGeom>
          <a:noFill/>
        </p:spPr>
        <p:txBody>
          <a:bodyPr wrap="square" rtlCol="0">
            <a:spAutoFit/>
          </a:bodyPr>
          <a:lstStyle/>
          <a:p>
            <a:r>
              <a:rPr lang="en-US" b="1" dirty="0" smtClean="0">
                <a:solidFill>
                  <a:srgbClr val="FF0000"/>
                </a:solidFill>
                <a:latin typeface="Segoe UI Black" pitchFamily="34" charset="0"/>
                <a:ea typeface="Segoe UI Black" pitchFamily="34" charset="0"/>
                <a:cs typeface="Segoe UI Black" pitchFamily="34" charset="0"/>
              </a:rPr>
              <a:t>S</a:t>
            </a:r>
            <a:endParaRPr lang="en-US" b="1" dirty="0">
              <a:solidFill>
                <a:srgbClr val="FF0000"/>
              </a:solidFill>
              <a:latin typeface="Segoe UI Black" pitchFamily="34" charset="0"/>
              <a:ea typeface="Segoe UI Black" pitchFamily="34" charset="0"/>
              <a:cs typeface="Segoe UI Black" pitchFamily="34" charset="0"/>
            </a:endParaRPr>
          </a:p>
        </p:txBody>
      </p:sp>
      <p:sp>
        <p:nvSpPr>
          <p:cNvPr id="9" name="TextBox 8"/>
          <p:cNvSpPr txBox="1"/>
          <p:nvPr/>
        </p:nvSpPr>
        <p:spPr>
          <a:xfrm>
            <a:off x="7266708" y="4005828"/>
            <a:ext cx="316112" cy="369332"/>
          </a:xfrm>
          <a:prstGeom prst="rect">
            <a:avLst/>
          </a:prstGeom>
          <a:noFill/>
        </p:spPr>
        <p:txBody>
          <a:bodyPr wrap="none" rtlCol="0">
            <a:spAutoFit/>
          </a:bodyPr>
          <a:lstStyle/>
          <a:p>
            <a:r>
              <a:rPr lang="en-US" b="1" dirty="0" smtClean="0">
                <a:solidFill>
                  <a:srgbClr val="FF0000"/>
                </a:solidFill>
                <a:latin typeface="Segoe UI Black" pitchFamily="34" charset="0"/>
                <a:ea typeface="Segoe UI Black" pitchFamily="34" charset="0"/>
                <a:cs typeface="Segoe UI Black" pitchFamily="34" charset="0"/>
              </a:rPr>
              <a:t>S</a:t>
            </a:r>
            <a:endParaRPr lang="en-US" b="1" dirty="0">
              <a:solidFill>
                <a:srgbClr val="FF0000"/>
              </a:solidFill>
              <a:latin typeface="Segoe UI Black" pitchFamily="34" charset="0"/>
              <a:ea typeface="Segoe UI Black" pitchFamily="34" charset="0"/>
              <a:cs typeface="Segoe UI Black" pitchFamily="34" charset="0"/>
            </a:endParaRPr>
          </a:p>
        </p:txBody>
      </p:sp>
      <p:sp>
        <p:nvSpPr>
          <p:cNvPr id="10" name="TextBox 9"/>
          <p:cNvSpPr txBox="1"/>
          <p:nvPr/>
        </p:nvSpPr>
        <p:spPr>
          <a:xfrm>
            <a:off x="7266708" y="4423651"/>
            <a:ext cx="359394" cy="369332"/>
          </a:xfrm>
          <a:prstGeom prst="rect">
            <a:avLst/>
          </a:prstGeom>
          <a:noFill/>
        </p:spPr>
        <p:txBody>
          <a:bodyPr wrap="none" rtlCol="0">
            <a:spAutoFit/>
          </a:bodyPr>
          <a:lstStyle/>
          <a:p>
            <a:r>
              <a:rPr lang="en-US" b="1" dirty="0">
                <a:solidFill>
                  <a:srgbClr val="FF0000"/>
                </a:solidFill>
                <a:latin typeface="Segoe UI Black" pitchFamily="34" charset="0"/>
                <a:ea typeface="Segoe UI Black" pitchFamily="34" charset="0"/>
                <a:cs typeface="Segoe UI Black" pitchFamily="34" charset="0"/>
              </a:rPr>
              <a:t>Đ</a:t>
            </a:r>
          </a:p>
        </p:txBody>
      </p:sp>
      <p:sp>
        <p:nvSpPr>
          <p:cNvPr id="11" name="TextBox 10"/>
          <p:cNvSpPr txBox="1"/>
          <p:nvPr/>
        </p:nvSpPr>
        <p:spPr>
          <a:xfrm>
            <a:off x="7258440" y="4910657"/>
            <a:ext cx="316112" cy="369332"/>
          </a:xfrm>
          <a:prstGeom prst="rect">
            <a:avLst/>
          </a:prstGeom>
          <a:noFill/>
        </p:spPr>
        <p:txBody>
          <a:bodyPr wrap="none" rtlCol="0">
            <a:spAutoFit/>
          </a:bodyPr>
          <a:lstStyle/>
          <a:p>
            <a:r>
              <a:rPr lang="en-US" b="1" dirty="0">
                <a:solidFill>
                  <a:srgbClr val="FF0000"/>
                </a:solidFill>
                <a:latin typeface="Segoe UI Black" pitchFamily="34" charset="0"/>
                <a:ea typeface="Segoe UI Black" pitchFamily="34" charset="0"/>
                <a:cs typeface="Segoe UI Black" pitchFamily="34" charset="0"/>
              </a:rPr>
              <a:t>S</a:t>
            </a:r>
          </a:p>
        </p:txBody>
      </p:sp>
    </p:spTree>
    <p:extLst>
      <p:ext uri="{BB962C8B-B14F-4D97-AF65-F5344CB8AC3E}">
        <p14:creationId xmlns:p14="http://schemas.microsoft.com/office/powerpoint/2010/main" val="274679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2673" y="838200"/>
            <a:ext cx="8229600" cy="1143000"/>
          </a:xfrm>
        </p:spPr>
        <p:txBody>
          <a:bodyPr/>
          <a:lstStyle/>
          <a:p>
            <a:r>
              <a:rPr lang="en-US" dirty="0" err="1" smtClean="0">
                <a:solidFill>
                  <a:schemeClr val="accent6">
                    <a:lumMod val="75000"/>
                  </a:schemeClr>
                </a:solidFill>
                <a:latin typeface="Segoe UI Black" pitchFamily="34" charset="0"/>
                <a:ea typeface="Segoe UI Black" pitchFamily="34" charset="0"/>
                <a:cs typeface="Segoe UI Black" pitchFamily="34" charset="0"/>
              </a:rPr>
              <a:t>Tình</a:t>
            </a:r>
            <a:r>
              <a:rPr lang="en-US" dirty="0" smtClean="0">
                <a:solidFill>
                  <a:schemeClr val="accent6">
                    <a:lumMod val="75000"/>
                  </a:schemeClr>
                </a:solidFill>
                <a:latin typeface="Segoe UI Black" pitchFamily="34" charset="0"/>
                <a:ea typeface="Segoe UI Black" pitchFamily="34" charset="0"/>
                <a:cs typeface="Segoe UI Black" pitchFamily="34" charset="0"/>
              </a:rPr>
              <a:t> </a:t>
            </a:r>
            <a:r>
              <a:rPr lang="en-US" dirty="0" err="1" smtClean="0">
                <a:solidFill>
                  <a:schemeClr val="accent6">
                    <a:lumMod val="75000"/>
                  </a:schemeClr>
                </a:solidFill>
                <a:latin typeface="Segoe UI Black" pitchFamily="34" charset="0"/>
                <a:ea typeface="Segoe UI Black" pitchFamily="34" charset="0"/>
                <a:cs typeface="Segoe UI Black" pitchFamily="34" charset="0"/>
              </a:rPr>
              <a:t>huống</a:t>
            </a:r>
            <a:endParaRPr lang="en-US" dirty="0">
              <a:solidFill>
                <a:schemeClr val="accent6">
                  <a:lumMod val="75000"/>
                </a:schemeClr>
              </a:solidFill>
              <a:latin typeface="Segoe UI Black" pitchFamily="34" charset="0"/>
              <a:ea typeface="Segoe UI Black" pitchFamily="34" charset="0"/>
              <a:cs typeface="Segoe UI Black" pitchFamily="34" charset="0"/>
            </a:endParaRPr>
          </a:p>
        </p:txBody>
      </p:sp>
      <p:sp>
        <p:nvSpPr>
          <p:cNvPr id="3" name="Content Placeholder 2"/>
          <p:cNvSpPr>
            <a:spLocks noGrp="1"/>
          </p:cNvSpPr>
          <p:nvPr>
            <p:ph idx="1"/>
          </p:nvPr>
        </p:nvSpPr>
        <p:spPr>
          <a:xfrm>
            <a:off x="457200" y="1828800"/>
            <a:ext cx="8229600" cy="1752600"/>
          </a:xfrm>
        </p:spPr>
        <p:txBody>
          <a:bodyPr/>
          <a:lstStyle/>
          <a:p>
            <a:pPr marL="0" indent="0">
              <a:buNone/>
            </a:pPr>
            <a:r>
              <a:rPr lang="en-US" dirty="0" err="1">
                <a:solidFill>
                  <a:schemeClr val="accent6">
                    <a:lumMod val="75000"/>
                  </a:schemeClr>
                </a:solidFill>
                <a:latin typeface="Times New Roman" pitchFamily="18" charset="0"/>
                <a:cs typeface="Times New Roman" pitchFamily="18" charset="0"/>
              </a:rPr>
              <a:t>Bạn</a:t>
            </a:r>
            <a:r>
              <a:rPr lang="en-US" dirty="0">
                <a:solidFill>
                  <a:schemeClr val="accent6">
                    <a:lumMod val="75000"/>
                  </a:schemeClr>
                </a:solidFill>
                <a:latin typeface="Times New Roman" pitchFamily="18" charset="0"/>
                <a:cs typeface="Times New Roman" pitchFamily="18" charset="0"/>
              </a:rPr>
              <a:t> Nam </a:t>
            </a:r>
            <a:r>
              <a:rPr lang="en-US" dirty="0" err="1">
                <a:solidFill>
                  <a:schemeClr val="accent6">
                    <a:lumMod val="75000"/>
                  </a:schemeClr>
                </a:solidFill>
                <a:latin typeface="Times New Roman" pitchFamily="18" charset="0"/>
                <a:cs typeface="Times New Roman" pitchFamily="18" charset="0"/>
              </a:rPr>
              <a:t>bị</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ốm</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phải</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nghỉ</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học</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nhiều</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ngày</a:t>
            </a:r>
            <a:r>
              <a:rPr lang="en-US" dirty="0">
                <a:solidFill>
                  <a:schemeClr val="accent6">
                    <a:lumMod val="75000"/>
                  </a:schemeClr>
                </a:solidFill>
                <a:latin typeface="Times New Roman" pitchFamily="18" charset="0"/>
                <a:cs typeface="Times New Roman" pitchFamily="18" charset="0"/>
              </a:rPr>
              <a:t>. Theo </a:t>
            </a:r>
            <a:r>
              <a:rPr lang="en-US" dirty="0" err="1" smtClean="0">
                <a:solidFill>
                  <a:schemeClr val="accent6">
                    <a:lumMod val="75000"/>
                  </a:schemeClr>
                </a:solidFill>
                <a:latin typeface="Times New Roman" pitchFamily="18" charset="0"/>
                <a:cs typeface="Times New Roman" pitchFamily="18" charset="0"/>
              </a:rPr>
              <a:t>em</a:t>
            </a:r>
            <a:r>
              <a:rPr lang="en-US" dirty="0" smtClean="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bạn</a:t>
            </a:r>
            <a:r>
              <a:rPr lang="en-US" dirty="0">
                <a:solidFill>
                  <a:schemeClr val="accent6">
                    <a:lumMod val="75000"/>
                  </a:schemeClr>
                </a:solidFill>
                <a:latin typeface="Times New Roman" pitchFamily="18" charset="0"/>
                <a:cs typeface="Times New Roman" pitchFamily="18" charset="0"/>
              </a:rPr>
              <a:t> Nam </a:t>
            </a:r>
            <a:r>
              <a:rPr lang="en-US" dirty="0" err="1">
                <a:solidFill>
                  <a:schemeClr val="accent6">
                    <a:lumMod val="75000"/>
                  </a:schemeClr>
                </a:solidFill>
                <a:latin typeface="Times New Roman" pitchFamily="18" charset="0"/>
                <a:cs typeface="Times New Roman" pitchFamily="18" charset="0"/>
              </a:rPr>
              <a:t>cần</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phải</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làm</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gì</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để</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theo</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kịp</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các</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bạn</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trong</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lớp</a:t>
            </a:r>
            <a:r>
              <a:rPr lang="en-US" dirty="0">
                <a:solidFill>
                  <a:schemeClr val="accent6">
                    <a:lumMod val="75000"/>
                  </a:schemeClr>
                </a:solidFill>
                <a:latin typeface="Times New Roman" pitchFamily="18" charset="0"/>
                <a:cs typeface="Times New Roman" pitchFamily="18" charset="0"/>
              </a:rPr>
              <a:t>? </a:t>
            </a:r>
            <a:endParaRPr lang="en-US" dirty="0" smtClean="0">
              <a:solidFill>
                <a:schemeClr val="accent6">
                  <a:lumMod val="75000"/>
                </a:schemeClr>
              </a:solidFill>
              <a:latin typeface="Times New Roman" pitchFamily="18" charset="0"/>
              <a:cs typeface="Times New Roman" pitchFamily="18" charset="0"/>
            </a:endParaRPr>
          </a:p>
          <a:p>
            <a:endParaRPr lang="en-US" dirty="0"/>
          </a:p>
        </p:txBody>
      </p:sp>
      <p:sp>
        <p:nvSpPr>
          <p:cNvPr id="4" name="TextBox 3"/>
          <p:cNvSpPr txBox="1"/>
          <p:nvPr/>
        </p:nvSpPr>
        <p:spPr>
          <a:xfrm>
            <a:off x="595745" y="3657600"/>
            <a:ext cx="7543800" cy="1569660"/>
          </a:xfrm>
          <a:prstGeom prst="rect">
            <a:avLst/>
          </a:prstGeom>
          <a:noFill/>
        </p:spPr>
        <p:txBody>
          <a:bodyPr wrap="square" rtlCol="0">
            <a:spAutoFit/>
          </a:bodyPr>
          <a:lstStyle/>
          <a:p>
            <a:r>
              <a:rPr lang="en-US" sz="2400" dirty="0">
                <a:solidFill>
                  <a:srgbClr val="00B050"/>
                </a:solidFill>
                <a:latin typeface="Times New Roman" pitchFamily="18" charset="0"/>
                <a:cs typeface="Times New Roman" pitchFamily="18" charset="0"/>
              </a:rPr>
              <a:t>Theo </a:t>
            </a:r>
            <a:r>
              <a:rPr lang="en-US" sz="2400" dirty="0" err="1">
                <a:solidFill>
                  <a:srgbClr val="00B050"/>
                </a:solidFill>
                <a:latin typeface="Times New Roman" pitchFamily="18" charset="0"/>
                <a:cs typeface="Times New Roman" pitchFamily="18" charset="0"/>
              </a:rPr>
              <a:t>em</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bạn</a:t>
            </a:r>
            <a:r>
              <a:rPr lang="en-US" sz="2400" dirty="0">
                <a:solidFill>
                  <a:srgbClr val="00B050"/>
                </a:solidFill>
                <a:latin typeface="Times New Roman" pitchFamily="18" charset="0"/>
                <a:cs typeface="Times New Roman" pitchFamily="18" charset="0"/>
              </a:rPr>
              <a:t> Nam </a:t>
            </a:r>
            <a:r>
              <a:rPr lang="en-US" sz="2400" dirty="0" err="1">
                <a:solidFill>
                  <a:srgbClr val="00B050"/>
                </a:solidFill>
                <a:latin typeface="Times New Roman" pitchFamily="18" charset="0"/>
                <a:cs typeface="Times New Roman" pitchFamily="18" charset="0"/>
              </a:rPr>
              <a:t>phải</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mượn</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vở</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của</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bạn</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để</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chép</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lại</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đầy</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đủ</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những</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bài</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học</a:t>
            </a:r>
            <a:r>
              <a:rPr lang="en-US" sz="2400" dirty="0">
                <a:solidFill>
                  <a:srgbClr val="00B050"/>
                </a:solidFill>
                <a:latin typeface="Times New Roman" pitchFamily="18" charset="0"/>
                <a:cs typeface="Times New Roman" pitchFamily="18" charset="0"/>
              </a:rPr>
              <a:t> ở </a:t>
            </a:r>
            <a:r>
              <a:rPr lang="en-US" sz="2400" dirty="0" err="1">
                <a:solidFill>
                  <a:srgbClr val="00B050"/>
                </a:solidFill>
                <a:latin typeface="Times New Roman" pitchFamily="18" charset="0"/>
                <a:cs typeface="Times New Roman" pitchFamily="18" charset="0"/>
              </a:rPr>
              <a:t>lớp</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mà</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cô</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giáo</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đã</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cho</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Nếu</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bài</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nào</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chưa</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hiểu</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bạn</a:t>
            </a:r>
            <a:r>
              <a:rPr lang="en-US" sz="2400" dirty="0">
                <a:solidFill>
                  <a:srgbClr val="00B050"/>
                </a:solidFill>
                <a:latin typeface="Times New Roman" pitchFamily="18" charset="0"/>
                <a:cs typeface="Times New Roman" pitchFamily="18" charset="0"/>
              </a:rPr>
              <a:t> Nam </a:t>
            </a:r>
            <a:r>
              <a:rPr lang="en-US" sz="2400" dirty="0" err="1">
                <a:solidFill>
                  <a:srgbClr val="00B050"/>
                </a:solidFill>
                <a:latin typeface="Times New Roman" pitchFamily="18" charset="0"/>
                <a:cs typeface="Times New Roman" pitchFamily="18" charset="0"/>
              </a:rPr>
              <a:t>có</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thể</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hỏi</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cô</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giáo</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hoặc</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các</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bạn</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hướng</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dẫn</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lại</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cho</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mình</a:t>
            </a:r>
            <a:r>
              <a:rPr lang="en-US" sz="2400" dirty="0">
                <a:solidFill>
                  <a:srgbClr val="00B050"/>
                </a:solidFill>
                <a:latin typeface="Times New Roman" pitchFamily="18" charset="0"/>
                <a:cs typeface="Times New Roman" pitchFamily="18" charset="0"/>
              </a:rPr>
              <a:t>. </a:t>
            </a:r>
            <a:endParaRPr lang="en-US" sz="28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17554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990600"/>
            <a:ext cx="6324600" cy="1295400"/>
          </a:xfrm>
        </p:spPr>
        <p:txBody>
          <a:bodyPr>
            <a:noAutofit/>
          </a:bodyPr>
          <a:lstStyle/>
          <a:p>
            <a:r>
              <a:rPr lang="en-US" sz="3200" dirty="0" err="1">
                <a:solidFill>
                  <a:srgbClr val="002060"/>
                </a:solidFill>
                <a:latin typeface="Times New Roman" pitchFamily="18" charset="0"/>
                <a:cs typeface="Times New Roman" pitchFamily="18" charset="0"/>
              </a:rPr>
              <a:t>Nếu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là</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bạn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cùng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lớp</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với</a:t>
            </a:r>
            <a:r>
              <a:rPr lang="en-US" sz="3200" dirty="0">
                <a:solidFill>
                  <a:srgbClr val="002060"/>
                </a:solidFill>
                <a:latin typeface="Times New Roman" pitchFamily="18" charset="0"/>
                <a:cs typeface="Times New Roman" pitchFamily="18" charset="0"/>
              </a:rPr>
              <a:t> Nam, </a:t>
            </a:r>
            <a:r>
              <a:rPr lang="en-US" sz="3200" dirty="0" err="1">
                <a:solidFill>
                  <a:srgbClr val="002060"/>
                </a:solidFill>
                <a:latin typeface="Times New Roman" pitchFamily="18" charset="0"/>
                <a:cs typeface="Times New Roman" pitchFamily="18" charset="0"/>
              </a:rPr>
              <a:t>em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có</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thể</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làm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gì</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để</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giúp</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bạn</a:t>
            </a:r>
            <a:r>
              <a:rPr lang="en-US" sz="3200" dirty="0">
                <a:solidFill>
                  <a:srgbClr val="002060"/>
                </a:solidFill>
                <a:latin typeface="Times New Roman" pitchFamily="18" charset="0"/>
                <a:cs typeface="Times New Roman" pitchFamily="18" charset="0"/>
              </a:rPr>
              <a:t>?</a:t>
            </a:r>
            <a:br>
              <a:rPr lang="en-US" sz="3200" dirty="0">
                <a:solidFill>
                  <a:srgbClr val="002060"/>
                </a:solidFill>
                <a:latin typeface="Times New Roman" pitchFamily="18" charset="0"/>
                <a:cs typeface="Times New Roman" pitchFamily="18" charset="0"/>
              </a:rPr>
            </a:br>
            <a:endParaRPr lang="en-US" sz="3200"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1143000" y="2514600"/>
            <a:ext cx="6096000" cy="1981200"/>
          </a:xfrm>
        </p:spPr>
        <p:txBody>
          <a:bodyPr>
            <a:normAutofit/>
          </a:bodyPr>
          <a:lstStyle/>
          <a:p>
            <a:r>
              <a:rPr lang="en-US" sz="2800" dirty="0" err="1">
                <a:solidFill>
                  <a:schemeClr val="tx2"/>
                </a:solidFill>
                <a:latin typeface="Times New Roman" pitchFamily="18" charset="0"/>
                <a:cs typeface="Times New Roman" pitchFamily="18" charset="0"/>
              </a:rPr>
              <a:t>Nếu</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em</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là</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bạn</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cùng</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lớp</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với</a:t>
            </a:r>
            <a:r>
              <a:rPr lang="en-US" sz="2800" dirty="0">
                <a:solidFill>
                  <a:schemeClr val="tx2"/>
                </a:solidFill>
                <a:latin typeface="Times New Roman" pitchFamily="18" charset="0"/>
                <a:cs typeface="Times New Roman" pitchFamily="18" charset="0"/>
              </a:rPr>
              <a:t> Nam, </a:t>
            </a:r>
            <a:r>
              <a:rPr lang="en-US" sz="2800" dirty="0" err="1">
                <a:solidFill>
                  <a:schemeClr val="tx2"/>
                </a:solidFill>
                <a:latin typeface="Times New Roman" pitchFamily="18" charset="0"/>
                <a:cs typeface="Times New Roman" pitchFamily="18" charset="0"/>
              </a:rPr>
              <a:t>em</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có</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thể</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lại</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nhà</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bạn</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sau</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mỗi</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buổi</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học</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để</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chép</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bài</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và</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hướng</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dẫn</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lại</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bài</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cho</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bạn</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hiểu</a:t>
            </a:r>
            <a:r>
              <a:rPr lang="en-US" sz="2800" dirty="0">
                <a:solidFill>
                  <a:schemeClr val="tx2"/>
                </a:solidFill>
                <a:latin typeface="Times New Roman" pitchFamily="18" charset="0"/>
                <a:cs typeface="Times New Roman" pitchFamily="18" charset="0"/>
              </a:rPr>
              <a:t>.</a:t>
            </a:r>
          </a:p>
        </p:txBody>
      </p:sp>
    </p:spTree>
    <p:extLst>
      <p:ext uri="{BB962C8B-B14F-4D97-AF65-F5344CB8AC3E}">
        <p14:creationId xmlns:p14="http://schemas.microsoft.com/office/powerpoint/2010/main" val="406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0"/>
            <a:ext cx="4419600" cy="381000"/>
          </a:xfrm>
        </p:spPr>
        <p:txBody>
          <a:bodyPr>
            <a:normAutofit fontScale="90000"/>
          </a:bodyPr>
          <a:lstStyle/>
          <a:p>
            <a:r>
              <a:rPr lang="en-US" dirty="0" err="1" smtClean="0">
                <a:solidFill>
                  <a:schemeClr val="accent6">
                    <a:lumMod val="75000"/>
                  </a:schemeClr>
                </a:solidFill>
                <a:latin typeface="Segoe UI Black" pitchFamily="34" charset="0"/>
                <a:ea typeface="Segoe UI Black" pitchFamily="34" charset="0"/>
                <a:cs typeface="Segoe UI Black" pitchFamily="34" charset="0"/>
              </a:rPr>
              <a:t>Liên</a:t>
            </a:r>
            <a:r>
              <a:rPr lang="en-US" dirty="0" smtClean="0">
                <a:solidFill>
                  <a:schemeClr val="accent6">
                    <a:lumMod val="75000"/>
                  </a:schemeClr>
                </a:solidFill>
                <a:latin typeface="Segoe UI Black" pitchFamily="34" charset="0"/>
                <a:ea typeface="Segoe UI Black" pitchFamily="34" charset="0"/>
                <a:cs typeface="Segoe UI Black" pitchFamily="34" charset="0"/>
              </a:rPr>
              <a:t> </a:t>
            </a:r>
            <a:r>
              <a:rPr lang="en-US" dirty="0" err="1" smtClean="0">
                <a:solidFill>
                  <a:schemeClr val="accent6">
                    <a:lumMod val="75000"/>
                  </a:schemeClr>
                </a:solidFill>
                <a:latin typeface="Segoe UI Black" pitchFamily="34" charset="0"/>
                <a:ea typeface="Segoe UI Black" pitchFamily="34" charset="0"/>
                <a:cs typeface="Segoe UI Black" pitchFamily="34" charset="0"/>
              </a:rPr>
              <a:t>hệ</a:t>
            </a:r>
            <a:r>
              <a:rPr lang="en-US" dirty="0" smtClean="0">
                <a:solidFill>
                  <a:schemeClr val="accent6">
                    <a:lumMod val="75000"/>
                  </a:schemeClr>
                </a:solidFill>
                <a:latin typeface="Segoe UI Black" pitchFamily="34" charset="0"/>
                <a:ea typeface="Segoe UI Black" pitchFamily="34" charset="0"/>
                <a:cs typeface="Segoe UI Black" pitchFamily="34" charset="0"/>
              </a:rPr>
              <a:t> </a:t>
            </a:r>
            <a:r>
              <a:rPr lang="en-US" dirty="0" err="1" smtClean="0">
                <a:solidFill>
                  <a:schemeClr val="accent6">
                    <a:lumMod val="75000"/>
                  </a:schemeClr>
                </a:solidFill>
                <a:latin typeface="Segoe UI Black" pitchFamily="34" charset="0"/>
                <a:ea typeface="Segoe UI Black" pitchFamily="34" charset="0"/>
                <a:cs typeface="Segoe UI Black" pitchFamily="34" charset="0"/>
              </a:rPr>
              <a:t>bản</a:t>
            </a:r>
            <a:r>
              <a:rPr lang="en-US" dirty="0" smtClean="0">
                <a:solidFill>
                  <a:schemeClr val="accent6">
                    <a:lumMod val="75000"/>
                  </a:schemeClr>
                </a:solidFill>
                <a:latin typeface="Segoe UI Black" pitchFamily="34" charset="0"/>
                <a:ea typeface="Segoe UI Black" pitchFamily="34" charset="0"/>
                <a:cs typeface="Segoe UI Black" pitchFamily="34" charset="0"/>
              </a:rPr>
              <a:t> </a:t>
            </a:r>
            <a:r>
              <a:rPr lang="en-US" dirty="0" err="1" smtClean="0">
                <a:solidFill>
                  <a:schemeClr val="accent6">
                    <a:lumMod val="75000"/>
                  </a:schemeClr>
                </a:solidFill>
                <a:latin typeface="Segoe UI Black" pitchFamily="34" charset="0"/>
                <a:ea typeface="Segoe UI Black" pitchFamily="34" charset="0"/>
                <a:cs typeface="Segoe UI Black" pitchFamily="34" charset="0"/>
              </a:rPr>
              <a:t>thân</a:t>
            </a:r>
            <a:endParaRPr lang="en-US" dirty="0">
              <a:solidFill>
                <a:schemeClr val="accent6">
                  <a:lumMod val="75000"/>
                </a:schemeClr>
              </a:solidFill>
              <a:latin typeface="Segoe UI Black" pitchFamily="34" charset="0"/>
              <a:ea typeface="Segoe UI Black" pitchFamily="34" charset="0"/>
              <a:cs typeface="Segoe UI Black" pitchFamily="34" charset="0"/>
            </a:endParaRPr>
          </a:p>
        </p:txBody>
      </p:sp>
      <p:sp>
        <p:nvSpPr>
          <p:cNvPr id="3" name="Content Placeholder 2"/>
          <p:cNvSpPr>
            <a:spLocks noGrp="1"/>
          </p:cNvSpPr>
          <p:nvPr>
            <p:ph idx="1"/>
          </p:nvPr>
        </p:nvSpPr>
        <p:spPr>
          <a:xfrm>
            <a:off x="1219200" y="2438400"/>
            <a:ext cx="7391400" cy="838200"/>
          </a:xfrm>
        </p:spPr>
        <p:txBody>
          <a:bodyPr/>
          <a:lstStyle/>
          <a:p>
            <a:pPr marL="0" indent="0">
              <a:buNone/>
            </a:pPr>
            <a:r>
              <a:rPr lang="en-US" dirty="0" err="1" smtClean="0">
                <a:solidFill>
                  <a:schemeClr val="accent2">
                    <a:lumMod val="75000"/>
                  </a:schemeClr>
                </a:solidFill>
                <a:latin typeface="Times New Roman" pitchFamily="18" charset="0"/>
                <a:cs typeface="Times New Roman" pitchFamily="18" charset="0"/>
              </a:rPr>
              <a:t>Em</a:t>
            </a:r>
            <a:r>
              <a:rPr lang="en-US" dirty="0" smtClean="0">
                <a:solidFill>
                  <a:schemeClr val="accent2">
                    <a:lumMod val="75000"/>
                  </a:schemeClr>
                </a:solidFill>
                <a:latin typeface="Times New Roman" pitchFamily="18" charset="0"/>
                <a:cs typeface="Times New Roman" pitchFamily="18" charset="0"/>
              </a:rPr>
              <a:t> </a:t>
            </a:r>
            <a:r>
              <a:rPr lang="en-US" dirty="0" err="1" smtClean="0">
                <a:solidFill>
                  <a:schemeClr val="accent2">
                    <a:lumMod val="75000"/>
                  </a:schemeClr>
                </a:solidFill>
                <a:latin typeface="Times New Roman" pitchFamily="18" charset="0"/>
                <a:cs typeface="Times New Roman" pitchFamily="18" charset="0"/>
              </a:rPr>
              <a:t>đã</a:t>
            </a:r>
            <a:r>
              <a:rPr lang="en-US" dirty="0" smtClean="0">
                <a:solidFill>
                  <a:schemeClr val="accent2">
                    <a:lumMod val="75000"/>
                  </a:schemeClr>
                </a:solidFill>
                <a:latin typeface="Times New Roman" pitchFamily="18" charset="0"/>
                <a:cs typeface="Times New Roman" pitchFamily="18" charset="0"/>
              </a:rPr>
              <a:t> </a:t>
            </a:r>
            <a:r>
              <a:rPr lang="en-US" dirty="0" err="1" smtClean="0">
                <a:solidFill>
                  <a:schemeClr val="accent2">
                    <a:lumMod val="75000"/>
                  </a:schemeClr>
                </a:solidFill>
                <a:latin typeface="Times New Roman" pitchFamily="18" charset="0"/>
                <a:cs typeface="Times New Roman" pitchFamily="18" charset="0"/>
              </a:rPr>
              <a:t>làm</a:t>
            </a:r>
            <a:r>
              <a:rPr lang="en-US" dirty="0" smtClean="0">
                <a:solidFill>
                  <a:schemeClr val="accent2">
                    <a:lumMod val="75000"/>
                  </a:schemeClr>
                </a:solidFill>
                <a:latin typeface="Times New Roman" pitchFamily="18" charset="0"/>
                <a:cs typeface="Times New Roman" pitchFamily="18" charset="0"/>
              </a:rPr>
              <a:t> </a:t>
            </a:r>
            <a:r>
              <a:rPr lang="en-US" dirty="0" err="1" smtClean="0">
                <a:solidFill>
                  <a:schemeClr val="accent2">
                    <a:lumMod val="75000"/>
                  </a:schemeClr>
                </a:solidFill>
                <a:latin typeface="Times New Roman" pitchFamily="18" charset="0"/>
                <a:cs typeface="Times New Roman" pitchFamily="18" charset="0"/>
              </a:rPr>
              <a:t>gì</a:t>
            </a:r>
            <a:r>
              <a:rPr lang="en-US" dirty="0" smtClean="0">
                <a:solidFill>
                  <a:schemeClr val="accent2">
                    <a:lumMod val="75000"/>
                  </a:schemeClr>
                </a:solidFill>
                <a:latin typeface="Times New Roman" pitchFamily="18" charset="0"/>
                <a:cs typeface="Times New Roman" pitchFamily="18" charset="0"/>
              </a:rPr>
              <a:t> </a:t>
            </a:r>
            <a:r>
              <a:rPr lang="en-US" dirty="0" err="1" smtClean="0">
                <a:solidFill>
                  <a:schemeClr val="accent2">
                    <a:lumMod val="75000"/>
                  </a:schemeClr>
                </a:solidFill>
                <a:latin typeface="Times New Roman" pitchFamily="18" charset="0"/>
                <a:cs typeface="Times New Roman" pitchFamily="18" charset="0"/>
              </a:rPr>
              <a:t>để</a:t>
            </a:r>
            <a:r>
              <a:rPr lang="en-US" dirty="0" smtClean="0">
                <a:solidFill>
                  <a:schemeClr val="accent2">
                    <a:lumMod val="75000"/>
                  </a:schemeClr>
                </a:solidFill>
                <a:latin typeface="Times New Roman" pitchFamily="18" charset="0"/>
                <a:cs typeface="Times New Roman" pitchFamily="18" charset="0"/>
              </a:rPr>
              <a:t> </a:t>
            </a:r>
            <a:r>
              <a:rPr lang="en-US" dirty="0" err="1" smtClean="0">
                <a:solidFill>
                  <a:schemeClr val="accent2">
                    <a:lumMod val="75000"/>
                  </a:schemeClr>
                </a:solidFill>
                <a:latin typeface="Times New Roman" pitchFamily="18" charset="0"/>
                <a:cs typeface="Times New Roman" pitchFamily="18" charset="0"/>
              </a:rPr>
              <a:t>vượt</a:t>
            </a:r>
            <a:r>
              <a:rPr lang="en-US" dirty="0" smtClean="0">
                <a:solidFill>
                  <a:schemeClr val="accent2">
                    <a:lumMod val="75000"/>
                  </a:schemeClr>
                </a:solidFill>
                <a:latin typeface="Times New Roman" pitchFamily="18" charset="0"/>
                <a:cs typeface="Times New Roman" pitchFamily="18" charset="0"/>
              </a:rPr>
              <a:t> </a:t>
            </a:r>
            <a:r>
              <a:rPr lang="en-US" dirty="0" err="1" smtClean="0">
                <a:solidFill>
                  <a:schemeClr val="accent2">
                    <a:lumMod val="75000"/>
                  </a:schemeClr>
                </a:solidFill>
                <a:latin typeface="Times New Roman" pitchFamily="18" charset="0"/>
                <a:cs typeface="Times New Roman" pitchFamily="18" charset="0"/>
              </a:rPr>
              <a:t>khó</a:t>
            </a:r>
            <a:r>
              <a:rPr lang="en-US" dirty="0" smtClean="0">
                <a:solidFill>
                  <a:schemeClr val="accent2">
                    <a:lumMod val="75000"/>
                  </a:schemeClr>
                </a:solidFill>
                <a:latin typeface="Times New Roman" pitchFamily="18" charset="0"/>
                <a:cs typeface="Times New Roman" pitchFamily="18" charset="0"/>
              </a:rPr>
              <a:t> </a:t>
            </a:r>
            <a:r>
              <a:rPr lang="en-US" dirty="0" err="1" smtClean="0">
                <a:solidFill>
                  <a:schemeClr val="accent2">
                    <a:lumMod val="75000"/>
                  </a:schemeClr>
                </a:solidFill>
                <a:latin typeface="Times New Roman" pitchFamily="18" charset="0"/>
                <a:cs typeface="Times New Roman" pitchFamily="18" charset="0"/>
              </a:rPr>
              <a:t>trong</a:t>
            </a:r>
            <a:r>
              <a:rPr lang="en-US" dirty="0" smtClean="0">
                <a:solidFill>
                  <a:schemeClr val="accent2">
                    <a:lumMod val="75000"/>
                  </a:schemeClr>
                </a:solidFill>
                <a:latin typeface="Times New Roman" pitchFamily="18" charset="0"/>
                <a:cs typeface="Times New Roman" pitchFamily="18" charset="0"/>
              </a:rPr>
              <a:t> </a:t>
            </a:r>
            <a:r>
              <a:rPr lang="en-US" dirty="0" err="1" smtClean="0">
                <a:solidFill>
                  <a:schemeClr val="accent2">
                    <a:lumMod val="75000"/>
                  </a:schemeClr>
                </a:solidFill>
                <a:latin typeface="Times New Roman" pitchFamily="18" charset="0"/>
                <a:cs typeface="Times New Roman" pitchFamily="18" charset="0"/>
              </a:rPr>
              <a:t>học</a:t>
            </a:r>
            <a:r>
              <a:rPr lang="en-US" dirty="0" smtClean="0">
                <a:solidFill>
                  <a:schemeClr val="accent2">
                    <a:lumMod val="75000"/>
                  </a:schemeClr>
                </a:solidFill>
                <a:latin typeface="Times New Roman" pitchFamily="18" charset="0"/>
                <a:cs typeface="Times New Roman" pitchFamily="18" charset="0"/>
              </a:rPr>
              <a:t> </a:t>
            </a:r>
            <a:r>
              <a:rPr lang="en-US" dirty="0" err="1" smtClean="0">
                <a:solidFill>
                  <a:schemeClr val="accent2">
                    <a:lumMod val="75000"/>
                  </a:schemeClr>
                </a:solidFill>
                <a:latin typeface="Times New Roman" pitchFamily="18" charset="0"/>
                <a:cs typeface="Times New Roman" pitchFamily="18" charset="0"/>
              </a:rPr>
              <a:t>tập</a:t>
            </a:r>
            <a:r>
              <a:rPr lang="en-US" dirty="0" smtClean="0">
                <a:solidFill>
                  <a:schemeClr val="accent2">
                    <a:lumMod val="75000"/>
                  </a:schemeClr>
                </a:solidFill>
                <a:latin typeface="Times New Roman" pitchFamily="18" charset="0"/>
                <a:cs typeface="Times New Roman" pitchFamily="18" charset="0"/>
              </a:rPr>
              <a:t>?</a:t>
            </a:r>
            <a:endParaRPr lang="en-US"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494139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924800" cy="1066800"/>
          </a:xfrm>
        </p:spPr>
        <p:txBody>
          <a:bodyPr>
            <a:noAutofit/>
          </a:bodyPr>
          <a:lstStyle/>
          <a:p>
            <a:pPr algn="l"/>
            <a:r>
              <a:rPr lang="en-US" sz="3200" dirty="0" err="1" smtClean="0">
                <a:latin typeface="Times New Roman" pitchFamily="18" charset="0"/>
                <a:cs typeface="Times New Roman" pitchFamily="18" charset="0"/>
              </a:rPr>
              <a:t>Hãy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gặp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phải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tập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khắc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phục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theo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dưới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đây</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541343515"/>
              </p:ext>
            </p:extLst>
          </p:nvPr>
        </p:nvGraphicFramePr>
        <p:xfrm>
          <a:off x="533400" y="2667000"/>
          <a:ext cx="8001000" cy="3373075"/>
        </p:xfrm>
        <a:graphic>
          <a:graphicData uri="http://schemas.openxmlformats.org/drawingml/2006/table">
            <a:tbl>
              <a:tblPr firstRow="1" bandRow="1">
                <a:tableStyleId>{5C22544A-7EE6-4342-B048-85BDC9FD1C3A}</a:tableStyleId>
              </a:tblPr>
              <a:tblGrid>
                <a:gridCol w="4000500"/>
                <a:gridCol w="4000500"/>
              </a:tblGrid>
              <a:tr h="8331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latin typeface="Times New Roman" pitchFamily="18" charset="0"/>
                          <a:cs typeface="Times New Roman" pitchFamily="18" charset="0"/>
                        </a:rPr>
                        <a:t>Những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khó</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khăn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có</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thể</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gặp</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phải</a:t>
                      </a:r>
                      <a:endParaRPr lang="en-US" sz="2000" dirty="0" smtClean="0">
                        <a:latin typeface="Times New Roman" pitchFamily="18" charset="0"/>
                        <a:cs typeface="Times New Roman" pitchFamily="18" charset="0"/>
                      </a:endParaRPr>
                    </a:p>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latin typeface="Times New Roman" pitchFamily="18" charset="0"/>
                          <a:cs typeface="Times New Roman" pitchFamily="18" charset="0"/>
                        </a:rPr>
                        <a:t>Những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biện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pháp</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khắc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phục</a:t>
                      </a:r>
                      <a:endParaRPr lang="en-US" sz="2000" dirty="0" smtClean="0">
                        <a:latin typeface="Times New Roman" pitchFamily="18" charset="0"/>
                        <a:cs typeface="Times New Roman" pitchFamily="18" charset="0"/>
                      </a:endParaRPr>
                    </a:p>
                    <a:p>
                      <a:pPr algn="ctr"/>
                      <a:endParaRPr lang="en-US" sz="2000" dirty="0">
                        <a:latin typeface="Times New Roman" pitchFamily="18" charset="0"/>
                        <a:cs typeface="Times New Roman" pitchFamily="18" charset="0"/>
                      </a:endParaRPr>
                    </a:p>
                  </a:txBody>
                  <a:tcPr/>
                </a:tc>
              </a:tr>
              <a:tr h="473447">
                <a:tc>
                  <a:txBody>
                    <a:bodyPr/>
                    <a:lstStyle/>
                    <a:p>
                      <a:r>
                        <a:rPr lang="en-US" dirty="0" smtClean="0"/>
                        <a:t>1. </a:t>
                      </a:r>
                      <a:endParaRPr lang="en-US" dirty="0"/>
                    </a:p>
                  </a:txBody>
                  <a:tcPr/>
                </a:tc>
                <a:tc>
                  <a:txBody>
                    <a:bodyPr/>
                    <a:lstStyle/>
                    <a:p>
                      <a:r>
                        <a:rPr lang="en-US" dirty="0" smtClean="0"/>
                        <a:t>- </a:t>
                      </a:r>
                      <a:endParaRPr lang="en-US" dirty="0"/>
                    </a:p>
                  </a:txBody>
                  <a:tcPr/>
                </a:tc>
              </a:tr>
              <a:tr h="473447">
                <a:tc>
                  <a:txBody>
                    <a:bodyPr/>
                    <a:lstStyle/>
                    <a:p>
                      <a:r>
                        <a:rPr lang="en-US" dirty="0" smtClean="0"/>
                        <a:t>2.</a:t>
                      </a:r>
                      <a:endParaRPr lang="en-US" dirty="0"/>
                    </a:p>
                  </a:txBody>
                  <a:tcPr/>
                </a:tc>
                <a:tc>
                  <a:txBody>
                    <a:bodyPr/>
                    <a:lstStyle/>
                    <a:p>
                      <a:r>
                        <a:rPr lang="en-US" dirty="0" smtClean="0"/>
                        <a:t>- </a:t>
                      </a:r>
                      <a:endParaRPr lang="en-US" dirty="0"/>
                    </a:p>
                  </a:txBody>
                  <a:tcPr/>
                </a:tc>
              </a:tr>
              <a:tr h="473447">
                <a:tc>
                  <a:txBody>
                    <a:bodyPr/>
                    <a:lstStyle/>
                    <a:p>
                      <a:r>
                        <a:rPr lang="en-US" dirty="0" smtClean="0"/>
                        <a:t>3.</a:t>
                      </a:r>
                      <a:endParaRPr lang="en-US" dirty="0"/>
                    </a:p>
                  </a:txBody>
                  <a:tcPr/>
                </a:tc>
                <a:tc>
                  <a:txBody>
                    <a:bodyPr/>
                    <a:lstStyle/>
                    <a:p>
                      <a:r>
                        <a:rPr lang="en-US" dirty="0" smtClean="0"/>
                        <a:t>- </a:t>
                      </a:r>
                      <a:endParaRPr lang="en-US" dirty="0"/>
                    </a:p>
                  </a:txBody>
                  <a:tcPr/>
                </a:tc>
              </a:tr>
              <a:tr h="473447">
                <a:tc>
                  <a:txBody>
                    <a:bodyPr/>
                    <a:lstStyle/>
                    <a:p>
                      <a:r>
                        <a:rPr lang="en-US" dirty="0" smtClean="0"/>
                        <a:t>4.</a:t>
                      </a:r>
                      <a:endParaRPr lang="en-US" dirty="0"/>
                    </a:p>
                  </a:txBody>
                  <a:tcPr/>
                </a:tc>
                <a:tc>
                  <a:txBody>
                    <a:bodyPr/>
                    <a:lstStyle/>
                    <a:p>
                      <a:r>
                        <a:rPr lang="en-US" dirty="0" smtClean="0"/>
                        <a:t>- </a:t>
                      </a:r>
                      <a:endParaRPr lang="en-US" dirty="0"/>
                    </a:p>
                  </a:txBody>
                  <a:tcPr/>
                </a:tc>
              </a:tr>
              <a:tr h="473447">
                <a:tc>
                  <a:txBody>
                    <a:bodyPr/>
                    <a:lstStyle/>
                    <a:p>
                      <a:r>
                        <a:rPr lang="en-US" dirty="0" smtClean="0"/>
                        <a:t>5.</a:t>
                      </a:r>
                      <a:endParaRPr lang="en-US" dirty="0"/>
                    </a:p>
                  </a:txBody>
                  <a:tcPr/>
                </a:tc>
                <a:tc>
                  <a:txBody>
                    <a:bodyPr/>
                    <a:lstStyle/>
                    <a:p>
                      <a:r>
                        <a:rPr lang="en-US" dirty="0" smtClean="0"/>
                        <a:t>- </a:t>
                      </a:r>
                      <a:endParaRPr lang="en-US" dirty="0"/>
                    </a:p>
                  </a:txBody>
                  <a:tcPr/>
                </a:tc>
              </a:tr>
            </a:tbl>
          </a:graphicData>
        </a:graphic>
      </p:graphicFrame>
    </p:spTree>
    <p:extLst>
      <p:ext uri="{BB962C8B-B14F-4D97-AF65-F5344CB8AC3E}">
        <p14:creationId xmlns:p14="http://schemas.microsoft.com/office/powerpoint/2010/main" val="179586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9067800" cy="1600200"/>
          </a:xfrm>
        </p:spPr>
        <p:txBody>
          <a:bodyPr>
            <a:normAutofit fontScale="90000"/>
          </a:bodyPr>
          <a:lstStyle/>
          <a:p>
            <a:pPr algn="l"/>
            <a:r>
              <a:rPr lang="en-US" i="1" dirty="0" err="1" smtClean="0">
                <a:solidFill>
                  <a:srgbClr val="FF0000"/>
                </a:solidFill>
                <a:latin typeface="Times New Roman" pitchFamily="18" charset="0"/>
                <a:cs typeface="Times New Roman" pitchFamily="18" charset="0"/>
              </a:rPr>
              <a:t>Sưu</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tầm</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và</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kể</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lại</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một</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số</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tấm</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gương</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học</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sinh</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vượt</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khó</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mà</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em</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thấy</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cảm</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phục</a:t>
            </a:r>
            <a:r>
              <a:rPr lang="en-US" i="1" dirty="0" smtClean="0">
                <a:solidFill>
                  <a:srgbClr val="FF0000"/>
                </a:solidFill>
                <a:latin typeface="Times New Roman" pitchFamily="18" charset="0"/>
                <a:cs typeface="Times New Roman" pitchFamily="18" charset="0"/>
              </a:rPr>
              <a:t>.</a:t>
            </a:r>
            <a:endParaRPr lang="en-US"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36362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5562600"/>
            <a:ext cx="8077200" cy="762000"/>
          </a:xfrm>
        </p:spPr>
        <p:txBody>
          <a:bodyPr>
            <a:noAutofit/>
          </a:bodyPr>
          <a:lstStyle/>
          <a:p>
            <a:pPr algn="l"/>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rừng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bùn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trường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685800"/>
            <a:ext cx="6172200" cy="4838700"/>
          </a:xfrm>
        </p:spPr>
      </p:pic>
    </p:spTree>
    <p:extLst>
      <p:ext uri="{BB962C8B-B14F-4D97-AF65-F5344CB8AC3E}">
        <p14:creationId xmlns:p14="http://schemas.microsoft.com/office/powerpoint/2010/main" val="429392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5410200"/>
            <a:ext cx="8347364" cy="762000"/>
          </a:xfrm>
        </p:spPr>
        <p:txBody>
          <a:bodyPr>
            <a:noAutofit/>
          </a:bodyPr>
          <a:lstStyle/>
          <a:p>
            <a:r>
              <a:rPr lang="en-US" sz="2400" dirty="0" err="1" smtClean="0">
                <a:latin typeface="Times New Roman" pitchFamily="18" charset="0"/>
                <a:cs typeface="Times New Roman" pitchFamily="18" charset="0"/>
              </a:rPr>
              <a:t>Cậu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Tài</a:t>
            </a:r>
            <a:r>
              <a:rPr lang="en-US" sz="2400" dirty="0" smtClean="0">
                <a:latin typeface="Times New Roman" pitchFamily="18" charset="0"/>
                <a:cs typeface="Times New Roman" pitchFamily="18" charset="0"/>
              </a:rPr>
              <a:t> (7 </a:t>
            </a:r>
            <a:r>
              <a:rPr lang="en-US" sz="2400" dirty="0" err="1" smtClean="0">
                <a:latin typeface="Times New Roman" pitchFamily="18" charset="0"/>
                <a:cs typeface="Times New Roman" pitchFamily="18" charset="0"/>
              </a:rPr>
              <a:t>tuổi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lớp</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2B, </a:t>
            </a:r>
            <a:r>
              <a:rPr lang="en-US" sz="2400" dirty="0" err="1" smtClean="0">
                <a:latin typeface="Times New Roman" pitchFamily="18" charset="0"/>
                <a:cs typeface="Times New Roman" pitchFamily="18" charset="0"/>
              </a:rPr>
              <a:t>Trường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Văn</a:t>
            </a:r>
            <a:r>
              <a:rPr lang="en-US" sz="2400" dirty="0" smtClean="0">
                <a:latin typeface="Times New Roman" pitchFamily="18" charset="0"/>
                <a:cs typeface="Times New Roman" pitchFamily="18" charset="0"/>
              </a:rPr>
              <a:t> Tam)</a:t>
            </a:r>
            <a:endParaRPr lang="en-US" sz="2400" dirty="0">
              <a:latin typeface="Times New Roman" pitchFamily="18" charset="0"/>
              <a:cs typeface="Times New Roman" pitchFamily="18"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762000"/>
            <a:ext cx="6934200" cy="4326941"/>
          </a:xfrm>
        </p:spPr>
      </p:pic>
    </p:spTree>
    <p:extLst>
      <p:ext uri="{BB962C8B-B14F-4D97-AF65-F5344CB8AC3E}">
        <p14:creationId xmlns:p14="http://schemas.microsoft.com/office/powerpoint/2010/main" val="3812019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5257800"/>
            <a:ext cx="8229600" cy="1143000"/>
          </a:xfrm>
        </p:spPr>
        <p:txBody>
          <a:bodyPr>
            <a:normAutofit/>
          </a:bodyPr>
          <a:lstStyle/>
          <a:p>
            <a:r>
              <a:rPr lang="en-US" sz="2400" dirty="0" err="1" smtClean="0">
                <a:latin typeface="Times New Roman" pitchFamily="18" charset="0"/>
                <a:cs typeface="Times New Roman" pitchFamily="18" charset="0"/>
              </a:rPr>
              <a:t>Cô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cõng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núi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trường</a:t>
            </a:r>
            <a:endParaRPr lang="en-US" sz="2400"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5800" y="762000"/>
            <a:ext cx="7756878" cy="4363244"/>
          </a:xfrm>
        </p:spPr>
      </p:pic>
    </p:spTree>
    <p:extLst>
      <p:ext uri="{BB962C8B-B14F-4D97-AF65-F5344CB8AC3E}">
        <p14:creationId xmlns:p14="http://schemas.microsoft.com/office/powerpoint/2010/main" val="3568056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2667000"/>
            <a:ext cx="9067800" cy="3048000"/>
          </a:xfrm>
        </p:spPr>
        <p:txBody>
          <a:bodyPr>
            <a:normAutofit/>
          </a:bodyPr>
          <a:lstStyle/>
          <a:p>
            <a:r>
              <a:rPr lang="en-US" sz="3600" dirty="0" smtClean="0">
                <a:latin typeface="Segoe UI Black" pitchFamily="34" charset="0"/>
                <a:ea typeface="Segoe UI Black" pitchFamily="34" charset="0"/>
                <a:cs typeface="Segoe UI Black" pitchFamily="34" charset="0"/>
              </a:rPr>
              <a:t>ĐẠO ĐỨC 4</a:t>
            </a:r>
          </a:p>
          <a:p>
            <a:r>
              <a:rPr lang="en-US" sz="4300" dirty="0" smtClean="0">
                <a:latin typeface="Segoe UI Black" pitchFamily="34" charset="0"/>
                <a:ea typeface="Segoe UI Black" pitchFamily="34" charset="0"/>
                <a:cs typeface="Segoe UI Black" pitchFamily="34" charset="0"/>
              </a:rPr>
              <a:t>VƯỢT KHÓ TRONG HỌC TẬP</a:t>
            </a:r>
          </a:p>
        </p:txBody>
      </p:sp>
    </p:spTree>
    <p:extLst>
      <p:ext uri="{BB962C8B-B14F-4D97-AF65-F5344CB8AC3E}">
        <p14:creationId xmlns:p14="http://schemas.microsoft.com/office/powerpoint/2010/main" val="336398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791200"/>
            <a:ext cx="9220200" cy="639762"/>
          </a:xfrm>
        </p:spPr>
        <p:txBody>
          <a:bodyPr>
            <a:noAutofit/>
          </a:bodyPr>
          <a:lstStyle/>
          <a:p>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rừng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vượt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endParaRPr lang="en-US" sz="2800"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609599"/>
            <a:ext cx="7162800" cy="5120283"/>
          </a:xfrm>
        </p:spPr>
      </p:pic>
    </p:spTree>
    <p:extLst>
      <p:ext uri="{BB962C8B-B14F-4D97-AF65-F5344CB8AC3E}">
        <p14:creationId xmlns:p14="http://schemas.microsoft.com/office/powerpoint/2010/main" val="1605300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5562600"/>
            <a:ext cx="8229600" cy="1143000"/>
          </a:xfrm>
        </p:spPr>
        <p:txBody>
          <a:bodyPr>
            <a:noAutofit/>
          </a:bodyPr>
          <a:lstStyle/>
          <a:p>
            <a:r>
              <a:rPr lang="en-US" sz="2800" dirty="0" err="1" smtClean="0">
                <a:latin typeface="Times New Roman" pitchFamily="18" charset="0"/>
                <a:cs typeface="Times New Roman" pitchFamily="18" charset="0"/>
              </a:rPr>
              <a:t>Đường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vung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rốn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miền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Tây</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685800"/>
            <a:ext cx="7162800" cy="5088573"/>
          </a:xfrm>
        </p:spPr>
      </p:pic>
    </p:spTree>
    <p:extLst>
      <p:ext uri="{BB962C8B-B14F-4D97-AF65-F5344CB8AC3E}">
        <p14:creationId xmlns:p14="http://schemas.microsoft.com/office/powerpoint/2010/main" val="914444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r>
              <a:rPr lang="en-US" dirty="0" smtClean="0">
                <a:solidFill>
                  <a:schemeClr val="accent1">
                    <a:lumMod val="75000"/>
                  </a:schemeClr>
                </a:solidFill>
                <a:latin typeface="Segoe UI Black" pitchFamily="34" charset="0"/>
                <a:ea typeface="Segoe UI Black" pitchFamily="34" charset="0"/>
                <a:cs typeface="Segoe UI Black" pitchFamily="34" charset="0"/>
              </a:rPr>
              <a:t>DẶN DÒ</a:t>
            </a:r>
            <a:endParaRPr lang="en-US" dirty="0">
              <a:solidFill>
                <a:schemeClr val="accent1">
                  <a:lumMod val="75000"/>
                </a:schemeClr>
              </a:solidFill>
              <a:latin typeface="Segoe UI Black" pitchFamily="34" charset="0"/>
              <a:ea typeface="Segoe UI Black" pitchFamily="34" charset="0"/>
              <a:cs typeface="Segoe UI Black" pitchFamily="34" charset="0"/>
            </a:endParaRPr>
          </a:p>
        </p:txBody>
      </p:sp>
      <p:sp>
        <p:nvSpPr>
          <p:cNvPr id="3" name="Content Placeholder 2"/>
          <p:cNvSpPr>
            <a:spLocks noGrp="1"/>
          </p:cNvSpPr>
          <p:nvPr>
            <p:ph idx="1"/>
          </p:nvPr>
        </p:nvSpPr>
        <p:spPr>
          <a:xfrm>
            <a:off x="1600200" y="2133600"/>
            <a:ext cx="5791200" cy="1219200"/>
          </a:xfrm>
        </p:spPr>
        <p:txBody>
          <a:bodyPr/>
          <a:lstStyle/>
          <a:p>
            <a:r>
              <a:rPr lang="en-US" dirty="0" err="1" smtClean="0">
                <a:solidFill>
                  <a:srgbClr val="FF0000"/>
                </a:solidFill>
              </a:rPr>
              <a:t>Học</a:t>
            </a:r>
            <a:r>
              <a:rPr lang="en-US" dirty="0" smtClean="0">
                <a:solidFill>
                  <a:srgbClr val="FF0000"/>
                </a:solidFill>
              </a:rPr>
              <a:t> </a:t>
            </a:r>
            <a:r>
              <a:rPr lang="en-US" dirty="0" err="1" smtClean="0">
                <a:solidFill>
                  <a:srgbClr val="FF0000"/>
                </a:solidFill>
              </a:rPr>
              <a:t>thuộc</a:t>
            </a:r>
            <a:r>
              <a:rPr lang="en-US" dirty="0" smtClean="0">
                <a:solidFill>
                  <a:srgbClr val="FF0000"/>
                </a:solidFill>
              </a:rPr>
              <a:t> </a:t>
            </a:r>
            <a:r>
              <a:rPr lang="en-US" dirty="0" err="1" smtClean="0">
                <a:solidFill>
                  <a:srgbClr val="FF0000"/>
                </a:solidFill>
              </a:rPr>
              <a:t>lòng</a:t>
            </a:r>
            <a:r>
              <a:rPr lang="en-US" dirty="0" smtClean="0">
                <a:solidFill>
                  <a:srgbClr val="FF0000"/>
                </a:solidFill>
              </a:rPr>
              <a:t> </a:t>
            </a:r>
            <a:r>
              <a:rPr lang="en-US" dirty="0" err="1" smtClean="0">
                <a:solidFill>
                  <a:srgbClr val="FF0000"/>
                </a:solidFill>
              </a:rPr>
              <a:t>ghi</a:t>
            </a:r>
            <a:r>
              <a:rPr lang="en-US" dirty="0" smtClean="0">
                <a:solidFill>
                  <a:srgbClr val="FF0000"/>
                </a:solidFill>
              </a:rPr>
              <a:t> </a:t>
            </a:r>
            <a:r>
              <a:rPr lang="en-US" dirty="0" err="1" smtClean="0">
                <a:solidFill>
                  <a:srgbClr val="FF0000"/>
                </a:solidFill>
              </a:rPr>
              <a:t>nhớ</a:t>
            </a:r>
            <a:r>
              <a:rPr lang="en-US" dirty="0" smtClean="0">
                <a:solidFill>
                  <a:srgbClr val="FF0000"/>
                </a:solidFill>
              </a:rPr>
              <a:t> SGK.</a:t>
            </a:r>
          </a:p>
          <a:p>
            <a:r>
              <a:rPr lang="en-US" dirty="0" err="1">
                <a:solidFill>
                  <a:srgbClr val="FF0000"/>
                </a:solidFill>
              </a:rPr>
              <a:t>Chuẩn</a:t>
            </a:r>
            <a:r>
              <a:rPr lang="en-US" dirty="0">
                <a:solidFill>
                  <a:srgbClr val="FF0000"/>
                </a:solidFill>
              </a:rPr>
              <a:t> </a:t>
            </a:r>
            <a:r>
              <a:rPr lang="en-US" dirty="0" err="1">
                <a:solidFill>
                  <a:srgbClr val="FF0000"/>
                </a:solidFill>
              </a:rPr>
              <a:t>bị</a:t>
            </a:r>
            <a:r>
              <a:rPr lang="en-US" dirty="0">
                <a:solidFill>
                  <a:srgbClr val="FF0000"/>
                </a:solidFill>
              </a:rPr>
              <a:t> </a:t>
            </a:r>
            <a:r>
              <a:rPr lang="en-US" dirty="0" err="1">
                <a:solidFill>
                  <a:srgbClr val="FF0000"/>
                </a:solidFill>
              </a:rPr>
              <a:t>bài</a:t>
            </a:r>
            <a:r>
              <a:rPr lang="en-US" dirty="0">
                <a:solidFill>
                  <a:srgbClr val="FF0000"/>
                </a:solidFill>
              </a:rPr>
              <a:t>: </a:t>
            </a:r>
            <a:r>
              <a:rPr lang="en-US" b="1" i="1" dirty="0" err="1">
                <a:solidFill>
                  <a:srgbClr val="FF0000"/>
                </a:solidFill>
              </a:rPr>
              <a:t>Biết</a:t>
            </a:r>
            <a:r>
              <a:rPr lang="en-US" b="1" i="1" dirty="0">
                <a:solidFill>
                  <a:srgbClr val="FF0000"/>
                </a:solidFill>
              </a:rPr>
              <a:t> </a:t>
            </a:r>
            <a:r>
              <a:rPr lang="en-US" b="1" i="1" dirty="0" err="1">
                <a:solidFill>
                  <a:srgbClr val="FF0000"/>
                </a:solidFill>
              </a:rPr>
              <a:t>bày</a:t>
            </a:r>
            <a:r>
              <a:rPr lang="en-US" b="1" i="1" dirty="0">
                <a:solidFill>
                  <a:srgbClr val="FF0000"/>
                </a:solidFill>
              </a:rPr>
              <a:t> </a:t>
            </a:r>
            <a:r>
              <a:rPr lang="en-US" b="1" i="1" dirty="0" err="1">
                <a:solidFill>
                  <a:srgbClr val="FF0000"/>
                </a:solidFill>
              </a:rPr>
              <a:t>tỏ</a:t>
            </a:r>
            <a:r>
              <a:rPr lang="en-US" b="1" i="1" dirty="0">
                <a:solidFill>
                  <a:srgbClr val="FF0000"/>
                </a:solidFill>
              </a:rPr>
              <a:t> ý </a:t>
            </a:r>
            <a:r>
              <a:rPr lang="en-US" b="1" i="1" dirty="0" err="1">
                <a:solidFill>
                  <a:srgbClr val="FF0000"/>
                </a:solidFill>
              </a:rPr>
              <a:t>kiến</a:t>
            </a:r>
            <a:r>
              <a:rPr lang="en-US" dirty="0">
                <a:solidFill>
                  <a:srgbClr val="FF0000"/>
                </a:solidFill>
              </a:rPr>
              <a:t>. </a:t>
            </a:r>
          </a:p>
        </p:txBody>
      </p:sp>
    </p:spTree>
    <p:extLst>
      <p:ext uri="{BB962C8B-B14F-4D97-AF65-F5344CB8AC3E}">
        <p14:creationId xmlns:p14="http://schemas.microsoft.com/office/powerpoint/2010/main" val="42652825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2057400"/>
            <a:ext cx="6608619" cy="2189019"/>
          </a:xfrm>
        </p:spPr>
        <p:txBody>
          <a:bodyPr>
            <a:noAutofit/>
          </a:bodyPr>
          <a:lstStyle/>
          <a:p>
            <a:r>
              <a:rPr lang="en-US" sz="6600" dirty="0" err="1" smtClean="0">
                <a:solidFill>
                  <a:schemeClr val="tx2">
                    <a:lumMod val="75000"/>
                  </a:schemeClr>
                </a:solidFill>
                <a:latin typeface="Segoe UI Black" pitchFamily="34" charset="0"/>
                <a:ea typeface="Segoe UI Black" pitchFamily="34" charset="0"/>
                <a:cs typeface="Segoe UI Black" pitchFamily="34" charset="0"/>
              </a:rPr>
              <a:t>Chúc</a:t>
            </a:r>
            <a:r>
              <a:rPr lang="en-US" sz="6600" dirty="0" smtClean="0">
                <a:solidFill>
                  <a:schemeClr val="tx2">
                    <a:lumMod val="75000"/>
                  </a:schemeClr>
                </a:solidFill>
                <a:latin typeface="Segoe UI Black" pitchFamily="34" charset="0"/>
                <a:ea typeface="Segoe UI Black" pitchFamily="34" charset="0"/>
                <a:cs typeface="Segoe UI Black" pitchFamily="34" charset="0"/>
              </a:rPr>
              <a:t> </a:t>
            </a:r>
            <a:r>
              <a:rPr lang="en-US" sz="6600" dirty="0" err="1" smtClean="0">
                <a:solidFill>
                  <a:schemeClr val="tx2">
                    <a:lumMod val="75000"/>
                  </a:schemeClr>
                </a:solidFill>
                <a:latin typeface="Segoe UI Black" pitchFamily="34" charset="0"/>
                <a:ea typeface="Segoe UI Black" pitchFamily="34" charset="0"/>
                <a:cs typeface="Segoe UI Black" pitchFamily="34" charset="0"/>
              </a:rPr>
              <a:t>các</a:t>
            </a:r>
            <a:r>
              <a:rPr lang="en-US" sz="6600" dirty="0" smtClean="0">
                <a:solidFill>
                  <a:schemeClr val="tx2">
                    <a:lumMod val="75000"/>
                  </a:schemeClr>
                </a:solidFill>
                <a:latin typeface="Segoe UI Black" pitchFamily="34" charset="0"/>
                <a:ea typeface="Segoe UI Black" pitchFamily="34" charset="0"/>
                <a:cs typeface="Segoe UI Black" pitchFamily="34" charset="0"/>
              </a:rPr>
              <a:t> </a:t>
            </a:r>
            <a:r>
              <a:rPr lang="en-US" sz="6600" dirty="0" err="1" smtClean="0">
                <a:solidFill>
                  <a:schemeClr val="tx2">
                    <a:lumMod val="75000"/>
                  </a:schemeClr>
                </a:solidFill>
                <a:latin typeface="Segoe UI Black" pitchFamily="34" charset="0"/>
                <a:ea typeface="Segoe UI Black" pitchFamily="34" charset="0"/>
                <a:cs typeface="Segoe UI Black" pitchFamily="34" charset="0"/>
              </a:rPr>
              <a:t>em</a:t>
            </a:r>
            <a:r>
              <a:rPr lang="en-US" sz="6600" dirty="0" smtClean="0">
                <a:solidFill>
                  <a:schemeClr val="tx2">
                    <a:lumMod val="75000"/>
                  </a:schemeClr>
                </a:solidFill>
                <a:latin typeface="Segoe UI Black" pitchFamily="34" charset="0"/>
                <a:ea typeface="Segoe UI Black" pitchFamily="34" charset="0"/>
                <a:cs typeface="Segoe UI Black" pitchFamily="34" charset="0"/>
              </a:rPr>
              <a:t/>
            </a:r>
            <a:br>
              <a:rPr lang="en-US" sz="6600" dirty="0" smtClean="0">
                <a:solidFill>
                  <a:schemeClr val="tx2">
                    <a:lumMod val="75000"/>
                  </a:schemeClr>
                </a:solidFill>
                <a:latin typeface="Segoe UI Black" pitchFamily="34" charset="0"/>
                <a:ea typeface="Segoe UI Black" pitchFamily="34" charset="0"/>
                <a:cs typeface="Segoe UI Black" pitchFamily="34" charset="0"/>
              </a:rPr>
            </a:br>
            <a:r>
              <a:rPr lang="en-US" sz="6600" dirty="0" smtClean="0">
                <a:solidFill>
                  <a:schemeClr val="tx2">
                    <a:lumMod val="75000"/>
                  </a:schemeClr>
                </a:solidFill>
                <a:latin typeface="Segoe UI Black" pitchFamily="34" charset="0"/>
                <a:ea typeface="Segoe UI Black" pitchFamily="34" charset="0"/>
                <a:cs typeface="Segoe UI Black" pitchFamily="34" charset="0"/>
              </a:rPr>
              <a:t> </a:t>
            </a:r>
            <a:r>
              <a:rPr lang="en-US" sz="6600" dirty="0" err="1" smtClean="0">
                <a:solidFill>
                  <a:schemeClr val="tx2">
                    <a:lumMod val="75000"/>
                  </a:schemeClr>
                </a:solidFill>
                <a:latin typeface="Segoe UI Black" pitchFamily="34" charset="0"/>
                <a:ea typeface="Segoe UI Black" pitchFamily="34" charset="0"/>
                <a:cs typeface="Segoe UI Black" pitchFamily="34" charset="0"/>
              </a:rPr>
              <a:t>học</a:t>
            </a:r>
            <a:r>
              <a:rPr lang="en-US" sz="6600" dirty="0" smtClean="0">
                <a:solidFill>
                  <a:schemeClr val="tx2">
                    <a:lumMod val="75000"/>
                  </a:schemeClr>
                </a:solidFill>
                <a:latin typeface="Segoe UI Black" pitchFamily="34" charset="0"/>
                <a:ea typeface="Segoe UI Black" pitchFamily="34" charset="0"/>
                <a:cs typeface="Segoe UI Black" pitchFamily="34" charset="0"/>
              </a:rPr>
              <a:t> </a:t>
            </a:r>
            <a:r>
              <a:rPr lang="en-US" sz="6600" dirty="0" err="1" smtClean="0">
                <a:solidFill>
                  <a:schemeClr val="tx2">
                    <a:lumMod val="75000"/>
                  </a:schemeClr>
                </a:solidFill>
                <a:latin typeface="Segoe UI Black" pitchFamily="34" charset="0"/>
                <a:ea typeface="Segoe UI Black" pitchFamily="34" charset="0"/>
                <a:cs typeface="Segoe UI Black" pitchFamily="34" charset="0"/>
              </a:rPr>
              <a:t>tốt</a:t>
            </a:r>
            <a:r>
              <a:rPr lang="en-US" sz="6600" dirty="0" smtClean="0">
                <a:solidFill>
                  <a:schemeClr val="tx2">
                    <a:lumMod val="75000"/>
                  </a:schemeClr>
                </a:solidFill>
                <a:latin typeface="Segoe UI Black" pitchFamily="34" charset="0"/>
                <a:ea typeface="Segoe UI Black" pitchFamily="34" charset="0"/>
                <a:cs typeface="Segoe UI Black" pitchFamily="34" charset="0"/>
              </a:rPr>
              <a:t> !</a:t>
            </a:r>
            <a:endParaRPr lang="en-US" sz="6600" dirty="0">
              <a:solidFill>
                <a:schemeClr val="tx2">
                  <a:lumMod val="75000"/>
                </a:schemeClr>
              </a:solidFill>
              <a:latin typeface="Segoe UI Black" pitchFamily="34" charset="0"/>
              <a:ea typeface="Segoe UI Black" pitchFamily="34" charset="0"/>
              <a:cs typeface="Segoe UI Black" pitchFamily="34" charset="0"/>
            </a:endParaRPr>
          </a:p>
        </p:txBody>
      </p:sp>
    </p:spTree>
    <p:extLst>
      <p:ext uri="{BB962C8B-B14F-4D97-AF65-F5344CB8AC3E}">
        <p14:creationId xmlns:p14="http://schemas.microsoft.com/office/powerpoint/2010/main" val="2175410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533400"/>
            <a:ext cx="7620000" cy="5774443"/>
          </a:xfrm>
        </p:spPr>
      </p:pic>
    </p:spTree>
    <p:extLst>
      <p:ext uri="{BB962C8B-B14F-4D97-AF65-F5344CB8AC3E}">
        <p14:creationId xmlns:p14="http://schemas.microsoft.com/office/powerpoint/2010/main" val="1789721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772400" cy="411162"/>
          </a:xfrm>
        </p:spPr>
        <p:txBody>
          <a:bodyPr>
            <a:noAutofit/>
          </a:bodyPr>
          <a:lstStyle/>
          <a:p>
            <a:r>
              <a:rPr lang="en-US" sz="2400" dirty="0" err="1" smtClean="0">
                <a:latin typeface="Segoe UI Black" pitchFamily="34" charset="0"/>
                <a:ea typeface="Segoe UI Black" pitchFamily="34" charset="0"/>
                <a:cs typeface="Segoe UI Black" pitchFamily="34" charset="0"/>
              </a:rPr>
              <a:t>Một</a:t>
            </a:r>
            <a:r>
              <a:rPr lang="en-US" sz="2400" dirty="0" smtClean="0">
                <a:latin typeface="Segoe UI Black" pitchFamily="34" charset="0"/>
                <a:ea typeface="Segoe UI Black" pitchFamily="34" charset="0"/>
                <a:cs typeface="Segoe UI Black" pitchFamily="34" charset="0"/>
              </a:rPr>
              <a:t> </a:t>
            </a:r>
            <a:r>
              <a:rPr lang="en-US" sz="2400" dirty="0" err="1" smtClean="0">
                <a:latin typeface="Segoe UI Black" pitchFamily="34" charset="0"/>
                <a:ea typeface="Segoe UI Black" pitchFamily="34" charset="0"/>
                <a:cs typeface="Segoe UI Black" pitchFamily="34" charset="0"/>
              </a:rPr>
              <a:t>học</a:t>
            </a:r>
            <a:r>
              <a:rPr lang="en-US" sz="2400" dirty="0" smtClean="0">
                <a:latin typeface="Segoe UI Black" pitchFamily="34" charset="0"/>
                <a:ea typeface="Segoe UI Black" pitchFamily="34" charset="0"/>
                <a:cs typeface="Segoe UI Black" pitchFamily="34" charset="0"/>
              </a:rPr>
              <a:t> </a:t>
            </a:r>
            <a:r>
              <a:rPr lang="en-US" sz="2400" dirty="0" err="1" smtClean="0">
                <a:latin typeface="Segoe UI Black" pitchFamily="34" charset="0"/>
                <a:ea typeface="Segoe UI Black" pitchFamily="34" charset="0"/>
                <a:cs typeface="Segoe UI Black" pitchFamily="34" charset="0"/>
              </a:rPr>
              <a:t>sinh</a:t>
            </a:r>
            <a:r>
              <a:rPr lang="en-US" sz="2400" dirty="0" smtClean="0">
                <a:latin typeface="Segoe UI Black" pitchFamily="34" charset="0"/>
                <a:ea typeface="Segoe UI Black" pitchFamily="34" charset="0"/>
                <a:cs typeface="Segoe UI Black" pitchFamily="34" charset="0"/>
              </a:rPr>
              <a:t> </a:t>
            </a:r>
            <a:r>
              <a:rPr lang="en-US" sz="2400" dirty="0" err="1" smtClean="0">
                <a:latin typeface="Segoe UI Black" pitchFamily="34" charset="0"/>
                <a:ea typeface="Segoe UI Black" pitchFamily="34" charset="0"/>
                <a:cs typeface="Segoe UI Black" pitchFamily="34" charset="0"/>
              </a:rPr>
              <a:t>nghèo</a:t>
            </a:r>
            <a:r>
              <a:rPr lang="en-US" sz="2400" dirty="0" smtClean="0">
                <a:latin typeface="Segoe UI Black" pitchFamily="34" charset="0"/>
                <a:ea typeface="Segoe UI Black" pitchFamily="34" charset="0"/>
                <a:cs typeface="Segoe UI Black" pitchFamily="34" charset="0"/>
              </a:rPr>
              <a:t> </a:t>
            </a:r>
            <a:r>
              <a:rPr lang="en-US" sz="2400" dirty="0" err="1" smtClean="0">
                <a:latin typeface="Segoe UI Black" pitchFamily="34" charset="0"/>
                <a:ea typeface="Segoe UI Black" pitchFamily="34" charset="0"/>
                <a:cs typeface="Segoe UI Black" pitchFamily="34" charset="0"/>
              </a:rPr>
              <a:t>vượt</a:t>
            </a:r>
            <a:r>
              <a:rPr lang="en-US" sz="2400" dirty="0" smtClean="0">
                <a:latin typeface="Segoe UI Black" pitchFamily="34" charset="0"/>
                <a:ea typeface="Segoe UI Black" pitchFamily="34" charset="0"/>
                <a:cs typeface="Segoe UI Black" pitchFamily="34" charset="0"/>
              </a:rPr>
              <a:t> </a:t>
            </a:r>
            <a:r>
              <a:rPr lang="en-US" sz="2400" dirty="0" err="1" smtClean="0">
                <a:latin typeface="Segoe UI Black" pitchFamily="34" charset="0"/>
                <a:ea typeface="Segoe UI Black" pitchFamily="34" charset="0"/>
                <a:cs typeface="Segoe UI Black" pitchFamily="34" charset="0"/>
              </a:rPr>
              <a:t>khó</a:t>
            </a:r>
            <a:endParaRPr lang="en-US" sz="2400" dirty="0">
              <a:latin typeface="Segoe UI Black" pitchFamily="34" charset="0"/>
              <a:ea typeface="Segoe UI Black" pitchFamily="34" charset="0"/>
              <a:cs typeface="Segoe UI Black" pitchFamily="34" charset="0"/>
            </a:endParaRPr>
          </a:p>
        </p:txBody>
      </p:sp>
      <p:sp>
        <p:nvSpPr>
          <p:cNvPr id="3" name="Content Placeholder 2"/>
          <p:cNvSpPr>
            <a:spLocks noGrp="1"/>
          </p:cNvSpPr>
          <p:nvPr>
            <p:ph idx="1"/>
          </p:nvPr>
        </p:nvSpPr>
        <p:spPr>
          <a:xfrm>
            <a:off x="457200" y="838200"/>
            <a:ext cx="8229600" cy="5105400"/>
          </a:xfrm>
        </p:spPr>
        <p:txBody>
          <a:bodyPr>
            <a:noAutofit/>
          </a:bodyPr>
          <a:lstStyle/>
          <a:p>
            <a:pPr marL="0" indent="0">
              <a:buNone/>
            </a:pPr>
            <a:r>
              <a:rPr lang="en-US" sz="1800" dirty="0"/>
              <a:t> </a:t>
            </a:r>
            <a:r>
              <a:rPr lang="en-US" sz="1800" dirty="0" smtClean="0"/>
              <a:t>     …</a:t>
            </a:r>
            <a:r>
              <a:rPr lang="en-US" sz="1800" dirty="0" err="1" smtClean="0"/>
              <a:t>Cô</a:t>
            </a:r>
            <a:r>
              <a:rPr lang="en-US" sz="1800" dirty="0" smtClean="0"/>
              <a:t> </a:t>
            </a:r>
            <a:r>
              <a:rPr lang="en-US" sz="1800" dirty="0" err="1" smtClean="0"/>
              <a:t>hiệu</a:t>
            </a:r>
            <a:r>
              <a:rPr lang="en-US" sz="1800" dirty="0" smtClean="0"/>
              <a:t> </a:t>
            </a:r>
            <a:r>
              <a:rPr lang="en-US" sz="1800" dirty="0" err="1" smtClean="0"/>
              <a:t>trưởng</a:t>
            </a:r>
            <a:r>
              <a:rPr lang="en-US" sz="1800" dirty="0" smtClean="0"/>
              <a:t> </a:t>
            </a:r>
            <a:r>
              <a:rPr lang="en-US" sz="1800" dirty="0" err="1" smtClean="0"/>
              <a:t>trường</a:t>
            </a:r>
            <a:r>
              <a:rPr lang="en-US" sz="1800" dirty="0" smtClean="0"/>
              <a:t> </a:t>
            </a:r>
            <a:r>
              <a:rPr lang="en-US" sz="1800" dirty="0" err="1" smtClean="0"/>
              <a:t>tiểu</a:t>
            </a:r>
            <a:r>
              <a:rPr lang="en-US" sz="1800" dirty="0" smtClean="0"/>
              <a:t> </a:t>
            </a:r>
            <a:r>
              <a:rPr lang="en-US" sz="1800" dirty="0" err="1" smtClean="0"/>
              <a:t>học</a:t>
            </a:r>
            <a:r>
              <a:rPr lang="en-US" sz="1800" dirty="0" smtClean="0"/>
              <a:t> </a:t>
            </a:r>
            <a:r>
              <a:rPr lang="en-US" sz="1800" dirty="0" err="1" smtClean="0"/>
              <a:t>kể</a:t>
            </a:r>
            <a:r>
              <a:rPr lang="en-US" sz="1800" dirty="0" smtClean="0"/>
              <a:t> </a:t>
            </a:r>
            <a:r>
              <a:rPr lang="en-US" sz="1800" dirty="0" err="1" smtClean="0"/>
              <a:t>với</a:t>
            </a:r>
            <a:r>
              <a:rPr lang="en-US" sz="1800" dirty="0" smtClean="0"/>
              <a:t> </a:t>
            </a:r>
            <a:r>
              <a:rPr lang="en-US" sz="1800" dirty="0" err="1" smtClean="0"/>
              <a:t>tôi</a:t>
            </a:r>
            <a:r>
              <a:rPr lang="en-US" sz="1800" dirty="0" smtClean="0"/>
              <a:t>: “</a:t>
            </a:r>
            <a:r>
              <a:rPr lang="en-US" sz="1800" dirty="0" err="1" smtClean="0"/>
              <a:t>Xóm</a:t>
            </a:r>
            <a:r>
              <a:rPr lang="en-US" sz="1800" dirty="0" smtClean="0"/>
              <a:t> </a:t>
            </a:r>
            <a:r>
              <a:rPr lang="en-US" sz="1800" dirty="0" err="1" smtClean="0"/>
              <a:t>Trại</a:t>
            </a:r>
            <a:r>
              <a:rPr lang="en-US" sz="1800" dirty="0" smtClean="0"/>
              <a:t> </a:t>
            </a:r>
            <a:r>
              <a:rPr lang="en-US" sz="1800" dirty="0" err="1" smtClean="0"/>
              <a:t>rất</a:t>
            </a:r>
            <a:r>
              <a:rPr lang="en-US" sz="1800" dirty="0" smtClean="0"/>
              <a:t> </a:t>
            </a:r>
            <a:r>
              <a:rPr lang="en-US" sz="1800" dirty="0" err="1" smtClean="0"/>
              <a:t>nghèo</a:t>
            </a:r>
            <a:r>
              <a:rPr lang="en-US" sz="1800" dirty="0" smtClean="0"/>
              <a:t> </a:t>
            </a:r>
            <a:r>
              <a:rPr lang="en-US" sz="1800" dirty="0" err="1" smtClean="0"/>
              <a:t>lại</a:t>
            </a:r>
            <a:r>
              <a:rPr lang="en-US" sz="1800" dirty="0" smtClean="0"/>
              <a:t> </a:t>
            </a:r>
            <a:r>
              <a:rPr lang="en-US" sz="1800" dirty="0" err="1" smtClean="0"/>
              <a:t>xa</a:t>
            </a:r>
            <a:r>
              <a:rPr lang="en-US" sz="1800" dirty="0" smtClean="0"/>
              <a:t> </a:t>
            </a:r>
            <a:r>
              <a:rPr lang="en-US" sz="1800" dirty="0" err="1" smtClean="0"/>
              <a:t>trường</a:t>
            </a:r>
            <a:r>
              <a:rPr lang="en-US" sz="1800" dirty="0" smtClean="0"/>
              <a:t> </a:t>
            </a:r>
            <a:r>
              <a:rPr lang="en-US" sz="1800" dirty="0" err="1" smtClean="0"/>
              <a:t>nhất</a:t>
            </a:r>
            <a:r>
              <a:rPr lang="en-US" sz="1800" dirty="0" smtClean="0"/>
              <a:t>. </a:t>
            </a:r>
            <a:r>
              <a:rPr lang="en-US" sz="1800" dirty="0" err="1" smtClean="0"/>
              <a:t>Nhưng</a:t>
            </a:r>
            <a:r>
              <a:rPr lang="en-US" sz="1800" dirty="0" smtClean="0"/>
              <a:t> ở </a:t>
            </a:r>
            <a:r>
              <a:rPr lang="en-US" sz="1800" dirty="0" err="1" smtClean="0"/>
              <a:t>đó</a:t>
            </a:r>
            <a:r>
              <a:rPr lang="en-US" sz="1800" dirty="0" smtClean="0"/>
              <a:t> </a:t>
            </a:r>
            <a:r>
              <a:rPr lang="en-US" sz="1800" dirty="0" err="1" smtClean="0"/>
              <a:t>có</a:t>
            </a:r>
            <a:r>
              <a:rPr lang="en-US" sz="1800" dirty="0" smtClean="0"/>
              <a:t> </a:t>
            </a:r>
            <a:r>
              <a:rPr lang="en-US" sz="1800" dirty="0" err="1" smtClean="0"/>
              <a:t>em</a:t>
            </a:r>
            <a:r>
              <a:rPr lang="en-US" sz="1800" dirty="0" smtClean="0"/>
              <a:t> </a:t>
            </a:r>
            <a:r>
              <a:rPr lang="en-US" sz="1800" dirty="0" err="1" smtClean="0"/>
              <a:t>Thảo</a:t>
            </a:r>
            <a:r>
              <a:rPr lang="en-US" sz="1800" dirty="0" smtClean="0"/>
              <a:t> </a:t>
            </a:r>
            <a:r>
              <a:rPr lang="en-US" sz="1800" dirty="0" err="1" smtClean="0"/>
              <a:t>là</a:t>
            </a:r>
            <a:r>
              <a:rPr lang="en-US" sz="1800" dirty="0" smtClean="0"/>
              <a:t> </a:t>
            </a:r>
            <a:r>
              <a:rPr lang="en-US" sz="1800" dirty="0" err="1" smtClean="0"/>
              <a:t>học</a:t>
            </a:r>
            <a:r>
              <a:rPr lang="en-US" sz="1800" dirty="0" smtClean="0"/>
              <a:t> </a:t>
            </a:r>
            <a:r>
              <a:rPr lang="en-US" sz="1800" dirty="0" err="1" smtClean="0"/>
              <a:t>sinh</a:t>
            </a:r>
            <a:r>
              <a:rPr lang="en-US" sz="1800" dirty="0" smtClean="0"/>
              <a:t> </a:t>
            </a:r>
            <a:r>
              <a:rPr lang="en-US" sz="1800" dirty="0" err="1" smtClean="0"/>
              <a:t>vượt</a:t>
            </a:r>
            <a:r>
              <a:rPr lang="en-US" sz="1800" dirty="0" smtClean="0"/>
              <a:t> </a:t>
            </a:r>
            <a:r>
              <a:rPr lang="en-US" sz="1800" dirty="0" err="1" smtClean="0"/>
              <a:t>khó</a:t>
            </a:r>
            <a:r>
              <a:rPr lang="en-US" sz="1800" dirty="0" smtClean="0"/>
              <a:t>, </a:t>
            </a:r>
            <a:r>
              <a:rPr lang="en-US" sz="1800" dirty="0" err="1" smtClean="0"/>
              <a:t>học</a:t>
            </a:r>
            <a:r>
              <a:rPr lang="en-US" sz="1800" dirty="0" smtClean="0"/>
              <a:t> </a:t>
            </a:r>
            <a:r>
              <a:rPr lang="en-US" sz="1800" dirty="0" err="1" smtClean="0"/>
              <a:t>giỏi</a:t>
            </a:r>
            <a:r>
              <a:rPr lang="en-US" sz="1800" dirty="0" smtClean="0"/>
              <a:t> </a:t>
            </a:r>
            <a:r>
              <a:rPr lang="en-US" sz="1800" dirty="0" err="1" smtClean="0"/>
              <a:t>tiêu</a:t>
            </a:r>
            <a:r>
              <a:rPr lang="en-US" sz="1800" dirty="0" smtClean="0"/>
              <a:t> </a:t>
            </a:r>
            <a:r>
              <a:rPr lang="en-US" sz="1800" dirty="0" err="1" smtClean="0"/>
              <a:t>biểu</a:t>
            </a:r>
            <a:r>
              <a:rPr lang="en-US" sz="1800" dirty="0" smtClean="0"/>
              <a:t> </a:t>
            </a:r>
            <a:r>
              <a:rPr lang="en-US" sz="1800" dirty="0" err="1" smtClean="0"/>
              <a:t>của</a:t>
            </a:r>
            <a:r>
              <a:rPr lang="en-US" sz="1800" dirty="0" smtClean="0"/>
              <a:t> </a:t>
            </a:r>
            <a:r>
              <a:rPr lang="en-US" sz="1800" dirty="0" err="1" smtClean="0"/>
              <a:t>trường</a:t>
            </a:r>
            <a:r>
              <a:rPr lang="en-US" sz="1800" dirty="0" smtClean="0"/>
              <a:t>. </a:t>
            </a:r>
            <a:r>
              <a:rPr lang="en-US" sz="1800" dirty="0" err="1" smtClean="0"/>
              <a:t>Nhà</a:t>
            </a:r>
            <a:r>
              <a:rPr lang="en-US" sz="1800" dirty="0" smtClean="0"/>
              <a:t> </a:t>
            </a:r>
            <a:r>
              <a:rPr lang="en-US" sz="1800" dirty="0" err="1" smtClean="0"/>
              <a:t>Thảo</a:t>
            </a:r>
            <a:r>
              <a:rPr lang="en-US" sz="1800" dirty="0" smtClean="0"/>
              <a:t> </a:t>
            </a:r>
            <a:r>
              <a:rPr lang="en-US" sz="1800" dirty="0" err="1" smtClean="0"/>
              <a:t>nghèo</a:t>
            </a:r>
            <a:r>
              <a:rPr lang="en-US" sz="1800" dirty="0" smtClean="0"/>
              <a:t> </a:t>
            </a:r>
            <a:r>
              <a:rPr lang="en-US" sz="1800" dirty="0" err="1" smtClean="0"/>
              <a:t>lắm</a:t>
            </a:r>
            <a:r>
              <a:rPr lang="en-US" sz="1800" dirty="0" smtClean="0"/>
              <a:t>, </a:t>
            </a:r>
            <a:r>
              <a:rPr lang="en-US" sz="1800" dirty="0" err="1" smtClean="0"/>
              <a:t>bố</a:t>
            </a:r>
            <a:r>
              <a:rPr lang="en-US" sz="1800" dirty="0" smtClean="0"/>
              <a:t> </a:t>
            </a:r>
            <a:r>
              <a:rPr lang="en-US" sz="1800" dirty="0" err="1" smtClean="0"/>
              <a:t>mẹ</a:t>
            </a:r>
            <a:r>
              <a:rPr lang="en-US" sz="1800" dirty="0" smtClean="0"/>
              <a:t> </a:t>
            </a:r>
            <a:r>
              <a:rPr lang="en-US" sz="1800" dirty="0" err="1" smtClean="0"/>
              <a:t>lại</a:t>
            </a:r>
            <a:r>
              <a:rPr lang="en-US" sz="1800" dirty="0" smtClean="0"/>
              <a:t> </a:t>
            </a:r>
            <a:r>
              <a:rPr lang="en-US" sz="1800" dirty="0" err="1" smtClean="0"/>
              <a:t>đau</a:t>
            </a:r>
            <a:r>
              <a:rPr lang="en-US" sz="1800" dirty="0" smtClean="0"/>
              <a:t> </a:t>
            </a:r>
            <a:r>
              <a:rPr lang="en-US" sz="1800" dirty="0" err="1" smtClean="0"/>
              <a:t>yếu</a:t>
            </a:r>
            <a:r>
              <a:rPr lang="en-US" sz="1800" dirty="0" smtClean="0"/>
              <a:t> </a:t>
            </a:r>
            <a:r>
              <a:rPr lang="en-US" sz="1800" dirty="0" err="1" smtClean="0"/>
              <a:t>luôn</a:t>
            </a:r>
            <a:r>
              <a:rPr lang="en-US" sz="1800" dirty="0" smtClean="0"/>
              <a:t>. </a:t>
            </a:r>
            <a:r>
              <a:rPr lang="en-US" sz="1800" dirty="0" err="1" smtClean="0"/>
              <a:t>Thảo</a:t>
            </a:r>
            <a:r>
              <a:rPr lang="en-US" sz="1800" dirty="0" smtClean="0"/>
              <a:t> </a:t>
            </a:r>
            <a:r>
              <a:rPr lang="en-US" sz="1800" dirty="0" err="1" smtClean="0"/>
              <a:t>phải</a:t>
            </a:r>
            <a:r>
              <a:rPr lang="en-US" sz="1800" dirty="0" smtClean="0"/>
              <a:t> </a:t>
            </a:r>
            <a:r>
              <a:rPr lang="en-US" sz="1800" dirty="0" err="1" smtClean="0"/>
              <a:t>làm</a:t>
            </a:r>
            <a:r>
              <a:rPr lang="en-US" sz="1800" dirty="0" smtClean="0"/>
              <a:t> </a:t>
            </a:r>
            <a:r>
              <a:rPr lang="en-US" sz="1800" dirty="0" err="1" smtClean="0"/>
              <a:t>việc</a:t>
            </a:r>
            <a:r>
              <a:rPr lang="en-US" sz="1800" dirty="0" smtClean="0"/>
              <a:t> </a:t>
            </a:r>
            <a:r>
              <a:rPr lang="en-US" sz="1800" dirty="0" err="1" smtClean="0"/>
              <a:t>nhà</a:t>
            </a:r>
            <a:r>
              <a:rPr lang="en-US" sz="1800" dirty="0" smtClean="0"/>
              <a:t> </a:t>
            </a:r>
            <a:r>
              <a:rPr lang="en-US" sz="1800" dirty="0" err="1" smtClean="0"/>
              <a:t>giúp</a:t>
            </a:r>
            <a:r>
              <a:rPr lang="en-US" sz="1800" dirty="0" smtClean="0"/>
              <a:t> cha </a:t>
            </a:r>
            <a:r>
              <a:rPr lang="en-US" sz="1800" dirty="0" err="1" smtClean="0"/>
              <a:t>mẹ</a:t>
            </a:r>
            <a:r>
              <a:rPr lang="en-US" sz="1800" dirty="0" smtClean="0"/>
              <a:t>, </a:t>
            </a:r>
            <a:r>
              <a:rPr lang="en-US" sz="1800" dirty="0" err="1" smtClean="0"/>
              <a:t>nhưng</a:t>
            </a:r>
            <a:r>
              <a:rPr lang="en-US" sz="1800" dirty="0" smtClean="0"/>
              <a:t> </a:t>
            </a:r>
            <a:r>
              <a:rPr lang="en-US" sz="1800" dirty="0" err="1" smtClean="0"/>
              <a:t>vẫn</a:t>
            </a:r>
            <a:r>
              <a:rPr lang="en-US" sz="1800" dirty="0" smtClean="0"/>
              <a:t> </a:t>
            </a:r>
            <a:r>
              <a:rPr lang="en-US" sz="1800" dirty="0" err="1" smtClean="0"/>
              <a:t>cố</a:t>
            </a:r>
            <a:r>
              <a:rPr lang="en-US" sz="1800" dirty="0" smtClean="0"/>
              <a:t> </a:t>
            </a:r>
            <a:r>
              <a:rPr lang="en-US" sz="1800" dirty="0" err="1" smtClean="0"/>
              <a:t>gắng</a:t>
            </a:r>
            <a:r>
              <a:rPr lang="en-US" sz="1800" dirty="0" smtClean="0"/>
              <a:t> </a:t>
            </a:r>
            <a:r>
              <a:rPr lang="en-US" sz="1800" dirty="0" err="1" smtClean="0"/>
              <a:t>học</a:t>
            </a:r>
            <a:r>
              <a:rPr lang="en-US" sz="1800" dirty="0" smtClean="0"/>
              <a:t> </a:t>
            </a:r>
            <a:r>
              <a:rPr lang="en-US" sz="1800" dirty="0" err="1" smtClean="0"/>
              <a:t>tập</a:t>
            </a:r>
            <a:r>
              <a:rPr lang="en-US" sz="1800" dirty="0" smtClean="0"/>
              <a:t>. </a:t>
            </a:r>
            <a:r>
              <a:rPr lang="en-US" sz="1800" dirty="0" err="1" smtClean="0"/>
              <a:t>Em</a:t>
            </a:r>
            <a:r>
              <a:rPr lang="en-US" sz="1800" dirty="0" smtClean="0"/>
              <a:t> </a:t>
            </a:r>
            <a:r>
              <a:rPr lang="en-US" sz="1800" dirty="0" err="1" smtClean="0"/>
              <a:t>đã</a:t>
            </a:r>
            <a:r>
              <a:rPr lang="en-US" sz="1800" dirty="0" smtClean="0"/>
              <a:t> </a:t>
            </a:r>
            <a:r>
              <a:rPr lang="en-US" sz="1800" dirty="0" err="1" smtClean="0"/>
              <a:t>đạt</a:t>
            </a:r>
            <a:r>
              <a:rPr lang="en-US" sz="1800" dirty="0" smtClean="0"/>
              <a:t> </a:t>
            </a:r>
            <a:r>
              <a:rPr lang="en-US" sz="1800" dirty="0" err="1" smtClean="0"/>
              <a:t>học</a:t>
            </a:r>
            <a:r>
              <a:rPr lang="en-US" sz="1800" dirty="0" smtClean="0"/>
              <a:t> </a:t>
            </a:r>
            <a:r>
              <a:rPr lang="en-US" sz="1800" dirty="0" err="1" smtClean="0"/>
              <a:t>sinh</a:t>
            </a:r>
            <a:r>
              <a:rPr lang="en-US" sz="1800" dirty="0" smtClean="0"/>
              <a:t> </a:t>
            </a:r>
            <a:r>
              <a:rPr lang="en-US" sz="1800" dirty="0" err="1" smtClean="0"/>
              <a:t>giỏi</a:t>
            </a:r>
            <a:r>
              <a:rPr lang="en-US" sz="1800" dirty="0" smtClean="0"/>
              <a:t> </a:t>
            </a:r>
            <a:r>
              <a:rPr lang="en-US" sz="1800" dirty="0" err="1" smtClean="0"/>
              <a:t>suốt</a:t>
            </a:r>
            <a:r>
              <a:rPr lang="en-US" sz="1800" dirty="0" smtClean="0"/>
              <a:t> </a:t>
            </a:r>
            <a:r>
              <a:rPr lang="en-US" sz="1800" dirty="0" err="1" smtClean="0"/>
              <a:t>những</a:t>
            </a:r>
            <a:r>
              <a:rPr lang="en-US" sz="1800" dirty="0" smtClean="0"/>
              <a:t> </a:t>
            </a:r>
            <a:r>
              <a:rPr lang="en-US" sz="1800" dirty="0" err="1" smtClean="0"/>
              <a:t>năm</a:t>
            </a:r>
            <a:r>
              <a:rPr lang="en-US" sz="1800" dirty="0" smtClean="0"/>
              <a:t> </a:t>
            </a:r>
            <a:r>
              <a:rPr lang="en-US" sz="1800" dirty="0" err="1" smtClean="0"/>
              <a:t>lớp</a:t>
            </a:r>
            <a:r>
              <a:rPr lang="en-US" sz="1800" dirty="0" smtClean="0"/>
              <a:t> 1, </a:t>
            </a:r>
            <a:r>
              <a:rPr lang="en-US" sz="1800" dirty="0" err="1" smtClean="0"/>
              <a:t>lớp</a:t>
            </a:r>
            <a:r>
              <a:rPr lang="en-US" sz="1800" dirty="0" smtClean="0"/>
              <a:t> 2, </a:t>
            </a:r>
            <a:r>
              <a:rPr lang="en-US" sz="1800" dirty="0" err="1" smtClean="0"/>
              <a:t>lớp</a:t>
            </a:r>
            <a:r>
              <a:rPr lang="en-US" sz="1800" dirty="0" smtClean="0"/>
              <a:t> 3 </a:t>
            </a:r>
            <a:r>
              <a:rPr lang="en-US" sz="1800" dirty="0" err="1" smtClean="0"/>
              <a:t>nên</a:t>
            </a:r>
            <a:r>
              <a:rPr lang="en-US" sz="1800" dirty="0" smtClean="0"/>
              <a:t> </a:t>
            </a:r>
            <a:r>
              <a:rPr lang="en-US" sz="1800" dirty="0" err="1" smtClean="0"/>
              <a:t>cả</a:t>
            </a:r>
            <a:r>
              <a:rPr lang="en-US" sz="1800" dirty="0" smtClean="0"/>
              <a:t> </a:t>
            </a:r>
            <a:r>
              <a:rPr lang="en-US" sz="1800" dirty="0" err="1" smtClean="0"/>
              <a:t>trường</a:t>
            </a:r>
            <a:r>
              <a:rPr lang="en-US" sz="1800" dirty="0" smtClean="0"/>
              <a:t> </a:t>
            </a:r>
            <a:r>
              <a:rPr lang="en-US" sz="1800" dirty="0" err="1" smtClean="0"/>
              <a:t>ai</a:t>
            </a:r>
            <a:r>
              <a:rPr lang="en-US" sz="1800" dirty="0" smtClean="0"/>
              <a:t> </a:t>
            </a:r>
            <a:r>
              <a:rPr lang="en-US" sz="1800" dirty="0" err="1" smtClean="0"/>
              <a:t>cũng</a:t>
            </a:r>
            <a:r>
              <a:rPr lang="en-US" sz="1800" dirty="0" smtClean="0"/>
              <a:t> </a:t>
            </a:r>
            <a:r>
              <a:rPr lang="en-US" sz="1800" dirty="0" err="1" smtClean="0"/>
              <a:t>biết</a:t>
            </a:r>
            <a:r>
              <a:rPr lang="en-US" sz="1800" dirty="0" smtClean="0"/>
              <a:t>…”</a:t>
            </a:r>
          </a:p>
          <a:p>
            <a:pPr marL="0" indent="0">
              <a:buNone/>
            </a:pPr>
            <a:r>
              <a:rPr lang="en-US" sz="1800" dirty="0" smtClean="0"/>
              <a:t>      Tan </a:t>
            </a:r>
            <a:r>
              <a:rPr lang="en-US" sz="1800" dirty="0" err="1" smtClean="0"/>
              <a:t>học</a:t>
            </a:r>
            <a:r>
              <a:rPr lang="en-US" sz="1800" dirty="0" smtClean="0"/>
              <a:t> </a:t>
            </a:r>
            <a:r>
              <a:rPr lang="en-US" sz="1800" dirty="0" err="1" smtClean="0"/>
              <a:t>tôi</a:t>
            </a:r>
            <a:r>
              <a:rPr lang="en-US" sz="1800" dirty="0" smtClean="0"/>
              <a:t> </a:t>
            </a:r>
            <a:r>
              <a:rPr lang="en-US" sz="1800" dirty="0" err="1" smtClean="0"/>
              <a:t>đèo</a:t>
            </a:r>
            <a:r>
              <a:rPr lang="en-US" sz="1800" dirty="0" smtClean="0"/>
              <a:t> </a:t>
            </a:r>
            <a:r>
              <a:rPr lang="en-US" sz="1800" dirty="0" err="1" smtClean="0"/>
              <a:t>Thảo</a:t>
            </a:r>
            <a:r>
              <a:rPr lang="en-US" sz="1800" dirty="0" smtClean="0"/>
              <a:t> </a:t>
            </a:r>
            <a:r>
              <a:rPr lang="en-US" sz="1800" dirty="0" err="1" smtClean="0"/>
              <a:t>về</a:t>
            </a:r>
            <a:r>
              <a:rPr lang="en-US" sz="1800" dirty="0" smtClean="0"/>
              <a:t> </a:t>
            </a:r>
            <a:r>
              <a:rPr lang="en-US" sz="1800" dirty="0" err="1" smtClean="0"/>
              <a:t>thăm</a:t>
            </a:r>
            <a:r>
              <a:rPr lang="en-US" sz="1800" dirty="0" smtClean="0"/>
              <a:t> </a:t>
            </a:r>
            <a:r>
              <a:rPr lang="en-US" sz="1800" dirty="0" err="1" smtClean="0"/>
              <a:t>xóm</a:t>
            </a:r>
            <a:r>
              <a:rPr lang="en-US" sz="1800" dirty="0" smtClean="0"/>
              <a:t> </a:t>
            </a:r>
            <a:r>
              <a:rPr lang="en-US" sz="1800" dirty="0" err="1" smtClean="0"/>
              <a:t>Trại</a:t>
            </a:r>
            <a:r>
              <a:rPr lang="en-US" sz="1800" dirty="0" smtClean="0"/>
              <a:t>. </a:t>
            </a:r>
            <a:r>
              <a:rPr lang="en-US" sz="1800" dirty="0" err="1" smtClean="0"/>
              <a:t>Thảo</a:t>
            </a:r>
            <a:r>
              <a:rPr lang="en-US" sz="1800" dirty="0" smtClean="0"/>
              <a:t> </a:t>
            </a:r>
            <a:r>
              <a:rPr lang="en-US" sz="1800" dirty="0" err="1" smtClean="0"/>
              <a:t>dẫn</a:t>
            </a:r>
            <a:r>
              <a:rPr lang="en-US" sz="1800" dirty="0" smtClean="0"/>
              <a:t> </a:t>
            </a:r>
            <a:r>
              <a:rPr lang="en-US" sz="1800" dirty="0" err="1" smtClean="0"/>
              <a:t>tôi</a:t>
            </a:r>
            <a:r>
              <a:rPr lang="en-US" sz="1800" dirty="0" smtClean="0"/>
              <a:t> </a:t>
            </a:r>
            <a:r>
              <a:rPr lang="en-US" sz="1800" dirty="0" err="1" smtClean="0"/>
              <a:t>đi</a:t>
            </a:r>
            <a:r>
              <a:rPr lang="en-US" sz="1800" dirty="0" smtClean="0"/>
              <a:t> </a:t>
            </a:r>
            <a:r>
              <a:rPr lang="en-US" sz="1800" dirty="0" err="1" smtClean="0"/>
              <a:t>hết</a:t>
            </a:r>
            <a:r>
              <a:rPr lang="en-US" sz="1800" dirty="0" smtClean="0"/>
              <a:t> con </a:t>
            </a:r>
            <a:r>
              <a:rPr lang="en-US" sz="1800" dirty="0" err="1" smtClean="0"/>
              <a:t>đường</a:t>
            </a:r>
            <a:r>
              <a:rPr lang="en-US" sz="1800" dirty="0" smtClean="0"/>
              <a:t> </a:t>
            </a:r>
            <a:r>
              <a:rPr lang="en-US" sz="1800" dirty="0" err="1" smtClean="0"/>
              <a:t>làng</a:t>
            </a:r>
            <a:r>
              <a:rPr lang="en-US" sz="1800" dirty="0" smtClean="0"/>
              <a:t>, </a:t>
            </a:r>
            <a:r>
              <a:rPr lang="en-US" sz="1800" dirty="0" err="1" smtClean="0"/>
              <a:t>băng</a:t>
            </a:r>
            <a:r>
              <a:rPr lang="en-US" sz="1800" dirty="0" smtClean="0"/>
              <a:t> qua </a:t>
            </a:r>
            <a:r>
              <a:rPr lang="en-US" sz="1800" dirty="0" err="1" smtClean="0"/>
              <a:t>một</a:t>
            </a:r>
            <a:r>
              <a:rPr lang="en-US" sz="1800" dirty="0" smtClean="0"/>
              <a:t> </a:t>
            </a:r>
            <a:r>
              <a:rPr lang="en-US" sz="1800" dirty="0" err="1" smtClean="0"/>
              <a:t>cánh</a:t>
            </a:r>
            <a:r>
              <a:rPr lang="en-US" sz="1800" dirty="0" smtClean="0"/>
              <a:t> </a:t>
            </a:r>
            <a:r>
              <a:rPr lang="en-US" sz="1800" dirty="0" err="1" smtClean="0"/>
              <a:t>đồng</a:t>
            </a:r>
            <a:r>
              <a:rPr lang="en-US" sz="1800" dirty="0" smtClean="0"/>
              <a:t> </a:t>
            </a:r>
            <a:r>
              <a:rPr lang="en-US" sz="1800" dirty="0" err="1" smtClean="0"/>
              <a:t>rộng</a:t>
            </a:r>
            <a:r>
              <a:rPr lang="en-US" sz="1800" dirty="0" smtClean="0"/>
              <a:t> </a:t>
            </a:r>
            <a:r>
              <a:rPr lang="en-US" sz="1800" dirty="0" err="1" smtClean="0"/>
              <a:t>mới</a:t>
            </a:r>
            <a:r>
              <a:rPr lang="en-US" sz="1800" dirty="0" smtClean="0"/>
              <a:t> </a:t>
            </a:r>
            <a:r>
              <a:rPr lang="en-US" sz="1800" dirty="0" err="1" smtClean="0"/>
              <a:t>nhìn</a:t>
            </a:r>
            <a:r>
              <a:rPr lang="en-US" sz="1800" dirty="0" smtClean="0"/>
              <a:t> </a:t>
            </a:r>
            <a:r>
              <a:rPr lang="en-US" sz="1800" dirty="0" err="1" smtClean="0"/>
              <a:t>thấy</a:t>
            </a:r>
            <a:r>
              <a:rPr lang="en-US" sz="1800" dirty="0" smtClean="0"/>
              <a:t> </a:t>
            </a:r>
            <a:r>
              <a:rPr lang="en-US" sz="1800" dirty="0" err="1" smtClean="0"/>
              <a:t>xóm</a:t>
            </a:r>
            <a:r>
              <a:rPr lang="en-US" sz="1800" dirty="0" smtClean="0"/>
              <a:t> </a:t>
            </a:r>
            <a:r>
              <a:rPr lang="en-US" sz="1800" dirty="0" err="1" smtClean="0"/>
              <a:t>Trại</a:t>
            </a:r>
            <a:r>
              <a:rPr lang="en-US" sz="1800" dirty="0" smtClean="0"/>
              <a:t> </a:t>
            </a:r>
            <a:r>
              <a:rPr lang="en-US" sz="1800" dirty="0" err="1" smtClean="0"/>
              <a:t>xa</a:t>
            </a:r>
            <a:r>
              <a:rPr lang="en-US" sz="1800" dirty="0" smtClean="0"/>
              <a:t> </a:t>
            </a:r>
            <a:r>
              <a:rPr lang="en-US" sz="1800" dirty="0" err="1" smtClean="0"/>
              <a:t>tít</a:t>
            </a:r>
            <a:r>
              <a:rPr lang="en-US" sz="1800" dirty="0" smtClean="0"/>
              <a:t> </a:t>
            </a:r>
            <a:r>
              <a:rPr lang="en-US" sz="1800" dirty="0" err="1" smtClean="0"/>
              <a:t>tắp</a:t>
            </a:r>
            <a:r>
              <a:rPr lang="en-US" sz="1800" dirty="0" smtClean="0"/>
              <a:t> </a:t>
            </a:r>
            <a:r>
              <a:rPr lang="en-US" sz="1800" dirty="0" err="1" smtClean="0"/>
              <a:t>phía</a:t>
            </a:r>
            <a:r>
              <a:rPr lang="en-US" sz="1800" dirty="0" smtClean="0"/>
              <a:t> </a:t>
            </a:r>
            <a:r>
              <a:rPr lang="en-US" sz="1800" dirty="0" err="1" smtClean="0"/>
              <a:t>bờ</a:t>
            </a:r>
            <a:r>
              <a:rPr lang="en-US" sz="1800" dirty="0" smtClean="0"/>
              <a:t> </a:t>
            </a:r>
            <a:r>
              <a:rPr lang="en-US" sz="1800" dirty="0" err="1" smtClean="0"/>
              <a:t>sông</a:t>
            </a:r>
            <a:r>
              <a:rPr lang="en-US" sz="1800" dirty="0" smtClean="0"/>
              <a:t>… </a:t>
            </a:r>
            <a:r>
              <a:rPr lang="en-US" sz="1800" dirty="0" err="1" smtClean="0"/>
              <a:t>Vừa</a:t>
            </a:r>
            <a:r>
              <a:rPr lang="en-US" sz="1800" dirty="0" smtClean="0"/>
              <a:t> </a:t>
            </a:r>
            <a:r>
              <a:rPr lang="en-US" sz="1800" dirty="0" err="1" smtClean="0"/>
              <a:t>bước</a:t>
            </a:r>
            <a:r>
              <a:rPr lang="en-US" sz="1800" dirty="0" smtClean="0"/>
              <a:t> </a:t>
            </a:r>
            <a:r>
              <a:rPr lang="en-US" sz="1800" dirty="0" err="1" smtClean="0"/>
              <a:t>theo</a:t>
            </a:r>
            <a:r>
              <a:rPr lang="en-US" sz="1800" dirty="0" smtClean="0"/>
              <a:t> </a:t>
            </a:r>
            <a:r>
              <a:rPr lang="en-US" sz="1800" dirty="0" err="1" smtClean="0"/>
              <a:t>đôi</a:t>
            </a:r>
            <a:r>
              <a:rPr lang="en-US" sz="1800" dirty="0"/>
              <a:t> </a:t>
            </a:r>
            <a:r>
              <a:rPr lang="en-US" sz="1800" dirty="0" err="1" smtClean="0"/>
              <a:t>chân</a:t>
            </a:r>
            <a:r>
              <a:rPr lang="en-US" sz="1800" dirty="0" smtClean="0"/>
              <a:t> </a:t>
            </a:r>
            <a:r>
              <a:rPr lang="en-US" sz="1800" dirty="0" err="1" smtClean="0"/>
              <a:t>thoăn</a:t>
            </a:r>
            <a:r>
              <a:rPr lang="en-US" sz="1800" dirty="0" smtClean="0"/>
              <a:t> </a:t>
            </a:r>
            <a:r>
              <a:rPr lang="en-US" sz="1800" dirty="0" err="1" smtClean="0"/>
              <a:t>thoắt</a:t>
            </a:r>
            <a:r>
              <a:rPr lang="en-US" sz="1800" dirty="0" smtClean="0"/>
              <a:t> </a:t>
            </a:r>
            <a:r>
              <a:rPr lang="en-US" sz="1800" dirty="0" err="1" smtClean="0"/>
              <a:t>của</a:t>
            </a:r>
            <a:r>
              <a:rPr lang="en-US" sz="1800" dirty="0" smtClean="0"/>
              <a:t> </a:t>
            </a:r>
            <a:r>
              <a:rPr lang="en-US" sz="1800" dirty="0" err="1" smtClean="0"/>
              <a:t>cô</a:t>
            </a:r>
            <a:r>
              <a:rPr lang="en-US" sz="1800" dirty="0" smtClean="0"/>
              <a:t> </a:t>
            </a:r>
            <a:r>
              <a:rPr lang="en-US" sz="1800" dirty="0" err="1" smtClean="0"/>
              <a:t>bé</a:t>
            </a:r>
            <a:r>
              <a:rPr lang="en-US" sz="1800" dirty="0" smtClean="0"/>
              <a:t>, </a:t>
            </a:r>
            <a:r>
              <a:rPr lang="en-US" sz="1800" dirty="0" err="1" smtClean="0"/>
              <a:t>tôi</a:t>
            </a:r>
            <a:r>
              <a:rPr lang="en-US" sz="1800" dirty="0" smtClean="0"/>
              <a:t> </a:t>
            </a:r>
            <a:r>
              <a:rPr lang="en-US" sz="1800" dirty="0" err="1" smtClean="0"/>
              <a:t>vừa</a:t>
            </a:r>
            <a:r>
              <a:rPr lang="en-US" sz="1800" dirty="0" smtClean="0"/>
              <a:t> </a:t>
            </a:r>
            <a:r>
              <a:rPr lang="en-US" sz="1800" dirty="0" err="1" smtClean="0"/>
              <a:t>tranh</a:t>
            </a:r>
            <a:r>
              <a:rPr lang="en-US" sz="1800" dirty="0" smtClean="0"/>
              <a:t> </a:t>
            </a:r>
            <a:r>
              <a:rPr lang="en-US" sz="1800" dirty="0" err="1" smtClean="0"/>
              <a:t>thủ</a:t>
            </a:r>
            <a:r>
              <a:rPr lang="en-US" sz="1800" dirty="0" smtClean="0"/>
              <a:t> </a:t>
            </a:r>
            <a:r>
              <a:rPr lang="en-US" sz="1800" dirty="0" err="1" smtClean="0"/>
              <a:t>hỏi</a:t>
            </a:r>
            <a:r>
              <a:rPr lang="en-US" sz="1800" dirty="0" smtClean="0"/>
              <a:t> </a:t>
            </a:r>
            <a:r>
              <a:rPr lang="en-US" sz="1800" dirty="0" err="1" smtClean="0"/>
              <a:t>chuyện</a:t>
            </a:r>
            <a:r>
              <a:rPr lang="en-US" sz="1800" dirty="0" smtClean="0"/>
              <a:t>:</a:t>
            </a:r>
          </a:p>
          <a:p>
            <a:pPr marL="0" indent="0">
              <a:buNone/>
            </a:pPr>
            <a:r>
              <a:rPr lang="en-US" sz="1800" dirty="0"/>
              <a:t> </a:t>
            </a:r>
            <a:r>
              <a:rPr lang="en-US" sz="1800" dirty="0" smtClean="0"/>
              <a:t>     - </a:t>
            </a:r>
            <a:r>
              <a:rPr lang="en-US" sz="1800" dirty="0" err="1" smtClean="0"/>
              <a:t>Đi</a:t>
            </a:r>
            <a:r>
              <a:rPr lang="en-US" sz="1800" dirty="0" smtClean="0"/>
              <a:t> </a:t>
            </a:r>
            <a:r>
              <a:rPr lang="en-US" sz="1800" dirty="0" err="1" smtClean="0"/>
              <a:t>học</a:t>
            </a:r>
            <a:r>
              <a:rPr lang="en-US" sz="1800" dirty="0" smtClean="0"/>
              <a:t> </a:t>
            </a:r>
            <a:r>
              <a:rPr lang="en-US" sz="1800" dirty="0" err="1" smtClean="0"/>
              <a:t>xa</a:t>
            </a:r>
            <a:r>
              <a:rPr lang="en-US" sz="1800" dirty="0" smtClean="0"/>
              <a:t> </a:t>
            </a:r>
            <a:r>
              <a:rPr lang="en-US" sz="1800" dirty="0" err="1" smtClean="0"/>
              <a:t>thế</a:t>
            </a:r>
            <a:r>
              <a:rPr lang="en-US" sz="1800" dirty="0" smtClean="0"/>
              <a:t> </a:t>
            </a:r>
            <a:r>
              <a:rPr lang="en-US" sz="1800" dirty="0" err="1" smtClean="0"/>
              <a:t>này</a:t>
            </a:r>
            <a:r>
              <a:rPr lang="en-US" sz="1800" dirty="0" smtClean="0"/>
              <a:t> </a:t>
            </a:r>
            <a:r>
              <a:rPr lang="en-US" sz="1800" dirty="0" err="1" smtClean="0"/>
              <a:t>Thảo</a:t>
            </a:r>
            <a:r>
              <a:rPr lang="en-US" sz="1800" dirty="0" smtClean="0"/>
              <a:t> </a:t>
            </a:r>
            <a:r>
              <a:rPr lang="en-US" sz="1800" dirty="0" err="1" smtClean="0"/>
              <a:t>có</a:t>
            </a:r>
            <a:r>
              <a:rPr lang="en-US" sz="1800" dirty="0" smtClean="0"/>
              <a:t> </a:t>
            </a:r>
            <a:r>
              <a:rPr lang="en-US" sz="1800" dirty="0" err="1" smtClean="0"/>
              <a:t>ngại</a:t>
            </a:r>
            <a:r>
              <a:rPr lang="en-US" sz="1800" dirty="0" smtClean="0"/>
              <a:t> </a:t>
            </a:r>
            <a:r>
              <a:rPr lang="en-US" sz="1800" dirty="0" err="1" smtClean="0"/>
              <a:t>không</a:t>
            </a:r>
            <a:r>
              <a:rPr lang="en-US" sz="1800" dirty="0" smtClean="0"/>
              <a:t>? </a:t>
            </a:r>
          </a:p>
          <a:p>
            <a:pPr marL="0" indent="0">
              <a:buNone/>
            </a:pPr>
            <a:r>
              <a:rPr lang="en-US" sz="1800" dirty="0"/>
              <a:t> </a:t>
            </a:r>
            <a:r>
              <a:rPr lang="en-US" sz="1800" dirty="0" smtClean="0"/>
              <a:t>     - </a:t>
            </a:r>
            <a:r>
              <a:rPr lang="en-US" sz="1800" dirty="0" err="1" smtClean="0"/>
              <a:t>Lúc</a:t>
            </a:r>
            <a:r>
              <a:rPr lang="en-US" sz="1800" dirty="0" smtClean="0"/>
              <a:t> </a:t>
            </a:r>
            <a:r>
              <a:rPr lang="en-US" sz="1800" dirty="0" err="1" smtClean="0"/>
              <a:t>đầu</a:t>
            </a:r>
            <a:r>
              <a:rPr lang="en-US" sz="1800" dirty="0" smtClean="0"/>
              <a:t> </a:t>
            </a:r>
            <a:r>
              <a:rPr lang="en-US" sz="1800" dirty="0" err="1" smtClean="0"/>
              <a:t>cháu</a:t>
            </a:r>
            <a:r>
              <a:rPr lang="en-US" sz="1800" dirty="0" smtClean="0"/>
              <a:t> </a:t>
            </a:r>
            <a:r>
              <a:rPr lang="en-US" sz="1800" dirty="0" err="1" smtClean="0"/>
              <a:t>ngại</a:t>
            </a:r>
            <a:r>
              <a:rPr lang="en-US" sz="1800" dirty="0" smtClean="0"/>
              <a:t> </a:t>
            </a:r>
            <a:r>
              <a:rPr lang="en-US" sz="1800" dirty="0" err="1" smtClean="0"/>
              <a:t>lắm</a:t>
            </a:r>
            <a:r>
              <a:rPr lang="en-US" sz="1800" dirty="0" smtClean="0"/>
              <a:t> </a:t>
            </a:r>
            <a:r>
              <a:rPr lang="en-US" sz="1800" dirty="0" err="1" smtClean="0"/>
              <a:t>chú</a:t>
            </a:r>
            <a:r>
              <a:rPr lang="en-US" sz="1800" dirty="0" smtClean="0"/>
              <a:t> ạ, </a:t>
            </a:r>
            <a:r>
              <a:rPr lang="en-US" sz="1800" dirty="0" err="1" smtClean="0"/>
              <a:t>nhất</a:t>
            </a:r>
            <a:r>
              <a:rPr lang="en-US" sz="1800" dirty="0" smtClean="0"/>
              <a:t> </a:t>
            </a:r>
            <a:r>
              <a:rPr lang="en-US" sz="1800" dirty="0" err="1" smtClean="0"/>
              <a:t>là</a:t>
            </a:r>
            <a:r>
              <a:rPr lang="en-US" sz="1800" dirty="0" smtClean="0"/>
              <a:t> </a:t>
            </a:r>
            <a:r>
              <a:rPr lang="en-US" sz="1800" dirty="0" err="1" smtClean="0"/>
              <a:t>những</a:t>
            </a:r>
            <a:r>
              <a:rPr lang="en-US" sz="1800" dirty="0" smtClean="0"/>
              <a:t> </a:t>
            </a:r>
            <a:r>
              <a:rPr lang="en-US" sz="1800" dirty="0" err="1" smtClean="0"/>
              <a:t>hôm</a:t>
            </a:r>
            <a:r>
              <a:rPr lang="en-US" sz="1800" dirty="0" smtClean="0"/>
              <a:t> </a:t>
            </a:r>
            <a:r>
              <a:rPr lang="en-US" sz="1800" dirty="0" err="1" smtClean="0"/>
              <a:t>trời</a:t>
            </a:r>
            <a:r>
              <a:rPr lang="en-US" sz="1800" dirty="0" smtClean="0"/>
              <a:t> </a:t>
            </a:r>
            <a:r>
              <a:rPr lang="en-US" sz="1800" dirty="0" err="1" smtClean="0"/>
              <a:t>mưa</a:t>
            </a:r>
            <a:r>
              <a:rPr lang="en-US" sz="1800" dirty="0" smtClean="0"/>
              <a:t> </a:t>
            </a:r>
            <a:r>
              <a:rPr lang="en-US" sz="1800" dirty="0" err="1" smtClean="0"/>
              <a:t>rét</a:t>
            </a:r>
            <a:r>
              <a:rPr lang="en-US" sz="1800" dirty="0" smtClean="0"/>
              <a:t>, </a:t>
            </a:r>
            <a:r>
              <a:rPr lang="en-US" sz="1800" dirty="0" err="1" smtClean="0"/>
              <a:t>đường</a:t>
            </a:r>
            <a:r>
              <a:rPr lang="en-US" sz="1800" dirty="0" smtClean="0"/>
              <a:t> </a:t>
            </a:r>
            <a:r>
              <a:rPr lang="en-US" sz="1800" dirty="0" err="1" smtClean="0"/>
              <a:t>trơn</a:t>
            </a:r>
            <a:r>
              <a:rPr lang="en-US" sz="1800" dirty="0" smtClean="0"/>
              <a:t>…</a:t>
            </a:r>
          </a:p>
          <a:p>
            <a:pPr marL="0" indent="0">
              <a:buNone/>
            </a:pPr>
            <a:r>
              <a:rPr lang="en-US" sz="1800" dirty="0"/>
              <a:t> </a:t>
            </a:r>
            <a:r>
              <a:rPr lang="en-US" sz="1800" dirty="0" smtClean="0"/>
              <a:t>     - </a:t>
            </a:r>
            <a:r>
              <a:rPr lang="en-US" sz="1800" dirty="0" err="1" smtClean="0"/>
              <a:t>Bận</a:t>
            </a:r>
            <a:r>
              <a:rPr lang="en-US" sz="1800" dirty="0" smtClean="0"/>
              <a:t> </a:t>
            </a:r>
            <a:r>
              <a:rPr lang="en-US" sz="1800" dirty="0" err="1" smtClean="0"/>
              <a:t>học</a:t>
            </a:r>
            <a:r>
              <a:rPr lang="en-US" sz="1800" dirty="0" smtClean="0"/>
              <a:t> </a:t>
            </a:r>
            <a:r>
              <a:rPr lang="en-US" sz="1800" dirty="0" err="1" smtClean="0"/>
              <a:t>như</a:t>
            </a:r>
            <a:r>
              <a:rPr lang="en-US" sz="1800" dirty="0" smtClean="0"/>
              <a:t> </a:t>
            </a:r>
            <a:r>
              <a:rPr lang="en-US" sz="1800" dirty="0" err="1" smtClean="0"/>
              <a:t>thế</a:t>
            </a:r>
            <a:r>
              <a:rPr lang="en-US" sz="1800" dirty="0" smtClean="0"/>
              <a:t>, </a:t>
            </a:r>
            <a:r>
              <a:rPr lang="en-US" sz="1800" dirty="0" err="1" smtClean="0"/>
              <a:t>cháu</a:t>
            </a:r>
            <a:r>
              <a:rPr lang="en-US" sz="1800" dirty="0" smtClean="0"/>
              <a:t> </a:t>
            </a:r>
            <a:r>
              <a:rPr lang="en-US" sz="1800" dirty="0" err="1" smtClean="0"/>
              <a:t>làm</a:t>
            </a:r>
            <a:r>
              <a:rPr lang="en-US" sz="1800" dirty="0" smtClean="0"/>
              <a:t> </a:t>
            </a:r>
            <a:r>
              <a:rPr lang="en-US" sz="1800" dirty="0" err="1" smtClean="0"/>
              <a:t>việc</a:t>
            </a:r>
            <a:r>
              <a:rPr lang="en-US" sz="1800" dirty="0" smtClean="0"/>
              <a:t> </a:t>
            </a:r>
            <a:r>
              <a:rPr lang="en-US" sz="1800" dirty="0" err="1" smtClean="0"/>
              <a:t>nhà</a:t>
            </a:r>
            <a:r>
              <a:rPr lang="en-US" sz="1800" dirty="0" smtClean="0"/>
              <a:t> </a:t>
            </a:r>
            <a:r>
              <a:rPr lang="en-US" sz="1800" dirty="0" err="1" smtClean="0"/>
              <a:t>vào</a:t>
            </a:r>
            <a:r>
              <a:rPr lang="en-US" sz="1800" dirty="0" smtClean="0"/>
              <a:t> </a:t>
            </a:r>
            <a:r>
              <a:rPr lang="en-US" sz="1800" dirty="0" err="1" smtClean="0"/>
              <a:t>lúc</a:t>
            </a:r>
            <a:r>
              <a:rPr lang="en-US" sz="1800" dirty="0" smtClean="0"/>
              <a:t> </a:t>
            </a:r>
            <a:r>
              <a:rPr lang="en-US" sz="1800" dirty="0" err="1" smtClean="0"/>
              <a:t>nào</a:t>
            </a:r>
            <a:r>
              <a:rPr lang="en-US" sz="1800" dirty="0" smtClean="0"/>
              <a:t>?</a:t>
            </a:r>
          </a:p>
          <a:p>
            <a:pPr marL="0" indent="0">
              <a:buNone/>
            </a:pPr>
            <a:r>
              <a:rPr lang="en-US" sz="1800" dirty="0" smtClean="0"/>
              <a:t>      - </a:t>
            </a:r>
            <a:r>
              <a:rPr lang="en-US" sz="1800" dirty="0" err="1" smtClean="0"/>
              <a:t>Dạ</a:t>
            </a:r>
            <a:r>
              <a:rPr lang="en-US" sz="1800" dirty="0" smtClean="0"/>
              <a:t>, </a:t>
            </a:r>
            <a:r>
              <a:rPr lang="en-US" sz="1800" dirty="0" err="1" smtClean="0"/>
              <a:t>sáng</a:t>
            </a:r>
            <a:r>
              <a:rPr lang="en-US" sz="1800" dirty="0" smtClean="0"/>
              <a:t> </a:t>
            </a:r>
            <a:r>
              <a:rPr lang="en-US" sz="1800" dirty="0" err="1" smtClean="0"/>
              <a:t>cháu</a:t>
            </a:r>
            <a:r>
              <a:rPr lang="en-US" sz="1800" dirty="0" smtClean="0"/>
              <a:t> </a:t>
            </a:r>
            <a:r>
              <a:rPr lang="en-US" sz="1800" dirty="0" err="1" smtClean="0"/>
              <a:t>đi</a:t>
            </a:r>
            <a:r>
              <a:rPr lang="en-US" sz="1800" dirty="0" smtClean="0"/>
              <a:t> </a:t>
            </a:r>
            <a:r>
              <a:rPr lang="en-US" sz="1800" dirty="0" err="1" smtClean="0"/>
              <a:t>học</a:t>
            </a:r>
            <a:r>
              <a:rPr lang="en-US" sz="1800" dirty="0" smtClean="0"/>
              <a:t>, </a:t>
            </a:r>
            <a:r>
              <a:rPr lang="en-US" sz="1800" dirty="0" err="1" smtClean="0"/>
              <a:t>chiều</a:t>
            </a:r>
            <a:r>
              <a:rPr lang="en-US" sz="1800" dirty="0" smtClean="0"/>
              <a:t> </a:t>
            </a:r>
            <a:r>
              <a:rPr lang="en-US" sz="1800" dirty="0" err="1" smtClean="0"/>
              <a:t>chăm</a:t>
            </a:r>
            <a:r>
              <a:rPr lang="en-US" sz="1800" dirty="0" smtClean="0"/>
              <a:t> </a:t>
            </a:r>
            <a:r>
              <a:rPr lang="en-US" sz="1800" dirty="0" err="1" smtClean="0"/>
              <a:t>gà</a:t>
            </a:r>
            <a:r>
              <a:rPr lang="en-US" sz="1800" dirty="0" smtClean="0"/>
              <a:t>, </a:t>
            </a:r>
            <a:r>
              <a:rPr lang="en-US" sz="1800" dirty="0" err="1" smtClean="0"/>
              <a:t>vịt</a:t>
            </a:r>
            <a:r>
              <a:rPr lang="en-US" sz="1800" dirty="0" smtClean="0"/>
              <a:t>, </a:t>
            </a:r>
            <a:r>
              <a:rPr lang="en-US" sz="1800" dirty="0" err="1" smtClean="0"/>
              <a:t>tưới</a:t>
            </a:r>
            <a:r>
              <a:rPr lang="en-US" sz="1800" dirty="0" smtClean="0"/>
              <a:t> </a:t>
            </a:r>
            <a:r>
              <a:rPr lang="en-US" sz="1800" dirty="0" err="1" smtClean="0"/>
              <a:t>ra</a:t>
            </a:r>
            <a:r>
              <a:rPr lang="en-US" sz="1800" dirty="0" smtClean="0"/>
              <a:t> </a:t>
            </a:r>
            <a:r>
              <a:rPr lang="en-US" sz="1800" dirty="0" err="1" smtClean="0"/>
              <a:t>đỡ</a:t>
            </a:r>
            <a:r>
              <a:rPr lang="en-US" sz="1800" dirty="0" smtClean="0"/>
              <a:t> </a:t>
            </a:r>
            <a:r>
              <a:rPr lang="en-US" sz="1800" dirty="0" err="1" smtClean="0"/>
              <a:t>bố</a:t>
            </a:r>
            <a:r>
              <a:rPr lang="en-US" sz="1800" dirty="0" smtClean="0"/>
              <a:t> </a:t>
            </a:r>
            <a:r>
              <a:rPr lang="en-US" sz="1800" dirty="0" err="1" smtClean="0"/>
              <a:t>mẹ</a:t>
            </a:r>
            <a:r>
              <a:rPr lang="en-US" sz="1800" dirty="0" smtClean="0"/>
              <a:t>.</a:t>
            </a:r>
          </a:p>
          <a:p>
            <a:pPr marL="0" indent="0">
              <a:buNone/>
            </a:pPr>
            <a:r>
              <a:rPr lang="en-US" sz="1800" dirty="0" smtClean="0"/>
              <a:t>      - </a:t>
            </a:r>
            <a:r>
              <a:rPr lang="en-US" sz="1800" dirty="0" err="1" smtClean="0"/>
              <a:t>Vậy</a:t>
            </a:r>
            <a:r>
              <a:rPr lang="en-US" sz="1800" dirty="0" smtClean="0"/>
              <a:t> </a:t>
            </a:r>
            <a:r>
              <a:rPr lang="en-US" sz="1800" dirty="0" err="1" smtClean="0"/>
              <a:t>thì</a:t>
            </a:r>
            <a:r>
              <a:rPr lang="en-US" sz="1800" dirty="0" smtClean="0"/>
              <a:t> </a:t>
            </a:r>
            <a:r>
              <a:rPr lang="en-US" sz="1800" dirty="0" err="1" smtClean="0"/>
              <a:t>cháu</a:t>
            </a:r>
            <a:r>
              <a:rPr lang="en-US" sz="1800" dirty="0" smtClean="0"/>
              <a:t> </a:t>
            </a:r>
            <a:r>
              <a:rPr lang="en-US" sz="1800" dirty="0" err="1" smtClean="0"/>
              <a:t>học</a:t>
            </a:r>
            <a:r>
              <a:rPr lang="en-US" sz="1800" dirty="0" smtClean="0"/>
              <a:t> </a:t>
            </a:r>
            <a:r>
              <a:rPr lang="en-US" sz="1800" dirty="0" err="1" smtClean="0"/>
              <a:t>bài</a:t>
            </a:r>
            <a:r>
              <a:rPr lang="en-US" sz="1800" dirty="0" smtClean="0"/>
              <a:t> </a:t>
            </a:r>
            <a:r>
              <a:rPr lang="en-US" sz="1800" dirty="0" err="1" smtClean="0"/>
              <a:t>lúc</a:t>
            </a:r>
            <a:r>
              <a:rPr lang="en-US" sz="1800" dirty="0" smtClean="0"/>
              <a:t> </a:t>
            </a:r>
            <a:r>
              <a:rPr lang="en-US" sz="1800" dirty="0" err="1" smtClean="0"/>
              <a:t>nào</a:t>
            </a:r>
            <a:r>
              <a:rPr lang="en-US" sz="1800" dirty="0" smtClean="0"/>
              <a:t>?</a:t>
            </a:r>
          </a:p>
          <a:p>
            <a:pPr marL="0" indent="0">
              <a:buNone/>
            </a:pPr>
            <a:r>
              <a:rPr lang="en-US" sz="1800" dirty="0"/>
              <a:t> </a:t>
            </a:r>
            <a:r>
              <a:rPr lang="en-US" sz="1800" dirty="0" smtClean="0"/>
              <a:t>     - Ở </a:t>
            </a:r>
            <a:r>
              <a:rPr lang="en-US" sz="1800" dirty="0" err="1" smtClean="0"/>
              <a:t>lớp</a:t>
            </a:r>
            <a:r>
              <a:rPr lang="en-US" sz="1800" dirty="0" smtClean="0"/>
              <a:t>, </a:t>
            </a:r>
            <a:r>
              <a:rPr lang="en-US" sz="1800" dirty="0" err="1" smtClean="0"/>
              <a:t>cháu</a:t>
            </a:r>
            <a:r>
              <a:rPr lang="en-US" sz="1800" dirty="0" smtClean="0"/>
              <a:t> </a:t>
            </a:r>
            <a:r>
              <a:rPr lang="en-US" sz="1800" dirty="0" err="1" smtClean="0"/>
              <a:t>tập</a:t>
            </a:r>
            <a:r>
              <a:rPr lang="en-US" sz="1800" dirty="0" smtClean="0"/>
              <a:t> </a:t>
            </a:r>
            <a:r>
              <a:rPr lang="en-US" sz="1800" dirty="0" err="1" smtClean="0"/>
              <a:t>trung</a:t>
            </a:r>
            <a:r>
              <a:rPr lang="en-US" sz="1800" dirty="0" smtClean="0"/>
              <a:t> </a:t>
            </a:r>
            <a:r>
              <a:rPr lang="en-US" sz="1800" dirty="0" err="1" smtClean="0"/>
              <a:t>học</a:t>
            </a:r>
            <a:r>
              <a:rPr lang="en-US" sz="1800" dirty="0" smtClean="0"/>
              <a:t> </a:t>
            </a:r>
            <a:r>
              <a:rPr lang="en-US" sz="1800" dirty="0" err="1" smtClean="0"/>
              <a:t>tập</a:t>
            </a:r>
            <a:r>
              <a:rPr lang="en-US" sz="1800" dirty="0" smtClean="0"/>
              <a:t>. </a:t>
            </a:r>
            <a:r>
              <a:rPr lang="en-US" sz="1800" dirty="0" err="1" smtClean="0"/>
              <a:t>Chỗ</a:t>
            </a:r>
            <a:r>
              <a:rPr lang="en-US" sz="1800" dirty="0" smtClean="0"/>
              <a:t> </a:t>
            </a:r>
            <a:r>
              <a:rPr lang="en-US" sz="1800" dirty="0" err="1" smtClean="0"/>
              <a:t>nào</a:t>
            </a:r>
            <a:r>
              <a:rPr lang="en-US" sz="1800" dirty="0" smtClean="0"/>
              <a:t> </a:t>
            </a:r>
            <a:r>
              <a:rPr lang="en-US" sz="1800" dirty="0" err="1" smtClean="0"/>
              <a:t>không</a:t>
            </a:r>
            <a:r>
              <a:rPr lang="en-US" sz="1800" dirty="0" smtClean="0"/>
              <a:t> </a:t>
            </a:r>
            <a:r>
              <a:rPr lang="en-US" sz="1800" dirty="0" err="1" smtClean="0"/>
              <a:t>hiểu</a:t>
            </a:r>
            <a:r>
              <a:rPr lang="en-US" sz="1800" dirty="0" smtClean="0"/>
              <a:t>, </a:t>
            </a:r>
            <a:r>
              <a:rPr lang="en-US" sz="1800" dirty="0" err="1" smtClean="0"/>
              <a:t>cháu</a:t>
            </a:r>
            <a:r>
              <a:rPr lang="en-US" sz="1800" dirty="0" smtClean="0"/>
              <a:t> </a:t>
            </a:r>
            <a:r>
              <a:rPr lang="en-US" sz="1800" dirty="0" err="1" smtClean="0"/>
              <a:t>hỏi</a:t>
            </a:r>
            <a:r>
              <a:rPr lang="en-US" sz="1800" dirty="0" smtClean="0"/>
              <a:t> </a:t>
            </a:r>
            <a:r>
              <a:rPr lang="en-US" sz="1800" dirty="0" err="1" smtClean="0"/>
              <a:t>ngay</a:t>
            </a:r>
            <a:r>
              <a:rPr lang="en-US" sz="1800" dirty="0" smtClean="0"/>
              <a:t> </a:t>
            </a:r>
            <a:r>
              <a:rPr lang="en-US" sz="1800" dirty="0" err="1" smtClean="0"/>
              <a:t>cô</a:t>
            </a:r>
            <a:r>
              <a:rPr lang="en-US" sz="1800" dirty="0" smtClean="0"/>
              <a:t> </a:t>
            </a:r>
            <a:r>
              <a:rPr lang="en-US" sz="1800" dirty="0" err="1" smtClean="0"/>
              <a:t>giáo</a:t>
            </a:r>
            <a:r>
              <a:rPr lang="en-US" sz="1800" dirty="0" smtClean="0"/>
              <a:t> </a:t>
            </a:r>
            <a:r>
              <a:rPr lang="en-US" sz="1800" dirty="0" err="1" smtClean="0"/>
              <a:t>hoặc</a:t>
            </a:r>
            <a:r>
              <a:rPr lang="en-US" sz="1800" dirty="0" smtClean="0"/>
              <a:t> </a:t>
            </a:r>
            <a:r>
              <a:rPr lang="en-US" sz="1800" dirty="0" err="1" smtClean="0"/>
              <a:t>hỏi</a:t>
            </a:r>
            <a:r>
              <a:rPr lang="en-US" sz="1800" dirty="0" smtClean="0"/>
              <a:t> </a:t>
            </a:r>
            <a:r>
              <a:rPr lang="en-US" sz="1800" dirty="0" err="1" smtClean="0"/>
              <a:t>các</a:t>
            </a:r>
            <a:r>
              <a:rPr lang="en-US" sz="1800" dirty="0" smtClean="0"/>
              <a:t> </a:t>
            </a:r>
            <a:r>
              <a:rPr lang="en-US" sz="1800" dirty="0" err="1" smtClean="0"/>
              <a:t>bạn</a:t>
            </a:r>
            <a:r>
              <a:rPr lang="en-US" sz="1800" dirty="0" smtClean="0"/>
              <a:t>. </a:t>
            </a:r>
            <a:r>
              <a:rPr lang="en-US" sz="1800" dirty="0" err="1" smtClean="0"/>
              <a:t>Buổi</a:t>
            </a:r>
            <a:r>
              <a:rPr lang="en-US" sz="1800" dirty="0" smtClean="0"/>
              <a:t> </a:t>
            </a:r>
            <a:r>
              <a:rPr lang="en-US" sz="1800" dirty="0" err="1" smtClean="0"/>
              <a:t>tối</a:t>
            </a:r>
            <a:r>
              <a:rPr lang="en-US" sz="1800" dirty="0" smtClean="0"/>
              <a:t> </a:t>
            </a:r>
            <a:r>
              <a:rPr lang="en-US" sz="1800" dirty="0" err="1" smtClean="0"/>
              <a:t>cháu</a:t>
            </a:r>
            <a:r>
              <a:rPr lang="en-US" sz="1800" dirty="0" smtClean="0"/>
              <a:t> </a:t>
            </a:r>
            <a:r>
              <a:rPr lang="en-US" sz="1800" dirty="0" err="1" smtClean="0"/>
              <a:t>học</a:t>
            </a:r>
            <a:r>
              <a:rPr lang="en-US" sz="1800" dirty="0" smtClean="0"/>
              <a:t> </a:t>
            </a:r>
            <a:r>
              <a:rPr lang="en-US" sz="1800" dirty="0" err="1" smtClean="0"/>
              <a:t>bài</a:t>
            </a:r>
            <a:r>
              <a:rPr lang="en-US" sz="1800" dirty="0" smtClean="0"/>
              <a:t>, </a:t>
            </a:r>
            <a:r>
              <a:rPr lang="en-US" sz="1800" dirty="0" err="1" smtClean="0"/>
              <a:t>làm</a:t>
            </a:r>
            <a:r>
              <a:rPr lang="en-US" sz="1800" dirty="0" smtClean="0"/>
              <a:t> </a:t>
            </a:r>
            <a:r>
              <a:rPr lang="en-US" sz="1800" dirty="0" err="1" smtClean="0"/>
              <a:t>bài</a:t>
            </a:r>
            <a:r>
              <a:rPr lang="en-US" sz="1800" dirty="0" smtClean="0"/>
              <a:t>. </a:t>
            </a:r>
            <a:r>
              <a:rPr lang="en-US" sz="1800" dirty="0" err="1" smtClean="0"/>
              <a:t>Sáng</a:t>
            </a:r>
            <a:r>
              <a:rPr lang="en-US" sz="1800" dirty="0" smtClean="0"/>
              <a:t> </a:t>
            </a:r>
            <a:r>
              <a:rPr lang="en-US" sz="1800" dirty="0" err="1" smtClean="0"/>
              <a:t>cháu</a:t>
            </a:r>
            <a:r>
              <a:rPr lang="en-US" sz="1800" dirty="0" smtClean="0"/>
              <a:t> </a:t>
            </a:r>
            <a:r>
              <a:rPr lang="en-US" sz="1800" dirty="0" err="1" smtClean="0"/>
              <a:t>dậy</a:t>
            </a:r>
            <a:r>
              <a:rPr lang="en-US" sz="1800" dirty="0" smtClean="0"/>
              <a:t> </a:t>
            </a:r>
            <a:r>
              <a:rPr lang="en-US" sz="1800" dirty="0" err="1" smtClean="0"/>
              <a:t>sớm</a:t>
            </a:r>
            <a:r>
              <a:rPr lang="en-US" sz="1800" dirty="0" smtClean="0"/>
              <a:t> </a:t>
            </a:r>
            <a:r>
              <a:rPr lang="en-US" sz="1800" dirty="0" err="1" smtClean="0"/>
              <a:t>xem</a:t>
            </a:r>
            <a:r>
              <a:rPr lang="en-US" sz="1800" dirty="0" smtClean="0"/>
              <a:t> </a:t>
            </a:r>
            <a:r>
              <a:rPr lang="en-US" sz="1800" dirty="0" err="1" smtClean="0"/>
              <a:t>lại</a:t>
            </a:r>
            <a:r>
              <a:rPr lang="en-US" sz="1800" dirty="0" smtClean="0"/>
              <a:t> </a:t>
            </a:r>
            <a:r>
              <a:rPr lang="en-US" sz="1800" dirty="0" err="1" smtClean="0"/>
              <a:t>các</a:t>
            </a:r>
            <a:r>
              <a:rPr lang="en-US" sz="1800" dirty="0" smtClean="0"/>
              <a:t> </a:t>
            </a:r>
            <a:r>
              <a:rPr lang="en-US" sz="1800" dirty="0" err="1" smtClean="0"/>
              <a:t>bài</a:t>
            </a:r>
            <a:r>
              <a:rPr lang="en-US" sz="1800" dirty="0" smtClean="0"/>
              <a:t> </a:t>
            </a:r>
            <a:r>
              <a:rPr lang="en-US" sz="1800" dirty="0" err="1" smtClean="0"/>
              <a:t>học</a:t>
            </a:r>
            <a:r>
              <a:rPr lang="en-US" sz="1800" dirty="0" smtClean="0"/>
              <a:t> </a:t>
            </a:r>
            <a:r>
              <a:rPr lang="en-US" sz="1800" dirty="0" err="1" smtClean="0"/>
              <a:t>thuộc</a:t>
            </a:r>
            <a:r>
              <a:rPr lang="en-US" sz="1800" dirty="0" smtClean="0"/>
              <a:t>.</a:t>
            </a:r>
          </a:p>
          <a:p>
            <a:pPr marL="0" indent="0">
              <a:buNone/>
            </a:pPr>
            <a:r>
              <a:rPr lang="en-US" sz="1800" dirty="0"/>
              <a:t> </a:t>
            </a:r>
            <a:r>
              <a:rPr lang="en-US" sz="1800" dirty="0" smtClean="0"/>
              <a:t>     </a:t>
            </a:r>
            <a:r>
              <a:rPr lang="en-US" sz="1800" dirty="0" err="1" smtClean="0"/>
              <a:t>Tính</a:t>
            </a:r>
            <a:r>
              <a:rPr lang="en-US" sz="1800" dirty="0" smtClean="0"/>
              <a:t> </a:t>
            </a:r>
            <a:r>
              <a:rPr lang="en-US" sz="1800" dirty="0" err="1" smtClean="0"/>
              <a:t>hồn</a:t>
            </a:r>
            <a:r>
              <a:rPr lang="en-US" sz="1800" dirty="0" smtClean="0"/>
              <a:t> </a:t>
            </a:r>
            <a:r>
              <a:rPr lang="en-US" sz="1800" dirty="0" err="1" smtClean="0"/>
              <a:t>nhiên</a:t>
            </a:r>
            <a:r>
              <a:rPr lang="en-US" sz="1800" dirty="0" smtClean="0"/>
              <a:t> </a:t>
            </a:r>
            <a:r>
              <a:rPr lang="en-US" sz="1800" dirty="0" err="1" smtClean="0"/>
              <a:t>nhưng</a:t>
            </a:r>
            <a:r>
              <a:rPr lang="en-US" sz="1800" dirty="0" smtClean="0"/>
              <a:t> </a:t>
            </a:r>
            <a:r>
              <a:rPr lang="en-US" sz="1800" dirty="0" err="1" smtClean="0"/>
              <a:t>tự</a:t>
            </a:r>
            <a:r>
              <a:rPr lang="en-US" sz="1800" dirty="0" smtClean="0"/>
              <a:t> tin </a:t>
            </a:r>
            <a:r>
              <a:rPr lang="en-US" sz="1800" dirty="0" err="1" smtClean="0"/>
              <a:t>và</a:t>
            </a:r>
            <a:r>
              <a:rPr lang="en-US" sz="1800" dirty="0" smtClean="0"/>
              <a:t> </a:t>
            </a:r>
            <a:r>
              <a:rPr lang="en-US" sz="1800" dirty="0" err="1" smtClean="0"/>
              <a:t>dáng</a:t>
            </a:r>
            <a:r>
              <a:rPr lang="en-US" sz="1800" dirty="0" smtClean="0"/>
              <a:t> </a:t>
            </a:r>
            <a:r>
              <a:rPr lang="en-US" sz="1800" dirty="0" err="1" smtClean="0"/>
              <a:t>vẻ</a:t>
            </a:r>
            <a:r>
              <a:rPr lang="en-US" sz="1800" dirty="0" smtClean="0"/>
              <a:t> </a:t>
            </a:r>
            <a:r>
              <a:rPr lang="en-US" sz="1800" dirty="0" err="1" smtClean="0"/>
              <a:t>tần</a:t>
            </a:r>
            <a:r>
              <a:rPr lang="en-US" sz="1800" dirty="0" smtClean="0"/>
              <a:t> </a:t>
            </a:r>
            <a:r>
              <a:rPr lang="en-US" sz="1800" dirty="0" err="1" smtClean="0"/>
              <a:t>tảo</a:t>
            </a:r>
            <a:r>
              <a:rPr lang="en-US" sz="1800" dirty="0" smtClean="0"/>
              <a:t> </a:t>
            </a:r>
            <a:r>
              <a:rPr lang="en-US" sz="1800" dirty="0" err="1" smtClean="0"/>
              <a:t>của</a:t>
            </a:r>
            <a:r>
              <a:rPr lang="en-US" sz="1800" dirty="0" smtClean="0"/>
              <a:t> </a:t>
            </a:r>
            <a:r>
              <a:rPr lang="en-US" sz="1800" dirty="0" err="1" smtClean="0"/>
              <a:t>cô</a:t>
            </a:r>
            <a:r>
              <a:rPr lang="en-US" sz="1800" dirty="0" smtClean="0"/>
              <a:t> </a:t>
            </a:r>
            <a:r>
              <a:rPr lang="en-US" sz="1800" dirty="0" err="1" smtClean="0"/>
              <a:t>bé</a:t>
            </a:r>
            <a:r>
              <a:rPr lang="en-US" sz="1800" dirty="0" smtClean="0"/>
              <a:t> </a:t>
            </a:r>
            <a:r>
              <a:rPr lang="en-US" sz="1800" dirty="0" err="1" smtClean="0"/>
              <a:t>khiến</a:t>
            </a:r>
            <a:r>
              <a:rPr lang="en-US" sz="1800" dirty="0" smtClean="0"/>
              <a:t> </a:t>
            </a:r>
            <a:r>
              <a:rPr lang="en-US" sz="1800" dirty="0" err="1" smtClean="0"/>
              <a:t>tôi</a:t>
            </a:r>
            <a:r>
              <a:rPr lang="en-US" sz="1800" dirty="0" smtClean="0"/>
              <a:t> </a:t>
            </a:r>
            <a:r>
              <a:rPr lang="en-US" sz="1800" dirty="0" err="1" smtClean="0"/>
              <a:t>vừa</a:t>
            </a:r>
            <a:r>
              <a:rPr lang="en-US" sz="1800" dirty="0" smtClean="0"/>
              <a:t> </a:t>
            </a:r>
            <a:r>
              <a:rPr lang="en-US" sz="1800" dirty="0" err="1" smtClean="0"/>
              <a:t>thương</a:t>
            </a:r>
            <a:r>
              <a:rPr lang="en-US" sz="1800" dirty="0" smtClean="0"/>
              <a:t> </a:t>
            </a:r>
            <a:r>
              <a:rPr lang="en-US" sz="1800" dirty="0" err="1" smtClean="0"/>
              <a:t>mến</a:t>
            </a:r>
            <a:r>
              <a:rPr lang="en-US" sz="1800" dirty="0" smtClean="0"/>
              <a:t>, </a:t>
            </a:r>
            <a:r>
              <a:rPr lang="en-US" sz="1800" dirty="0" err="1" smtClean="0"/>
              <a:t>vừa</a:t>
            </a:r>
            <a:r>
              <a:rPr lang="en-US" sz="1800" dirty="0" smtClean="0"/>
              <a:t> </a:t>
            </a:r>
            <a:r>
              <a:rPr lang="en-US" sz="1800" dirty="0" err="1" smtClean="0"/>
              <a:t>cảm</a:t>
            </a:r>
            <a:r>
              <a:rPr lang="en-US" sz="1800" dirty="0" smtClean="0"/>
              <a:t> </a:t>
            </a:r>
            <a:r>
              <a:rPr lang="en-US" sz="1800" dirty="0" err="1" smtClean="0"/>
              <a:t>phục</a:t>
            </a:r>
            <a:r>
              <a:rPr lang="en-US" sz="1800" dirty="0" smtClean="0"/>
              <a:t> </a:t>
            </a:r>
            <a:r>
              <a:rPr lang="en-US" sz="1800" dirty="0" err="1" smtClean="0"/>
              <a:t>em</a:t>
            </a:r>
            <a:r>
              <a:rPr lang="en-US" sz="1800" dirty="0" smtClean="0"/>
              <a:t>.</a:t>
            </a:r>
            <a:endParaRPr lang="en-US" sz="2000" dirty="0"/>
          </a:p>
        </p:txBody>
      </p:sp>
    </p:spTree>
    <p:extLst>
      <p:ext uri="{BB962C8B-B14F-4D97-AF65-F5344CB8AC3E}">
        <p14:creationId xmlns:p14="http://schemas.microsoft.com/office/powerpoint/2010/main" val="1534780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229600" cy="1143000"/>
          </a:xfrm>
        </p:spPr>
        <p:txBody>
          <a:bodyPr>
            <a:noAutofit/>
          </a:bodyPr>
          <a:lstStyle/>
          <a:p>
            <a:pPr algn="l"/>
            <a:r>
              <a:rPr lang="en-US" sz="3200" dirty="0" smtClean="0">
                <a:solidFill>
                  <a:srgbClr val="00B050"/>
                </a:solidFill>
                <a:latin typeface="Times New Roman" pitchFamily="18" charset="0"/>
                <a:cs typeface="Times New Roman" pitchFamily="18" charset="0"/>
              </a:rPr>
              <a:t>1. </a:t>
            </a:r>
            <a:r>
              <a:rPr lang="en-US" sz="3200" dirty="0" err="1" smtClean="0">
                <a:solidFill>
                  <a:srgbClr val="00B050"/>
                </a:solidFill>
                <a:latin typeface="Times New Roman" pitchFamily="18" charset="0"/>
                <a:cs typeface="Times New Roman" pitchFamily="18" charset="0"/>
              </a:rPr>
              <a:t>Thảo</a:t>
            </a:r>
            <a:r>
              <a:rPr lang="en-US" sz="3200" dirty="0" smtClean="0">
                <a:solidFill>
                  <a:srgbClr val="00B050"/>
                </a:solidFill>
                <a:latin typeface="Times New Roman" pitchFamily="18" charset="0"/>
                <a:cs typeface="Times New Roman" pitchFamily="18" charset="0"/>
              </a:rPr>
              <a:t> </a:t>
            </a:r>
            <a:r>
              <a:rPr lang="en-US" sz="3200" dirty="0" err="1" smtClean="0">
                <a:solidFill>
                  <a:srgbClr val="00B050"/>
                </a:solidFill>
                <a:latin typeface="Times New Roman" pitchFamily="18" charset="0"/>
                <a:cs typeface="Times New Roman" pitchFamily="18" charset="0"/>
              </a:rPr>
              <a:t>đã</a:t>
            </a:r>
            <a:r>
              <a:rPr lang="en-US" sz="3200" dirty="0" smtClean="0">
                <a:solidFill>
                  <a:srgbClr val="00B050"/>
                </a:solidFill>
                <a:latin typeface="Times New Roman" pitchFamily="18" charset="0"/>
                <a:cs typeface="Times New Roman" pitchFamily="18" charset="0"/>
              </a:rPr>
              <a:t> </a:t>
            </a:r>
            <a:r>
              <a:rPr lang="en-US" sz="3200" dirty="0" err="1" smtClean="0">
                <a:solidFill>
                  <a:srgbClr val="00B050"/>
                </a:solidFill>
                <a:latin typeface="Times New Roman" pitchFamily="18" charset="0"/>
                <a:cs typeface="Times New Roman" pitchFamily="18" charset="0"/>
              </a:rPr>
              <a:t>gặp</a:t>
            </a:r>
            <a:r>
              <a:rPr lang="en-US" sz="3200" dirty="0" smtClean="0">
                <a:solidFill>
                  <a:srgbClr val="00B050"/>
                </a:solidFill>
                <a:latin typeface="Times New Roman" pitchFamily="18" charset="0"/>
                <a:cs typeface="Times New Roman" pitchFamily="18" charset="0"/>
              </a:rPr>
              <a:t> </a:t>
            </a:r>
            <a:r>
              <a:rPr lang="en-US" sz="3200" dirty="0" err="1" smtClean="0">
                <a:solidFill>
                  <a:srgbClr val="00B050"/>
                </a:solidFill>
                <a:latin typeface="Times New Roman" pitchFamily="18" charset="0"/>
                <a:cs typeface="Times New Roman" pitchFamily="18" charset="0"/>
              </a:rPr>
              <a:t>khó</a:t>
            </a:r>
            <a:r>
              <a:rPr lang="en-US" sz="3200" dirty="0" smtClean="0">
                <a:solidFill>
                  <a:srgbClr val="00B050"/>
                </a:solidFill>
                <a:latin typeface="Times New Roman" pitchFamily="18" charset="0"/>
                <a:cs typeface="Times New Roman" pitchFamily="18" charset="0"/>
              </a:rPr>
              <a:t> </a:t>
            </a:r>
            <a:r>
              <a:rPr lang="en-US" sz="3200" dirty="0" err="1" smtClean="0">
                <a:solidFill>
                  <a:srgbClr val="00B050"/>
                </a:solidFill>
                <a:latin typeface="Times New Roman" pitchFamily="18" charset="0"/>
                <a:cs typeface="Times New Roman" pitchFamily="18" charset="0"/>
              </a:rPr>
              <a:t>khăn</a:t>
            </a:r>
            <a:r>
              <a:rPr lang="en-US" sz="3200" dirty="0" smtClean="0">
                <a:solidFill>
                  <a:srgbClr val="00B050"/>
                </a:solidFill>
                <a:latin typeface="Times New Roman" pitchFamily="18" charset="0"/>
                <a:cs typeface="Times New Roman" pitchFamily="18" charset="0"/>
              </a:rPr>
              <a:t> </a:t>
            </a:r>
            <a:r>
              <a:rPr lang="en-US" sz="3200" dirty="0" err="1" smtClean="0">
                <a:solidFill>
                  <a:srgbClr val="00B050"/>
                </a:solidFill>
                <a:latin typeface="Times New Roman" pitchFamily="18" charset="0"/>
                <a:cs typeface="Times New Roman" pitchFamily="18" charset="0"/>
              </a:rPr>
              <a:t>gì</a:t>
            </a:r>
            <a:r>
              <a:rPr lang="en-US" sz="3200" dirty="0" smtClean="0">
                <a:solidFill>
                  <a:srgbClr val="00B050"/>
                </a:solidFill>
                <a:latin typeface="Times New Roman" pitchFamily="18" charset="0"/>
                <a:cs typeface="Times New Roman" pitchFamily="18" charset="0"/>
              </a:rPr>
              <a:t> </a:t>
            </a:r>
            <a:r>
              <a:rPr lang="en-US" sz="3200" dirty="0" err="1" smtClean="0">
                <a:solidFill>
                  <a:srgbClr val="00B050"/>
                </a:solidFill>
                <a:latin typeface="Times New Roman" pitchFamily="18" charset="0"/>
                <a:cs typeface="Times New Roman" pitchFamily="18" charset="0"/>
              </a:rPr>
              <a:t>trong</a:t>
            </a:r>
            <a:r>
              <a:rPr lang="en-US" sz="3200" dirty="0" smtClean="0">
                <a:solidFill>
                  <a:srgbClr val="00B050"/>
                </a:solidFill>
                <a:latin typeface="Times New Roman" pitchFamily="18" charset="0"/>
                <a:cs typeface="Times New Roman" pitchFamily="18" charset="0"/>
              </a:rPr>
              <a:t> </a:t>
            </a:r>
            <a:r>
              <a:rPr lang="en-US" sz="3200" dirty="0" err="1" smtClean="0">
                <a:solidFill>
                  <a:srgbClr val="00B050"/>
                </a:solidFill>
                <a:latin typeface="Times New Roman" pitchFamily="18" charset="0"/>
                <a:cs typeface="Times New Roman" pitchFamily="18" charset="0"/>
              </a:rPr>
              <a:t>học</a:t>
            </a:r>
            <a:r>
              <a:rPr lang="en-US" sz="3200" dirty="0" smtClean="0">
                <a:solidFill>
                  <a:srgbClr val="00B050"/>
                </a:solidFill>
                <a:latin typeface="Times New Roman" pitchFamily="18" charset="0"/>
                <a:cs typeface="Times New Roman" pitchFamily="18" charset="0"/>
              </a:rPr>
              <a:t> </a:t>
            </a:r>
            <a:r>
              <a:rPr lang="en-US" sz="3200" dirty="0" err="1" smtClean="0">
                <a:solidFill>
                  <a:srgbClr val="00B050"/>
                </a:solidFill>
                <a:latin typeface="Times New Roman" pitchFamily="18" charset="0"/>
                <a:cs typeface="Times New Roman" pitchFamily="18" charset="0"/>
              </a:rPr>
              <a:t>tập</a:t>
            </a:r>
            <a:r>
              <a:rPr lang="en-US" sz="3200" dirty="0">
                <a:solidFill>
                  <a:srgbClr val="00B050"/>
                </a:solidFill>
                <a:latin typeface="Times New Roman" pitchFamily="18" charset="0"/>
                <a:cs typeface="Times New Roman" pitchFamily="18" charset="0"/>
              </a:rPr>
              <a:t> </a:t>
            </a:r>
            <a:r>
              <a:rPr lang="en-US" sz="3200" dirty="0" err="1" smtClean="0">
                <a:solidFill>
                  <a:srgbClr val="00B050"/>
                </a:solidFill>
                <a:latin typeface="Times New Roman" pitchFamily="18" charset="0"/>
                <a:cs typeface="Times New Roman" pitchFamily="18" charset="0"/>
              </a:rPr>
              <a:t>và</a:t>
            </a:r>
            <a:r>
              <a:rPr lang="en-US" sz="3200" dirty="0" smtClean="0">
                <a:solidFill>
                  <a:srgbClr val="00B050"/>
                </a:solidFill>
                <a:latin typeface="Times New Roman" pitchFamily="18" charset="0"/>
                <a:cs typeface="Times New Roman" pitchFamily="18" charset="0"/>
              </a:rPr>
              <a:t> </a:t>
            </a:r>
            <a:r>
              <a:rPr lang="en-US" sz="3200" dirty="0" err="1" smtClean="0">
                <a:solidFill>
                  <a:srgbClr val="00B050"/>
                </a:solidFill>
                <a:latin typeface="Times New Roman" pitchFamily="18" charset="0"/>
                <a:cs typeface="Times New Roman" pitchFamily="18" charset="0"/>
              </a:rPr>
              <a:t>trong</a:t>
            </a:r>
            <a:r>
              <a:rPr lang="en-US" sz="3200" dirty="0" smtClean="0">
                <a:solidFill>
                  <a:srgbClr val="00B050"/>
                </a:solidFill>
                <a:latin typeface="Times New Roman" pitchFamily="18" charset="0"/>
                <a:cs typeface="Times New Roman" pitchFamily="18" charset="0"/>
              </a:rPr>
              <a:t> </a:t>
            </a:r>
            <a:r>
              <a:rPr lang="en-US" sz="3200" dirty="0" err="1" smtClean="0">
                <a:solidFill>
                  <a:srgbClr val="00B050"/>
                </a:solidFill>
                <a:latin typeface="Times New Roman" pitchFamily="18" charset="0"/>
                <a:cs typeface="Times New Roman" pitchFamily="18" charset="0"/>
              </a:rPr>
              <a:t>cuộc</a:t>
            </a:r>
            <a:r>
              <a:rPr lang="en-US" sz="3200" dirty="0" smtClean="0">
                <a:solidFill>
                  <a:srgbClr val="00B050"/>
                </a:solidFill>
                <a:latin typeface="Times New Roman" pitchFamily="18" charset="0"/>
                <a:cs typeface="Times New Roman" pitchFamily="18" charset="0"/>
              </a:rPr>
              <a:t> </a:t>
            </a:r>
            <a:r>
              <a:rPr lang="en-US" sz="3200" dirty="0" err="1" smtClean="0">
                <a:solidFill>
                  <a:srgbClr val="00B050"/>
                </a:solidFill>
                <a:latin typeface="Times New Roman" pitchFamily="18" charset="0"/>
                <a:cs typeface="Times New Roman" pitchFamily="18" charset="0"/>
              </a:rPr>
              <a:t>sống</a:t>
            </a:r>
            <a:r>
              <a:rPr lang="en-US" sz="3200" dirty="0" smtClean="0">
                <a:solidFill>
                  <a:srgbClr val="00B050"/>
                </a:solidFill>
                <a:latin typeface="Times New Roman" pitchFamily="18" charset="0"/>
                <a:cs typeface="Times New Roman" pitchFamily="18" charset="0"/>
              </a:rPr>
              <a:t> </a:t>
            </a:r>
            <a:r>
              <a:rPr lang="en-US" sz="3200" dirty="0" err="1" smtClean="0">
                <a:solidFill>
                  <a:srgbClr val="00B050"/>
                </a:solidFill>
                <a:latin typeface="Times New Roman" pitchFamily="18" charset="0"/>
                <a:cs typeface="Times New Roman" pitchFamily="18" charset="0"/>
              </a:rPr>
              <a:t>hằng</a:t>
            </a:r>
            <a:r>
              <a:rPr lang="en-US" sz="3200" dirty="0" smtClean="0">
                <a:solidFill>
                  <a:srgbClr val="00B050"/>
                </a:solidFill>
                <a:latin typeface="Times New Roman" pitchFamily="18" charset="0"/>
                <a:cs typeface="Times New Roman" pitchFamily="18" charset="0"/>
              </a:rPr>
              <a:t> </a:t>
            </a:r>
            <a:r>
              <a:rPr lang="en-US" sz="3200" dirty="0" err="1" smtClean="0">
                <a:solidFill>
                  <a:srgbClr val="00B050"/>
                </a:solidFill>
                <a:latin typeface="Times New Roman" pitchFamily="18" charset="0"/>
                <a:cs typeface="Times New Roman" pitchFamily="18" charset="0"/>
              </a:rPr>
              <a:t>ngày</a:t>
            </a:r>
            <a:r>
              <a:rPr lang="en-US" sz="3200" dirty="0" smtClean="0">
                <a:solidFill>
                  <a:srgbClr val="00B050"/>
                </a:solidFill>
                <a:latin typeface="Times New Roman" pitchFamily="18" charset="0"/>
                <a:cs typeface="Times New Roman" pitchFamily="18" charset="0"/>
              </a:rPr>
              <a:t>?</a:t>
            </a:r>
            <a:endParaRPr lang="en-US" sz="3200"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990600" y="1828800"/>
            <a:ext cx="8001000" cy="2590800"/>
          </a:xfrm>
        </p:spPr>
        <p:txBody>
          <a:bodyPr>
            <a:normAutofit/>
          </a:bodyPr>
          <a:lstStyle/>
          <a:p>
            <a:r>
              <a:rPr lang="vi-VN" sz="2800" dirty="0" smtClean="0">
                <a:solidFill>
                  <a:srgbClr val="FFC000"/>
                </a:solidFill>
                <a:latin typeface="Times New Roman" pitchFamily="18" charset="0"/>
                <a:cs typeface="Times New Roman" pitchFamily="18" charset="0"/>
              </a:rPr>
              <a:t>Nhà </a:t>
            </a:r>
            <a:r>
              <a:rPr lang="vi-VN" sz="2800" dirty="0">
                <a:solidFill>
                  <a:srgbClr val="FFC000"/>
                </a:solidFill>
                <a:latin typeface="Times New Roman" pitchFamily="18" charset="0"/>
                <a:cs typeface="Times New Roman" pitchFamily="18" charset="0"/>
              </a:rPr>
              <a:t>ở xa trường. </a:t>
            </a:r>
            <a:endParaRPr lang="vi-VN" sz="2800" b="0" dirty="0" smtClean="0">
              <a:solidFill>
                <a:srgbClr val="FFC000"/>
              </a:solidFill>
              <a:effectLst/>
              <a:latin typeface="Times New Roman" pitchFamily="18" charset="0"/>
              <a:cs typeface="Times New Roman" pitchFamily="18" charset="0"/>
            </a:endParaRPr>
          </a:p>
          <a:p>
            <a:r>
              <a:rPr lang="vi-VN" sz="2800" dirty="0" smtClean="0">
                <a:solidFill>
                  <a:srgbClr val="FFC000"/>
                </a:solidFill>
                <a:latin typeface="Times New Roman" pitchFamily="18" charset="0"/>
                <a:cs typeface="Times New Roman" pitchFamily="18" charset="0"/>
              </a:rPr>
              <a:t>N</a:t>
            </a:r>
            <a:r>
              <a:rPr lang="en-US" sz="2800" dirty="0" smtClean="0">
                <a:solidFill>
                  <a:srgbClr val="FFC000"/>
                </a:solidFill>
                <a:latin typeface="Times New Roman" pitchFamily="18" charset="0"/>
                <a:cs typeface="Times New Roman" pitchFamily="18" charset="0"/>
              </a:rPr>
              <a:t>h</a:t>
            </a:r>
            <a:r>
              <a:rPr lang="vi-VN" sz="2800" dirty="0" smtClean="0">
                <a:solidFill>
                  <a:srgbClr val="FFC000"/>
                </a:solidFill>
                <a:latin typeface="Times New Roman" pitchFamily="18" charset="0"/>
                <a:cs typeface="Times New Roman" pitchFamily="18" charset="0"/>
              </a:rPr>
              <a:t>à </a:t>
            </a:r>
            <a:r>
              <a:rPr lang="vi-VN" sz="2800" dirty="0">
                <a:solidFill>
                  <a:srgbClr val="FFC000"/>
                </a:solidFill>
                <a:latin typeface="Times New Roman" pitchFamily="18" charset="0"/>
                <a:cs typeface="Times New Roman" pitchFamily="18" charset="0"/>
              </a:rPr>
              <a:t>nghèo, bố mẹ lại đau yếu, Thảo phải làm nhiều việc nhà giúp bố mẹ</a:t>
            </a:r>
            <a:r>
              <a:rPr lang="vi-VN" sz="2800" dirty="0" smtClean="0">
                <a:solidFill>
                  <a:srgbClr val="FFC000"/>
                </a:solidFill>
                <a:latin typeface="Times New Roman" pitchFamily="18" charset="0"/>
                <a:cs typeface="Times New Roman" pitchFamily="18" charset="0"/>
              </a:rPr>
              <a:t>.</a:t>
            </a:r>
            <a:br>
              <a:rPr lang="vi-VN" sz="2800" dirty="0" smtClean="0">
                <a:solidFill>
                  <a:srgbClr val="FFC000"/>
                </a:solidFill>
                <a:latin typeface="Times New Roman" pitchFamily="18" charset="0"/>
                <a:cs typeface="Times New Roman" pitchFamily="18" charset="0"/>
              </a:rPr>
            </a:br>
            <a:endParaRPr lang="en-US" sz="2800" dirty="0">
              <a:solidFill>
                <a:srgbClr val="FFC000"/>
              </a:solidFill>
              <a:latin typeface="Times New Roman" pitchFamily="18" charset="0"/>
              <a:cs typeface="Times New Roman" pitchFamily="18" charset="0"/>
            </a:endParaRPr>
          </a:p>
        </p:txBody>
      </p:sp>
    </p:spTree>
    <p:extLst>
      <p:ext uri="{BB962C8B-B14F-4D97-AF65-F5344CB8AC3E}">
        <p14:creationId xmlns:p14="http://schemas.microsoft.com/office/powerpoint/2010/main" val="61143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Autofit/>
          </a:bodyPr>
          <a:lstStyle/>
          <a:p>
            <a:pPr algn="l"/>
            <a:r>
              <a:rPr lang="en-US" sz="3200" dirty="0" smtClean="0">
                <a:solidFill>
                  <a:schemeClr val="accent2">
                    <a:lumMod val="75000"/>
                  </a:schemeClr>
                </a:solidFill>
                <a:latin typeface="Times New Roman" pitchFamily="18" charset="0"/>
                <a:cs typeface="Times New Roman" pitchFamily="18" charset="0"/>
              </a:rPr>
              <a:t>2. </a:t>
            </a:r>
            <a:r>
              <a:rPr lang="en-US" sz="3200" dirty="0" err="1" smtClean="0">
                <a:solidFill>
                  <a:schemeClr val="accent2">
                    <a:lumMod val="75000"/>
                  </a:schemeClr>
                </a:solidFill>
                <a:latin typeface="Times New Roman" pitchFamily="18" charset="0"/>
                <a:cs typeface="Times New Roman" pitchFamily="18" charset="0"/>
              </a:rPr>
              <a:t>Trong</a:t>
            </a:r>
            <a:r>
              <a:rPr lang="en-US" sz="3200" dirty="0" smtClean="0">
                <a:solidFill>
                  <a:schemeClr val="accent2">
                    <a:lumMod val="75000"/>
                  </a:schemeClr>
                </a:solidFill>
                <a:latin typeface="Times New Roman" pitchFamily="18" charset="0"/>
                <a:cs typeface="Times New Roman" pitchFamily="18" charset="0"/>
              </a:rPr>
              <a:t> </a:t>
            </a:r>
            <a:r>
              <a:rPr lang="en-US" sz="3200" dirty="0" err="1" smtClean="0">
                <a:solidFill>
                  <a:schemeClr val="accent2">
                    <a:lumMod val="75000"/>
                  </a:schemeClr>
                </a:solidFill>
                <a:latin typeface="Times New Roman" pitchFamily="18" charset="0"/>
                <a:cs typeface="Times New Roman" pitchFamily="18" charset="0"/>
              </a:rPr>
              <a:t>hoàn</a:t>
            </a:r>
            <a:r>
              <a:rPr lang="en-US" sz="3200" dirty="0" smtClean="0">
                <a:solidFill>
                  <a:schemeClr val="accent2">
                    <a:lumMod val="75000"/>
                  </a:schemeClr>
                </a:solidFill>
                <a:latin typeface="Times New Roman" pitchFamily="18" charset="0"/>
                <a:cs typeface="Times New Roman" pitchFamily="18" charset="0"/>
              </a:rPr>
              <a:t> </a:t>
            </a:r>
            <a:r>
              <a:rPr lang="en-US" sz="3200" dirty="0" err="1" smtClean="0">
                <a:solidFill>
                  <a:schemeClr val="accent2">
                    <a:lumMod val="75000"/>
                  </a:schemeClr>
                </a:solidFill>
                <a:latin typeface="Times New Roman" pitchFamily="18" charset="0"/>
                <a:cs typeface="Times New Roman" pitchFamily="18" charset="0"/>
              </a:rPr>
              <a:t>cảnh</a:t>
            </a:r>
            <a:r>
              <a:rPr lang="en-US" sz="3200" dirty="0" smtClean="0">
                <a:solidFill>
                  <a:schemeClr val="accent2">
                    <a:lumMod val="75000"/>
                  </a:schemeClr>
                </a:solidFill>
                <a:latin typeface="Times New Roman" pitchFamily="18" charset="0"/>
                <a:cs typeface="Times New Roman" pitchFamily="18" charset="0"/>
              </a:rPr>
              <a:t> </a:t>
            </a:r>
            <a:r>
              <a:rPr lang="en-US" sz="3200" dirty="0" err="1" smtClean="0">
                <a:solidFill>
                  <a:schemeClr val="accent2">
                    <a:lumMod val="75000"/>
                  </a:schemeClr>
                </a:solidFill>
                <a:latin typeface="Times New Roman" pitchFamily="18" charset="0"/>
                <a:cs typeface="Times New Roman" pitchFamily="18" charset="0"/>
              </a:rPr>
              <a:t>khó</a:t>
            </a:r>
            <a:r>
              <a:rPr lang="en-US" sz="3200" dirty="0" smtClean="0">
                <a:solidFill>
                  <a:schemeClr val="accent2">
                    <a:lumMod val="75000"/>
                  </a:schemeClr>
                </a:solidFill>
                <a:latin typeface="Times New Roman" pitchFamily="18" charset="0"/>
                <a:cs typeface="Times New Roman" pitchFamily="18" charset="0"/>
              </a:rPr>
              <a:t> </a:t>
            </a:r>
            <a:r>
              <a:rPr lang="en-US" sz="3200" dirty="0" err="1" smtClean="0">
                <a:solidFill>
                  <a:schemeClr val="accent2">
                    <a:lumMod val="75000"/>
                  </a:schemeClr>
                </a:solidFill>
                <a:latin typeface="Times New Roman" pitchFamily="18" charset="0"/>
                <a:cs typeface="Times New Roman" pitchFamily="18" charset="0"/>
              </a:rPr>
              <a:t>khăn</a:t>
            </a:r>
            <a:r>
              <a:rPr lang="en-US" sz="3200" dirty="0" smtClean="0">
                <a:solidFill>
                  <a:schemeClr val="accent2">
                    <a:lumMod val="75000"/>
                  </a:schemeClr>
                </a:solidFill>
                <a:latin typeface="Times New Roman" pitchFamily="18" charset="0"/>
                <a:cs typeface="Times New Roman" pitchFamily="18" charset="0"/>
              </a:rPr>
              <a:t> </a:t>
            </a:r>
            <a:r>
              <a:rPr lang="en-US" sz="3200" dirty="0" err="1" smtClean="0">
                <a:solidFill>
                  <a:schemeClr val="accent2">
                    <a:lumMod val="75000"/>
                  </a:schemeClr>
                </a:solidFill>
                <a:latin typeface="Times New Roman" pitchFamily="18" charset="0"/>
                <a:cs typeface="Times New Roman" pitchFamily="18" charset="0"/>
              </a:rPr>
              <a:t>như</a:t>
            </a:r>
            <a:r>
              <a:rPr lang="en-US" sz="3200" dirty="0" smtClean="0">
                <a:solidFill>
                  <a:schemeClr val="accent2">
                    <a:lumMod val="75000"/>
                  </a:schemeClr>
                </a:solidFill>
                <a:latin typeface="Times New Roman" pitchFamily="18" charset="0"/>
                <a:cs typeface="Times New Roman" pitchFamily="18" charset="0"/>
              </a:rPr>
              <a:t> </a:t>
            </a:r>
            <a:r>
              <a:rPr lang="en-US" sz="3200" dirty="0" err="1" smtClean="0">
                <a:solidFill>
                  <a:schemeClr val="accent2">
                    <a:lumMod val="75000"/>
                  </a:schemeClr>
                </a:solidFill>
                <a:latin typeface="Times New Roman" pitchFamily="18" charset="0"/>
                <a:cs typeface="Times New Roman" pitchFamily="18" charset="0"/>
              </a:rPr>
              <a:t>vậy</a:t>
            </a:r>
            <a:r>
              <a:rPr lang="en-US" sz="3200" dirty="0" smtClean="0">
                <a:solidFill>
                  <a:schemeClr val="accent2">
                    <a:lumMod val="75000"/>
                  </a:schemeClr>
                </a:solidFill>
                <a:latin typeface="Times New Roman" pitchFamily="18" charset="0"/>
                <a:cs typeface="Times New Roman" pitchFamily="18" charset="0"/>
              </a:rPr>
              <a:t>, </a:t>
            </a:r>
            <a:r>
              <a:rPr lang="en-US" sz="3200" dirty="0" err="1" smtClean="0">
                <a:solidFill>
                  <a:schemeClr val="accent2">
                    <a:lumMod val="75000"/>
                  </a:schemeClr>
                </a:solidFill>
                <a:latin typeface="Times New Roman" pitchFamily="18" charset="0"/>
                <a:cs typeface="Times New Roman" pitchFamily="18" charset="0"/>
              </a:rPr>
              <a:t>bằng</a:t>
            </a:r>
            <a:r>
              <a:rPr lang="en-US" sz="3200" dirty="0" smtClean="0">
                <a:solidFill>
                  <a:schemeClr val="accent2">
                    <a:lumMod val="75000"/>
                  </a:schemeClr>
                </a:solidFill>
                <a:latin typeface="Times New Roman" pitchFamily="18" charset="0"/>
                <a:cs typeface="Times New Roman" pitchFamily="18" charset="0"/>
              </a:rPr>
              <a:t> </a:t>
            </a:r>
            <a:r>
              <a:rPr lang="en-US" sz="3200" dirty="0" err="1" smtClean="0">
                <a:solidFill>
                  <a:schemeClr val="accent2">
                    <a:lumMod val="75000"/>
                  </a:schemeClr>
                </a:solidFill>
                <a:latin typeface="Times New Roman" pitchFamily="18" charset="0"/>
                <a:cs typeface="Times New Roman" pitchFamily="18" charset="0"/>
              </a:rPr>
              <a:t>cách</a:t>
            </a:r>
            <a:r>
              <a:rPr lang="en-US" sz="3200" dirty="0" smtClean="0">
                <a:solidFill>
                  <a:schemeClr val="accent2">
                    <a:lumMod val="75000"/>
                  </a:schemeClr>
                </a:solidFill>
                <a:latin typeface="Times New Roman" pitchFamily="18" charset="0"/>
                <a:cs typeface="Times New Roman" pitchFamily="18" charset="0"/>
              </a:rPr>
              <a:t> </a:t>
            </a:r>
            <a:r>
              <a:rPr lang="en-US" sz="3200" dirty="0" err="1" smtClean="0">
                <a:solidFill>
                  <a:schemeClr val="accent2">
                    <a:lumMod val="75000"/>
                  </a:schemeClr>
                </a:solidFill>
                <a:latin typeface="Times New Roman" pitchFamily="18" charset="0"/>
                <a:cs typeface="Times New Roman" pitchFamily="18" charset="0"/>
              </a:rPr>
              <a:t>nào</a:t>
            </a:r>
            <a:r>
              <a:rPr lang="en-US" sz="3200" dirty="0" smtClean="0">
                <a:solidFill>
                  <a:schemeClr val="accent2">
                    <a:lumMod val="75000"/>
                  </a:schemeClr>
                </a:solidFill>
                <a:latin typeface="Times New Roman" pitchFamily="18" charset="0"/>
                <a:cs typeface="Times New Roman" pitchFamily="18" charset="0"/>
              </a:rPr>
              <a:t> </a:t>
            </a:r>
            <a:r>
              <a:rPr lang="en-US" sz="3200" dirty="0" err="1" smtClean="0">
                <a:solidFill>
                  <a:schemeClr val="accent2">
                    <a:lumMod val="75000"/>
                  </a:schemeClr>
                </a:solidFill>
                <a:latin typeface="Times New Roman" pitchFamily="18" charset="0"/>
                <a:cs typeface="Times New Roman" pitchFamily="18" charset="0"/>
              </a:rPr>
              <a:t>Thảo</a:t>
            </a:r>
            <a:r>
              <a:rPr lang="en-US" sz="3200" dirty="0" smtClean="0">
                <a:solidFill>
                  <a:schemeClr val="accent2">
                    <a:lumMod val="75000"/>
                  </a:schemeClr>
                </a:solidFill>
                <a:latin typeface="Times New Roman" pitchFamily="18" charset="0"/>
                <a:cs typeface="Times New Roman" pitchFamily="18" charset="0"/>
              </a:rPr>
              <a:t> </a:t>
            </a:r>
            <a:r>
              <a:rPr lang="en-US" sz="3200" dirty="0" err="1" smtClean="0">
                <a:solidFill>
                  <a:schemeClr val="accent2">
                    <a:lumMod val="75000"/>
                  </a:schemeClr>
                </a:solidFill>
                <a:latin typeface="Times New Roman" pitchFamily="18" charset="0"/>
                <a:cs typeface="Times New Roman" pitchFamily="18" charset="0"/>
              </a:rPr>
              <a:t>vẫn</a:t>
            </a:r>
            <a:r>
              <a:rPr lang="en-US" sz="3200" dirty="0" smtClean="0">
                <a:solidFill>
                  <a:schemeClr val="accent2">
                    <a:lumMod val="75000"/>
                  </a:schemeClr>
                </a:solidFill>
                <a:latin typeface="Times New Roman" pitchFamily="18" charset="0"/>
                <a:cs typeface="Times New Roman" pitchFamily="18" charset="0"/>
              </a:rPr>
              <a:t> </a:t>
            </a:r>
            <a:r>
              <a:rPr lang="en-US" sz="3200" dirty="0" err="1" smtClean="0">
                <a:solidFill>
                  <a:schemeClr val="accent2">
                    <a:lumMod val="75000"/>
                  </a:schemeClr>
                </a:solidFill>
                <a:latin typeface="Times New Roman" pitchFamily="18" charset="0"/>
                <a:cs typeface="Times New Roman" pitchFamily="18" charset="0"/>
              </a:rPr>
              <a:t>học</a:t>
            </a:r>
            <a:r>
              <a:rPr lang="en-US" sz="3200" dirty="0" smtClean="0">
                <a:solidFill>
                  <a:schemeClr val="accent2">
                    <a:lumMod val="75000"/>
                  </a:schemeClr>
                </a:solidFill>
                <a:latin typeface="Times New Roman" pitchFamily="18" charset="0"/>
                <a:cs typeface="Times New Roman" pitchFamily="18" charset="0"/>
              </a:rPr>
              <a:t> </a:t>
            </a:r>
            <a:r>
              <a:rPr lang="en-US" sz="3200" dirty="0" err="1" smtClean="0">
                <a:solidFill>
                  <a:schemeClr val="accent2">
                    <a:lumMod val="75000"/>
                  </a:schemeClr>
                </a:solidFill>
                <a:latin typeface="Times New Roman" pitchFamily="18" charset="0"/>
                <a:cs typeface="Times New Roman" pitchFamily="18" charset="0"/>
              </a:rPr>
              <a:t>tốt</a:t>
            </a:r>
            <a:r>
              <a:rPr lang="en-US" sz="3200" dirty="0" smtClean="0">
                <a:solidFill>
                  <a:schemeClr val="accent2">
                    <a:lumMod val="75000"/>
                  </a:schemeClr>
                </a:solidFill>
                <a:latin typeface="Times New Roman" pitchFamily="18" charset="0"/>
                <a:cs typeface="Times New Roman" pitchFamily="18" charset="0"/>
              </a:rPr>
              <a:t>?</a:t>
            </a:r>
            <a:endParaRPr lang="en-US" sz="3200" dirty="0">
              <a:solidFill>
                <a:schemeClr val="accent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685800" y="2895600"/>
            <a:ext cx="8229600" cy="1752600"/>
          </a:xfrm>
        </p:spPr>
        <p:txBody>
          <a:bodyPr>
            <a:normAutofit lnSpcReduction="10000"/>
          </a:bodyPr>
          <a:lstStyle/>
          <a:p>
            <a:r>
              <a:rPr lang="en-US" sz="2800" dirty="0" smtClean="0">
                <a:solidFill>
                  <a:schemeClr val="accent6">
                    <a:lumMod val="75000"/>
                  </a:schemeClr>
                </a:solidFill>
                <a:latin typeface="Times New Roman" pitchFamily="18" charset="0"/>
                <a:cs typeface="Times New Roman" pitchFamily="18" charset="0"/>
              </a:rPr>
              <a:t>Ở </a:t>
            </a:r>
            <a:r>
              <a:rPr lang="en-US" sz="2800" dirty="0" err="1">
                <a:solidFill>
                  <a:schemeClr val="accent6">
                    <a:lumMod val="75000"/>
                  </a:schemeClr>
                </a:solidFill>
                <a:latin typeface="Times New Roman" pitchFamily="18" charset="0"/>
                <a:cs typeface="Times New Roman" pitchFamily="18" charset="0"/>
              </a:rPr>
              <a:t>lớp</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Thảo</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tập</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trung</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học</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tập</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chỗ</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nào</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không</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hiểu</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hỏi</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cô</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giáo</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hoặc</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các</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bạn</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Buổi</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tối</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học</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bài</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làm</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bài</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Sáng</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dậy</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sớm</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học</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các</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bài</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thuộc</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lòng</a:t>
            </a:r>
            <a:r>
              <a:rPr lang="en-US" sz="2800" dirty="0">
                <a:solidFill>
                  <a:schemeClr val="accent6">
                    <a:lumMod val="75000"/>
                  </a:schemeClr>
                </a:solidFill>
                <a:latin typeface="Times New Roman" pitchFamily="18" charset="0"/>
                <a:cs typeface="Times New Roman" pitchFamily="18" charset="0"/>
              </a:rPr>
              <a:t>. </a:t>
            </a:r>
            <a:r>
              <a:rPr lang="en-US" sz="2800" b="0" dirty="0" smtClean="0">
                <a:solidFill>
                  <a:schemeClr val="accent6">
                    <a:lumMod val="75000"/>
                  </a:schemeClr>
                </a:solidFill>
                <a:effectLst/>
                <a:latin typeface="Times New Roman" pitchFamily="18" charset="0"/>
                <a:cs typeface="Times New Roman" pitchFamily="18" charset="0"/>
              </a:rPr>
              <a:t/>
            </a:r>
            <a:br>
              <a:rPr lang="en-US" sz="2800" b="0" dirty="0" smtClean="0">
                <a:solidFill>
                  <a:schemeClr val="accent6">
                    <a:lumMod val="75000"/>
                  </a:schemeClr>
                </a:solidFill>
                <a:effectLst/>
                <a:latin typeface="Times New Roman" pitchFamily="18" charset="0"/>
                <a:cs typeface="Times New Roman" pitchFamily="18" charset="0"/>
              </a:rPr>
            </a:br>
            <a:endParaRPr lang="en-US" sz="2800" dirty="0">
              <a:solidFill>
                <a:schemeClr val="accent6">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72002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743200"/>
            <a:ext cx="8077200" cy="2895600"/>
          </a:xfrm>
        </p:spPr>
        <p:txBody>
          <a:bodyPr>
            <a:normAutofit lnSpcReduction="10000"/>
          </a:bodyPr>
          <a:lstStyle/>
          <a:p>
            <a:pPr marL="0" indent="0">
              <a:buNone/>
            </a:pPr>
            <a:r>
              <a:rPr lang="vi-VN" b="1" i="1" dirty="0"/>
              <a:t>Bạn Thảo đã gặp rất nhiều khó khăn trong học tập và trong cuộc sống, song Thảo đã biết cách khắc phục, vượt qua, vượt lên học giỏi. Chúng ta cần học tập tinh thần vượt khó của bạn. </a:t>
            </a:r>
            <a:r>
              <a:rPr lang="vi-VN" dirty="0" smtClean="0"/>
              <a:t/>
            </a:r>
            <a:br>
              <a:rPr lang="vi-VN" dirty="0" smtClean="0"/>
            </a:br>
            <a:endParaRPr lang="en-US" dirty="0"/>
          </a:p>
        </p:txBody>
      </p:sp>
    </p:spTree>
    <p:extLst>
      <p:ext uri="{BB962C8B-B14F-4D97-AF65-F5344CB8AC3E}">
        <p14:creationId xmlns:p14="http://schemas.microsoft.com/office/powerpoint/2010/main" val="1172115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600"/>
            <a:ext cx="7543800" cy="1143000"/>
          </a:xfrm>
        </p:spPr>
        <p:txBody>
          <a:bodyPr>
            <a:noAutofit/>
          </a:bodyPr>
          <a:lstStyle/>
          <a:p>
            <a:pPr algn="l"/>
            <a:r>
              <a:rPr lang="en-US" sz="3200" dirty="0" smtClean="0">
                <a:solidFill>
                  <a:schemeClr val="accent6">
                    <a:lumMod val="50000"/>
                  </a:schemeClr>
                </a:solidFill>
                <a:latin typeface="Times New Roman" pitchFamily="18" charset="0"/>
                <a:cs typeface="Times New Roman" pitchFamily="18" charset="0"/>
              </a:rPr>
              <a:t>3. </a:t>
            </a:r>
            <a:r>
              <a:rPr lang="en-US" sz="3200" dirty="0" err="1" smtClean="0">
                <a:solidFill>
                  <a:schemeClr val="accent6">
                    <a:lumMod val="50000"/>
                  </a:schemeClr>
                </a:solidFill>
                <a:latin typeface="Times New Roman" pitchFamily="18" charset="0"/>
                <a:cs typeface="Times New Roman" pitchFamily="18" charset="0"/>
              </a:rPr>
              <a:t>Nếu</a:t>
            </a:r>
            <a:r>
              <a:rPr lang="en-US" sz="3200" dirty="0" smtClean="0">
                <a:solidFill>
                  <a:schemeClr val="accent6">
                    <a:lumMod val="50000"/>
                  </a:schemeClr>
                </a:solidFill>
                <a:latin typeface="Times New Roman" pitchFamily="18" charset="0"/>
                <a:cs typeface="Times New Roman" pitchFamily="18" charset="0"/>
              </a:rPr>
              <a:t> ở </a:t>
            </a:r>
            <a:r>
              <a:rPr lang="en-US" sz="3200" dirty="0" err="1" smtClean="0">
                <a:solidFill>
                  <a:schemeClr val="accent6">
                    <a:lumMod val="50000"/>
                  </a:schemeClr>
                </a:solidFill>
                <a:latin typeface="Times New Roman" pitchFamily="18" charset="0"/>
                <a:cs typeface="Times New Roman" pitchFamily="18" charset="0"/>
              </a:rPr>
              <a:t>trong</a:t>
            </a:r>
            <a:r>
              <a:rPr lang="en-US" sz="3200" dirty="0" smtClean="0">
                <a:solidFill>
                  <a:schemeClr val="accent6">
                    <a:lumMod val="50000"/>
                  </a:schemeClr>
                </a:solidFill>
                <a:latin typeface="Times New Roman" pitchFamily="18" charset="0"/>
                <a:cs typeface="Times New Roman" pitchFamily="18" charset="0"/>
              </a:rPr>
              <a:t> </a:t>
            </a:r>
            <a:r>
              <a:rPr lang="en-US" sz="3200" dirty="0" err="1" smtClean="0">
                <a:solidFill>
                  <a:schemeClr val="accent6">
                    <a:lumMod val="50000"/>
                  </a:schemeClr>
                </a:solidFill>
                <a:latin typeface="Times New Roman" pitchFamily="18" charset="0"/>
                <a:cs typeface="Times New Roman" pitchFamily="18" charset="0"/>
              </a:rPr>
              <a:t>hoàn</a:t>
            </a:r>
            <a:r>
              <a:rPr lang="en-US" sz="3200" dirty="0" smtClean="0">
                <a:solidFill>
                  <a:schemeClr val="accent6">
                    <a:lumMod val="50000"/>
                  </a:schemeClr>
                </a:solidFill>
                <a:latin typeface="Times New Roman" pitchFamily="18" charset="0"/>
                <a:cs typeface="Times New Roman" pitchFamily="18" charset="0"/>
              </a:rPr>
              <a:t> </a:t>
            </a:r>
            <a:r>
              <a:rPr lang="en-US" sz="3200" dirty="0" err="1" smtClean="0">
                <a:solidFill>
                  <a:schemeClr val="accent6">
                    <a:lumMod val="50000"/>
                  </a:schemeClr>
                </a:solidFill>
                <a:latin typeface="Times New Roman" pitchFamily="18" charset="0"/>
                <a:cs typeface="Times New Roman" pitchFamily="18" charset="0"/>
              </a:rPr>
              <a:t>cảnh</a:t>
            </a:r>
            <a:r>
              <a:rPr lang="en-US" sz="3200" dirty="0" smtClean="0">
                <a:solidFill>
                  <a:schemeClr val="accent6">
                    <a:lumMod val="50000"/>
                  </a:schemeClr>
                </a:solidFill>
                <a:latin typeface="Times New Roman" pitchFamily="18" charset="0"/>
                <a:cs typeface="Times New Roman" pitchFamily="18" charset="0"/>
              </a:rPr>
              <a:t> </a:t>
            </a:r>
            <a:r>
              <a:rPr lang="en-US" sz="3200" dirty="0" err="1" smtClean="0">
                <a:solidFill>
                  <a:schemeClr val="accent6">
                    <a:lumMod val="50000"/>
                  </a:schemeClr>
                </a:solidFill>
                <a:latin typeface="Times New Roman" pitchFamily="18" charset="0"/>
                <a:cs typeface="Times New Roman" pitchFamily="18" charset="0"/>
              </a:rPr>
              <a:t>khó</a:t>
            </a:r>
            <a:r>
              <a:rPr lang="en-US" sz="3200" dirty="0" smtClean="0">
                <a:solidFill>
                  <a:schemeClr val="accent6">
                    <a:lumMod val="50000"/>
                  </a:schemeClr>
                </a:solidFill>
                <a:latin typeface="Times New Roman" pitchFamily="18" charset="0"/>
                <a:cs typeface="Times New Roman" pitchFamily="18" charset="0"/>
              </a:rPr>
              <a:t> </a:t>
            </a:r>
            <a:r>
              <a:rPr lang="en-US" sz="3200" dirty="0" err="1" smtClean="0">
                <a:solidFill>
                  <a:schemeClr val="accent6">
                    <a:lumMod val="50000"/>
                  </a:schemeClr>
                </a:solidFill>
                <a:latin typeface="Times New Roman" pitchFamily="18" charset="0"/>
                <a:cs typeface="Times New Roman" pitchFamily="18" charset="0"/>
              </a:rPr>
              <a:t>khăn</a:t>
            </a:r>
            <a:r>
              <a:rPr lang="en-US" sz="3200" dirty="0" smtClean="0">
                <a:solidFill>
                  <a:schemeClr val="accent6">
                    <a:lumMod val="50000"/>
                  </a:schemeClr>
                </a:solidFill>
                <a:latin typeface="Times New Roman" pitchFamily="18" charset="0"/>
                <a:cs typeface="Times New Roman" pitchFamily="18" charset="0"/>
              </a:rPr>
              <a:t> </a:t>
            </a:r>
            <a:r>
              <a:rPr lang="en-US" sz="3200" dirty="0" err="1" smtClean="0">
                <a:solidFill>
                  <a:schemeClr val="accent6">
                    <a:lumMod val="50000"/>
                  </a:schemeClr>
                </a:solidFill>
                <a:latin typeface="Times New Roman" pitchFamily="18" charset="0"/>
                <a:cs typeface="Times New Roman" pitchFamily="18" charset="0"/>
              </a:rPr>
              <a:t>như</a:t>
            </a:r>
            <a:r>
              <a:rPr lang="en-US" sz="3200" dirty="0" smtClean="0">
                <a:solidFill>
                  <a:schemeClr val="accent6">
                    <a:lumMod val="50000"/>
                  </a:schemeClr>
                </a:solidFill>
                <a:latin typeface="Times New Roman" pitchFamily="18" charset="0"/>
                <a:cs typeface="Times New Roman" pitchFamily="18" charset="0"/>
              </a:rPr>
              <a:t> </a:t>
            </a:r>
            <a:r>
              <a:rPr lang="en-US" sz="3200" dirty="0" err="1" smtClean="0">
                <a:solidFill>
                  <a:schemeClr val="accent6">
                    <a:lumMod val="50000"/>
                  </a:schemeClr>
                </a:solidFill>
                <a:latin typeface="Times New Roman" pitchFamily="18" charset="0"/>
                <a:cs typeface="Times New Roman" pitchFamily="18" charset="0"/>
              </a:rPr>
              <a:t>bạn</a:t>
            </a:r>
            <a:r>
              <a:rPr lang="en-US" sz="3200" dirty="0" smtClean="0">
                <a:solidFill>
                  <a:schemeClr val="accent6">
                    <a:lumMod val="50000"/>
                  </a:schemeClr>
                </a:solidFill>
                <a:latin typeface="Times New Roman" pitchFamily="18" charset="0"/>
                <a:cs typeface="Times New Roman" pitchFamily="18" charset="0"/>
              </a:rPr>
              <a:t> </a:t>
            </a:r>
            <a:r>
              <a:rPr lang="en-US" sz="3200" dirty="0" err="1" smtClean="0">
                <a:solidFill>
                  <a:schemeClr val="accent6">
                    <a:lumMod val="50000"/>
                  </a:schemeClr>
                </a:solidFill>
                <a:latin typeface="Times New Roman" pitchFamily="18" charset="0"/>
                <a:cs typeface="Times New Roman" pitchFamily="18" charset="0"/>
              </a:rPr>
              <a:t>Thảo</a:t>
            </a:r>
            <a:r>
              <a:rPr lang="en-US" sz="3200" dirty="0" smtClean="0">
                <a:solidFill>
                  <a:schemeClr val="accent6">
                    <a:lumMod val="50000"/>
                  </a:schemeClr>
                </a:solidFill>
                <a:latin typeface="Times New Roman" pitchFamily="18" charset="0"/>
                <a:cs typeface="Times New Roman" pitchFamily="18" charset="0"/>
              </a:rPr>
              <a:t> </a:t>
            </a:r>
            <a:r>
              <a:rPr lang="en-US" sz="3200" dirty="0" err="1" smtClean="0">
                <a:solidFill>
                  <a:schemeClr val="accent6">
                    <a:lumMod val="50000"/>
                  </a:schemeClr>
                </a:solidFill>
                <a:latin typeface="Times New Roman" pitchFamily="18" charset="0"/>
                <a:cs typeface="Times New Roman" pitchFamily="18" charset="0"/>
              </a:rPr>
              <a:t>em</a:t>
            </a:r>
            <a:r>
              <a:rPr lang="en-US" sz="3200" dirty="0" smtClean="0">
                <a:solidFill>
                  <a:schemeClr val="accent6">
                    <a:lumMod val="50000"/>
                  </a:schemeClr>
                </a:solidFill>
                <a:latin typeface="Times New Roman" pitchFamily="18" charset="0"/>
                <a:cs typeface="Times New Roman" pitchFamily="18" charset="0"/>
              </a:rPr>
              <a:t> </a:t>
            </a:r>
            <a:r>
              <a:rPr lang="en-US" sz="3200" dirty="0" err="1" smtClean="0">
                <a:solidFill>
                  <a:schemeClr val="accent6">
                    <a:lumMod val="50000"/>
                  </a:schemeClr>
                </a:solidFill>
                <a:latin typeface="Times New Roman" pitchFamily="18" charset="0"/>
                <a:cs typeface="Times New Roman" pitchFamily="18" charset="0"/>
              </a:rPr>
              <a:t>sẽ</a:t>
            </a:r>
            <a:r>
              <a:rPr lang="en-US" sz="3200" dirty="0" smtClean="0">
                <a:solidFill>
                  <a:schemeClr val="accent6">
                    <a:lumMod val="50000"/>
                  </a:schemeClr>
                </a:solidFill>
                <a:latin typeface="Times New Roman" pitchFamily="18" charset="0"/>
                <a:cs typeface="Times New Roman" pitchFamily="18" charset="0"/>
              </a:rPr>
              <a:t> </a:t>
            </a:r>
            <a:r>
              <a:rPr lang="en-US" sz="3200" dirty="0" err="1" smtClean="0">
                <a:solidFill>
                  <a:schemeClr val="accent6">
                    <a:lumMod val="50000"/>
                  </a:schemeClr>
                </a:solidFill>
                <a:latin typeface="Times New Roman" pitchFamily="18" charset="0"/>
                <a:cs typeface="Times New Roman" pitchFamily="18" charset="0"/>
              </a:rPr>
              <a:t>làm</a:t>
            </a:r>
            <a:r>
              <a:rPr lang="en-US" sz="3200" dirty="0" smtClean="0">
                <a:solidFill>
                  <a:schemeClr val="accent6">
                    <a:lumMod val="50000"/>
                  </a:schemeClr>
                </a:solidFill>
                <a:latin typeface="Times New Roman" pitchFamily="18" charset="0"/>
                <a:cs typeface="Times New Roman" pitchFamily="18" charset="0"/>
              </a:rPr>
              <a:t> </a:t>
            </a:r>
            <a:r>
              <a:rPr lang="en-US" sz="3200" dirty="0" err="1" smtClean="0">
                <a:solidFill>
                  <a:schemeClr val="accent6">
                    <a:lumMod val="50000"/>
                  </a:schemeClr>
                </a:solidFill>
                <a:latin typeface="Times New Roman" pitchFamily="18" charset="0"/>
                <a:cs typeface="Times New Roman" pitchFamily="18" charset="0"/>
              </a:rPr>
              <a:t>gì</a:t>
            </a:r>
            <a:r>
              <a:rPr lang="en-US" sz="3200" dirty="0" smtClean="0">
                <a:solidFill>
                  <a:schemeClr val="accent6">
                    <a:lumMod val="50000"/>
                  </a:schemeClr>
                </a:solidFill>
                <a:latin typeface="Times New Roman" pitchFamily="18" charset="0"/>
                <a:cs typeface="Times New Roman" pitchFamily="18" charset="0"/>
              </a:rPr>
              <a:t>?</a:t>
            </a:r>
            <a:endParaRPr lang="en-US" sz="3200" dirty="0">
              <a:solidFill>
                <a:schemeClr val="accent6">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1219200" y="2743200"/>
            <a:ext cx="6858000" cy="2133600"/>
          </a:xfrm>
        </p:spPr>
        <p:txBody>
          <a:bodyPr>
            <a:normAutofit/>
          </a:bodyPr>
          <a:lstStyle/>
          <a:p>
            <a:r>
              <a:rPr lang="en-US" sz="2800" dirty="0" err="1" smtClean="0">
                <a:solidFill>
                  <a:schemeClr val="accent6">
                    <a:lumMod val="75000"/>
                  </a:schemeClr>
                </a:solidFill>
                <a:latin typeface="Times New Roman" pitchFamily="18" charset="0"/>
                <a:cs typeface="Times New Roman" pitchFamily="18" charset="0"/>
              </a:rPr>
              <a:t>Nếu</a:t>
            </a:r>
            <a:r>
              <a:rPr lang="en-US" sz="2800" dirty="0" smtClean="0">
                <a:solidFill>
                  <a:schemeClr val="accent6">
                    <a:lumMod val="75000"/>
                  </a:schemeClr>
                </a:solidFill>
                <a:latin typeface="Times New Roman" pitchFamily="18" charset="0"/>
                <a:cs typeface="Times New Roman" pitchFamily="18" charset="0"/>
              </a:rPr>
              <a:t> </a:t>
            </a:r>
            <a:r>
              <a:rPr lang="en-US" sz="2800" dirty="0" err="1" smtClean="0">
                <a:solidFill>
                  <a:schemeClr val="accent6">
                    <a:lumMod val="75000"/>
                  </a:schemeClr>
                </a:solidFill>
                <a:latin typeface="Times New Roman" pitchFamily="18" charset="0"/>
                <a:cs typeface="Times New Roman" pitchFamily="18" charset="0"/>
              </a:rPr>
              <a:t>như</a:t>
            </a:r>
            <a:r>
              <a:rPr lang="en-US" sz="2800" dirty="0" smtClean="0">
                <a:solidFill>
                  <a:schemeClr val="accent6">
                    <a:lumMod val="75000"/>
                  </a:schemeClr>
                </a:solidFill>
                <a:latin typeface="Times New Roman" pitchFamily="18" charset="0"/>
                <a:cs typeface="Times New Roman" pitchFamily="18" charset="0"/>
              </a:rPr>
              <a:t> ở </a:t>
            </a:r>
            <a:r>
              <a:rPr lang="en-US" sz="2800" dirty="0" err="1" smtClean="0">
                <a:solidFill>
                  <a:schemeClr val="accent6">
                    <a:lumMod val="75000"/>
                  </a:schemeClr>
                </a:solidFill>
                <a:latin typeface="Times New Roman" pitchFamily="18" charset="0"/>
                <a:cs typeface="Times New Roman" pitchFamily="18" charset="0"/>
              </a:rPr>
              <a:t>trong</a:t>
            </a:r>
            <a:r>
              <a:rPr lang="en-US" sz="2800" dirty="0" smtClean="0">
                <a:solidFill>
                  <a:schemeClr val="accent6">
                    <a:lumMod val="75000"/>
                  </a:schemeClr>
                </a:solidFill>
                <a:latin typeface="Times New Roman" pitchFamily="18" charset="0"/>
                <a:cs typeface="Times New Roman" pitchFamily="18" charset="0"/>
              </a:rPr>
              <a:t> </a:t>
            </a:r>
            <a:r>
              <a:rPr lang="en-US" sz="2800" dirty="0" err="1" smtClean="0">
                <a:solidFill>
                  <a:schemeClr val="accent6">
                    <a:lumMod val="75000"/>
                  </a:schemeClr>
                </a:solidFill>
                <a:latin typeface="Times New Roman" pitchFamily="18" charset="0"/>
                <a:cs typeface="Times New Roman" pitchFamily="18" charset="0"/>
              </a:rPr>
              <a:t>hoàn</a:t>
            </a:r>
            <a:r>
              <a:rPr lang="en-US" sz="2800" dirty="0" smtClean="0">
                <a:solidFill>
                  <a:schemeClr val="accent6">
                    <a:lumMod val="75000"/>
                  </a:schemeClr>
                </a:solidFill>
                <a:latin typeface="Times New Roman" pitchFamily="18" charset="0"/>
                <a:cs typeface="Times New Roman" pitchFamily="18" charset="0"/>
              </a:rPr>
              <a:t> </a:t>
            </a:r>
            <a:r>
              <a:rPr lang="en-US" sz="2800" dirty="0" err="1" smtClean="0">
                <a:solidFill>
                  <a:schemeClr val="accent6">
                    <a:lumMod val="75000"/>
                  </a:schemeClr>
                </a:solidFill>
                <a:latin typeface="Times New Roman" pitchFamily="18" charset="0"/>
                <a:cs typeface="Times New Roman" pitchFamily="18" charset="0"/>
              </a:rPr>
              <a:t>cảnh</a:t>
            </a:r>
            <a:r>
              <a:rPr lang="en-US" sz="2800" dirty="0" smtClean="0">
                <a:solidFill>
                  <a:schemeClr val="accent6">
                    <a:lumMod val="75000"/>
                  </a:schemeClr>
                </a:solidFill>
                <a:latin typeface="Times New Roman" pitchFamily="18" charset="0"/>
                <a:cs typeface="Times New Roman" pitchFamily="18" charset="0"/>
              </a:rPr>
              <a:t> </a:t>
            </a:r>
            <a:r>
              <a:rPr lang="en-US" sz="2800" dirty="0" err="1" smtClean="0">
                <a:solidFill>
                  <a:schemeClr val="accent6">
                    <a:lumMod val="75000"/>
                  </a:schemeClr>
                </a:solidFill>
                <a:latin typeface="Times New Roman" pitchFamily="18" charset="0"/>
                <a:cs typeface="Times New Roman" pitchFamily="18" charset="0"/>
              </a:rPr>
              <a:t>của</a:t>
            </a:r>
            <a:r>
              <a:rPr lang="en-US" sz="2800" dirty="0" smtClean="0">
                <a:solidFill>
                  <a:schemeClr val="accent6">
                    <a:lumMod val="75000"/>
                  </a:schemeClr>
                </a:solidFill>
                <a:latin typeface="Times New Roman" pitchFamily="18" charset="0"/>
                <a:cs typeface="Times New Roman" pitchFamily="18" charset="0"/>
              </a:rPr>
              <a:t> </a:t>
            </a:r>
            <a:r>
              <a:rPr lang="en-US" sz="2800" dirty="0" err="1" smtClean="0">
                <a:solidFill>
                  <a:schemeClr val="accent6">
                    <a:lumMod val="75000"/>
                  </a:schemeClr>
                </a:solidFill>
                <a:latin typeface="Times New Roman" pitchFamily="18" charset="0"/>
                <a:cs typeface="Times New Roman" pitchFamily="18" charset="0"/>
              </a:rPr>
              <a:t>bạn</a:t>
            </a:r>
            <a:r>
              <a:rPr lang="en-US" sz="2800" dirty="0" smtClean="0">
                <a:solidFill>
                  <a:schemeClr val="accent6">
                    <a:lumMod val="75000"/>
                  </a:schemeClr>
                </a:solidFill>
                <a:latin typeface="Times New Roman" pitchFamily="18" charset="0"/>
                <a:cs typeface="Times New Roman" pitchFamily="18" charset="0"/>
              </a:rPr>
              <a:t> </a:t>
            </a:r>
            <a:r>
              <a:rPr lang="en-US" sz="2800" dirty="0" err="1" smtClean="0">
                <a:solidFill>
                  <a:schemeClr val="accent6">
                    <a:lumMod val="75000"/>
                  </a:schemeClr>
                </a:solidFill>
                <a:latin typeface="Times New Roman" pitchFamily="18" charset="0"/>
                <a:cs typeface="Times New Roman" pitchFamily="18" charset="0"/>
              </a:rPr>
              <a:t>Thảo</a:t>
            </a:r>
            <a:r>
              <a:rPr lang="en-US" sz="2800" dirty="0" smtClean="0">
                <a:solidFill>
                  <a:schemeClr val="accent6">
                    <a:lumMod val="75000"/>
                  </a:schemeClr>
                </a:solidFill>
                <a:latin typeface="Times New Roman" pitchFamily="18" charset="0"/>
                <a:cs typeface="Times New Roman" pitchFamily="18" charset="0"/>
              </a:rPr>
              <a:t> </a:t>
            </a:r>
            <a:r>
              <a:rPr lang="en-US" sz="2800" dirty="0" err="1" smtClean="0">
                <a:solidFill>
                  <a:schemeClr val="accent6">
                    <a:lumMod val="75000"/>
                  </a:schemeClr>
                </a:solidFill>
                <a:latin typeface="Times New Roman" pitchFamily="18" charset="0"/>
                <a:cs typeface="Times New Roman" pitchFamily="18" charset="0"/>
              </a:rPr>
              <a:t>thì</a:t>
            </a:r>
            <a:r>
              <a:rPr lang="en-US" sz="2800" dirty="0" smtClean="0">
                <a:solidFill>
                  <a:schemeClr val="accent6">
                    <a:lumMod val="75000"/>
                  </a:schemeClr>
                </a:solidFill>
                <a:latin typeface="Times New Roman" pitchFamily="18" charset="0"/>
                <a:cs typeface="Times New Roman" pitchFamily="18" charset="0"/>
              </a:rPr>
              <a:t> </a:t>
            </a:r>
            <a:r>
              <a:rPr lang="en-US" sz="2800" dirty="0" err="1" smtClean="0">
                <a:solidFill>
                  <a:schemeClr val="accent6">
                    <a:lumMod val="75000"/>
                  </a:schemeClr>
                </a:solidFill>
                <a:latin typeface="Times New Roman" pitchFamily="18" charset="0"/>
                <a:cs typeface="Times New Roman" pitchFamily="18" charset="0"/>
              </a:rPr>
              <a:t>chúng</a:t>
            </a:r>
            <a:r>
              <a:rPr lang="en-US" sz="2800" dirty="0" smtClean="0">
                <a:solidFill>
                  <a:schemeClr val="accent6">
                    <a:lumMod val="75000"/>
                  </a:schemeClr>
                </a:solidFill>
                <a:latin typeface="Times New Roman" pitchFamily="18" charset="0"/>
                <a:cs typeface="Times New Roman" pitchFamily="18" charset="0"/>
              </a:rPr>
              <a:t> ta </a:t>
            </a:r>
            <a:r>
              <a:rPr lang="en-US" sz="2800" dirty="0" err="1" smtClean="0">
                <a:solidFill>
                  <a:schemeClr val="accent6">
                    <a:lumMod val="75000"/>
                  </a:schemeClr>
                </a:solidFill>
                <a:latin typeface="Times New Roman" pitchFamily="18" charset="0"/>
                <a:cs typeface="Times New Roman" pitchFamily="18" charset="0"/>
              </a:rPr>
              <a:t>cần</a:t>
            </a:r>
            <a:r>
              <a:rPr lang="en-US" sz="2800" dirty="0" smtClean="0">
                <a:solidFill>
                  <a:schemeClr val="accent6">
                    <a:lumMod val="75000"/>
                  </a:schemeClr>
                </a:solidFill>
                <a:latin typeface="Times New Roman" pitchFamily="18" charset="0"/>
                <a:cs typeface="Times New Roman" pitchFamily="18" charset="0"/>
              </a:rPr>
              <a:t> </a:t>
            </a:r>
            <a:r>
              <a:rPr lang="en-US" sz="2800" dirty="0" err="1" smtClean="0">
                <a:solidFill>
                  <a:schemeClr val="accent6">
                    <a:lumMod val="75000"/>
                  </a:schemeClr>
                </a:solidFill>
                <a:latin typeface="Times New Roman" pitchFamily="18" charset="0"/>
                <a:cs typeface="Times New Roman" pitchFamily="18" charset="0"/>
              </a:rPr>
              <a:t>cố</a:t>
            </a:r>
            <a:r>
              <a:rPr lang="en-US" sz="2800" dirty="0" smtClean="0">
                <a:solidFill>
                  <a:schemeClr val="accent6">
                    <a:lumMod val="75000"/>
                  </a:schemeClr>
                </a:solidFill>
                <a:latin typeface="Times New Roman" pitchFamily="18" charset="0"/>
                <a:cs typeface="Times New Roman" pitchFamily="18" charset="0"/>
              </a:rPr>
              <a:t> </a:t>
            </a:r>
            <a:r>
              <a:rPr lang="en-US" sz="2800" dirty="0" err="1" smtClean="0">
                <a:solidFill>
                  <a:schemeClr val="accent6">
                    <a:lumMod val="75000"/>
                  </a:schemeClr>
                </a:solidFill>
                <a:latin typeface="Times New Roman" pitchFamily="18" charset="0"/>
                <a:cs typeface="Times New Roman" pitchFamily="18" charset="0"/>
              </a:rPr>
              <a:t>gắng</a:t>
            </a:r>
            <a:r>
              <a:rPr lang="en-US" sz="2800" dirty="0" smtClean="0">
                <a:solidFill>
                  <a:schemeClr val="accent6">
                    <a:lumMod val="75000"/>
                  </a:schemeClr>
                </a:solidFill>
                <a:latin typeface="Times New Roman" pitchFamily="18" charset="0"/>
                <a:cs typeface="Times New Roman" pitchFamily="18" charset="0"/>
              </a:rPr>
              <a:t> </a:t>
            </a:r>
            <a:r>
              <a:rPr lang="en-US" sz="2800" dirty="0" err="1" smtClean="0">
                <a:solidFill>
                  <a:schemeClr val="accent6">
                    <a:lumMod val="75000"/>
                  </a:schemeClr>
                </a:solidFill>
                <a:latin typeface="Times New Roman" pitchFamily="18" charset="0"/>
                <a:cs typeface="Times New Roman" pitchFamily="18" charset="0"/>
              </a:rPr>
              <a:t>học</a:t>
            </a:r>
            <a:r>
              <a:rPr lang="en-US" sz="2800" dirty="0" smtClean="0">
                <a:solidFill>
                  <a:schemeClr val="accent6">
                    <a:lumMod val="75000"/>
                  </a:schemeClr>
                </a:solidFill>
                <a:latin typeface="Times New Roman" pitchFamily="18" charset="0"/>
                <a:cs typeface="Times New Roman" pitchFamily="18" charset="0"/>
              </a:rPr>
              <a:t> </a:t>
            </a:r>
            <a:r>
              <a:rPr lang="en-US" sz="2800" dirty="0" err="1" smtClean="0">
                <a:solidFill>
                  <a:schemeClr val="accent6">
                    <a:lumMod val="75000"/>
                  </a:schemeClr>
                </a:solidFill>
                <a:latin typeface="Times New Roman" pitchFamily="18" charset="0"/>
                <a:cs typeface="Times New Roman" pitchFamily="18" charset="0"/>
              </a:rPr>
              <a:t>tập</a:t>
            </a:r>
            <a:r>
              <a:rPr lang="en-US" sz="2800" dirty="0" smtClean="0">
                <a:solidFill>
                  <a:schemeClr val="accent6">
                    <a:lumMod val="75000"/>
                  </a:schemeClr>
                </a:solidFill>
                <a:latin typeface="Times New Roman" pitchFamily="18" charset="0"/>
                <a:cs typeface="Times New Roman" pitchFamily="18" charset="0"/>
              </a:rPr>
              <a:t> </a:t>
            </a:r>
            <a:r>
              <a:rPr lang="en-US" sz="2800" dirty="0" err="1" smtClean="0">
                <a:solidFill>
                  <a:schemeClr val="accent6">
                    <a:lumMod val="75000"/>
                  </a:schemeClr>
                </a:solidFill>
                <a:latin typeface="Times New Roman" pitchFamily="18" charset="0"/>
                <a:cs typeface="Times New Roman" pitchFamily="18" charset="0"/>
              </a:rPr>
              <a:t>để</a:t>
            </a:r>
            <a:r>
              <a:rPr lang="en-US" sz="2800" dirty="0">
                <a:solidFill>
                  <a:schemeClr val="accent6">
                    <a:lumMod val="75000"/>
                  </a:schemeClr>
                </a:solidFill>
                <a:latin typeface="Times New Roman" pitchFamily="18" charset="0"/>
                <a:cs typeface="Times New Roman" pitchFamily="18" charset="0"/>
              </a:rPr>
              <a:t> </a:t>
            </a:r>
            <a:r>
              <a:rPr lang="en-US" sz="2800" dirty="0" err="1" smtClean="0">
                <a:solidFill>
                  <a:schemeClr val="accent6">
                    <a:lumMod val="75000"/>
                  </a:schemeClr>
                </a:solidFill>
                <a:latin typeface="Times New Roman" pitchFamily="18" charset="0"/>
                <a:cs typeface="Times New Roman" pitchFamily="18" charset="0"/>
              </a:rPr>
              <a:t>không</a:t>
            </a:r>
            <a:r>
              <a:rPr lang="en-US" sz="2800" dirty="0" smtClean="0">
                <a:solidFill>
                  <a:schemeClr val="accent6">
                    <a:lumMod val="75000"/>
                  </a:schemeClr>
                </a:solidFill>
                <a:latin typeface="Times New Roman" pitchFamily="18" charset="0"/>
                <a:cs typeface="Times New Roman" pitchFamily="18" charset="0"/>
              </a:rPr>
              <a:t> </a:t>
            </a:r>
            <a:r>
              <a:rPr lang="en-US" sz="2800" dirty="0" err="1" smtClean="0">
                <a:solidFill>
                  <a:schemeClr val="accent6">
                    <a:lumMod val="75000"/>
                  </a:schemeClr>
                </a:solidFill>
                <a:latin typeface="Times New Roman" pitchFamily="18" charset="0"/>
                <a:cs typeface="Times New Roman" pitchFamily="18" charset="0"/>
              </a:rPr>
              <a:t>phụ</a:t>
            </a:r>
            <a:r>
              <a:rPr lang="en-US" sz="2800" dirty="0" smtClean="0">
                <a:solidFill>
                  <a:schemeClr val="accent6">
                    <a:lumMod val="75000"/>
                  </a:schemeClr>
                </a:solidFill>
                <a:latin typeface="Times New Roman" pitchFamily="18" charset="0"/>
                <a:cs typeface="Times New Roman" pitchFamily="18" charset="0"/>
              </a:rPr>
              <a:t> </a:t>
            </a:r>
            <a:r>
              <a:rPr lang="en-US" sz="2800" dirty="0" err="1" smtClean="0">
                <a:solidFill>
                  <a:schemeClr val="accent6">
                    <a:lumMod val="75000"/>
                  </a:schemeClr>
                </a:solidFill>
                <a:latin typeface="Times New Roman" pitchFamily="18" charset="0"/>
                <a:cs typeface="Times New Roman" pitchFamily="18" charset="0"/>
              </a:rPr>
              <a:t>lòng</a:t>
            </a:r>
            <a:r>
              <a:rPr lang="en-US" sz="2800" dirty="0" smtClean="0">
                <a:solidFill>
                  <a:schemeClr val="accent6">
                    <a:lumMod val="75000"/>
                  </a:schemeClr>
                </a:solidFill>
                <a:latin typeface="Times New Roman" pitchFamily="18" charset="0"/>
                <a:cs typeface="Times New Roman" pitchFamily="18" charset="0"/>
              </a:rPr>
              <a:t> </a:t>
            </a:r>
            <a:r>
              <a:rPr lang="en-US" sz="2800" dirty="0" err="1" smtClean="0">
                <a:solidFill>
                  <a:schemeClr val="accent6">
                    <a:lumMod val="75000"/>
                  </a:schemeClr>
                </a:solidFill>
                <a:latin typeface="Times New Roman" pitchFamily="18" charset="0"/>
                <a:cs typeface="Times New Roman" pitchFamily="18" charset="0"/>
              </a:rPr>
              <a:t>thầy</a:t>
            </a:r>
            <a:r>
              <a:rPr lang="en-US" sz="2800" dirty="0" smtClean="0">
                <a:solidFill>
                  <a:schemeClr val="accent6">
                    <a:lumMod val="75000"/>
                  </a:schemeClr>
                </a:solidFill>
                <a:latin typeface="Times New Roman" pitchFamily="18" charset="0"/>
                <a:cs typeface="Times New Roman" pitchFamily="18" charset="0"/>
              </a:rPr>
              <a:t> </a:t>
            </a:r>
            <a:r>
              <a:rPr lang="en-US" sz="2800" dirty="0" err="1" smtClean="0">
                <a:solidFill>
                  <a:schemeClr val="accent6">
                    <a:lumMod val="75000"/>
                  </a:schemeClr>
                </a:solidFill>
                <a:latin typeface="Times New Roman" pitchFamily="18" charset="0"/>
                <a:cs typeface="Times New Roman" pitchFamily="18" charset="0"/>
              </a:rPr>
              <a:t>cô</a:t>
            </a:r>
            <a:r>
              <a:rPr lang="en-US" sz="2800" dirty="0" smtClean="0">
                <a:solidFill>
                  <a:schemeClr val="accent6">
                    <a:lumMod val="75000"/>
                  </a:schemeClr>
                </a:solidFill>
                <a:latin typeface="Times New Roman" pitchFamily="18" charset="0"/>
                <a:cs typeface="Times New Roman" pitchFamily="18" charset="0"/>
              </a:rPr>
              <a:t> </a:t>
            </a:r>
            <a:r>
              <a:rPr lang="en-US" sz="2800" dirty="0" err="1" smtClean="0">
                <a:solidFill>
                  <a:schemeClr val="accent6">
                    <a:lumMod val="75000"/>
                  </a:schemeClr>
                </a:solidFill>
                <a:latin typeface="Times New Roman" pitchFamily="18" charset="0"/>
                <a:cs typeface="Times New Roman" pitchFamily="18" charset="0"/>
              </a:rPr>
              <a:t>và</a:t>
            </a:r>
            <a:r>
              <a:rPr lang="en-US" sz="2800" dirty="0" smtClean="0">
                <a:solidFill>
                  <a:schemeClr val="accent6">
                    <a:lumMod val="75000"/>
                  </a:schemeClr>
                </a:solidFill>
                <a:latin typeface="Times New Roman" pitchFamily="18" charset="0"/>
                <a:cs typeface="Times New Roman" pitchFamily="18" charset="0"/>
              </a:rPr>
              <a:t> </a:t>
            </a:r>
            <a:r>
              <a:rPr lang="en-US" sz="2800" dirty="0" err="1" smtClean="0">
                <a:solidFill>
                  <a:schemeClr val="accent6">
                    <a:lumMod val="75000"/>
                  </a:schemeClr>
                </a:solidFill>
                <a:latin typeface="Times New Roman" pitchFamily="18" charset="0"/>
                <a:cs typeface="Times New Roman" pitchFamily="18" charset="0"/>
              </a:rPr>
              <a:t>bố</a:t>
            </a:r>
            <a:r>
              <a:rPr lang="en-US" sz="2800" dirty="0" smtClean="0">
                <a:solidFill>
                  <a:schemeClr val="accent6">
                    <a:lumMod val="75000"/>
                  </a:schemeClr>
                </a:solidFill>
                <a:latin typeface="Times New Roman" pitchFamily="18" charset="0"/>
                <a:cs typeface="Times New Roman" pitchFamily="18" charset="0"/>
              </a:rPr>
              <a:t> </a:t>
            </a:r>
            <a:r>
              <a:rPr lang="en-US" sz="2800" dirty="0" err="1" smtClean="0">
                <a:solidFill>
                  <a:schemeClr val="accent6">
                    <a:lumMod val="75000"/>
                  </a:schemeClr>
                </a:solidFill>
                <a:latin typeface="Times New Roman" pitchFamily="18" charset="0"/>
                <a:cs typeface="Times New Roman" pitchFamily="18" charset="0"/>
              </a:rPr>
              <a:t>mẹ</a:t>
            </a:r>
            <a:r>
              <a:rPr lang="en-US" sz="2800" dirty="0" smtClean="0">
                <a:solidFill>
                  <a:schemeClr val="accent6">
                    <a:lumMod val="75000"/>
                  </a:schemeClr>
                </a:solidFill>
                <a:latin typeface="Times New Roman" pitchFamily="18" charset="0"/>
                <a:cs typeface="Times New Roman" pitchFamily="18" charset="0"/>
              </a:rPr>
              <a:t>.</a:t>
            </a:r>
            <a:endParaRPr lang="en-US" sz="2800" dirty="0">
              <a:solidFill>
                <a:schemeClr val="accent6">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75556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086600" cy="1447800"/>
          </a:xfrm>
        </p:spPr>
        <p:txBody>
          <a:bodyPr>
            <a:noAutofit/>
          </a:bodyPr>
          <a:lstStyle/>
          <a:p>
            <a:pPr algn="l"/>
            <a:r>
              <a:rPr lang="en-US" sz="3200" dirty="0">
                <a:solidFill>
                  <a:srgbClr val="0070C0"/>
                </a:solidFill>
                <a:latin typeface="Times New Roman" pitchFamily="18" charset="0"/>
                <a:cs typeface="Times New Roman" pitchFamily="18" charset="0"/>
              </a:rPr>
              <a:t>Qua </a:t>
            </a:r>
            <a:r>
              <a:rPr lang="en-US" sz="3200" dirty="0" err="1">
                <a:solidFill>
                  <a:srgbClr val="0070C0"/>
                </a:solidFill>
                <a:latin typeface="Times New Roman" pitchFamily="18" charset="0"/>
                <a:cs typeface="Times New Roman" pitchFamily="18" charset="0"/>
              </a:rPr>
              <a:t>câu</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chuyện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hôm</a:t>
            </a:r>
            <a:r>
              <a:rPr lang="en-US" sz="3200" dirty="0">
                <a:solidFill>
                  <a:srgbClr val="0070C0"/>
                </a:solidFill>
                <a:latin typeface="Times New Roman" pitchFamily="18" charset="0"/>
                <a:cs typeface="Times New Roman" pitchFamily="18" charset="0"/>
              </a:rPr>
              <a:t> nay, </a:t>
            </a:r>
            <a:r>
              <a:rPr lang="en-US" sz="3200" dirty="0" err="1">
                <a:solidFill>
                  <a:srgbClr val="0070C0"/>
                </a:solidFill>
                <a:latin typeface="Times New Roman" pitchFamily="18" charset="0"/>
                <a:cs typeface="Times New Roman" pitchFamily="18" charset="0"/>
              </a:rPr>
              <a:t>chúng</a:t>
            </a:r>
            <a:r>
              <a:rPr lang="en-US" sz="3200" dirty="0">
                <a:solidFill>
                  <a:srgbClr val="0070C0"/>
                </a:solidFill>
                <a:latin typeface="Times New Roman" pitchFamily="18" charset="0"/>
                <a:cs typeface="Times New Roman" pitchFamily="18" charset="0"/>
              </a:rPr>
              <a:t> ta </a:t>
            </a:r>
            <a:r>
              <a:rPr lang="en-US" sz="3200" dirty="0" err="1">
                <a:solidFill>
                  <a:srgbClr val="0070C0"/>
                </a:solidFill>
                <a:latin typeface="Times New Roman" pitchFamily="18" charset="0"/>
                <a:cs typeface="Times New Roman" pitchFamily="18" charset="0"/>
              </a:rPr>
              <a:t>có</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thể</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rút</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ra</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điều</a:t>
            </a:r>
            <a:r>
              <a:rPr lang="en-US" sz="3200" dirty="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gì</a:t>
            </a:r>
            <a:r>
              <a:rPr lang="en-US" sz="3200" dirty="0" smtClean="0">
                <a:solidFill>
                  <a:srgbClr val="0070C0"/>
                </a:solidFill>
                <a:latin typeface="Times New Roman" pitchFamily="18" charset="0"/>
                <a:cs typeface="Times New Roman" pitchFamily="18" charset="0"/>
              </a:rPr>
              <a:t>?</a:t>
            </a:r>
            <a:endParaRPr lang="en-US" sz="3200"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a:xfrm>
            <a:off x="838200" y="2133600"/>
            <a:ext cx="7772400" cy="1524000"/>
          </a:xfrm>
        </p:spPr>
        <p:txBody>
          <a:bodyPr>
            <a:normAutofit/>
          </a:bodyPr>
          <a:lstStyle/>
          <a:p>
            <a:r>
              <a:rPr lang="en-US" sz="2800" dirty="0" err="1" smtClean="0">
                <a:solidFill>
                  <a:srgbClr val="00B050"/>
                </a:solidFill>
                <a:latin typeface="Times New Roman" pitchFamily="18" charset="0"/>
                <a:cs typeface="Times New Roman" pitchFamily="18" charset="0"/>
              </a:rPr>
              <a:t>Khi</a:t>
            </a:r>
            <a:r>
              <a:rPr lang="en-US" sz="2800" dirty="0" smtClean="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gặp</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khó</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khăn</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trong</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cuộc</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sống</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cũng</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như</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trong</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học</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tập</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em</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cần</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phải</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quyết</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tâm</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và</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tìm</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mọi</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cách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vượt</a:t>
            </a:r>
            <a:r>
              <a:rPr lang="en-US" sz="2800" dirty="0">
                <a:solidFill>
                  <a:srgbClr val="00B050"/>
                </a:solidFill>
                <a:latin typeface="Times New Roman" pitchFamily="18" charset="0"/>
                <a:cs typeface="Times New Roman" pitchFamily="18" charset="0"/>
              </a:rPr>
              <a:t> qua</a:t>
            </a:r>
            <a:r>
              <a:rPr lang="en-US" sz="2800" dirty="0" smtClean="0">
                <a:solidFill>
                  <a:srgbClr val="00B050"/>
                </a:solidFill>
                <a:latin typeface="Times New Roman" pitchFamily="18" charset="0"/>
                <a:cs typeface="Times New Roman" pitchFamily="18" charset="0"/>
              </a:rPr>
              <a:t>.</a:t>
            </a:r>
            <a:endParaRPr lang="en-US" sz="28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931852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973</Words>
  <Application>Microsoft Office PowerPoint</Application>
  <PresentationFormat>On-screen Show (4:3)</PresentationFormat>
  <Paragraphs>73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Trung thực trong học tập là gì?</vt:lpstr>
      <vt:lpstr>PowerPoint Presentation</vt:lpstr>
      <vt:lpstr>PowerPoint Presentation</vt:lpstr>
      <vt:lpstr>Một học sinh nghèo vượt khó</vt:lpstr>
      <vt:lpstr>1. Thảo đã gặp khó khăn gì trong học tập và trong cuộc sống hằng ngày?</vt:lpstr>
      <vt:lpstr>2. Trong hoàn cảnh khó khăn như vậy, bằng cách nào Thảo vẫn học tốt?</vt:lpstr>
      <vt:lpstr>PowerPoint Presentation</vt:lpstr>
      <vt:lpstr>3. Nếu ở trong hoàn cảnh khó khăn như bạn Thảo em sẽ làm gì?</vt:lpstr>
      <vt:lpstr>Qua câu chuyện hôm nay, chúng ta có thể rút ra điều gì?</vt:lpstr>
      <vt:lpstr>Ghi nhớ</vt:lpstr>
      <vt:lpstr>PowerPoint Presentation</vt:lpstr>
      <vt:lpstr>Tình huống</vt:lpstr>
      <vt:lpstr>Nếu là bạn cùng lớp với Nam, em có thể làm gì để giúp bạn? </vt:lpstr>
      <vt:lpstr>Liên hệ bản thân</vt:lpstr>
      <vt:lpstr>Hãy nêu một số khó khăn mà em có thể gặp phải trong học tập và những biện pháp để khắc phục những khó khăn theo bảng dưới đây?</vt:lpstr>
      <vt:lpstr>Sưu tầm và kể lại một số tấm gương học sinh vượt khó mà em thấy cảm phục.</vt:lpstr>
      <vt:lpstr>Học sinh vùng cao băng rừng, lội bùn ngang gối để đến trường?</vt:lpstr>
      <vt:lpstr>Cậu bé không tay Hà Văn Tài (7 tuổi lớp 2B, Trường Tiểu học Lê Văn Tam)</vt:lpstr>
      <vt:lpstr>Cô bé cõng em băng núi đến trường</vt:lpstr>
      <vt:lpstr>Học sinh băng rừng, vượt suối đến trường</vt:lpstr>
      <vt:lpstr>Đường đến trường của học sinh vung rốn lũ miền Tây.</vt:lpstr>
      <vt:lpstr>DẶN DÒ</vt:lpstr>
      <vt:lpstr>Chúc các em  học tốt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HỌC SINH LỚP 4A3</dc:title>
  <dc:creator>Windows User</dc:creator>
  <cp:lastModifiedBy>Windows User</cp:lastModifiedBy>
  <cp:revision>18</cp:revision>
  <dcterms:created xsi:type="dcterms:W3CDTF">2021-09-10T16:06:17Z</dcterms:created>
  <dcterms:modified xsi:type="dcterms:W3CDTF">2021-09-11T22:45:16Z</dcterms:modified>
</cp:coreProperties>
</file>