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2"/>
  </p:notesMasterIdLst>
  <p:sldIdLst>
    <p:sldId id="434" r:id="rId7"/>
    <p:sldId id="340" r:id="rId8"/>
    <p:sldId id="431" r:id="rId9"/>
    <p:sldId id="390" r:id="rId10"/>
    <p:sldId id="410" r:id="rId11"/>
    <p:sldId id="421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3" r:id="rId20"/>
    <p:sldId id="4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38544-3D72-4150-AFDB-7B2116BB1F9C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5F46-8D9F-4FE8-8971-4EB76245A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520DB694-6DE1-4807-9C9B-46C597C5D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08B395A2-18A6-4932-9065-B64DC2136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11E6E5D8-2D1D-485E-9DAE-5EFC2B7F7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6A9261-968B-4060-8978-26BCFDC088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9A7A555-728D-47B3-AE5A-960D80F964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9AA0343D-DAC9-457D-93BA-A00993BB8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3F0CF47-110F-4B33-AA37-9D963F858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4FB91-B052-4101-A592-76B0C66154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BF2E15C9-2643-4780-AE03-D6DF80706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7F16CC91-B89E-4B96-A29B-95735CCA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94487B1-6EAA-4468-A5DC-C3B8929B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8BEF44FC-E08C-444D-AC8B-55AFDAC7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0326608B-3296-4863-B5ED-148B8FD26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131C096-DF0D-442C-B0E0-B3D32628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5E72A68F-2F84-419E-B033-4BD359AF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16786C1-6DAF-43BE-84EF-582FF7AD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01308-D650-40ED-BE2F-4F56C8133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F174-5A96-4FF6-BB70-6EE30D59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08F6-1BDF-4C0C-BBAB-A359F274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E9576-A3F3-4A5C-AF2E-9F247D5F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EF0B-F054-4671-9A4F-AF00CD56F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5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42A7D2B8-C049-4412-8D15-FA56B9737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D910DB35-5ED6-42AD-9B54-F83342FE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78848AD-1057-4A22-9F7C-9EC3D97F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88CF2250-8DC3-41B3-8C26-EDE56357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6D7B3634-2CE8-4432-A1F9-E527B5DE3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4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1E95B8FD-EA7E-4C11-9F9F-D33A9CD2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DF1B8A04-EB1C-412B-9ED3-09B15964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E21858CA-4575-42F9-8350-810E5ED9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982D01A5-E1FB-4AF0-ABAB-CF01AA5CB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F0A520F1-38AF-4CC1-96B3-566BB5E95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2F122227-CFEA-4C87-8EC8-3034E5E5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17CE06C-B410-459F-B18F-4675D0F0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20812D9-4AB6-4C94-BE91-EE80EE51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813C-C191-4B90-A6BE-4997E84D5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93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713C0823-A3A0-4BFB-A1C6-4E6A018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FC5C38FF-1029-49C4-84AE-0A37DDF3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B35980-E17D-4084-9F53-9BE4E2F3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9EC1-63DA-4552-8112-10FE8B8B4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84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4014C0A-8B2C-40DB-BBA6-91E71DC81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4DFFAD7-CAD0-47AD-ADE3-D3C7EE89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9EBCE51-1754-4BE9-94A3-2000EFB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58E74A8-E6DE-4C1E-9893-A88CB148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3C41A305-661E-4895-9575-14B4125B6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9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8C9A7FD0-6B1D-428B-8775-9EFECF6F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181DCC9C-6802-4F11-AEC2-5E7A296B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3558F-742D-48E3-B677-8E4A6856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6126-0290-4A0D-9FFE-AD9633A21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63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F2738E9-DA8C-4908-AA21-D4E4E3DA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9A1F7BCA-5F0B-4CD4-8D3E-E4999635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C2A3855-230A-4851-99C7-2544861A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83A90-C5BC-4437-9186-88178BA77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11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46FE34A7-E29E-4376-9B66-5236E59E6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E9B64335-E507-46CD-9253-F38A621E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4723C612-E76B-4099-A48C-D1D21537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ACF4634-25B2-4DB3-9244-E9ED2DD2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F9F7A-C129-4B4A-B2CB-976CA2594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E7B73C30-9397-418D-96D4-C5817369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A69C082C-B2E0-4F64-AAF2-571D899F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6519086-7690-4540-A419-A9B35A88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4C5FA8E1-BB84-4AB4-A8EF-5551FE5C1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55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99A856D-E189-4EAF-9749-545DD79F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A6D78-2D8A-408C-817D-9FFBD894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ABFFA254-CAD8-4B20-9A54-8090F523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14AEC-6B03-4F98-8603-FD12AF6F8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838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DB6E49DB-0E9B-4638-BA49-C82FF485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B8D796AC-84F9-4E51-92D1-D4AF9B04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3F4C91A-D1B5-4AFD-9F2B-58C2324B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B34DC-6D8E-4BDD-82F8-6BDAA9C18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49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9EDA-9446-410F-BA01-35C336D2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C6447-CBF2-4DB2-9B07-2AF79D3B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086F-C872-4ED0-A3E9-E7B69A2E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2251-7AD9-48AE-9698-8E3F7A4CA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3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89E36F68-C2F9-4F55-AD7F-60762E1D8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5E0167CA-42FF-4BBC-AA38-7B15D991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D001A61-9A54-48F2-B3C9-DAF851CF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49A5D669-C3FC-4426-93E7-6645D0AB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D887865C-7E1D-4116-94F7-B6528ED00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45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1D3D574E-A4A6-49AD-A67B-3BCBFA40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2879163B-7C13-4D42-9422-2BE239DB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00AEB483-B721-4CAB-87F2-9AA8EC4B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54328A6-E088-4FC2-931E-A5AF3F138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60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59026B7-7FF9-4C53-825C-0D3B1CD70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11E73AD3-0E89-4D3B-A1C6-6FFB282B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5A89C11-120E-4561-9E36-70BA8C09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44C5D677-1DA9-4FC0-8394-4245DDC6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C0DCE-ECB0-443F-9D99-F82486EF1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13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6F28A367-8F47-48C0-A102-6C3FB3DE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01F14E3F-B7AA-436F-9A3E-20F72DBE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3A8677D-96E6-484F-950C-13CC5EFE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81F38-CB74-4763-BA28-AA5510461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30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A7A886A-7D9F-44E3-BE2C-2793E0FD3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EB49B6D7-703E-4CD4-A649-582FD2DA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C3D4CBF-1E2B-4571-B731-61B3C0FB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F98FF30-3507-4C4F-B816-7A3C5D56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24D349DA-01AB-45E6-A41B-1845F97E6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3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50886E4-C25E-4AA2-AF2E-53DAC710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11D5F4E2-CF74-4792-8CD3-3355FF5A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1C4AC-9E31-44A2-9532-E74988F7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46188-3863-46BA-AA95-32D0CCC57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13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E6C57D2C-7EF4-470E-B08C-953AA357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F871576F-414D-4EE7-A09D-AB8742D6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F40E1E1-716D-4C77-B09D-0987D28A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000A-C877-459A-A1C7-82BBAD07E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46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5C963DF5-1935-4D97-9E2B-DA75D40B3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3F945B35-8CF3-4FEB-9866-3785A625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2C2CEB4E-F757-4B7E-802E-D7E9C627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925B601A-5800-416E-933D-2DE8A98A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E02B-8D7C-44B7-B8B2-5923CE955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10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3014E80-BDBF-4525-A1E3-911E4F917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53985616-796C-40DB-ACFC-60A04A56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5CA9DDE9-5AE1-4453-880F-23D6485A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E9E2DF-179C-442D-A7CD-64D29E7E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69A6-4766-40E0-978B-0BA5CF30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299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538599F-CC2C-4697-BB68-FF300EF1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40C1E5-B118-4037-BC54-31CA4E83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939B2289-ED4A-44DD-BA89-824537FF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6ECE-5FA0-415A-8D87-4C000396B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8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A6D1E805-9E5C-4F7C-A90A-9D6E9E4E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61F467D-ADB1-4E47-864A-C5F6AC54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1A8A331-7448-417F-ABCA-4B8238C6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B8912-FB91-42F4-947E-C99E91661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440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C04A6-FF1D-43D8-B4EE-10C8E2BD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2BA0-B7F6-42DD-8335-1A5FBA70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0ED6B-7873-4B7B-839A-FE7D9DAE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66B02-2AEE-41B5-BD81-CECE8ACF8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20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00980B34-D468-4C3F-8BB2-4F9C0DFC6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6F1C7AD2-3A08-44C0-955A-E8350D56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879E30D-3B03-464B-B0A9-3A5EB1E2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AF702CA-F4C5-4099-A40D-BD9C188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271451E-58FE-4BBD-88AA-8D3D83B7F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46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1E52FC5C-F423-4B32-8B4E-244CBF9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7C5B36F-3641-4DBE-9682-3F78462D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26185F4-D5F9-4CD0-9361-8855E9DD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23D45D2F-D0E7-448E-8597-1456781CE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8E5BEF9E-46F3-48D6-BDE9-7470C0D32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9498C8C8-08D7-450F-9541-BB69C2E8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6CF7FBC0-6943-4D8D-A324-894C9D5B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141FC5F-FA93-4411-B3A0-ED886E80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3EA4F-4F5A-4191-83B7-862731EA4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117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797D8961-08E4-4EDF-8857-4C9DEA62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AB81F2BB-A95C-4E5B-B90A-48B5E717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2D7C6E-D638-4A54-A8CD-0191BAAA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7F82-D506-492B-965B-03EF10E36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0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0BD2C1F3-FE7C-4427-8BC4-B92FD6725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24DE7FAA-3D7C-4A03-A854-B32969B6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868535A-D80A-426E-B5C8-B24478EB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1399425-68B6-47BA-BDFB-37D12703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A6F1D1DD-6428-472E-9286-3B9E14341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647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CE460300-78EE-448D-A945-6380F7D8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C1508B20-FDBF-4CC7-8664-CA209960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80588-2174-4465-9D95-FD10EBEE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B9A8A-EE7D-450F-A692-9ADE5D890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2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0F3408F5-9EA6-414D-9C19-A19941C6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10024BAA-A4C8-47C5-878E-1B3C04B9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BBF199-D4AD-4501-9708-5834B696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28F4-DEED-40D5-9A2B-473A97B6B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14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D39371A-88BB-4DB7-81C6-03CB500F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6D4A3067-C749-4B20-A3C0-C55A2D47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34D8045-86D4-4A41-98BC-D02042E1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194B-F2B6-4B5F-AEB2-3F0400F0A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16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3E1AD486-1B33-4741-883A-13F62039C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3C4B519D-F2B7-4547-B767-1B781388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2A1D84B9-F3FE-4240-B3A3-8270EB66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2ED2B60-5E9D-43E2-B18A-7D0DBB3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122A-723E-4574-83C2-305EA94F5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99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E927CE2-0995-4811-9013-635EEDF3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1AB4D5-9DD6-4121-A6B3-6D286851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7B51FA40-72F9-4C4D-AB2C-73B973D2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F66E4-410E-4F4F-AA4B-553231985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878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202C1B6-BD40-498D-9C72-19C71609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8B174CF5-5BF5-4F4F-87FC-30999980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A10E62-0FAD-4BD7-82CF-AC2D577F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D7AFD-96D5-464C-B30F-9B3878A69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291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C6DD-3B21-413A-A35E-DD2EE70C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EE1D6-02EF-42B8-9BD1-314B592A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2B91-E300-417A-9499-232A05CE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1D63-99DA-47D3-86BD-152E79365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894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1030990-A14F-4D08-B46B-85028F8F7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707D1BD7-4F5D-491F-A67B-29DC646C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A3DE21-C2F7-4389-B373-9448581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CBCFDD8-7E20-41C4-934A-319386C2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74329B70-8527-4D42-A89A-EB8AA9AD0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141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475B3360-1AE8-43DD-93D3-DEAD2A51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A9DDDB1-994B-4466-8625-921DFA80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67C718B-40F6-4FBC-B1E4-D8C12B9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5E6A78C3-8C33-4054-987E-B7744593A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49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51217078-2F36-4859-82B6-F61A4EB53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86A8CEC8-7D2B-460C-BFF1-3BF43E44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2644421-239C-478B-9AF3-56CA4187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44D013D6-A06C-4A37-829F-30ED6E98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B1BF9-385F-43B4-A01C-1AECBDBFE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47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26160FA8-7255-4AD1-B2D5-6CAD0284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78435FA2-068B-4AA3-9010-8B9D7A29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E2E547-886C-494B-82AB-41AEF540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7BFF-5966-4613-B4D2-F9FD68520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04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7D54AAD-2252-42D5-A41D-0AD42F9BA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C84C457A-3FF2-4946-8CDE-F42CA402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A2BB1FA-141D-404E-B654-163F9A8E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A0FA131-A73D-403E-8E33-F45CF3F5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C83AB79-CF6A-4A57-A8D9-4E569E220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27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5C9F732-4FB9-4B6C-96F0-041449632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5D6E205A-5B8E-4169-B784-9221E5DD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C729C37-EE6D-4751-B27A-C119F30B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D35232F-E82E-4269-9B97-0BB6388D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55E676F2-311B-45A5-B572-DCD99CD83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EE11BC71-7787-487C-BD06-0EDC594B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A07AB532-93F9-4ACF-A2B3-575D97E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9DFD2-E519-4F71-A994-AC47AE6D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08B3C-5DE5-406E-807B-99746BF88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039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014EC2C-FC41-42A2-824B-892B829E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CF8237A6-780D-4B2D-9E59-8DEE94F5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35BE734-DCAE-4E56-B2A2-20E4C7F4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F9E9B-56B3-4672-A90F-44A305C5A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00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889FD34-C6FA-4E86-A32D-8D5460C17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1D733A74-BCA7-4784-B44E-01ECBF44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F8B9AA91-E3A1-4FA4-8C21-9E3C3A20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401E273-0845-44D2-90D4-3E8B5582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5C4F9-6F65-49E5-92EC-2C6ABF7C4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0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A5EFE3B-781F-436A-B4E2-6DFDCD7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1E9D82-DA5D-457A-A3D0-5B5DB3B3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9EED5DA0-DBD4-4343-9491-648F4930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8D97-27B2-44F3-8EB2-1CE93B6D2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06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CF315B42-10C9-4862-9E5E-6BC8B4DE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FE42E2D9-4745-4866-A031-2D188365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D2049D5-5196-4684-9860-7B104A7B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3096-693A-40EF-A80B-7E81BAE90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25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5567-D042-469D-8CBA-18387D67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6CF8-63D4-4BED-B156-3BAD81E7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8C761-4B95-4272-A819-B9638192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CC98-D1F5-4D39-9F8A-A74C2254B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7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3071E471-7E91-4B22-9350-8F2876E57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E89B2E9D-B547-4D48-A7E0-6B9AA826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FA8117D-F126-4F30-9C6E-55AD2F3E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8AD44921-0391-4EF8-BABD-B888411B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6BDDB54F-8C93-4208-8970-3E1470A8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023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3F421EE0-C2D3-4235-B416-A6DF634D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08AD98CB-7721-4334-A677-9091CEDF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24EC15F-166D-422F-844D-EBA9C043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64818B04-6956-498E-863C-C5E65E1E9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618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8C54EA8-F908-48BB-AE3C-463EA0356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15BD3F38-1091-4413-9F99-20834C31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581E2D-7179-48EC-9101-468A47EE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CD177BF9-A465-4DDE-A222-49CED5D2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D9D96-0715-4159-9C25-20106DE34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27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C7C88E62-7788-4F4D-824B-387DBE0A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6A9AC5F0-EF76-4E16-9078-16500B42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9C41A21-3691-49F2-991D-52E6FF17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10DC-2957-42A7-BF24-277440CB4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1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DCCEA0B-A4FC-4FFB-8A48-00257BFD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1F756D0F-E0D0-4024-A4D5-7B11F3DD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D57A7-3B89-4FD9-B88E-36F46226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235A-35D5-4564-8432-CDC6D6FC6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56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FDBEF420-FD3D-400B-B2DF-BE6A81F46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FC191E29-1586-4429-8ADC-A4FFC93A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2AFA64A-248F-44F9-8619-94FF33AB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F1A1572-977E-4D74-BB0C-57353CB1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080F4D79-AEAE-4793-8A18-BAB68E777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14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286A66F7-F86E-44F2-9CD6-C4485A67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CBEAD2B6-031B-4056-8801-BC0604FE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ED898-B13D-4A66-9ED0-F006BEE9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3153-8486-4854-8F08-8D05560EF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63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FEB1A32-6768-4EEA-A3CC-3F04A6A3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925150B3-D656-41E7-BCD5-8C65C2E1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52FC044-01B9-4E8A-B3AF-09F3CEF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67B0-FBAA-4AA4-B0E7-437F7A683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67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F452722-4A5E-489A-9138-AA5CC79B4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271DE108-AA3A-43FF-B471-579330FB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99D4D7A9-F6D2-41AF-999A-69A6C424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D5B888-4475-4B0A-BBA1-75B79C23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0243-DEDB-4DB9-B7D1-230CE93BA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40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DA1D3BF-9ECD-4446-85EB-88380FFD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9B0BD2-EBDC-4540-8984-9F3B9814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37C52063-D25F-440F-A517-6F27DBD0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5B81-1A02-4795-9AE3-AC0078F34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77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08944AF6-3D34-4DE8-AB37-81915E94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4E718FC8-4E1C-4329-8C07-E6EC51ED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F548591-75CB-4B5A-82B8-C8FC5F51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464C7-3FFB-4138-9A28-056CF022A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61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CA85-41AB-463A-9000-6B264A6B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6BAF9-9DDF-4910-8A26-57D93406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3A289-D854-4B82-BE8E-AC97BB9B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9B739-362A-45DC-A2BB-529592FCA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9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E5A77CD-A102-40C4-A90D-DB282BB9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52AB8F14-8B89-4AF0-84C3-67AA6597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5619F95-3B74-4C7D-BDA0-759C3941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B9BD-51E1-461E-BF3B-DB64768D1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10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6A9B3D5-8A1E-4AE3-81F3-CCD9CE35F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11A2367A-908E-458A-BF57-DDF189EB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8936C4CC-510A-46A0-A0E4-66ECAD8A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0106D4-FCBD-44F2-8744-C1D46F13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CE73-035B-49AF-9FA1-FAB348267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6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BCAEB67-5163-4F02-B45D-430338FC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1F9EF7-C038-4F2A-829F-4A617C7E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B969191A-164A-456C-930D-D7125137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85C8-5F89-4945-B906-0BFBD80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439A67A-8E9D-477F-83FB-E00CCBEDB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149" name="Text Placeholder 7">
            <a:extLst>
              <a:ext uri="{FF2B5EF4-FFF2-40B4-BE49-F238E27FC236}">
                <a16:creationId xmlns:a16="http://schemas.microsoft.com/office/drawing/2014/main" id="{57E1CF10-7640-4000-88B5-DC355511F9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BB483D0-CA78-40D8-84B6-D61C144E5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8EF48FC6-8BBF-4846-9CDA-69FD90010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D2D4B-1094-4D2C-91ED-CC7EC019D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980F972B-B38A-4E30-A1A1-018E74BE52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08EB70E-1835-46A9-B615-D11F30FB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3F16F92-4C78-41F1-BAE6-3510FCD58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2AD24BC-FD4B-4B2D-BA48-5CEB4DDA3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7ED4E13-75A1-4E98-9410-EA36BBBF0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DBB2B4C6-8AB8-4A4E-8083-FCEB10FA4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ED0C539-A809-4561-A9ED-79A728043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367DF3E-E8DA-4CC9-9C44-950F50B34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C7783-D7B2-4F8D-B6F3-D3463F288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711CDDDA-0E19-4289-AF05-84BC3C3C63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EA07904-E29B-4257-B287-AC2B41A0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DD93633B-CB92-419E-92BF-47FE17146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1E4C401B-1728-4C21-B775-1EBC2ECB2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265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DB937721-C715-4EF4-9BC0-FA0242B9D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125" name="Text Placeholder 7">
            <a:extLst>
              <a:ext uri="{FF2B5EF4-FFF2-40B4-BE49-F238E27FC236}">
                <a16:creationId xmlns:a16="http://schemas.microsoft.com/office/drawing/2014/main" id="{1EF23A0E-0578-4E78-B9F3-8DDA8D4CD4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2548F6E-8AB8-498A-B2F5-70B8174FA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7620285-D044-4FD8-8392-AE0335A8E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8EF3-8028-45DE-A39F-95C841CF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A1B4215F-90C0-4AAF-8087-6D7214751C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536B52F-7520-4197-992A-218BB787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EBE7FBA-E8FF-40EB-92CD-BE9335DC4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B3191B0-B8A2-4C19-84BE-31315BCCD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42A4E3C-74C7-4A52-B8E0-AE63E22F5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53" name="Text Placeholder 7">
            <a:extLst>
              <a:ext uri="{FF2B5EF4-FFF2-40B4-BE49-F238E27FC236}">
                <a16:creationId xmlns:a16="http://schemas.microsoft.com/office/drawing/2014/main" id="{97B9BC6C-CEC8-4761-979F-2D456D1CA4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0C58EB5-9A3F-4DE9-B25B-D600EBD74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3EFDD7B-E3A4-4375-88FC-7B8C2CB2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94DF0-BF9B-4769-B882-EA3B7DD14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9976C4D-8940-408F-BBDA-85A4B426CB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0408808C-E0B3-4CEB-AAE1-6AD25D79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94FB08D-919B-4E01-80AD-39F532BDE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A9617B9D-D9EE-4146-A153-F02DADBCC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EB561650-1FFD-4E31-AB2D-7CC7DC646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077" name="Text Placeholder 7">
            <a:extLst>
              <a:ext uri="{FF2B5EF4-FFF2-40B4-BE49-F238E27FC236}">
                <a16:creationId xmlns:a16="http://schemas.microsoft.com/office/drawing/2014/main" id="{E7621B44-CAA9-4098-9168-9BA182ECB4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144661B-AF00-4835-AE0A-D0097388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443A5D0-D177-4EF6-87A2-95E75DDBF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CDAF6-9B2E-4A52-945A-5AD6EC0E5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08637DE1-6844-409D-ABC6-D174778C9A6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376A036-1B63-415D-8F19-745ABD68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2E1AE8D-DCCE-4F1C-9743-330C05DA5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79FB955-22AF-4CDA-995D-9333D124D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827B8684-667E-4D15-99B8-C4EBF343D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101" name="Text Placeholder 7">
            <a:extLst>
              <a:ext uri="{FF2B5EF4-FFF2-40B4-BE49-F238E27FC236}">
                <a16:creationId xmlns:a16="http://schemas.microsoft.com/office/drawing/2014/main" id="{1C8E9F9A-A947-4DC6-9A1B-CF44BC238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6DDB4E-BC1D-4E9C-A70E-6A621E016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BC6815C3-A133-4952-B93F-078D74C08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27AC5-225D-4D21-8975-9DFF74EF3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7C598E0B-D0BB-4D4B-BC4D-501905543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8BC2956-D10F-4A28-84BF-AA5F25C4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280108C-1146-43D2-AA13-372C39DA2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2B1E6FC-09F2-46F0-B911-34C53AAE2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4">
            <a:extLst>
              <a:ext uri="{FF2B5EF4-FFF2-40B4-BE49-F238E27FC236}">
                <a16:creationId xmlns:a16="http://schemas.microsoft.com/office/drawing/2014/main" id="{0844230B-DF80-4BD6-AB15-A26AEBF3A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2514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9" descr="MCj03983430000[1]">
            <a:extLst>
              <a:ext uri="{FF2B5EF4-FFF2-40B4-BE49-F238E27FC236}">
                <a16:creationId xmlns:a16="http://schemas.microsoft.com/office/drawing/2014/main" id="{2D466782-7AB9-4D4B-8EC6-D674D878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0" descr="MCj03983430000[1]">
            <a:extLst>
              <a:ext uri="{FF2B5EF4-FFF2-40B4-BE49-F238E27FC236}">
                <a16:creationId xmlns:a16="http://schemas.microsoft.com/office/drawing/2014/main" id="{3834AFFA-CE5B-4DA0-8C9E-841ACCD7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1" descr="Hoa">
            <a:extLst>
              <a:ext uri="{FF2B5EF4-FFF2-40B4-BE49-F238E27FC236}">
                <a16:creationId xmlns:a16="http://schemas.microsoft.com/office/drawing/2014/main" id="{150075A5-BC71-45F6-B0F9-3861A752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567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0" descr="xsgs_9045">
            <a:extLst>
              <a:ext uri="{FF2B5EF4-FFF2-40B4-BE49-F238E27FC236}">
                <a16:creationId xmlns:a16="http://schemas.microsoft.com/office/drawing/2014/main" id="{7E3FB9DD-2DE1-44E5-840D-48C65A03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00" descr="xsgs_9045">
            <a:extLst>
              <a:ext uri="{FF2B5EF4-FFF2-40B4-BE49-F238E27FC236}">
                <a16:creationId xmlns:a16="http://schemas.microsoft.com/office/drawing/2014/main" id="{6528272C-4719-4B16-8F90-8930A520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2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2" descr="3d butterfly">
            <a:extLst>
              <a:ext uri="{FF2B5EF4-FFF2-40B4-BE49-F238E27FC236}">
                <a16:creationId xmlns:a16="http://schemas.microsoft.com/office/drawing/2014/main" id="{6838BD35-9866-4825-948B-C042CD3AFC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2" descr="3d butterfly">
            <a:extLst>
              <a:ext uri="{FF2B5EF4-FFF2-40B4-BE49-F238E27FC236}">
                <a16:creationId xmlns:a16="http://schemas.microsoft.com/office/drawing/2014/main" id="{015239AD-1440-4872-8E8D-C3C7A2803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1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462606-9B6A-49CF-80C1-50BBCD9E3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ngữ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gia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đình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Ôn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tập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Ai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là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gì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?</a:t>
            </a:r>
          </a:p>
        </p:txBody>
      </p:sp>
      <p:sp>
        <p:nvSpPr>
          <p:cNvPr id="56331" name="TextBox 13">
            <a:extLst>
              <a:ext uri="{FF2B5EF4-FFF2-40B4-BE49-F238E27FC236}">
                <a16:creationId xmlns:a16="http://schemas.microsoft.com/office/drawing/2014/main" id="{162AB710-8310-489F-9EAA-45C78578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32" name="Picture 16" descr="bees.gif">
            <a:extLst>
              <a:ext uri="{FF2B5EF4-FFF2-40B4-BE49-F238E27FC236}">
                <a16:creationId xmlns:a16="http://schemas.microsoft.com/office/drawing/2014/main" id="{45CAFA5C-C5FC-444F-9B53-60E5E1A04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71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6" descr="bees.gif">
            <a:extLst>
              <a:ext uri="{FF2B5EF4-FFF2-40B4-BE49-F238E27FC236}">
                <a16:creationId xmlns:a16="http://schemas.microsoft.com/office/drawing/2014/main" id="{123111EB-92BA-4EA2-AA6D-4087F2FAC6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4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6" descr="bees.gif">
            <a:extLst>
              <a:ext uri="{FF2B5EF4-FFF2-40B4-BE49-F238E27FC236}">
                <a16:creationId xmlns:a16="http://schemas.microsoft.com/office/drawing/2014/main" id="{099C1397-279F-44F5-B356-5A5F6EC86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6553200"/>
            <a:ext cx="883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48DD9-066C-4B1A-90FA-48E68D59E3BB}"/>
              </a:ext>
            </a:extLst>
          </p:cNvPr>
          <p:cNvSpPr txBox="1"/>
          <p:nvPr/>
        </p:nvSpPr>
        <p:spPr>
          <a:xfrm>
            <a:off x="1752600" y="304800"/>
            <a:ext cx="89154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Bạn Tuấn trong truyện Chiếc áo len.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Tuấn là anh của Lan.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Tuấn là người anh biết nhường nhịn em.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Tuấn là người anh biết thương mẹ.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4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B35808-20E2-4271-AA87-C8849EFFE359}"/>
              </a:ext>
            </a:extLst>
          </p:cNvPr>
          <p:cNvSpPr txBox="1"/>
          <p:nvPr/>
        </p:nvSpPr>
        <p:spPr>
          <a:xfrm>
            <a:off x="1828801" y="685800"/>
            <a:ext cx="9210675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b. Bạn nhỏ trong bài thơ Quạt cho bà ngủ.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400" b="1">
                <a:solidFill>
                  <a:prstClr val="black"/>
                </a:solidFill>
                <a:latin typeface="HP001 4 hàng" pitchFamily="34" charset="0"/>
                <a:cs typeface="Arial" charset="0"/>
              </a:rPr>
              <a:t>Bạn nhỏ là cô bé rất ngoan.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400" b="1">
                <a:solidFill>
                  <a:prstClr val="black"/>
                </a:solidFill>
                <a:latin typeface="HP001 4 hàng" pitchFamily="34" charset="0"/>
                <a:cs typeface="Arial" charset="0"/>
              </a:rPr>
              <a:t>Bạn nhỏ là cô bé hiếu thảo.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400" b="1">
                <a:solidFill>
                  <a:prstClr val="black"/>
                </a:solidFill>
                <a:latin typeface="HP001 4 hàng" pitchFamily="34" charset="0"/>
                <a:cs typeface="Arial" charset="0"/>
              </a:rPr>
              <a:t>Bạn nhỏ là cô bé rất thương bà.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prstClr val="black"/>
              </a:solidFill>
              <a:latin typeface="HP001 4 hàng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74789-F0BD-4BD5-922F-2AF925E47571}"/>
              </a:ext>
            </a:extLst>
          </p:cNvPr>
          <p:cNvSpPr txBox="1"/>
          <p:nvPr/>
        </p:nvSpPr>
        <p:spPr>
          <a:xfrm>
            <a:off x="1752600" y="698500"/>
            <a:ext cx="8915400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c. Bà mẹ trong truyện Người mẹ.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 mẹ là người rất yêu thương con.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 mẹ là người sẵn sàng hi sinh vì con.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 mẹ là người làm tất cả vì con.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4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C4C94-CAE0-4A3B-A7E9-0F94D6436008}"/>
              </a:ext>
            </a:extLst>
          </p:cNvPr>
          <p:cNvSpPr txBox="1"/>
          <p:nvPr/>
        </p:nvSpPr>
        <p:spPr>
          <a:xfrm>
            <a:off x="1752600" y="698500"/>
            <a:ext cx="86106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d.Chú chim sẻ trong truyện Chú sẻ và bông hoa bằng lăng.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Sẻ non là người bạn rất tốt.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Sẻ non là người bạn dũng cảm, tốt bụng.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Sẻ non là người bạn rất đáng yêu.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2DB0F-E148-42BA-A282-0848AFD8B4BD}"/>
              </a:ext>
            </a:extLst>
          </p:cNvPr>
          <p:cNvSpPr txBox="1"/>
          <p:nvPr/>
        </p:nvSpPr>
        <p:spPr>
          <a:xfrm>
            <a:off x="1676400" y="2578100"/>
            <a:ext cx="102504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Mẹ em đang là quần áo.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1412hinh-nen-de-thuong-co-be-ngu-nuong">
            <a:extLst>
              <a:ext uri="{FF2B5EF4-FFF2-40B4-BE49-F238E27FC236}">
                <a16:creationId xmlns:a16="http://schemas.microsoft.com/office/drawing/2014/main" id="{866D4BCA-2150-4686-9B64-375FBF68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7">
            <a:extLst>
              <a:ext uri="{FF2B5EF4-FFF2-40B4-BE49-F238E27FC236}">
                <a16:creationId xmlns:a16="http://schemas.microsoft.com/office/drawing/2014/main" id="{8A96B8DF-F0A3-4249-B853-3973BCBC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  </a:t>
            </a:r>
            <a:endParaRPr lang="en-US" altLang="en-US" sz="3600" b="1">
              <a:solidFill>
                <a:srgbClr val="8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1CDCE-39E7-46CA-8B86-F63CC5863E77}"/>
              </a:ext>
            </a:extLst>
          </p:cNvPr>
          <p:cNvSpPr txBox="1"/>
          <p:nvPr/>
        </p:nvSpPr>
        <p:spPr>
          <a:xfrm>
            <a:off x="3581400" y="593726"/>
            <a:ext cx="4800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Kiểm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tra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cũ</a:t>
            </a:r>
            <a:endParaRPr lang="en-US" sz="4800" b="1" dirty="0">
              <a:ln>
                <a:solidFill>
                  <a:srgbClr val="66FF99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EC393-0D9E-4821-B7BA-21665846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HP001 4 hàng" panose="020B0603050302020204" pitchFamily="34" charset="0"/>
              </a:rPr>
              <a:t>Tìm hình ảnh so sánh trong câu thơ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HP001 4 hàng" panose="020B0603050302020204" pitchFamily="34" charset="0"/>
              </a:rPr>
              <a:t>Mùa thu của 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HP001 4 hàng" panose="020B0603050302020204" pitchFamily="34" charset="0"/>
              </a:rPr>
              <a:t>Lá vàng hoa cúc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HP001 4 hàng" panose="020B0603050302020204" pitchFamily="34" charset="0"/>
              </a:rPr>
              <a:t>Như nghìn con mắt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black"/>
                </a:solidFill>
                <a:latin typeface="HP001 4 hàng" panose="020B0603050302020204" pitchFamily="34" charset="0"/>
              </a:rPr>
              <a:t>Mở nhìn trời đêm.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7">
            <a:extLst>
              <a:ext uri="{FF2B5EF4-FFF2-40B4-BE49-F238E27FC236}">
                <a16:creationId xmlns:a16="http://schemas.microsoft.com/office/drawing/2014/main" id="{1B51CB76-359E-4A81-86E6-BAFC6141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  </a:t>
            </a:r>
            <a:endParaRPr lang="en-US" altLang="en-US" sz="3600" b="1">
              <a:solidFill>
                <a:srgbClr val="8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A3220-90CD-470F-BB10-5745AD035819}"/>
              </a:ext>
            </a:extLst>
          </p:cNvPr>
          <p:cNvSpPr txBox="1"/>
          <p:nvPr/>
        </p:nvSpPr>
        <p:spPr>
          <a:xfrm>
            <a:off x="3581400" y="593726"/>
            <a:ext cx="4800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Kiểm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tra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800" b="1" dirty="0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rgbClr val="66FF99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cũ</a:t>
            </a:r>
            <a:endParaRPr lang="en-US" sz="4800" b="1" dirty="0">
              <a:ln>
                <a:solidFill>
                  <a:srgbClr val="66FF99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EF2FE-2250-4F8F-BF91-1780F3DC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1"/>
            <a:ext cx="78486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prstClr val="black"/>
                </a:solidFill>
                <a:latin typeface="HP001 4 hàng" pitchFamily="34" charset="0"/>
              </a:rPr>
              <a:t>Tìm hình ảnh so sánh trong câu văn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prstClr val="black"/>
                </a:solidFill>
                <a:latin typeface="HP001 4 hàng" pitchFamily="34" charset="0"/>
              </a:rPr>
              <a:t>Mùa thu của 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Lá vàng hoa cúc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prstClr val="black"/>
                </a:solidFill>
                <a:latin typeface="HP001 4 hàng" pitchFamily="34" charset="0"/>
              </a:rPr>
              <a:t>Như </a:t>
            </a: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nghìn con mắt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Mở nhìn trời đêm.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4">
            <a:extLst>
              <a:ext uri="{FF2B5EF4-FFF2-40B4-BE49-F238E27FC236}">
                <a16:creationId xmlns:a16="http://schemas.microsoft.com/office/drawing/2014/main" id="{FA4A6975-1931-476D-86A2-8C43653765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2514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Picture 9" descr="MCj03983430000[1]">
            <a:extLst>
              <a:ext uri="{FF2B5EF4-FFF2-40B4-BE49-F238E27FC236}">
                <a16:creationId xmlns:a16="http://schemas.microsoft.com/office/drawing/2014/main" id="{2AE10606-FE89-4AB4-9F27-FBC6AE19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0" descr="MCj03983430000[1]">
            <a:extLst>
              <a:ext uri="{FF2B5EF4-FFF2-40B4-BE49-F238E27FC236}">
                <a16:creationId xmlns:a16="http://schemas.microsoft.com/office/drawing/2014/main" id="{7BFFAB33-663A-4FB8-AD4B-7B47A1A9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1" descr="Hoa">
            <a:extLst>
              <a:ext uri="{FF2B5EF4-FFF2-40B4-BE49-F238E27FC236}">
                <a16:creationId xmlns:a16="http://schemas.microsoft.com/office/drawing/2014/main" id="{A90D24D6-05A0-4D14-BF95-7D787253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567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00" descr="xsgs_9045">
            <a:extLst>
              <a:ext uri="{FF2B5EF4-FFF2-40B4-BE49-F238E27FC236}">
                <a16:creationId xmlns:a16="http://schemas.microsoft.com/office/drawing/2014/main" id="{44F76606-7952-44B7-9546-2351040D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0" descr="xsgs_9045">
            <a:extLst>
              <a:ext uri="{FF2B5EF4-FFF2-40B4-BE49-F238E27FC236}">
                <a16:creationId xmlns:a16="http://schemas.microsoft.com/office/drawing/2014/main" id="{B99FCEA3-FA3A-4067-BD11-637CD1AF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2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2" descr="3d butterfly">
            <a:extLst>
              <a:ext uri="{FF2B5EF4-FFF2-40B4-BE49-F238E27FC236}">
                <a16:creationId xmlns:a16="http://schemas.microsoft.com/office/drawing/2014/main" id="{40A0D094-838C-49EB-8351-319320FC13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3d butterfly">
            <a:extLst>
              <a:ext uri="{FF2B5EF4-FFF2-40B4-BE49-F238E27FC236}">
                <a16:creationId xmlns:a16="http://schemas.microsoft.com/office/drawing/2014/main" id="{4F8DC0E4-CBE5-44B1-B58C-0ABAF1E6B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1"/>
            <a:ext cx="1257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2B4B2-C787-4B2D-AD5A-74FE3F57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1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ngữ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gia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đình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Ôn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tập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Ai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là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gì</a:t>
            </a:r>
            <a:r>
              <a:rPr lang="en-US" sz="6600" b="1" dirty="0">
                <a:solidFill>
                  <a:srgbClr val="9900CC"/>
                </a:solidFill>
                <a:latin typeface="Franklin Gothic Book"/>
                <a:cs typeface="Times New Roman" pitchFamily="18" charset="0"/>
              </a:rPr>
              <a:t>?</a:t>
            </a:r>
          </a:p>
        </p:txBody>
      </p:sp>
      <p:sp>
        <p:nvSpPr>
          <p:cNvPr id="59403" name="TextBox 13">
            <a:extLst>
              <a:ext uri="{FF2B5EF4-FFF2-40B4-BE49-F238E27FC236}">
                <a16:creationId xmlns:a16="http://schemas.microsoft.com/office/drawing/2014/main" id="{1150CE6A-30EE-4420-8D98-8889CD90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86200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404" name="Picture 16" descr="bees.gif">
            <a:extLst>
              <a:ext uri="{FF2B5EF4-FFF2-40B4-BE49-F238E27FC236}">
                <a16:creationId xmlns:a16="http://schemas.microsoft.com/office/drawing/2014/main" id="{06956D7A-3F91-4958-911C-140219CB6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714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6" descr="bees.gif">
            <a:extLst>
              <a:ext uri="{FF2B5EF4-FFF2-40B4-BE49-F238E27FC236}">
                <a16:creationId xmlns:a16="http://schemas.microsoft.com/office/drawing/2014/main" id="{0B165D91-836B-44CC-91FF-BC40FDEDC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48500" y="32385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6" descr="bees.gif">
            <a:extLst>
              <a:ext uri="{FF2B5EF4-FFF2-40B4-BE49-F238E27FC236}">
                <a16:creationId xmlns:a16="http://schemas.microsoft.com/office/drawing/2014/main" id="{5CE12A35-3171-4225-9285-AD93FF1FB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6553200"/>
            <a:ext cx="883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0D780-0B40-478F-861B-B7C06B3BCE3B}"/>
              </a:ext>
            </a:extLst>
          </p:cNvPr>
          <p:cNvSpPr txBox="1"/>
          <p:nvPr/>
        </p:nvSpPr>
        <p:spPr>
          <a:xfrm>
            <a:off x="1752600" y="698501"/>
            <a:ext cx="8610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Bài tập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 </a:t>
            </a:r>
            <a:r>
              <a:rPr lang="en-US" sz="6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Tìm các từ ngữ chỉ gộp những người trong gia đình.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M: Ông bà, chú cháu,…..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7">
            <a:extLst>
              <a:ext uri="{FF2B5EF4-FFF2-40B4-BE49-F238E27FC236}">
                <a16:creationId xmlns:a16="http://schemas.microsoft.com/office/drawing/2014/main" id="{8C6EE022-1760-495C-BE0F-8C524A47E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</a:rPr>
              <a:t>  </a:t>
            </a:r>
            <a:endParaRPr lang="en-US" altLang="en-US" sz="3600" b="1">
              <a:solidFill>
                <a:srgbClr val="800000"/>
              </a:solidFill>
            </a:endParaRPr>
          </a:p>
        </p:txBody>
      </p:sp>
      <p:sp>
        <p:nvSpPr>
          <p:cNvPr id="61443" name="TextBox 3">
            <a:extLst>
              <a:ext uri="{FF2B5EF4-FFF2-40B4-BE49-F238E27FC236}">
                <a16:creationId xmlns:a16="http://schemas.microsoft.com/office/drawing/2014/main" id="{E29FE7A7-520B-4C34-81A9-84D02682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1066800"/>
            <a:ext cx="79867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bà, cô chú, cậu mợ, chú bác, thầy u, anh em, chị em, cha con, dì cháu,……..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11CEB-61EB-41D8-B027-9652B1C75D8E}"/>
              </a:ext>
            </a:extLst>
          </p:cNvPr>
          <p:cNvSpPr txBox="1"/>
          <p:nvPr/>
        </p:nvSpPr>
        <p:spPr>
          <a:xfrm>
            <a:off x="1752600" y="698500"/>
            <a:ext cx="86106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 các thành ngữ, tục ngữ sau vào nhóm thích hợp: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a.Con hiền cháu thảo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b.Con cái khôn ngoan, vẻ vang cha mẹ.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c.Con có cha như nhà có nóc.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d.Con có mẹ như măng ấp bẹ.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e.Chị ngã em nâng.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g.Anh em như thể chân tay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Rách lành đùm bọc, dở hay đỡ đần.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Arial" charset="0"/>
            </a:endParaRPr>
          </a:p>
          <a:p>
            <a:pPr marL="1143000" indent="-1143000" algn="ctr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endParaRPr lang="en-US" sz="24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CCB0C4-97DE-46D8-8A66-FC04575E4D7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886200"/>
          <a:ext cx="9144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431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Cha mẹ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đối với con cái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Con cháu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đối với ông bà, cha mẹ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Anh chị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em đối với nhau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3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E35FE6-FA80-44EA-B081-9A223385AE7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Cha mẹ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đối với con cái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Con cháu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đối với ông bà, cha mẹ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Anh chị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 em đối với nhau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  <a:p>
                      <a:r>
                        <a:rPr lang="en-US" sz="660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73E6D-9E9C-4F77-B064-80E272919DA3}"/>
              </a:ext>
            </a:extLst>
          </p:cNvPr>
          <p:cNvSpPr txBox="1"/>
          <p:nvPr/>
        </p:nvSpPr>
        <p:spPr>
          <a:xfrm>
            <a:off x="1752600" y="698501"/>
            <a:ext cx="8610600" cy="624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Bài tập 3: Dựa theo nội dung các bài tập đọc đã học ở tuần 3, tuần 4, hãy đặt câu theo mẫu Ai là gì?để nói về: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Bạn Tuấn trong truyện Chiếc áo len.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Bạn nhỏ trong bài thơ Quạt cho bà ngủ.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Bà mẹ trong truyện Người mẹ.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Arial" charset="0"/>
              </a:rPr>
              <a:t>Chú chim sẻ trong truyện Chú sẻ và bông hoa bằng lăng.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HP001 4 hàng</vt:lpstr>
      <vt:lpstr>Impact</vt:lpstr>
      <vt:lpstr>Times New Roman</vt:lpstr>
      <vt:lpstr>Wingdings 2</vt:lpstr>
      <vt:lpstr>1_Trek</vt:lpstr>
      <vt:lpstr>Trek</vt:lpstr>
      <vt:lpstr>5_Trek</vt:lpstr>
      <vt:lpstr>2_Trek</vt:lpstr>
      <vt:lpstr>3_Trek</vt:lpstr>
      <vt:lpstr>4_Trek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2020-11-01T15:37:11Z</dcterms:created>
  <dcterms:modified xsi:type="dcterms:W3CDTF">2020-11-01T15:37:34Z</dcterms:modified>
</cp:coreProperties>
</file>