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37"/>
  </p:notesMasterIdLst>
  <p:handoutMasterIdLst>
    <p:handoutMasterId r:id="rId38"/>
  </p:handoutMasterIdLst>
  <p:sldIdLst>
    <p:sldId id="340" r:id="rId4"/>
    <p:sldId id="436" r:id="rId5"/>
    <p:sldId id="273" r:id="rId6"/>
    <p:sldId id="305" r:id="rId7"/>
    <p:sldId id="421" r:id="rId8"/>
    <p:sldId id="443" r:id="rId9"/>
    <p:sldId id="413" r:id="rId10"/>
    <p:sldId id="275" r:id="rId11"/>
    <p:sldId id="437" r:id="rId12"/>
    <p:sldId id="438" r:id="rId13"/>
    <p:sldId id="311" r:id="rId14"/>
    <p:sldId id="444" r:id="rId15"/>
    <p:sldId id="323" r:id="rId16"/>
    <p:sldId id="418" r:id="rId17"/>
    <p:sldId id="419" r:id="rId18"/>
    <p:sldId id="420" r:id="rId19"/>
    <p:sldId id="274" r:id="rId20"/>
    <p:sldId id="277" r:id="rId21"/>
    <p:sldId id="278" r:id="rId22"/>
    <p:sldId id="279" r:id="rId23"/>
    <p:sldId id="439" r:id="rId24"/>
    <p:sldId id="440" r:id="rId25"/>
    <p:sldId id="429" r:id="rId26"/>
    <p:sldId id="431" r:id="rId27"/>
    <p:sldId id="430" r:id="rId28"/>
    <p:sldId id="434" r:id="rId29"/>
    <p:sldId id="432" r:id="rId30"/>
    <p:sldId id="433" r:id="rId31"/>
    <p:sldId id="435" r:id="rId32"/>
    <p:sldId id="441" r:id="rId33"/>
    <p:sldId id="442" r:id="rId34"/>
    <p:sldId id="289" r:id="rId35"/>
    <p:sldId id="288" r:id="rId36"/>
  </p:sldIdLst>
  <p:sldSz cx="9144000" cy="5143500" type="screen16x9"/>
  <p:notesSz cx="7010400" cy="9296400"/>
  <p:custDataLst>
    <p:tags r:id="rId3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8000"/>
    <a:srgbClr val="66FF33"/>
    <a:srgbClr val="CC66FF"/>
    <a:srgbClr val="FF00FF"/>
    <a:srgbClr val="00FFFF"/>
    <a:srgbClr val="00FF00"/>
    <a:srgbClr val="33CC33"/>
    <a:srgbClr val="CC33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27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6"/>
    </p:cViewPr>
  </p:sorterViewPr>
  <p:notesViewPr>
    <p:cSldViewPr snapToGrid="0">
      <p:cViewPr>
        <p:scale>
          <a:sx n="70" d="100"/>
          <a:sy n="70" d="100"/>
        </p:scale>
        <p:origin x="-2424" y="420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2020/10/17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733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8D5648A-8057-441C-8486-1AFC06DCE09F}" type="datetimeFigureOut">
              <a:rPr lang="zh-CN" altLang="en-US" smtClean="0"/>
              <a:t>2020/10/17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36F6CAB-9A0A-4926-864A-6FF66F1656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124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121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010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957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662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966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178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7983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513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314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025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476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018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027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027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027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77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2020/10/17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2020/10/17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2020/10/17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4FA8A-8976-478E-8179-17F0F025F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F5F08-24E0-42EE-A72D-FDCA4B309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CF617-829C-4A3A-8A66-A379CCCD5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B72AC8-2DD0-4604-9BBA-8383AA6D49E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80016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70A4B-3CB8-4FA8-BB28-B22FD651C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9A310-2D2D-4E6A-A25C-A4C1BC4F2454}" type="datetimeFigureOut">
              <a:rPr lang="vi-VN"/>
              <a:pPr>
                <a:defRPr/>
              </a:pPr>
              <a:t>17/10/2020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D29CE-7A4C-4668-B12E-7642A5EB2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ED8E8-B2C0-4C6F-A1E9-A29CD5992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38A597-66E5-45EC-A8EC-C31C2E2CE4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0579409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E642D-8621-4BFE-BBE1-E34A4D57D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059AB-5816-4A88-8395-23E41D641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F36D0-5124-4D9C-B721-0FD666EAE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F8A54B-3491-4AFC-B3C4-0052D3CA735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41852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E1DF6EB-1A00-4E3F-AFFE-4A943517D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D610D91-D24D-4CB1-83F7-5097E651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9169A7-5C3B-4737-8C8F-8B493FAEE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25756C-246C-47E5-A7D7-7A3B4B6A01F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35948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66E4C0B-5C60-4253-8282-D758693D2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740A523-24B1-406C-B16B-022F9EF64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CA5CEB4-D6C0-4CE6-A0CA-AA88DB069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8E7DC-975F-4373-B520-A6D625CE850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68350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A8F5AAB-BDE7-4FBE-AAA9-8721008EF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DC78352-354D-46A8-B6B5-2DE47A443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EEF36C6-8DCF-4743-8A32-294FFFEC2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06E3C6-4CC3-44A0-937E-C65E8BF722D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24079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C1ECB5A-D0F9-4204-AB8A-AB294980B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3D6C40F-909B-4F2A-BF3C-08C763FE9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DD3E5F6-7B90-47BC-9234-7C8C2AF51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B9E3CC-0F23-4BE2-A215-E51016845F4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765032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C7A5C9E-ED14-4594-86B9-58AEECD0B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8655DE2-631A-4461-8073-F9409411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D5FAF6-7477-49B3-9885-54D46A76B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F584D1-1462-4751-BA09-2DA2ACD3490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63528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2020/10/17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7B1234-5873-4E07-B655-1184ED2AA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B09025-732B-4AB5-AF84-9614425B3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D2D3F7-2474-4C28-BB7D-8F1CEBB06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9390AB-9250-44A5-B79C-A614A10F800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172378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74A68-3A1F-4B82-BA1A-477A638AE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F5903-285D-41ED-B225-50115B103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A08E6-0A52-4E82-B61F-64E9691E4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EE3243-06BF-418D-8EF2-053B4FC926B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22811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A7956-CF42-44AF-A6C7-0AFD77C32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37A01-8E2B-44CB-98B1-9CE9217FB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3905E-0876-4CFE-94C0-703EDA69C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5ABCB6-AFBA-4E1D-B8F9-899AFCA06FC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089999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CCA29-A3DA-40FE-B533-A5BACA21E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23B201-7FD2-41A9-9947-395F63B85A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6D7BD-ED7C-4FA0-8A07-9E50523E7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3EC9A-675B-4D08-8C1A-6A5EE0E56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3B009-BC6F-4EE0-841F-B8D450B9F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09F8F1-B054-445C-BDE7-271B7C4E65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837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80F23-141D-445B-A98A-DC98518A4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94EA0-4127-4B03-9640-ECCB27E82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76335-4CA4-4DDD-AB88-51A95170A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EDE19-68D3-4E4D-A3A8-3510CF0F7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3A11A-91AE-4E34-AE07-E4CBA22ED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74EB5D-1A3A-408A-9B43-DAA27029B8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6081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94476-798D-4380-AE78-A673A3194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C27E43-FF06-483C-BA6A-45D35B8BE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5FC74-8281-496D-9081-88114EA5A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FC154-BBFA-43D2-9858-9D878F19E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010DC-7675-441F-AAE4-BB04424C7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CD8347-863C-492B-A203-436C4F4A9E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1046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99156-2C72-4701-9E4E-341DBF507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B3985-E763-4DD5-8A09-B00ED0A587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C84A0-A8A8-49AE-9BFB-D49357CA2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DA6BA6-905A-4FA3-80AC-567BF8054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816389-B6AF-4A02-94AE-0D79637C9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DB322F-EC8E-4E64-AD50-F55A298C7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EA6435-3786-4BE8-AB93-47476D3F6A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0281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9FBD4-5319-4614-8079-A866E8D45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6AB10-879B-420A-90AD-798E87F2B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B937F9-3B7E-4A0C-86DA-EC4338755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15D766-7D75-4077-A76B-D86D7F6408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1093C7-4F65-450F-8062-7DEFA2127A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287777-5B4D-4E78-847A-0B003B4CE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35DFC5-120A-4B93-868F-F5DD4BC2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0F510D-1700-4CD1-AAAF-6C06F782E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29B5E-EDCB-4E88-A6AC-5776A69CBF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27949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D56E5-41EF-4CC6-AFA7-53536E6EC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CA68B8-BA4D-4A4F-8670-6AF7E6AE6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9F7062-B670-402E-8091-ECE1F3ED5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6E3CD6-2C3A-4A49-A197-617BF5A28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0070F2-B2F8-41B2-BCD1-A18012B5FD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7812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BCDD35-F049-499A-A07B-D2682594A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606B64-0B19-4CFF-A34B-AE0D4C763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A2921-54C2-49D6-96E8-D3CF3DCA4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5FE5DD-9D73-4240-A38F-6F60BD348A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3926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2020/10/17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834CE-6486-4A10-A6B5-E92D4B4CE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D0BDD-FCE9-46E9-9A82-278B47BCF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A4BF3A-6839-4C69-A664-839C4B868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A15E34-5300-4157-8A38-59AF7B49C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3C2841-B9E3-4CF5-8992-80906A26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EDD54-9977-429D-BDB4-77E9D69C4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C96D86-5205-470E-AE25-954128F8CF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77634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0CF12-3572-4D80-BB05-9DDE0E88A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8F55C1-BABE-43A5-ADDD-BB062D1FEF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652216-523F-46D1-8D3D-7107035020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DAD640-1930-447B-AB69-C912BE57D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788109-B0E6-4D2F-888F-D74A79822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E81B64-E52D-4836-AC74-C080D84E5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6F803-6364-4A98-A603-0BA607A769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8511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3C005-BB9B-4F07-A527-9588AB25A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51A531-3A3D-40D2-98FD-E9494D70F8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1A99E-6EDC-40EC-9F07-9815BCBB1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50304-37C1-44D5-8938-4E6D3BFF5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2D5BE-2545-4D14-9124-D2CE656BE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5D87DF-143B-4794-AEA8-AB0184399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6798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219327-A89E-425C-AA63-A40D833826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162DD-7B71-4E94-AB94-32B585DA0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BBA0B-AD23-434E-B4AB-68EE545D0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DD019-B6D7-4C5D-9245-4B434775F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A7C9A-2162-4ADF-B474-FA909C4AF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977153-3F7F-4FA5-A497-C5C13230B2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2472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2020/10/17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2020/10/17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2020/10/17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6" b="4281"/>
          <a:stretch>
            <a:fillRect/>
          </a:stretch>
        </p:blipFill>
        <p:spPr>
          <a:xfrm>
            <a:off x="-1" y="3645612"/>
            <a:ext cx="9144001" cy="14992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2020/10/17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2020/10/17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6EE7D-276B-4CA8-9C22-89EEC56C6BE5}" type="datetimeFigureOut">
              <a:rPr lang="zh-CN" altLang="en-US" smtClean="0"/>
              <a:t>2020/10/17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5EF34C7-870F-44CD-8471-ABBA86F0802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DE7F19E-97AF-4BF7-842B-355097FE71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8A9F9-7ACB-4C6F-87A0-C1D22B2BE2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64CC9-7267-409F-8131-859ADF498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CC568-BC0A-4BE0-9C7A-890FF6B7F2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E68EA47-CA47-4009-ACEF-7F17A4AD333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74893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3A60DDC0-F82E-4D74-99A1-923B814A5D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0C83DD89-A397-4755-AF86-4D5B5C7018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0964" name="Rectangle 4">
            <a:extLst>
              <a:ext uri="{FF2B5EF4-FFF2-40B4-BE49-F238E27FC236}">
                <a16:creationId xmlns:a16="http://schemas.microsoft.com/office/drawing/2014/main" id="{2CF2B123-6BE0-42A2-953A-BFE3A066A96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endParaRPr lang="en-US" altLang="en-US"/>
          </a:p>
        </p:txBody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2F36F21E-49DB-4C70-9733-31F13522836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endParaRPr lang="en-US" altLang="en-US"/>
          </a:p>
        </p:txBody>
      </p:sp>
      <p:sp>
        <p:nvSpPr>
          <p:cNvPr id="40966" name="Rectangle 6">
            <a:extLst>
              <a:ext uri="{FF2B5EF4-FFF2-40B4-BE49-F238E27FC236}">
                <a16:creationId xmlns:a16="http://schemas.microsoft.com/office/drawing/2014/main" id="{BFCE149E-C8D5-4FEE-ABCA-5A477DDE326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fld id="{C0D83A2D-2572-44CE-A838-5C04856049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125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4716" r="5691" b="8240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-13503"/>
            <a:ext cx="9153525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551719" y="3695699"/>
            <a:ext cx="437450" cy="3071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9221992" y="4247729"/>
            <a:ext cx="349782" cy="32747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065" y="663305"/>
            <a:ext cx="1115579" cy="104490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143"/>
            <a:ext cx="1405580" cy="4679358"/>
          </a:xfrm>
          <a:prstGeom prst="rect">
            <a:avLst/>
          </a:prstGeom>
        </p:spPr>
      </p:pic>
      <p:pic>
        <p:nvPicPr>
          <p:cNvPr id="30" name="纯音乐 - 轻快儿童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82465" y="-1028950"/>
            <a:ext cx="457200" cy="457200"/>
          </a:xfrm>
          <a:prstGeom prst="rect">
            <a:avLst/>
          </a:prstGeom>
        </p:spPr>
      </p:pic>
      <p:sp>
        <p:nvSpPr>
          <p:cNvPr id="29" name="矩形 1"/>
          <p:cNvSpPr/>
          <p:nvPr/>
        </p:nvSpPr>
        <p:spPr>
          <a:xfrm>
            <a:off x="1468333" y="1708214"/>
            <a:ext cx="6355232" cy="1673003"/>
          </a:xfrm>
          <a:prstGeom prst="rect">
            <a:avLst/>
          </a:prstGeom>
        </p:spPr>
        <p:txBody>
          <a:bodyPr wrap="none" lIns="68580" tIns="34290" rIns="68580" bIns="3429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4800" dirty="0">
                <a:solidFill>
                  <a:srgbClr val="FFFF00"/>
                </a:solidFill>
                <a:latin typeface="HP001 5H" panose="020B0603050302020204" pitchFamily="34" charset="0"/>
                <a:ea typeface="方正少儿简体" panose="03000509000000000000" pitchFamily="65" charset="-122"/>
                <a:cs typeface="HP001 5H" panose="020B0603050302020204" pitchFamily="34" charset="0"/>
              </a:rPr>
              <a:t>Chào mừng </a:t>
            </a:r>
          </a:p>
          <a:p>
            <a:pPr algn="ctr"/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latin typeface="HP001 5H" panose="020B0603050302020204" pitchFamily="34" charset="0"/>
                <a:ea typeface="方正少儿简体" panose="03000509000000000000" pitchFamily="65" charset="-122"/>
                <a:cs typeface="HP001 5H" panose="020B0603050302020204" pitchFamily="34" charset="0"/>
              </a:rPr>
              <a:t> </a:t>
            </a:r>
            <a:r>
              <a:rPr lang="en-US" altLang="zh-CN" sz="4800" dirty="0">
                <a:solidFill>
                  <a:srgbClr val="0ACEFF"/>
                </a:solidFill>
                <a:latin typeface="HP001 5H" panose="020B0603050302020204" pitchFamily="34" charset="0"/>
                <a:ea typeface="方正少儿简体" panose="03000509000000000000" pitchFamily="65" charset="-122"/>
                <a:cs typeface="HP001 5H" panose="020B0603050302020204" pitchFamily="34" charset="0"/>
              </a:rPr>
              <a:t>quý thầy cô về dự giờ </a:t>
            </a:r>
            <a:r>
              <a:rPr lang="en-US" altLang="zh-CN" sz="4800" dirty="0" err="1">
                <a:solidFill>
                  <a:srgbClr val="0ACEFF"/>
                </a:solidFill>
                <a:latin typeface="HP001 5H" panose="020B0603050302020204" pitchFamily="34" charset="0"/>
                <a:ea typeface="方正少儿简体" panose="03000509000000000000" pitchFamily="65" charset="-122"/>
                <a:cs typeface="HP001 5H" panose="020B0603050302020204" pitchFamily="34" charset="0"/>
              </a:rPr>
              <a:t>lớp</a:t>
            </a:r>
            <a:r>
              <a:rPr lang="en-US" altLang="zh-CN" sz="4800" dirty="0">
                <a:solidFill>
                  <a:srgbClr val="0ACEFF"/>
                </a:solidFill>
                <a:latin typeface="HP001 5H" panose="020B0603050302020204" pitchFamily="34" charset="0"/>
                <a:ea typeface="方正少儿简体" panose="03000509000000000000" pitchFamily="65" charset="-122"/>
                <a:cs typeface="HP001 5H" panose="020B0603050302020204" pitchFamily="34" charset="0"/>
              </a:rPr>
              <a:t> 3</a:t>
            </a:r>
            <a:endParaRPr lang="zh-CN" altLang="en-US" sz="4800" dirty="0">
              <a:solidFill>
                <a:srgbClr val="0ACEFF"/>
              </a:solidFill>
              <a:latin typeface="HP001 5H" panose="020B0603050302020204" pitchFamily="34" charset="0"/>
              <a:ea typeface="方正少儿简体" panose="03000509000000000000" pitchFamily="65" charset="-122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48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audio>
              <p:cMediaNode vol="80000" numSld="1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130056" y="225557"/>
            <a:ext cx="883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endParaRPr lang="en-US" altLang="en-US" sz="4800" b="0" i="1" dirty="0">
              <a:solidFill>
                <a:srgbClr val="FF0000"/>
              </a:solidFill>
              <a:latin typeface="VNI-Times" pitchFamily="2" charset="0"/>
            </a:endParaRPr>
          </a:p>
        </p:txBody>
      </p:sp>
      <p:pic>
        <p:nvPicPr>
          <p:cNvPr id="3074" name="Picture 2" descr="Káº¿t quáº£ hÃ¬nh áº£nh cho hÃ¬nh áº£nh náº¯n nÃ³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2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0056" y="4451879"/>
            <a:ext cx="29289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nót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8102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130056" y="225557"/>
            <a:ext cx="883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4800" b="0" i="1" dirty="0">
              <a:solidFill>
                <a:srgbClr val="FF0000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53807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5">
            <a:extLst>
              <a:ext uri="{FF2B5EF4-FFF2-40B4-BE49-F238E27FC236}">
                <a16:creationId xmlns:a16="http://schemas.microsoft.com/office/drawing/2014/main" id="{F781DFBE-C602-49CC-B156-8451FACFB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920" y="1021390"/>
            <a:ext cx="807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0080"/>
              </a:buClr>
              <a:buSzPct val="60000"/>
              <a:buFontTx/>
              <a:buNone/>
              <a:tabLst/>
              <a:defRPr/>
            </a:pPr>
            <a:endParaRPr kumimoji="0" lang="vi-VN" alt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34826" name="Text Box 10">
            <a:extLst>
              <a:ext uri="{FF2B5EF4-FFF2-40B4-BE49-F238E27FC236}">
                <a16:creationId xmlns:a16="http://schemas.microsoft.com/office/drawing/2014/main" id="{A9EE3EC4-5D20-45DC-92C8-533E813B9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33" y="840415"/>
            <a:ext cx="3810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*Ngắt câu:</a:t>
            </a:r>
          </a:p>
        </p:txBody>
      </p:sp>
      <p:sp>
        <p:nvSpPr>
          <p:cNvPr id="8218" name="Text Box 26">
            <a:extLst>
              <a:ext uri="{FF2B5EF4-FFF2-40B4-BE49-F238E27FC236}">
                <a16:creationId xmlns:a16="http://schemas.microsoft.com/office/drawing/2014/main" id="{EF90F2DE-2CB5-4D78-999B-6849F0A2C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920" y="1827840"/>
            <a:ext cx="89916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Ấy đừng!/-Cô-rét-ti cười hiền hậu/-Ta lại thân nhau như trước đi!//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6" grpId="0"/>
      <p:bldP spid="82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DDC3ED-073C-4A87-83B2-9696D05B1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714500"/>
            <a:ext cx="80724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Cô-rét-ti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khuỷu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nguệch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xấu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033C0C-C7F0-4243-B4FC-DF20DAD55F17}"/>
              </a:ext>
            </a:extLst>
          </p:cNvPr>
          <p:cNvCxnSpPr/>
          <p:nvPr/>
        </p:nvCxnSpPr>
        <p:spPr>
          <a:xfrm rot="5400000">
            <a:off x="6489929" y="1923833"/>
            <a:ext cx="374650" cy="1428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2" name="Line 10">
            <a:extLst>
              <a:ext uri="{FF2B5EF4-FFF2-40B4-BE49-F238E27FC236}">
                <a16:creationId xmlns:a16="http://schemas.microsoft.com/office/drawing/2014/main" id="{B9BB9F79-F9FD-42CD-9C88-03BFDBB2F0E2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8627" y="2239197"/>
            <a:ext cx="129923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203" name="Line 11">
            <a:extLst>
              <a:ext uri="{FF2B5EF4-FFF2-40B4-BE49-F238E27FC236}">
                <a16:creationId xmlns:a16="http://schemas.microsoft.com/office/drawing/2014/main" id="{653E53B5-F4F1-4FF4-8E64-79ACFB173C2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8427" y="2723465"/>
            <a:ext cx="255078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204" name="Line 12">
            <a:extLst>
              <a:ext uri="{FF2B5EF4-FFF2-40B4-BE49-F238E27FC236}">
                <a16:creationId xmlns:a16="http://schemas.microsoft.com/office/drawing/2014/main" id="{84CD4E0D-986F-472D-8B59-2C26AE5AA1D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0126" y="2723465"/>
            <a:ext cx="1264701" cy="68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3525" cy="5143500"/>
          </a:xfrm>
          <a:prstGeom prst="rect">
            <a:avLst/>
          </a:prstGeom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57162" y="278514"/>
            <a:ext cx="8839200" cy="318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7200" b="0" dirty="0">
                <a:solidFill>
                  <a:srgbClr val="0033CC"/>
                </a:solidFill>
                <a:latin typeface="UTM Avo" pitchFamily="18" charset="0"/>
              </a:rPr>
              <a:t>Đọc từng đoạn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7200" b="0" dirty="0">
                <a:solidFill>
                  <a:srgbClr val="0033CC"/>
                </a:solidFill>
                <a:latin typeface="UTM Avo" pitchFamily="18" charset="0"/>
              </a:rPr>
              <a:t>trong nhóm</a:t>
            </a:r>
          </a:p>
        </p:txBody>
      </p:sp>
    </p:spTree>
    <p:extLst>
      <p:ext uri="{BB962C8B-B14F-4D97-AF65-F5344CB8AC3E}">
        <p14:creationId xmlns:p14="http://schemas.microsoft.com/office/powerpoint/2010/main" val="472186904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3525" cy="5143500"/>
          </a:xfrm>
          <a:prstGeom prst="rect">
            <a:avLst/>
          </a:prstGeom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57162" y="278514"/>
            <a:ext cx="88392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7200" b="0" dirty="0">
                <a:solidFill>
                  <a:srgbClr val="0033CC"/>
                </a:solidFill>
                <a:latin typeface="UTM Avo" pitchFamily="18" charset="0"/>
              </a:rPr>
              <a:t>Thi đua đọc giữa các nhóm</a:t>
            </a:r>
          </a:p>
        </p:txBody>
      </p:sp>
    </p:spTree>
    <p:extLst>
      <p:ext uri="{BB962C8B-B14F-4D97-AF65-F5344CB8AC3E}">
        <p14:creationId xmlns:p14="http://schemas.microsoft.com/office/powerpoint/2010/main" val="1909864856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39799" y="216156"/>
            <a:ext cx="8839200" cy="15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7200" dirty="0">
                <a:solidFill>
                  <a:srgbClr val="FF0000"/>
                </a:solidFill>
                <a:latin typeface="UTM Avo" pitchFamily="18" charset="0"/>
              </a:rPr>
              <a:t>TÌM HIỂU BÀI</a:t>
            </a:r>
          </a:p>
        </p:txBody>
      </p:sp>
      <p:pic>
        <p:nvPicPr>
          <p:cNvPr id="6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7"/>
          <a:stretch/>
        </p:blipFill>
        <p:spPr>
          <a:xfrm>
            <a:off x="0" y="1796458"/>
            <a:ext cx="9144000" cy="334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36072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ext Box 5">
            <a:extLst>
              <a:ext uri="{FF2B5EF4-FFF2-40B4-BE49-F238E27FC236}">
                <a16:creationId xmlns:a16="http://schemas.microsoft.com/office/drawing/2014/main" id="{F8EFCBA4-DC0C-48E9-B7EB-B5994EE0E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2157" y="767619"/>
            <a:ext cx="6057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u="sng">
                <a:solidFill>
                  <a:srgbClr val="FF0000"/>
                </a:solidFill>
                <a:latin typeface="Times New Roman" panose="02020603050405020304" pitchFamily="18" charset="0"/>
              </a:rPr>
              <a:t>Câu hỏi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:                                                 </a:t>
            </a:r>
            <a:r>
              <a:rPr lang="en-US" altLang="en-US" sz="2400" b="1" u="sng">
                <a:solidFill>
                  <a:srgbClr val="FF0000"/>
                </a:solidFill>
                <a:latin typeface="Times New Roman" panose="02020603050405020304" pitchFamily="18" charset="0"/>
              </a:rPr>
              <a:t>Trả lời:</a:t>
            </a:r>
          </a:p>
        </p:txBody>
      </p:sp>
      <p:sp>
        <p:nvSpPr>
          <p:cNvPr id="22534" name="Line 6">
            <a:extLst>
              <a:ext uri="{FF2B5EF4-FFF2-40B4-BE49-F238E27FC236}">
                <a16:creationId xmlns:a16="http://schemas.microsoft.com/office/drawing/2014/main" id="{8A2407EF-DD13-4ED6-B46B-435E8EF639E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3907" y="939069"/>
            <a:ext cx="0" cy="3086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2535" name="Text Box 7">
            <a:extLst>
              <a:ext uri="{FF2B5EF4-FFF2-40B4-BE49-F238E27FC236}">
                <a16:creationId xmlns:a16="http://schemas.microsoft.com/office/drawing/2014/main" id="{B96D4EB5-0A62-4CE6-8E76-B06CD03C9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07" y="1281969"/>
            <a:ext cx="2971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+ Câu chuyện kể về ai?</a:t>
            </a:r>
          </a:p>
        </p:txBody>
      </p:sp>
      <p:sp>
        <p:nvSpPr>
          <p:cNvPr id="22536" name="Text Box 8">
            <a:extLst>
              <a:ext uri="{FF2B5EF4-FFF2-40B4-BE49-F238E27FC236}">
                <a16:creationId xmlns:a16="http://schemas.microsoft.com/office/drawing/2014/main" id="{2DFA4966-6E10-48B6-B84F-920A9D3EF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107" y="1217021"/>
            <a:ext cx="35433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+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Câu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chuyện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kể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về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En-ri-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cô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và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Cô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rét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-ti.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2537" name="Text Box 9">
            <a:extLst>
              <a:ext uri="{FF2B5EF4-FFF2-40B4-BE49-F238E27FC236}">
                <a16:creationId xmlns:a16="http://schemas.microsoft.com/office/drawing/2014/main" id="{4061347A-42AF-4863-A638-60E0ECD69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957" y="1910619"/>
            <a:ext cx="28003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+ Vì sao hai bạn nhỏ giận nhau?</a:t>
            </a:r>
          </a:p>
        </p:txBody>
      </p:sp>
      <p:sp>
        <p:nvSpPr>
          <p:cNvPr id="22538" name="Text Box 10">
            <a:extLst>
              <a:ext uri="{FF2B5EF4-FFF2-40B4-BE49-F238E27FC236}">
                <a16:creationId xmlns:a16="http://schemas.microsoft.com/office/drawing/2014/main" id="{711624F4-41F4-4730-A580-58FC9E320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106" y="1910619"/>
            <a:ext cx="472289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+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Vì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Cô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rét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-ti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vô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tình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chạm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vào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khuỷu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tay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En-ri-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cô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làm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cây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bút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của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En-ri-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cô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nguệch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ra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một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đường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rất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xấu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.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Hiểu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lầm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bạn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cố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ý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làm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hỏng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bài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viết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của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mình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, En-ri-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cô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tức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giận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và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trả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thù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Cô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rét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-ti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bằng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cách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đẩy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vào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khuỷu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tay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bạn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  <a:endParaRPr lang="en-US" altLang="en-US" sz="20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2542" name="Rectangle 14">
            <a:extLst>
              <a:ext uri="{FF2B5EF4-FFF2-40B4-BE49-F238E27FC236}">
                <a16:creationId xmlns:a16="http://schemas.microsoft.com/office/drawing/2014/main" id="{E12F1ABD-DC7E-4F1C-8C73-9E63BDEE8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033" y="201901"/>
            <a:ext cx="3457934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100" b="1" u="sng">
                <a:solidFill>
                  <a:srgbClr val="FF0000"/>
                </a:solidFill>
                <a:latin typeface="Arial" panose="020B0604020202020204" pitchFamily="34" charset="0"/>
              </a:rPr>
              <a:t>Hoạt động 2:</a:t>
            </a:r>
            <a:r>
              <a:rPr lang="nl-NL" altLang="en-US" sz="2100">
                <a:solidFill>
                  <a:srgbClr val="FF0000"/>
                </a:solidFill>
                <a:latin typeface="Arial" panose="020B0604020202020204" pitchFamily="34" charset="0"/>
              </a:rPr>
              <a:t>  Tìm hiểu bài</a:t>
            </a:r>
            <a:endParaRPr lang="en-US" altLang="en-US" sz="21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  <p:bldP spid="22535" grpId="0"/>
      <p:bldP spid="22536" grpId="0"/>
      <p:bldP spid="22537" grpId="0"/>
      <p:bldP spid="225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Text Box 5">
            <a:extLst>
              <a:ext uri="{FF2B5EF4-FFF2-40B4-BE49-F238E27FC236}">
                <a16:creationId xmlns:a16="http://schemas.microsoft.com/office/drawing/2014/main" id="{7DD98D44-ED69-4492-A563-05D837EC5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549" y="357935"/>
            <a:ext cx="75549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u="sng" dirty="0" err="1">
                <a:solidFill>
                  <a:srgbClr val="FF0000"/>
                </a:solidFill>
                <a:latin typeface="Arial" panose="020B0604020202020204" pitchFamily="34" charset="0"/>
              </a:rPr>
              <a:t>Câu</a:t>
            </a:r>
            <a:r>
              <a:rPr lang="en-US" altLang="en-US" sz="2400" u="sng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u="sng" dirty="0" err="1">
                <a:solidFill>
                  <a:srgbClr val="FF0000"/>
                </a:solidFill>
                <a:latin typeface="Arial" panose="020B0604020202020204" pitchFamily="34" charset="0"/>
              </a:rPr>
              <a:t>hỏi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:                                                 </a:t>
            </a:r>
            <a:r>
              <a:rPr lang="en-US" altLang="en-US" sz="2400" u="sng" dirty="0" err="1">
                <a:solidFill>
                  <a:srgbClr val="FF0000"/>
                </a:solidFill>
                <a:latin typeface="Arial" panose="020B0604020202020204" pitchFamily="34" charset="0"/>
              </a:rPr>
              <a:t>Trả</a:t>
            </a:r>
            <a:r>
              <a:rPr lang="en-US" altLang="en-US" sz="2400" u="sng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u="sng" dirty="0" err="1">
                <a:solidFill>
                  <a:srgbClr val="FF0000"/>
                </a:solidFill>
                <a:latin typeface="Arial" panose="020B0604020202020204" pitchFamily="34" charset="0"/>
              </a:rPr>
              <a:t>lời</a:t>
            </a:r>
            <a:r>
              <a:rPr lang="en-US" altLang="en-US" sz="2400" u="sng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25606" name="Line 6">
            <a:extLst>
              <a:ext uri="{FF2B5EF4-FFF2-40B4-BE49-F238E27FC236}">
                <a16:creationId xmlns:a16="http://schemas.microsoft.com/office/drawing/2014/main" id="{9E403DAA-C293-4CC0-A992-A7BB660C06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1950" y="784476"/>
            <a:ext cx="0" cy="3086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5607" name="Text Box 7">
            <a:extLst>
              <a:ext uri="{FF2B5EF4-FFF2-40B4-BE49-F238E27FC236}">
                <a16:creationId xmlns:a16="http://schemas.microsoft.com/office/drawing/2014/main" id="{7B8E5DF3-0AE3-4D7D-9681-6013FB15C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94" y="1127377"/>
            <a:ext cx="372420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+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Vì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sao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En-ri-cô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hối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hận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muốn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xin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lỗi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Cô-rét-ti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?</a:t>
            </a:r>
          </a:p>
        </p:txBody>
      </p:sp>
      <p:sp>
        <p:nvSpPr>
          <p:cNvPr id="25608" name="Text Box 8">
            <a:extLst>
              <a:ext uri="{FF2B5EF4-FFF2-40B4-BE49-F238E27FC236}">
                <a16:creationId xmlns:a16="http://schemas.microsoft.com/office/drawing/2014/main" id="{8C2BD179-1110-451A-8258-6DA2BF146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1949" y="1072607"/>
            <a:ext cx="487337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+ En-ri-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cô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hối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hận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vì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sau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cơn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giận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, khi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bình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tĩnh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lại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En-ri-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cô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thấy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rằng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Cô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rét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-ti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không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cố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ý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chạm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vào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khuỷu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tay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mình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. En-ri-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cô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nhìn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thấy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vai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áo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bạn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sứt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chỉ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thấy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thương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bạn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và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càng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hối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hận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  <a:endParaRPr lang="en-US" altLang="en-US" sz="20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5609" name="Text Box 9">
            <a:extLst>
              <a:ext uri="{FF2B5EF4-FFF2-40B4-BE49-F238E27FC236}">
                <a16:creationId xmlns:a16="http://schemas.microsoft.com/office/drawing/2014/main" id="{853E4066-04F2-4950-A365-565BBFE5A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94" y="2956177"/>
            <a:ext cx="389565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+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En-ri-cô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đủ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can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đảm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để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xin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lỗi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Cô-rét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-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ti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không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5610" name="Text Box 10">
            <a:extLst>
              <a:ext uri="{FF2B5EF4-FFF2-40B4-BE49-F238E27FC236}">
                <a16:creationId xmlns:a16="http://schemas.microsoft.com/office/drawing/2014/main" id="{A8D3D685-F6CF-461F-9CB4-8D7BA8147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1949" y="2956177"/>
            <a:ext cx="522860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- En-ri-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cô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đã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không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đủ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can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đảm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để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xin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lỗi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Cô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rét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-ti.</a:t>
            </a:r>
            <a:endParaRPr lang="en-US" altLang="en-US" sz="20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/>
      <p:bldP spid="25607" grpId="0"/>
      <p:bldP spid="25608" grpId="0"/>
      <p:bldP spid="25609" grpId="0"/>
      <p:bldP spid="256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Text Box 5">
            <a:extLst>
              <a:ext uri="{FF2B5EF4-FFF2-40B4-BE49-F238E27FC236}">
                <a16:creationId xmlns:a16="http://schemas.microsoft.com/office/drawing/2014/main" id="{27E1C453-4424-437A-94E5-589E6E3F7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179" y="268248"/>
            <a:ext cx="80811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u="sng">
                <a:solidFill>
                  <a:srgbClr val="FF0000"/>
                </a:solidFill>
                <a:latin typeface="Arial" panose="020B0604020202020204" pitchFamily="34" charset="0"/>
              </a:rPr>
              <a:t>Câu hỏi</a:t>
            </a: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</a:rPr>
              <a:t>:                                                 </a:t>
            </a:r>
            <a:r>
              <a:rPr lang="en-US" altLang="en-US" sz="2400" u="sng">
                <a:solidFill>
                  <a:srgbClr val="FF0000"/>
                </a:solidFill>
                <a:latin typeface="Arial" panose="020B0604020202020204" pitchFamily="34" charset="0"/>
              </a:rPr>
              <a:t>Trả lời:</a:t>
            </a:r>
          </a:p>
        </p:txBody>
      </p:sp>
      <p:sp>
        <p:nvSpPr>
          <p:cNvPr id="26630" name="Line 6">
            <a:extLst>
              <a:ext uri="{FF2B5EF4-FFF2-40B4-BE49-F238E27FC236}">
                <a16:creationId xmlns:a16="http://schemas.microsoft.com/office/drawing/2014/main" id="{0A0056FB-63E3-4C90-8D20-E92CFBEAB4A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545186"/>
            <a:ext cx="0" cy="3086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631" name="Text Box 7">
            <a:extLst>
              <a:ext uri="{FF2B5EF4-FFF2-40B4-BE49-F238E27FC236}">
                <a16:creationId xmlns:a16="http://schemas.microsoft.com/office/drawing/2014/main" id="{CD2792B2-200E-42B7-9297-0A6C36EF2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21" y="888087"/>
            <a:ext cx="36144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+ Hai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bạn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đã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làm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lành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với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nhau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ra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sao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6632" name="Text Box 8">
            <a:extLst>
              <a:ext uri="{FF2B5EF4-FFF2-40B4-BE49-F238E27FC236}">
                <a16:creationId xmlns:a16="http://schemas.microsoft.com/office/drawing/2014/main" id="{A5E8CFBE-AA04-4CFF-AF8F-A03ECC12F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1949" y="830936"/>
            <a:ext cx="492600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+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Đúng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lời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hẹn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sau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giờ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tan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học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En-ri-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cô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đợi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Cô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rét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-ti ở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cổng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trường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tay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lăm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lăm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…………..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không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bao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giờ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giận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nhau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nữa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.</a:t>
            </a:r>
            <a:endParaRPr lang="en-US" altLang="en-US" sz="20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6633" name="Text Box 9">
            <a:extLst>
              <a:ext uri="{FF2B5EF4-FFF2-40B4-BE49-F238E27FC236}">
                <a16:creationId xmlns:a16="http://schemas.microsoft.com/office/drawing/2014/main" id="{C1DAFA9D-1989-4A98-8CB0-BE7C672EF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21" y="2373987"/>
            <a:ext cx="36144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+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Bố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đã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trách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En-ri-cô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thế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? </a:t>
            </a:r>
          </a:p>
        </p:txBody>
      </p:sp>
      <p:sp>
        <p:nvSpPr>
          <p:cNvPr id="26634" name="Text Box 10">
            <a:extLst>
              <a:ext uri="{FF2B5EF4-FFF2-40B4-BE49-F238E27FC236}">
                <a16:creationId xmlns:a16="http://schemas.microsoft.com/office/drawing/2014/main" id="{8F451BB2-EC64-40DD-BA5D-ED1B556D3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799" y="2316836"/>
            <a:ext cx="508182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+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Bố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đã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trách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En-ri-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cô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là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người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có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lỗi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đã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không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xin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lỗi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bạn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trước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lại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còn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giơ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thước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doạ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đánh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bạn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  <a:endParaRPr lang="en-US" altLang="en-US" sz="20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  <p:bldP spid="26631" grpId="0"/>
      <p:bldP spid="26632" grpId="0"/>
      <p:bldP spid="26633" grpId="0"/>
      <p:bldP spid="266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61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Text Box 5">
            <a:extLst>
              <a:ext uri="{FF2B5EF4-FFF2-40B4-BE49-F238E27FC236}">
                <a16:creationId xmlns:a16="http://schemas.microsoft.com/office/drawing/2014/main" id="{1646F722-8C22-49D1-B0FD-3E26854FF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175" y="314942"/>
            <a:ext cx="63436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u="sng">
                <a:solidFill>
                  <a:srgbClr val="FF0000"/>
                </a:solidFill>
                <a:latin typeface="Arial" panose="020B0604020202020204" pitchFamily="34" charset="0"/>
              </a:rPr>
              <a:t>Câu hỏi</a:t>
            </a: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</a:rPr>
              <a:t>:                                        </a:t>
            </a:r>
            <a:r>
              <a:rPr lang="en-US" altLang="en-US" sz="2400" u="sng">
                <a:solidFill>
                  <a:srgbClr val="FF0000"/>
                </a:solidFill>
                <a:latin typeface="Arial" panose="020B0604020202020204" pitchFamily="34" charset="0"/>
              </a:rPr>
              <a:t>Trả lời:</a:t>
            </a:r>
          </a:p>
        </p:txBody>
      </p:sp>
      <p:sp>
        <p:nvSpPr>
          <p:cNvPr id="27654" name="Line 6">
            <a:extLst>
              <a:ext uri="{FF2B5EF4-FFF2-40B4-BE49-F238E27FC236}">
                <a16:creationId xmlns:a16="http://schemas.microsoft.com/office/drawing/2014/main" id="{B1180FF4-B858-4912-AC8C-215411800DE6}"/>
              </a:ext>
            </a:extLst>
          </p:cNvPr>
          <p:cNvSpPr>
            <a:spLocks noChangeShapeType="1"/>
          </p:cNvSpPr>
          <p:nvPr/>
        </p:nvSpPr>
        <p:spPr bwMode="auto">
          <a:xfrm>
            <a:off x="4086225" y="372092"/>
            <a:ext cx="0" cy="3600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655" name="Text Box 7">
            <a:extLst>
              <a:ext uri="{FF2B5EF4-FFF2-40B4-BE49-F238E27FC236}">
                <a16:creationId xmlns:a16="http://schemas.microsoft.com/office/drawing/2014/main" id="{58E7F118-32B0-4E2B-836A-AB4D6B5C1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63" y="714993"/>
            <a:ext cx="37503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Bố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trách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En-ri-cô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vậy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là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đúng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hay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sai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?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Vì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sao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7656" name="Text Box 8">
            <a:extLst>
              <a:ext uri="{FF2B5EF4-FFF2-40B4-BE49-F238E27FC236}">
                <a16:creationId xmlns:a16="http://schemas.microsoft.com/office/drawing/2014/main" id="{6EBC460F-0290-42AA-9343-33CF48EA2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4" y="717374"/>
            <a:ext cx="50006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-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Bố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trách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En-ri-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cô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như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vậy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là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đúng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vì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bạn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là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người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có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lỗi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đáng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lẽ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phải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xin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lỗi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Cô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rét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-ti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nhưng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không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đủ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can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đảm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.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Sau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đó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, En-ri-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cô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còn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hiểu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lầm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Cô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-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rét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-ti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nên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đã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giơ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thước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doạ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đánh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bạn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  <a:endParaRPr lang="en-US" altLang="en-US" sz="20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7657" name="Text Box 9">
            <a:extLst>
              <a:ext uri="{FF2B5EF4-FFF2-40B4-BE49-F238E27FC236}">
                <a16:creationId xmlns:a16="http://schemas.microsoft.com/office/drawing/2014/main" id="{DB9B5552-C415-4F05-BC82-5209B798F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63" y="2486642"/>
            <a:ext cx="38074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+ Hai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bạn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nhỏ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gì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đáng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khen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7658" name="Text Box 10">
            <a:extLst>
              <a:ext uri="{FF2B5EF4-FFF2-40B4-BE49-F238E27FC236}">
                <a16:creationId xmlns:a16="http://schemas.microsoft.com/office/drawing/2014/main" id="{9F908CCD-AB31-4296-9F61-AE5D07658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225" y="2419967"/>
            <a:ext cx="505777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- En-ri-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cô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có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lỗi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nhưng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có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điểm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đáng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khen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đó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là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cậu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biết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thương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bạn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khi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thấy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bạn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vất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vả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,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biết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hối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hận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khi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có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lỗi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và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biết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cảm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động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trước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tình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cảm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của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bạn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giành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cho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fr-FR" altLang="en-US" sz="2000" dirty="0" err="1">
                <a:solidFill>
                  <a:srgbClr val="0000FF"/>
                </a:solidFill>
                <a:latin typeface="Arial" panose="020B0604020202020204" pitchFamily="34" charset="0"/>
              </a:rPr>
              <a:t>mình</a:t>
            </a:r>
            <a:r>
              <a:rPr lang="fr-FR" altLang="en-US" sz="2000" dirty="0">
                <a:solidFill>
                  <a:srgbClr val="0000FF"/>
                </a:solidFill>
                <a:latin typeface="Arial" panose="020B0604020202020204" pitchFamily="34" charset="0"/>
              </a:rPr>
              <a:t>.</a:t>
            </a:r>
            <a:endParaRPr lang="en-US" altLang="en-US" sz="20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/>
      <p:bldP spid="27655" grpId="0"/>
      <p:bldP spid="27656" grpId="0"/>
      <p:bldP spid="27657" grpId="0"/>
      <p:bldP spid="2765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0"/>
            <a:ext cx="9153525" cy="5143500"/>
          </a:xfrm>
          <a:prstGeom prst="rect">
            <a:avLst/>
          </a:prstGeom>
        </p:spPr>
      </p:pic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0" y="-7119"/>
            <a:ext cx="896674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342900" indent="-342900"/>
            <a:r>
              <a:rPr lang="en-US" sz="6000" dirty="0">
                <a:solidFill>
                  <a:srgbClr val="000099"/>
                </a:solidFill>
                <a:latin typeface="VNI-Times" pitchFamily="2" charset="0"/>
                <a:cs typeface="Times New Roman" pitchFamily="18" charset="0"/>
              </a:rPr>
              <a:t>        </a:t>
            </a:r>
            <a:r>
              <a:rPr lang="af-ZA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chuyện muốn nói lên điều gì?</a:t>
            </a:r>
          </a:p>
        </p:txBody>
      </p:sp>
    </p:spTree>
    <p:extLst>
      <p:ext uri="{BB962C8B-B14F-4D97-AF65-F5344CB8AC3E}">
        <p14:creationId xmlns:p14="http://schemas.microsoft.com/office/powerpoint/2010/main" val="362029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0"/>
            <a:ext cx="9153525" cy="5143500"/>
          </a:xfrm>
          <a:prstGeom prst="rect">
            <a:avLst/>
          </a:prstGeom>
        </p:spPr>
      </p:pic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83866" y="0"/>
            <a:ext cx="8966741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marL="342900" indent="-342900"/>
            <a:r>
              <a:rPr lang="en-US" sz="4000" dirty="0">
                <a:solidFill>
                  <a:srgbClr val="000099"/>
                </a:solidFill>
                <a:latin typeface="VNI-Times" pitchFamily="2" charset="0"/>
                <a:cs typeface="Times New Roman" pitchFamily="18" charset="0"/>
              </a:rPr>
              <a:t>        </a:t>
            </a:r>
            <a:r>
              <a:rPr lang="af-ZA" sz="4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Khuyên chúng ta, đối với bạn bè  phải biết tin yêu và nhường nhịn không nên nghĩ xấu về bạn bè, </a:t>
            </a:r>
            <a:r>
              <a:rPr lang="en-US" sz="40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sz="4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4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trót</a:t>
            </a:r>
            <a:r>
              <a:rPr lang="en-US" sz="4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4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4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/>
            <a:endParaRPr lang="af-ZA" sz="4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en-US" sz="40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29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39799" y="216156"/>
            <a:ext cx="8839200" cy="15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7200" dirty="0">
                <a:solidFill>
                  <a:srgbClr val="FF0000"/>
                </a:solidFill>
                <a:latin typeface="UTM Avo" pitchFamily="18" charset="0"/>
              </a:rPr>
              <a:t>LUYỆN ĐỌC LẠI</a:t>
            </a:r>
          </a:p>
        </p:txBody>
      </p:sp>
      <p:pic>
        <p:nvPicPr>
          <p:cNvPr id="6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7"/>
          <a:stretch/>
        </p:blipFill>
        <p:spPr>
          <a:xfrm>
            <a:off x="0" y="1796458"/>
            <a:ext cx="9144000" cy="3347041"/>
          </a:xfrm>
          <a:prstGeom prst="rect">
            <a:avLst/>
          </a:prstGeom>
        </p:spPr>
      </p:pic>
      <p:sp>
        <p:nvSpPr>
          <p:cNvPr id="4" name="WordArt 9">
            <a:extLst>
              <a:ext uri="{FF2B5EF4-FFF2-40B4-BE49-F238E27FC236}">
                <a16:creationId xmlns:a16="http://schemas.microsoft.com/office/drawing/2014/main" id="{97A38E36-74ED-4873-BF57-6802E6CDD4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79154" y="2084262"/>
            <a:ext cx="4648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BÀI THEO VAI</a:t>
            </a:r>
          </a:p>
        </p:txBody>
      </p:sp>
    </p:spTree>
    <p:extLst>
      <p:ext uri="{BB962C8B-B14F-4D97-AF65-F5344CB8AC3E}">
        <p14:creationId xmlns:p14="http://schemas.microsoft.com/office/powerpoint/2010/main" val="30431689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39799" y="216156"/>
            <a:ext cx="8839200" cy="15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7200" dirty="0">
                <a:solidFill>
                  <a:srgbClr val="FF0000"/>
                </a:solidFill>
                <a:latin typeface="UTM Avo" pitchFamily="18" charset="0"/>
              </a:rPr>
              <a:t>KỂ CHUYỆN</a:t>
            </a:r>
          </a:p>
        </p:txBody>
      </p:sp>
      <p:pic>
        <p:nvPicPr>
          <p:cNvPr id="6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7"/>
          <a:stretch/>
        </p:blipFill>
        <p:spPr>
          <a:xfrm>
            <a:off x="0" y="1796458"/>
            <a:ext cx="9144000" cy="334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967858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Linh phuong\Desktop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2682910" cy="2542233"/>
          </a:xfrm>
          <a:prstGeom prst="rect">
            <a:avLst/>
          </a:prstGeom>
          <a:noFill/>
        </p:spPr>
      </p:pic>
      <p:pic>
        <p:nvPicPr>
          <p:cNvPr id="4" name="Picture 2" descr="C:\Documents and Settings\Linh phuong\Desktop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3296" y="189143"/>
            <a:ext cx="3275763" cy="2307872"/>
          </a:xfrm>
          <a:prstGeom prst="rect">
            <a:avLst/>
          </a:prstGeom>
          <a:noFill/>
        </p:spPr>
      </p:pic>
      <p:pic>
        <p:nvPicPr>
          <p:cNvPr id="5" name="Picture 2" descr="C:\Documents and Settings\Linh phuong\Desktop\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09881" y="0"/>
            <a:ext cx="2934119" cy="2542233"/>
          </a:xfrm>
          <a:prstGeom prst="rect">
            <a:avLst/>
          </a:prstGeom>
          <a:noFill/>
        </p:spPr>
      </p:pic>
      <p:pic>
        <p:nvPicPr>
          <p:cNvPr id="6" name="Picture 2" descr="C:\Documents and Settings\Linh phuong\Desktop\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9087" y="2244004"/>
            <a:ext cx="3667648" cy="2899496"/>
          </a:xfrm>
          <a:prstGeom prst="rect">
            <a:avLst/>
          </a:prstGeom>
          <a:noFill/>
        </p:spPr>
      </p:pic>
      <p:pic>
        <p:nvPicPr>
          <p:cNvPr id="8" name="Picture 2" descr="C:\Documents and Settings\Linh phuong\Desktop\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43788" y="2244004"/>
            <a:ext cx="3748036" cy="28464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052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Linh phuong\Desktop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30145"/>
            <a:ext cx="4813160" cy="5154805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5007807" y="59950"/>
            <a:ext cx="42668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En-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Cô-rét-ti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giận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5007807" y="2297281"/>
            <a:ext cx="4331635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En-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7639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Linh phuong\Desktop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5335675" cy="524524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35674" y="0"/>
            <a:ext cx="61436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En-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hả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giận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5674" y="1938992"/>
            <a:ext cx="36174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Cô-rét-ti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5674" y="3693318"/>
            <a:ext cx="3808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307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Linh phuong\Desktop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302" y="0"/>
            <a:ext cx="5113696" cy="5143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194998" y="18151"/>
            <a:ext cx="39490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En-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94998" y="1761172"/>
            <a:ext cx="39490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En-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94998" y="3515498"/>
            <a:ext cx="39490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 En-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8426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Linh phuong\Desktop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339" y="24433"/>
            <a:ext cx="5375868" cy="511906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75868" y="178920"/>
            <a:ext cx="37681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00662" y="2162764"/>
            <a:ext cx="36433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9041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66"/>
            <a:ext cx="9144000" cy="5143500"/>
          </a:xfrm>
          <a:prstGeom prst="rect">
            <a:avLst/>
          </a:prstGeom>
        </p:spPr>
      </p:pic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118533" y="106206"/>
            <a:ext cx="8839200" cy="272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4800" u="sng" dirty="0">
                <a:solidFill>
                  <a:srgbClr val="0033CC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Tập đọc – Kể chuyện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66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Ai </a:t>
            </a:r>
            <a:r>
              <a:rPr lang="en-US" sz="66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có</a:t>
            </a:r>
            <a:r>
              <a:rPr lang="en-US" sz="66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lỗi</a:t>
            </a:r>
            <a:r>
              <a:rPr lang="en-US" sz="66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?</a:t>
            </a:r>
          </a:p>
        </p:txBody>
      </p:sp>
      <p:pic>
        <p:nvPicPr>
          <p:cNvPr id="5" name="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772"/>
          <a:stretch/>
        </p:blipFill>
        <p:spPr>
          <a:xfrm>
            <a:off x="0" y="3028950"/>
            <a:ext cx="9144000" cy="211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9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Linh phuong\Desktop\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5406013" cy="506436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527508" y="372897"/>
            <a:ext cx="36164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En-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1680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Linh phuong\Desktop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2682910" cy="2542233"/>
          </a:xfrm>
          <a:prstGeom prst="rect">
            <a:avLst/>
          </a:prstGeom>
          <a:noFill/>
        </p:spPr>
      </p:pic>
      <p:pic>
        <p:nvPicPr>
          <p:cNvPr id="4" name="Picture 2" descr="C:\Documents and Settings\Linh phuong\Desktop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3152" y="0"/>
            <a:ext cx="3275763" cy="2425052"/>
          </a:xfrm>
          <a:prstGeom prst="rect">
            <a:avLst/>
          </a:prstGeom>
          <a:noFill/>
        </p:spPr>
      </p:pic>
      <p:pic>
        <p:nvPicPr>
          <p:cNvPr id="5" name="Picture 2" descr="C:\Documents and Settings\Linh phuong\Desktop\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09881" y="0"/>
            <a:ext cx="2934119" cy="2542233"/>
          </a:xfrm>
          <a:prstGeom prst="rect">
            <a:avLst/>
          </a:prstGeom>
          <a:noFill/>
        </p:spPr>
      </p:pic>
      <p:pic>
        <p:nvPicPr>
          <p:cNvPr id="6" name="Picture 2" descr="C:\Documents and Settings\Linh phuong\Desktop\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1451" y="2244004"/>
            <a:ext cx="4215284" cy="2899496"/>
          </a:xfrm>
          <a:prstGeom prst="rect">
            <a:avLst/>
          </a:prstGeom>
          <a:noFill/>
        </p:spPr>
      </p:pic>
      <p:pic>
        <p:nvPicPr>
          <p:cNvPr id="8" name="Picture 2" descr="C:\Documents and Settings\Linh phuong\Desktop\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43788" y="2100106"/>
            <a:ext cx="4129874" cy="29903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310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" t="2592" r="2441" b="2636"/>
          <a:stretch/>
        </p:blipFill>
        <p:spPr>
          <a:xfrm>
            <a:off x="-3723" y="0"/>
            <a:ext cx="9166023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6" name="Picture 12" descr="0 (50)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72" y="3906441"/>
            <a:ext cx="400050" cy="33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3" descr="0 (50)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315938"/>
            <a:ext cx="400050" cy="33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8" name="AutoShape 14"/>
          <p:cNvSpPr>
            <a:spLocks noChangeArrowheads="1"/>
          </p:cNvSpPr>
          <p:nvPr/>
        </p:nvSpPr>
        <p:spPr bwMode="auto">
          <a:xfrm>
            <a:off x="1143001" y="2628900"/>
            <a:ext cx="302419" cy="32385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20" name="AutoShape 16"/>
          <p:cNvSpPr>
            <a:spLocks noChangeArrowheads="1"/>
          </p:cNvSpPr>
          <p:nvPr/>
        </p:nvSpPr>
        <p:spPr bwMode="auto">
          <a:xfrm>
            <a:off x="3108128" y="4171950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22" name="AutoShape 18"/>
          <p:cNvSpPr>
            <a:spLocks noChangeArrowheads="1"/>
          </p:cNvSpPr>
          <p:nvPr/>
        </p:nvSpPr>
        <p:spPr bwMode="auto">
          <a:xfrm>
            <a:off x="1394223" y="2800350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23" name="AutoShape 19"/>
          <p:cNvSpPr>
            <a:spLocks noChangeArrowheads="1"/>
          </p:cNvSpPr>
          <p:nvPr/>
        </p:nvSpPr>
        <p:spPr bwMode="auto">
          <a:xfrm>
            <a:off x="4663680" y="4343400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27" name="AutoShape 23"/>
          <p:cNvSpPr>
            <a:spLocks noChangeArrowheads="1"/>
          </p:cNvSpPr>
          <p:nvPr/>
        </p:nvSpPr>
        <p:spPr bwMode="auto">
          <a:xfrm>
            <a:off x="940927" y="1702625"/>
            <a:ext cx="251222" cy="3429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30" name="AutoShape 26"/>
          <p:cNvSpPr>
            <a:spLocks noChangeArrowheads="1"/>
          </p:cNvSpPr>
          <p:nvPr/>
        </p:nvSpPr>
        <p:spPr bwMode="auto">
          <a:xfrm>
            <a:off x="2651522" y="417195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1" name="AutoShape 27"/>
          <p:cNvSpPr>
            <a:spLocks noChangeArrowheads="1"/>
          </p:cNvSpPr>
          <p:nvPr/>
        </p:nvSpPr>
        <p:spPr bwMode="auto">
          <a:xfrm>
            <a:off x="1143001" y="114300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2" name="AutoShape 28"/>
          <p:cNvSpPr>
            <a:spLocks noChangeArrowheads="1"/>
          </p:cNvSpPr>
          <p:nvPr/>
        </p:nvSpPr>
        <p:spPr bwMode="auto">
          <a:xfrm>
            <a:off x="2022872" y="365760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3" name="AutoShape 29"/>
          <p:cNvSpPr>
            <a:spLocks noChangeArrowheads="1"/>
          </p:cNvSpPr>
          <p:nvPr/>
        </p:nvSpPr>
        <p:spPr bwMode="auto">
          <a:xfrm>
            <a:off x="6423422" y="491490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4" name="AutoShape 30"/>
          <p:cNvSpPr>
            <a:spLocks noChangeArrowheads="1"/>
          </p:cNvSpPr>
          <p:nvPr/>
        </p:nvSpPr>
        <p:spPr bwMode="auto">
          <a:xfrm>
            <a:off x="7584876" y="1613296"/>
            <a:ext cx="317897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5" name="AutoShape 31"/>
          <p:cNvSpPr>
            <a:spLocks noChangeArrowheads="1"/>
          </p:cNvSpPr>
          <p:nvPr/>
        </p:nvSpPr>
        <p:spPr bwMode="auto">
          <a:xfrm>
            <a:off x="1863328" y="956334"/>
            <a:ext cx="319088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7" name="AutoShape 33"/>
          <p:cNvSpPr>
            <a:spLocks noChangeArrowheads="1"/>
          </p:cNvSpPr>
          <p:nvPr/>
        </p:nvSpPr>
        <p:spPr bwMode="auto">
          <a:xfrm>
            <a:off x="1457326" y="194310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8" name="AutoShape 34"/>
          <p:cNvSpPr>
            <a:spLocks noChangeArrowheads="1"/>
          </p:cNvSpPr>
          <p:nvPr/>
        </p:nvSpPr>
        <p:spPr bwMode="auto">
          <a:xfrm>
            <a:off x="2797970" y="724025"/>
            <a:ext cx="419100" cy="30241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39" name="AutoShape 35"/>
          <p:cNvSpPr>
            <a:spLocks noChangeArrowheads="1"/>
          </p:cNvSpPr>
          <p:nvPr/>
        </p:nvSpPr>
        <p:spPr bwMode="auto">
          <a:xfrm>
            <a:off x="6376757" y="664076"/>
            <a:ext cx="419100" cy="30241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41" name="AutoShape 37"/>
          <p:cNvSpPr>
            <a:spLocks noChangeArrowheads="1"/>
          </p:cNvSpPr>
          <p:nvPr/>
        </p:nvSpPr>
        <p:spPr bwMode="auto">
          <a:xfrm>
            <a:off x="1143000" y="628650"/>
            <a:ext cx="314325" cy="2857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42" name="AutoShape 38"/>
          <p:cNvSpPr>
            <a:spLocks noChangeArrowheads="1"/>
          </p:cNvSpPr>
          <p:nvPr/>
        </p:nvSpPr>
        <p:spPr bwMode="auto">
          <a:xfrm>
            <a:off x="5715000" y="783771"/>
            <a:ext cx="188119" cy="2857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44" name="AutoShape 40"/>
          <p:cNvSpPr>
            <a:spLocks noChangeArrowheads="1"/>
          </p:cNvSpPr>
          <p:nvPr/>
        </p:nvSpPr>
        <p:spPr bwMode="auto">
          <a:xfrm>
            <a:off x="3217070" y="0"/>
            <a:ext cx="189310" cy="2857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45" name="AutoShape 41"/>
          <p:cNvSpPr>
            <a:spLocks noChangeArrowheads="1"/>
          </p:cNvSpPr>
          <p:nvPr/>
        </p:nvSpPr>
        <p:spPr bwMode="auto">
          <a:xfrm>
            <a:off x="7241381" y="68580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47" name="AutoShape 43"/>
          <p:cNvSpPr>
            <a:spLocks noChangeArrowheads="1"/>
          </p:cNvSpPr>
          <p:nvPr/>
        </p:nvSpPr>
        <p:spPr bwMode="auto">
          <a:xfrm>
            <a:off x="7617619" y="2686050"/>
            <a:ext cx="252413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8" name="WordArt 3"/>
          <p:cNvSpPr>
            <a:spLocks noChangeArrowheads="1" noChangeShapeType="1" noTextEdit="1"/>
          </p:cNvSpPr>
          <p:nvPr/>
        </p:nvSpPr>
        <p:spPr bwMode="auto">
          <a:xfrm>
            <a:off x="1416844" y="1029167"/>
            <a:ext cx="6200775" cy="24003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vi-VN" sz="2700" kern="1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" y="0"/>
            <a:ext cx="91535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0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75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" t="2592" r="2441" b="2636"/>
          <a:stretch/>
        </p:blipFill>
        <p:spPr>
          <a:xfrm>
            <a:off x="-3723" y="0"/>
            <a:ext cx="9166023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6" name="Picture 12" descr="0 (50)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72" y="3906441"/>
            <a:ext cx="400050" cy="33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3" descr="0 (50)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315938"/>
            <a:ext cx="400050" cy="33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8" name="AutoShape 14"/>
          <p:cNvSpPr>
            <a:spLocks noChangeArrowheads="1"/>
          </p:cNvSpPr>
          <p:nvPr/>
        </p:nvSpPr>
        <p:spPr bwMode="auto">
          <a:xfrm>
            <a:off x="1143001" y="2628900"/>
            <a:ext cx="302419" cy="32385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20" name="AutoShape 16"/>
          <p:cNvSpPr>
            <a:spLocks noChangeArrowheads="1"/>
          </p:cNvSpPr>
          <p:nvPr/>
        </p:nvSpPr>
        <p:spPr bwMode="auto">
          <a:xfrm>
            <a:off x="3108128" y="4171950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22" name="AutoShape 18"/>
          <p:cNvSpPr>
            <a:spLocks noChangeArrowheads="1"/>
          </p:cNvSpPr>
          <p:nvPr/>
        </p:nvSpPr>
        <p:spPr bwMode="auto">
          <a:xfrm>
            <a:off x="1394223" y="2800350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23" name="AutoShape 19"/>
          <p:cNvSpPr>
            <a:spLocks noChangeArrowheads="1"/>
          </p:cNvSpPr>
          <p:nvPr/>
        </p:nvSpPr>
        <p:spPr bwMode="auto">
          <a:xfrm>
            <a:off x="4663680" y="4343400"/>
            <a:ext cx="407194" cy="40481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27" name="AutoShape 23"/>
          <p:cNvSpPr>
            <a:spLocks noChangeArrowheads="1"/>
          </p:cNvSpPr>
          <p:nvPr/>
        </p:nvSpPr>
        <p:spPr bwMode="auto">
          <a:xfrm>
            <a:off x="940927" y="1702625"/>
            <a:ext cx="251222" cy="3429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30" name="AutoShape 26"/>
          <p:cNvSpPr>
            <a:spLocks noChangeArrowheads="1"/>
          </p:cNvSpPr>
          <p:nvPr/>
        </p:nvSpPr>
        <p:spPr bwMode="auto">
          <a:xfrm>
            <a:off x="2651522" y="417195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1" name="AutoShape 27"/>
          <p:cNvSpPr>
            <a:spLocks noChangeArrowheads="1"/>
          </p:cNvSpPr>
          <p:nvPr/>
        </p:nvSpPr>
        <p:spPr bwMode="auto">
          <a:xfrm>
            <a:off x="1143001" y="114300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2" name="AutoShape 28"/>
          <p:cNvSpPr>
            <a:spLocks noChangeArrowheads="1"/>
          </p:cNvSpPr>
          <p:nvPr/>
        </p:nvSpPr>
        <p:spPr bwMode="auto">
          <a:xfrm>
            <a:off x="2022872" y="365760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3" name="AutoShape 29"/>
          <p:cNvSpPr>
            <a:spLocks noChangeArrowheads="1"/>
          </p:cNvSpPr>
          <p:nvPr/>
        </p:nvSpPr>
        <p:spPr bwMode="auto">
          <a:xfrm>
            <a:off x="6423422" y="491490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4" name="AutoShape 30"/>
          <p:cNvSpPr>
            <a:spLocks noChangeArrowheads="1"/>
          </p:cNvSpPr>
          <p:nvPr/>
        </p:nvSpPr>
        <p:spPr bwMode="auto">
          <a:xfrm>
            <a:off x="7584876" y="1613296"/>
            <a:ext cx="317897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5" name="AutoShape 31"/>
          <p:cNvSpPr>
            <a:spLocks noChangeArrowheads="1"/>
          </p:cNvSpPr>
          <p:nvPr/>
        </p:nvSpPr>
        <p:spPr bwMode="auto">
          <a:xfrm>
            <a:off x="1863328" y="956334"/>
            <a:ext cx="319088" cy="329804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7" name="AutoShape 33"/>
          <p:cNvSpPr>
            <a:spLocks noChangeArrowheads="1"/>
          </p:cNvSpPr>
          <p:nvPr/>
        </p:nvSpPr>
        <p:spPr bwMode="auto">
          <a:xfrm>
            <a:off x="1457326" y="194310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38" name="AutoShape 34"/>
          <p:cNvSpPr>
            <a:spLocks noChangeArrowheads="1"/>
          </p:cNvSpPr>
          <p:nvPr/>
        </p:nvSpPr>
        <p:spPr bwMode="auto">
          <a:xfrm>
            <a:off x="2797970" y="724025"/>
            <a:ext cx="419100" cy="30241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39" name="AutoShape 35"/>
          <p:cNvSpPr>
            <a:spLocks noChangeArrowheads="1"/>
          </p:cNvSpPr>
          <p:nvPr/>
        </p:nvSpPr>
        <p:spPr bwMode="auto">
          <a:xfrm>
            <a:off x="6376757" y="664076"/>
            <a:ext cx="419100" cy="30241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41" name="AutoShape 37"/>
          <p:cNvSpPr>
            <a:spLocks noChangeArrowheads="1"/>
          </p:cNvSpPr>
          <p:nvPr/>
        </p:nvSpPr>
        <p:spPr bwMode="auto">
          <a:xfrm>
            <a:off x="1143000" y="628650"/>
            <a:ext cx="314325" cy="2857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42" name="AutoShape 38"/>
          <p:cNvSpPr>
            <a:spLocks noChangeArrowheads="1"/>
          </p:cNvSpPr>
          <p:nvPr/>
        </p:nvSpPr>
        <p:spPr bwMode="auto">
          <a:xfrm>
            <a:off x="5715000" y="783771"/>
            <a:ext cx="188119" cy="28575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44" name="AutoShape 40"/>
          <p:cNvSpPr>
            <a:spLocks noChangeArrowheads="1"/>
          </p:cNvSpPr>
          <p:nvPr/>
        </p:nvSpPr>
        <p:spPr bwMode="auto">
          <a:xfrm>
            <a:off x="3217070" y="0"/>
            <a:ext cx="189310" cy="2857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>
              <a:latin typeface="Times New Roman" panose="02020603050405020304" pitchFamily="18" charset="0"/>
            </a:endParaRPr>
          </a:p>
        </p:txBody>
      </p:sp>
      <p:sp>
        <p:nvSpPr>
          <p:cNvPr id="21545" name="AutoShape 41"/>
          <p:cNvSpPr>
            <a:spLocks noChangeArrowheads="1"/>
          </p:cNvSpPr>
          <p:nvPr/>
        </p:nvSpPr>
        <p:spPr bwMode="auto">
          <a:xfrm>
            <a:off x="7241381" y="685800"/>
            <a:ext cx="251222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1547" name="AutoShape 43"/>
          <p:cNvSpPr>
            <a:spLocks noChangeArrowheads="1"/>
          </p:cNvSpPr>
          <p:nvPr/>
        </p:nvSpPr>
        <p:spPr bwMode="auto">
          <a:xfrm>
            <a:off x="7617619" y="2686050"/>
            <a:ext cx="252413" cy="2286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68580" tIns="34290" rIns="68580" bIns="34290" anchor="ctr"/>
          <a:lstStyle/>
          <a:p>
            <a:pPr>
              <a:defRPr/>
            </a:pP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8" name="WordArt 3"/>
          <p:cNvSpPr>
            <a:spLocks noChangeArrowheads="1" noChangeShapeType="1" noTextEdit="1"/>
          </p:cNvSpPr>
          <p:nvPr/>
        </p:nvSpPr>
        <p:spPr bwMode="auto">
          <a:xfrm>
            <a:off x="1416844" y="1029167"/>
            <a:ext cx="6200775" cy="24003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7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</a:t>
            </a:r>
          </a:p>
        </p:txBody>
      </p:sp>
      <p:pic>
        <p:nvPicPr>
          <p:cNvPr id="2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3" y="-12699"/>
            <a:ext cx="91535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6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1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1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75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9009AE-BB9C-40E1-B2E6-CAFDE5655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54857"/>
            <a:ext cx="8001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chậm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2A0C48-A504-4839-935C-639970EB3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288" y="1227931"/>
            <a:ext cx="8929688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En-ri-cô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giận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0F51E6-AF3F-4528-8BE9-4963412B0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2885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3, 4, 5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chậm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En-ri-cô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hối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BC54B5-2BD5-4303-AA05-E7DB9276C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144" y="3298250"/>
            <a:ext cx="8915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Cô-rét-ti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dịu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A1E13D-3C96-4305-8FE2-04CE89474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15569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En-ri-cô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9FCB53-B05C-4855-A588-2AFCD6ADF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83581"/>
            <a:ext cx="8991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En-ri-cô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Nghiêm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khắc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DDB0042D-9B7F-45B9-A41E-072F13E115E5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52600" y="114300"/>
            <a:ext cx="5029200" cy="628650"/>
          </a:xfrm>
          <a:prstGeom prst="roundRect">
            <a:avLst>
              <a:gd name="adj" fmla="val 10889"/>
            </a:avLst>
          </a:prstGeom>
          <a:solidFill>
            <a:srgbClr val="FFFF00"/>
          </a:solidFill>
          <a:ln w="38100">
            <a:solidFill>
              <a:srgbClr val="990000"/>
            </a:solidFill>
            <a:round/>
            <a:headEnd/>
            <a:tailE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Hướng dẫn cách đọc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39799" y="196492"/>
            <a:ext cx="8839200" cy="15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7200" dirty="0">
                <a:solidFill>
                  <a:srgbClr val="FF0000"/>
                </a:solidFill>
                <a:latin typeface="UTM Avo" pitchFamily="18" charset="0"/>
              </a:rPr>
              <a:t>LUYỆN ĐỌC</a:t>
            </a:r>
          </a:p>
        </p:txBody>
      </p:sp>
      <p:pic>
        <p:nvPicPr>
          <p:cNvPr id="6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7"/>
          <a:stretch/>
        </p:blipFill>
        <p:spPr>
          <a:xfrm>
            <a:off x="0" y="1796458"/>
            <a:ext cx="9144000" cy="334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7560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3525" cy="5143500"/>
          </a:xfrm>
          <a:prstGeom prst="rect">
            <a:avLst/>
          </a:prstGeom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373625" y="-114776"/>
            <a:ext cx="3618271" cy="11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sz="5400" dirty="0">
                <a:solidFill>
                  <a:srgbClr val="0033CC"/>
                </a:solidFill>
                <a:latin typeface="UTM Avo" pitchFamily="18" charset="0"/>
              </a:rPr>
              <a:t>Cô-rét-ti</a:t>
            </a:r>
            <a:endParaRPr 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373625" y="967451"/>
            <a:ext cx="3991894" cy="11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sz="5400" dirty="0">
                <a:solidFill>
                  <a:srgbClr val="0033CC"/>
                </a:solidFill>
                <a:latin typeface="UTM Avo" pitchFamily="18" charset="0"/>
              </a:rPr>
              <a:t>kh</a:t>
            </a:r>
            <a:r>
              <a:rPr lang="en-US" sz="5400" dirty="0">
                <a:solidFill>
                  <a:srgbClr val="FF0000"/>
                </a:solidFill>
                <a:latin typeface="UTM Avo" pitchFamily="18" charset="0"/>
              </a:rPr>
              <a:t>uỷu</a:t>
            </a:r>
            <a:r>
              <a:rPr lang="en-US" sz="5400" dirty="0">
                <a:solidFill>
                  <a:srgbClr val="0033CC"/>
                </a:solidFill>
                <a:latin typeface="UTM Avo" pitchFamily="18" charset="0"/>
              </a:rPr>
              <a:t> tay </a:t>
            </a:r>
            <a:endParaRPr 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73624" y="2000846"/>
            <a:ext cx="3618271" cy="11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sz="5400" dirty="0">
                <a:solidFill>
                  <a:srgbClr val="0033CC"/>
                </a:solidFill>
                <a:latin typeface="UTM Avo" pitchFamily="18" charset="0"/>
              </a:rPr>
              <a:t>v</a:t>
            </a:r>
            <a:r>
              <a:rPr lang="en-US" sz="5400" dirty="0">
                <a:solidFill>
                  <a:srgbClr val="FF0000"/>
                </a:solidFill>
                <a:latin typeface="UTM Avo" pitchFamily="18" charset="0"/>
              </a:rPr>
              <a:t>ác</a:t>
            </a:r>
            <a:r>
              <a:rPr lang="en-US" sz="5400" dirty="0">
                <a:solidFill>
                  <a:srgbClr val="0033CC"/>
                </a:solidFill>
                <a:latin typeface="UTM Avo" pitchFamily="18" charset="0"/>
              </a:rPr>
              <a:t> c</a:t>
            </a:r>
            <a:r>
              <a:rPr lang="en-US" sz="5400" dirty="0">
                <a:solidFill>
                  <a:srgbClr val="FF0000"/>
                </a:solidFill>
                <a:latin typeface="UTM Avo" pitchFamily="18" charset="0"/>
              </a:rPr>
              <a:t>ủi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3624" y="2983678"/>
            <a:ext cx="4404853" cy="11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sz="5400" dirty="0">
                <a:solidFill>
                  <a:srgbClr val="FF0000"/>
                </a:solidFill>
                <a:latin typeface="UTM Avo" pitchFamily="18" charset="0"/>
              </a:rPr>
              <a:t>s</a:t>
            </a:r>
            <a:r>
              <a:rPr lang="en-US" sz="5400" dirty="0">
                <a:solidFill>
                  <a:srgbClr val="0033CC"/>
                </a:solidFill>
                <a:latin typeface="UTM Avo" pitchFamily="18" charset="0"/>
              </a:rPr>
              <a:t>ứt ch</a:t>
            </a:r>
            <a:r>
              <a:rPr lang="en-US" sz="5400" dirty="0">
                <a:solidFill>
                  <a:srgbClr val="FF0000"/>
                </a:solidFill>
                <a:latin typeface="UTM Avo" pitchFamily="18" charset="0"/>
              </a:rPr>
              <a:t>ỉ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444172" y="-97102"/>
            <a:ext cx="4404853" cy="11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sz="5400" dirty="0">
                <a:solidFill>
                  <a:srgbClr val="0033CC"/>
                </a:solidFill>
                <a:latin typeface="UTM Avo" pitchFamily="18" charset="0"/>
              </a:rPr>
              <a:t>c</a:t>
            </a:r>
            <a:r>
              <a:rPr lang="en-US" sz="5400" dirty="0">
                <a:solidFill>
                  <a:srgbClr val="FF0000"/>
                </a:solidFill>
                <a:latin typeface="UTM Avo" pitchFamily="18" charset="0"/>
              </a:rPr>
              <a:t>an</a:t>
            </a:r>
            <a:r>
              <a:rPr lang="en-US" sz="5400" dirty="0">
                <a:solidFill>
                  <a:srgbClr val="0033CC"/>
                </a:solidFill>
                <a:latin typeface="UTM Avo" pitchFamily="18" charset="0"/>
              </a:rPr>
              <a:t> đ</a:t>
            </a:r>
            <a:r>
              <a:rPr lang="en-US" sz="5400" dirty="0">
                <a:solidFill>
                  <a:srgbClr val="FF0000"/>
                </a:solidFill>
                <a:latin typeface="UTM Avo" pitchFamily="18" charset="0"/>
              </a:rPr>
              <a:t>ảm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444176" y="918048"/>
            <a:ext cx="2487566" cy="11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sz="5400" dirty="0">
                <a:solidFill>
                  <a:srgbClr val="FF0000"/>
                </a:solidFill>
                <a:latin typeface="UTM Avo" pitchFamily="18" charset="0"/>
              </a:rPr>
              <a:t>ch</a:t>
            </a:r>
            <a:r>
              <a:rPr lang="en-US" sz="5400" dirty="0">
                <a:solidFill>
                  <a:srgbClr val="0033CC"/>
                </a:solidFill>
                <a:latin typeface="UTM Avo" pitchFamily="18" charset="0"/>
              </a:rPr>
              <a:t>ắc</a:t>
            </a:r>
            <a:endParaRPr 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798850" y="918048"/>
            <a:ext cx="2030364" cy="11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sz="5400" dirty="0">
                <a:solidFill>
                  <a:srgbClr val="FF0000"/>
                </a:solidFill>
                <a:latin typeface="UTM Avo" pitchFamily="18" charset="0"/>
              </a:rPr>
              <a:t>m</a:t>
            </a:r>
            <a:r>
              <a:rPr lang="en-US" sz="5400" dirty="0">
                <a:solidFill>
                  <a:srgbClr val="0033CC"/>
                </a:solidFill>
                <a:latin typeface="UTM Avo" pitchFamily="18" charset="0"/>
              </a:rPr>
              <a:t>ỏi</a:t>
            </a:r>
            <a:endParaRPr lang="en-US" sz="5400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365519" y="1959372"/>
            <a:ext cx="3618271" cy="11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sz="5400" dirty="0">
                <a:solidFill>
                  <a:srgbClr val="0033CC"/>
                </a:solidFill>
                <a:latin typeface="UTM Avo" pitchFamily="18" charset="0"/>
              </a:rPr>
              <a:t>d</a:t>
            </a:r>
            <a:r>
              <a:rPr lang="en-US" sz="5400" dirty="0">
                <a:solidFill>
                  <a:srgbClr val="FF0000"/>
                </a:solidFill>
                <a:latin typeface="UTM Avo" pitchFamily="18" charset="0"/>
              </a:rPr>
              <a:t>ẻo</a:t>
            </a:r>
            <a:r>
              <a:rPr lang="en-US" sz="5400" dirty="0">
                <a:solidFill>
                  <a:srgbClr val="0033CC"/>
                </a:solidFill>
                <a:latin typeface="UTM Avo" pitchFamily="18" charset="0"/>
              </a:rPr>
              <a:t> d</a:t>
            </a:r>
            <a:r>
              <a:rPr lang="en-US" sz="5400" dirty="0">
                <a:solidFill>
                  <a:srgbClr val="FF0000"/>
                </a:solidFill>
                <a:latin typeface="UTM Avo" pitchFamily="18" charset="0"/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3755242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3525" cy="5143500"/>
          </a:xfrm>
          <a:prstGeom prst="rect">
            <a:avLst/>
          </a:prstGeom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57162" y="288346"/>
            <a:ext cx="8839200" cy="2923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6600" b="0" dirty="0">
                <a:solidFill>
                  <a:srgbClr val="0033CC"/>
                </a:solidFill>
                <a:latin typeface="UTM Avo" pitchFamily="18" charset="0"/>
              </a:rPr>
              <a:t>Đọc nối tiếp đoạn – giải nghĩa từ</a:t>
            </a:r>
          </a:p>
        </p:txBody>
      </p:sp>
    </p:spTree>
    <p:extLst>
      <p:ext uri="{BB962C8B-B14F-4D97-AF65-F5344CB8AC3E}">
        <p14:creationId xmlns:p14="http://schemas.microsoft.com/office/powerpoint/2010/main" val="1368247338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1" name="Text Box 9">
            <a:extLst>
              <a:ext uri="{FF2B5EF4-FFF2-40B4-BE49-F238E27FC236}">
                <a16:creationId xmlns:a16="http://schemas.microsoft.com/office/drawing/2014/main" id="{4F937B19-51D3-4CDE-A016-EFDB17C7C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616" y="1302527"/>
            <a:ext cx="64579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FF0000"/>
                </a:solidFill>
                <a:latin typeface="Arial" panose="020B0604020202020204" pitchFamily="34" charset="0"/>
              </a:rPr>
              <a:t>Kiêu căng</a:t>
            </a:r>
            <a:r>
              <a:rPr lang="en-US" altLang="en-US" sz="2100">
                <a:solidFill>
                  <a:srgbClr val="0000FF"/>
                </a:solidFill>
                <a:latin typeface="Arial" panose="020B0604020202020204" pitchFamily="34" charset="0"/>
              </a:rPr>
              <a:t>: cho rằng mình hơn người khác, coi thường người khác.</a:t>
            </a:r>
          </a:p>
        </p:txBody>
      </p:sp>
      <p:sp>
        <p:nvSpPr>
          <p:cNvPr id="23562" name="Text Box 10">
            <a:extLst>
              <a:ext uri="{FF2B5EF4-FFF2-40B4-BE49-F238E27FC236}">
                <a16:creationId xmlns:a16="http://schemas.microsoft.com/office/drawing/2014/main" id="{5006ECCB-8047-4474-9EFF-1B61E24AF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616" y="2056193"/>
            <a:ext cx="645795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FF0000"/>
                </a:solidFill>
                <a:latin typeface="Arial" panose="020B0604020202020204" pitchFamily="34" charset="0"/>
              </a:rPr>
              <a:t>Hối hận</a:t>
            </a:r>
            <a:r>
              <a:rPr lang="en-US" altLang="en-US" sz="2100">
                <a:solidFill>
                  <a:srgbClr val="0000FF"/>
                </a:solidFill>
                <a:latin typeface="Arial" panose="020B0604020202020204" pitchFamily="34" charset="0"/>
              </a:rPr>
              <a:t>: buồn, tiếc vì lỗi lầm của mình</a:t>
            </a:r>
          </a:p>
        </p:txBody>
      </p:sp>
      <p:sp>
        <p:nvSpPr>
          <p:cNvPr id="23564" name="Text Box 12">
            <a:extLst>
              <a:ext uri="{FF2B5EF4-FFF2-40B4-BE49-F238E27FC236}">
                <a16:creationId xmlns:a16="http://schemas.microsoft.com/office/drawing/2014/main" id="{E4AAD085-5C0E-4989-8041-6E9A25B23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616" y="3199193"/>
            <a:ext cx="64008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FF0000"/>
                </a:solidFill>
                <a:latin typeface="Arial" panose="020B0604020202020204" pitchFamily="34" charset="0"/>
              </a:rPr>
              <a:t>Ngây</a:t>
            </a:r>
            <a:r>
              <a:rPr lang="en-US" altLang="en-US" sz="2100">
                <a:solidFill>
                  <a:srgbClr val="0000FF"/>
                </a:solidFill>
                <a:latin typeface="Arial" panose="020B0604020202020204" pitchFamily="34" charset="0"/>
              </a:rPr>
              <a:t>: đờ người ra, không biết nói gì, làm gì</a:t>
            </a:r>
          </a:p>
        </p:txBody>
      </p:sp>
      <p:sp>
        <p:nvSpPr>
          <p:cNvPr id="23567" name="Text Box 15">
            <a:extLst>
              <a:ext uri="{FF2B5EF4-FFF2-40B4-BE49-F238E27FC236}">
                <a16:creationId xmlns:a16="http://schemas.microsoft.com/office/drawing/2014/main" id="{B4CC8CF8-9F9A-47D9-9C49-5C64E9AA0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1366" y="731027"/>
            <a:ext cx="33147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333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nl-NL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Giải nghĩa từ mới: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74" name="Text Box 22">
            <a:extLst>
              <a:ext uri="{FF2B5EF4-FFF2-40B4-BE49-F238E27FC236}">
                <a16:creationId xmlns:a16="http://schemas.microsoft.com/office/drawing/2014/main" id="{D195C3AA-BF8C-4DA0-B8EE-32C5904E2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616" y="2421714"/>
            <a:ext cx="59436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FF0000"/>
                </a:solidFill>
                <a:latin typeface="Arial" panose="020B0604020202020204" pitchFamily="34" charset="0"/>
              </a:rPr>
              <a:t>Can đảm</a:t>
            </a:r>
            <a:r>
              <a:rPr lang="en-US" altLang="en-US" sz="2100">
                <a:solidFill>
                  <a:srgbClr val="0000FF"/>
                </a:solidFill>
                <a:latin typeface="Arial" panose="020B0604020202020204" pitchFamily="34" charset="0"/>
              </a:rPr>
              <a:t>: không sợ đau, không sợ xấu hổ hay nguy hiểm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235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1" grpId="0"/>
      <p:bldP spid="23562" grpId="0"/>
      <p:bldP spid="23564" grpId="0"/>
      <p:bldP spid="23567" grpId="0"/>
      <p:bldP spid="235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130056" y="225557"/>
            <a:ext cx="883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endParaRPr lang="en-US" altLang="en-US" sz="4800" b="0" i="1" dirty="0">
              <a:solidFill>
                <a:srgbClr val="FF0000"/>
              </a:solidFill>
              <a:latin typeface="VNI-Times" pitchFamily="2" charset="0"/>
            </a:endParaRPr>
          </a:p>
        </p:txBody>
      </p:sp>
      <p:pic>
        <p:nvPicPr>
          <p:cNvPr id="2050" name="Picture 2" descr="Káº¿t quáº£ hÃ¬nh áº£nh cho hÃ¬nh áº£nh ná»i giáº­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9092"/>
            <a:ext cx="9075906" cy="504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89495" y="4356844"/>
            <a:ext cx="29289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giận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6338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40&quot;/&gt;&lt;/object&gt;&lt;object type=&quot;3&quot; unique_id=&quot;10004&quot;&gt;&lt;property id=&quot;20148&quot; value=&quot;5&quot;/&gt;&lt;property id=&quot;20300&quot; value=&quot;Slide 3&quot;/&gt;&lt;property id=&quot;20307&quot; value=&quot;348&quot;/&gt;&lt;/object&gt;&lt;object type=&quot;3&quot; unique_id=&quot;10005&quot;&gt;&lt;property id=&quot;20148&quot; value=&quot;5&quot;/&gt;&lt;property id=&quot;20300&quot; value=&quot;Slide 4&quot;/&gt;&lt;property id=&quot;20307&quot; value=&quot;292&quot;/&gt;&lt;/object&gt;&lt;object type=&quot;3&quot; unique_id=&quot;10006&quot;&gt;&lt;property id=&quot;20148&quot; value=&quot;5&quot;/&gt;&lt;property id=&quot;20300&quot; value=&quot;Slide 5&quot;/&gt;&lt;property id=&quot;20307&quot; value=&quot;347&quot;/&gt;&lt;/object&gt;&lt;object type=&quot;3&quot; unique_id=&quot;10007&quot;&gt;&lt;property id=&quot;20148&quot; value=&quot;5&quot;/&gt;&lt;property id=&quot;20300&quot; value=&quot;Slide 6&quot;/&gt;&lt;property id=&quot;20307&quot; value=&quot;394&quot;/&gt;&lt;/object&gt;&lt;object type=&quot;3&quot; unique_id=&quot;10008&quot;&gt;&lt;property id=&quot;20148&quot; value=&quot;5&quot;/&gt;&lt;property id=&quot;20300&quot; value=&quot;Slide 7&quot;/&gt;&lt;property id=&quot;20307&quot; value=&quot;307&quot;/&gt;&lt;/object&gt;&lt;object type=&quot;3&quot; unique_id=&quot;10010&quot;&gt;&lt;property id=&quot;20148&quot; value=&quot;5&quot;/&gt;&lt;property id=&quot;20300&quot; value=&quot;Slide 9&quot;/&gt;&lt;property id=&quot;20307&quot; value=&quot;393&quot;/&gt;&lt;/object&gt;&lt;object type=&quot;3&quot; unique_id=&quot;10011&quot;&gt;&lt;property id=&quot;20148&quot; value=&quot;5&quot;/&gt;&lt;property id=&quot;20300&quot; value=&quot;Slide 10&quot;/&gt;&lt;property id=&quot;20307&quot; value=&quot;309&quot;/&gt;&lt;/object&gt;&lt;object type=&quot;3&quot; unique_id=&quot;10013&quot;&gt;&lt;property id=&quot;20148&quot; value=&quot;5&quot;/&gt;&lt;property id=&quot;20300&quot; value=&quot;Slide 12&quot;/&gt;&lt;property id=&quot;20307&quot; value=&quot;395&quot;/&gt;&lt;/object&gt;&lt;object type=&quot;3&quot; unique_id=&quot;10014&quot;&gt;&lt;property id=&quot;20148&quot; value=&quot;5&quot;/&gt;&lt;property id=&quot;20300&quot; value=&quot;Slide 13&quot;/&gt;&lt;property id=&quot;20307&quot; value=&quot;273&quot;/&gt;&lt;/object&gt;&lt;object type=&quot;3&quot; unique_id=&quot;10015&quot;&gt;&lt;property id=&quot;20148&quot; value=&quot;5&quot;/&gt;&lt;property id=&quot;20300&quot; value=&quot;Slide 14&quot;/&gt;&lt;property id=&quot;20307&quot; value=&quot;302&quot;/&gt;&lt;/object&gt;&lt;object type=&quot;3&quot; unique_id=&quot;10016&quot;&gt;&lt;property id=&quot;20148&quot; value=&quot;5&quot;/&gt;&lt;property id=&quot;20300&quot; value=&quot;Slide 15&quot;/&gt;&lt;property id=&quot;20307&quot; value=&quot;357&quot;/&gt;&lt;/object&gt;&lt;object type=&quot;3&quot; unique_id=&quot;10017&quot;&gt;&lt;property id=&quot;20148&quot; value=&quot;5&quot;/&gt;&lt;property id=&quot;20300&quot; value=&quot;Slide 16&quot;/&gt;&lt;property id=&quot;20307&quot; value=&quot;311&quot;/&gt;&lt;/object&gt;&lt;object type=&quot;3&quot; unique_id=&quot;10018&quot;&gt;&lt;property id=&quot;20148&quot; value=&quot;5&quot;/&gt;&lt;property id=&quot;20300&quot; value=&quot;Slide 17&quot;/&gt;&lt;property id=&quot;20307&quot; value=&quot;355&quot;/&gt;&lt;/object&gt;&lt;object type=&quot;3&quot; unique_id=&quot;10019&quot;&gt;&lt;property id=&quot;20148&quot; value=&quot;5&quot;/&gt;&lt;property id=&quot;20300&quot; value=&quot;Slide 18&quot;/&gt;&lt;property id=&quot;20307&quot; value=&quot;354&quot;/&gt;&lt;/object&gt;&lt;object type=&quot;3&quot; unique_id=&quot;10020&quot;&gt;&lt;property id=&quot;20148&quot; value=&quot;5&quot;/&gt;&lt;property id=&quot;20300&quot; value=&quot;Slide 19&quot;/&gt;&lt;property id=&quot;20307&quot; value=&quot;358&quot;/&gt;&lt;/object&gt;&lt;object type=&quot;3&quot; unique_id=&quot;10021&quot;&gt;&lt;property id=&quot;20148&quot; value=&quot;5&quot;/&gt;&lt;property id=&quot;20300&quot; value=&quot;Slide 20&quot;/&gt;&lt;property id=&quot;20307&quot; value=&quot;313&quot;/&gt;&lt;/object&gt;&lt;object type=&quot;3&quot; unique_id=&quot;10022&quot;&gt;&lt;property id=&quot;20148&quot; value=&quot;5&quot;/&gt;&lt;property id=&quot;20300&quot; value=&quot;Slide 21&quot;/&gt;&lt;property id=&quot;20307&quot; value=&quot;366&quot;/&gt;&lt;/object&gt;&lt;object type=&quot;3&quot; unique_id=&quot;10023&quot;&gt;&lt;property id=&quot;20148&quot; value=&quot;5&quot;/&gt;&lt;property id=&quot;20300&quot; value=&quot;Slide 22&quot;/&gt;&lt;property id=&quot;20307&quot; value=&quot;406&quot;/&gt;&lt;/object&gt;&lt;object type=&quot;3&quot; unique_id=&quot;10024&quot;&gt;&lt;property id=&quot;20148&quot; value=&quot;5&quot;/&gt;&lt;property id=&quot;20300&quot; value=&quot;Slide 23&quot;/&gt;&lt;property id=&quot;20307&quot; value=&quot;399&quot;/&gt;&lt;/object&gt;&lt;object type=&quot;3&quot; unique_id=&quot;10025&quot;&gt;&lt;property id=&quot;20148&quot; value=&quot;5&quot;/&gt;&lt;property id=&quot;20300&quot; value=&quot;Slide 24&quot;/&gt;&lt;property id=&quot;20307&quot; value=&quot;398&quot;/&gt;&lt;/object&gt;&lt;object type=&quot;3&quot; unique_id=&quot;10026&quot;&gt;&lt;property id=&quot;20148&quot; value=&quot;5&quot;/&gt;&lt;property id=&quot;20300&quot; value=&quot;Slide 25&quot;/&gt;&lt;property id=&quot;20307&quot; value=&quot;400&quot;/&gt;&lt;/object&gt;&lt;object type=&quot;3&quot; unique_id=&quot;10027&quot;&gt;&lt;property id=&quot;20148&quot; value=&quot;5&quot;/&gt;&lt;property id=&quot;20300&quot; value=&quot;Slide 26&quot;/&gt;&lt;property id=&quot;20307&quot; value=&quot;403&quot;/&gt;&lt;/object&gt;&lt;object type=&quot;3&quot; unique_id=&quot;10028&quot;&gt;&lt;property id=&quot;20148&quot; value=&quot;5&quot;/&gt;&lt;property id=&quot;20300&quot; value=&quot;Slide 27&quot;/&gt;&lt;property id=&quot;20307&quot; value=&quot;407&quot;/&gt;&lt;/object&gt;&lt;object type=&quot;3&quot; unique_id=&quot;10029&quot;&gt;&lt;property id=&quot;20148&quot; value=&quot;5&quot;/&gt;&lt;property id=&quot;20300&quot; value=&quot;Slide 28&quot;/&gt;&lt;property id=&quot;20307&quot; value=&quot;364&quot;/&gt;&lt;/object&gt;&lt;object type=&quot;3&quot; unique_id=&quot;10032&quot;&gt;&lt;property id=&quot;20148&quot; value=&quot;5&quot;/&gt;&lt;property id=&quot;20300&quot; value=&quot;Slide 29&quot;/&gt;&lt;property id=&quot;20307&quot; value=&quot;367&quot;/&gt;&lt;/object&gt;&lt;object type=&quot;3&quot; unique_id=&quot;10033&quot;&gt;&lt;property id=&quot;20148&quot; value=&quot;5&quot;/&gt;&lt;property id=&quot;20300&quot; value=&quot;Slide 30&quot;/&gt;&lt;property id=&quot;20307&quot; value=&quot;359&quot;/&gt;&lt;/object&gt;&lt;object type=&quot;3&quot; unique_id=&quot;10034&quot;&gt;&lt;property id=&quot;20148&quot; value=&quot;5&quot;/&gt;&lt;property id=&quot;20300&quot; value=&quot;Slide 31&quot;/&gt;&lt;property id=&quot;20307&quot; value=&quot;375&quot;/&gt;&lt;/object&gt;&lt;object type=&quot;3&quot; unique_id=&quot;10035&quot;&gt;&lt;property id=&quot;20148&quot; value=&quot;5&quot;/&gt;&lt;property id=&quot;20300&quot; value=&quot;Slide 32&quot;/&gt;&lt;property id=&quot;20307&quot; value=&quot;381&quot;/&gt;&lt;/object&gt;&lt;object type=&quot;3&quot; unique_id=&quot;10037&quot;&gt;&lt;property id=&quot;20148&quot; value=&quot;5&quot;/&gt;&lt;property id=&quot;20300&quot; value=&quot;Slide 33&quot;/&gt;&lt;property id=&quot;20307&quot; value=&quot;376&quot;/&gt;&lt;/object&gt;&lt;object type=&quot;3&quot; unique_id=&quot;10038&quot;&gt;&lt;property id=&quot;20148&quot; value=&quot;5&quot;/&gt;&lt;property id=&quot;20300&quot; value=&quot;Slide 34&quot;/&gt;&lt;property id=&quot;20307&quot; value=&quot;378&quot;/&gt;&lt;/object&gt;&lt;object type=&quot;3&quot; unique_id=&quot;10040&quot;&gt;&lt;property id=&quot;20148&quot; value=&quot;5&quot;/&gt;&lt;property id=&quot;20300&quot; value=&quot;Slide 35&quot;/&gt;&lt;property id=&quot;20307&quot; value=&quot;404&quot;/&gt;&lt;/object&gt;&lt;object type=&quot;3&quot; unique_id=&quot;10041&quot;&gt;&lt;property id=&quot;20148&quot; value=&quot;5&quot;/&gt;&lt;property id=&quot;20300&quot; value=&quot;Slide 36&quot;/&gt;&lt;property id=&quot;20307&quot; value=&quot;380&quot;/&gt;&lt;/object&gt;&lt;object type=&quot;3&quot; unique_id=&quot;10043&quot;&gt;&lt;property id=&quot;20148&quot; value=&quot;5&quot;/&gt;&lt;property id=&quot;20300&quot; value=&quot;Slide 37&quot;/&gt;&lt;property id=&quot;20307&quot; value=&quot;408&quot;/&gt;&lt;/object&gt;&lt;object type=&quot;3&quot; unique_id=&quot;10044&quot;&gt;&lt;property id=&quot;20148&quot; value=&quot;5&quot;/&gt;&lt;property id=&quot;20300&quot; value=&quot;Slide 38&quot;/&gt;&lt;property id=&quot;20307&quot; value=&quot;405&quot;/&gt;&lt;/object&gt;&lt;object type=&quot;3&quot; unique_id=&quot;10045&quot;&gt;&lt;property id=&quot;20148&quot; value=&quot;5&quot;/&gt;&lt;property id=&quot;20300&quot; value=&quot;Slide 39&quot;/&gt;&lt;property id=&quot;20307&quot; value=&quot;289&quot;/&gt;&lt;/object&gt;&lt;object type=&quot;3&quot; unique_id=&quot;10046&quot;&gt;&lt;property id=&quot;20148&quot; value=&quot;5&quot;/&gt;&lt;property id=&quot;20300&quot; value=&quot;Slide 40&quot;/&gt;&lt;property id=&quot;20307&quot; value=&quot;328&quot;/&gt;&lt;/object&gt;&lt;object type=&quot;3&quot; unique_id=&quot;10047&quot;&gt;&lt;property id=&quot;20148&quot; value=&quot;5&quot;/&gt;&lt;property id=&quot;20300&quot; value=&quot;Slide 41&quot;/&gt;&lt;property id=&quot;20307&quot; value=&quot;288&quot;/&gt;&lt;/object&gt;&lt;object type=&quot;3&quot; unique_id=&quot;10491&quot;&gt;&lt;property id=&quot;20148&quot; value=&quot;5&quot;/&gt;&lt;property id=&quot;20300&quot; value=&quot;Slide 8&quot;/&gt;&lt;property id=&quot;20307&quot; value=&quot;410&quot;/&gt;&lt;/object&gt;&lt;object type=&quot;3&quot; unique_id=&quot;10492&quot;&gt;&lt;property id=&quot;20148&quot; value=&quot;5&quot;/&gt;&lt;property id=&quot;20300&quot; value=&quot;Slide 11&quot;/&gt;&lt;property id=&quot;20307&quot; value=&quot;409&quot;/&gt;&lt;/object&gt;&lt;object type=&quot;3&quot; unique_id=&quot;10629&quot;&gt;&lt;property id=&quot;20148&quot; value=&quot;5&quot;/&gt;&lt;property id=&quot;20300&quot; value=&quot;Slide 2&quot;/&gt;&lt;property id=&quot;20307&quot; value=&quot;411&quot;/&gt;&lt;/object&gt;&lt;/object&gt;&lt;object type=&quot;8&quot; unique_id=&quot;1009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5219</TotalTime>
  <Words>808</Words>
  <Application>Microsoft Office PowerPoint</Application>
  <PresentationFormat>On-screen Show (16:9)</PresentationFormat>
  <Paragraphs>97</Paragraphs>
  <Slides>33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Calibri</vt:lpstr>
      <vt:lpstr>DFPOP1-W9</vt:lpstr>
      <vt:lpstr>HP001 5H</vt:lpstr>
      <vt:lpstr>Tahoma</vt:lpstr>
      <vt:lpstr>Times New Roman</vt:lpstr>
      <vt:lpstr>UTM Avo</vt:lpstr>
      <vt:lpstr>VNI-Times</vt:lpstr>
      <vt:lpstr>Office 主题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tu</cp:lastModifiedBy>
  <cp:revision>285</cp:revision>
  <dcterms:created xsi:type="dcterms:W3CDTF">2016-09-02T00:29:00Z</dcterms:created>
  <dcterms:modified xsi:type="dcterms:W3CDTF">2020-10-17T12:12:12Z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