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7" r:id="rId2"/>
    <p:sldId id="340" r:id="rId3"/>
    <p:sldId id="341" r:id="rId4"/>
    <p:sldId id="343" r:id="rId5"/>
    <p:sldId id="339" r:id="rId6"/>
    <p:sldId id="342" r:id="rId7"/>
    <p:sldId id="301" r:id="rId8"/>
    <p:sldId id="332" r:id="rId9"/>
    <p:sldId id="344" r:id="rId10"/>
    <p:sldId id="346" r:id="rId11"/>
    <p:sldId id="34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9005C8-2BB0-40DE-84E2-CAB1059017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A9CC4-1299-405A-846E-0B0289E9BA04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71F63-E958-4077-A674-CCBFA2D60A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2BA1C9-92B6-42F6-940F-A3FC1CF1C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91678-AE34-4E75-9740-C3F1519115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38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40097B-4491-4FAD-A6F8-70FAFE903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6E5AC-36AF-4BE9-852D-0ECD60C224A8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A151A0-BB64-435B-B0BD-179A58925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10ECD2-7211-4552-8FE4-EC74B69EB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52746-B147-4F87-B330-136BCE9CF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0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EF6127-9A52-4F75-9695-2C6C9D25D0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A96D7-3472-449B-818C-A0804CBC0847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FA82EF-0BDD-4C35-85A0-FBC03463AC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216232-25DF-4DB9-B2EE-1F1D7CD8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BDFCD-4D94-4B1F-91D4-087F4FE55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9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8478F4-796D-424D-B5B6-ECB41FC725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B5D68-372D-4635-80BE-68F6BB5DF663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DF5573-0202-40CB-AAA3-818D77C0BA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23F13A-BEFA-440D-B816-722EDD2B1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83AC9-D87C-4E63-BBFA-CD53C5A0B3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25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A7C9C4-6DBD-49A0-A148-FA6B4CD8E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B7287-EE2F-4587-B5A4-D64A98A715BC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DDDECA-8F7A-4188-AE1F-7224623492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66AE56-6648-44AD-AF4E-3E39DE436E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BAD3C-454F-4360-B2C1-52EA974265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00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B1AA53-1B16-413E-A96B-BA2A11D7F6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D95A3-01BF-4BE3-8EAB-90B70E77581D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705300-F6BC-4CF8-A84F-FA7CB7BE7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D7BF6E-3E6D-4C10-B94E-A91888B4B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2A992-DF2E-4EB0-B8E0-5272A2F50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00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92FCA1-358D-4507-B1D1-63C91CE0E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F06E8-340B-41D3-B810-394C819BF64D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8CA63-4F0C-4F9E-9D59-4F258042EA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6F8A1A-5ECB-4208-9B72-1AFD5C8D1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00B23D-7E5D-4A72-83BA-26AA253A9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64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3ED7F4C-42B5-408E-8878-19D2A59CA0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E7C96-8607-4B23-B1A7-9931DE5B7185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E9797C-AE39-4908-9865-23F78E7C57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DDB1AF0-943E-45D7-A251-6393D90F88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D075B-6B82-4D28-A07B-9771C0DCE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155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A216B3-37BC-4144-8607-ACF1C4F2CD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F077B-B756-418D-8E7E-3AF125E5D5B5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20B990-CCE8-41BD-922A-10473DDAEE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1C4C6D-C648-47A0-9126-B53794754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D7C75-70ED-4F83-A26C-EEA9429609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59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2A72D2F-60E6-479F-858D-B2EA27D6D3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DBB6B-72FF-45BE-BFB6-3DF0B8B5ED1F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6C49F0-C6D8-4199-894F-DB865E3DAF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E7B6A0-CE04-46B2-920B-2067F83A83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C22DD-DDEE-47F3-9B4A-E45699DDB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82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8D489-0470-46D5-861A-BECFDBC138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8D038-D486-478B-89D6-60A805B1CB6D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01A91F-9F6F-438B-8C0F-5DFE8738F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C4E63-66A4-457A-8785-570083D5B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619CD-AC8E-4CD6-B6B1-D86C46D12F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04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E0C0E-A2D8-4F2E-9664-4C595934D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CB502-6634-426B-90E7-2B4CE6B541C3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4B4B-F799-4251-8B08-5D9B87261A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B6589-4B4A-47CB-8364-BA988BF3A8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A6C5D-4E78-489B-9A92-00CF94DDF1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30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9054DA-F0C8-4209-BB68-32555A1DE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1E2A38-A2BD-40A4-88D2-A6211243C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D4B6043-B75B-44C9-9A2F-F3FD2D763C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C0831F76-9D98-42D1-93A5-ECAB83EBAC4D}" type="datetime1">
              <a:rPr lang="en-US"/>
              <a:pPr>
                <a:defRPr/>
              </a:pPr>
              <a:t>11/1/2020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67A117C-8486-48C9-BB36-28E2FCD29A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F51408-46D4-49BD-A438-EC66B63353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1320C054-5DA7-4BEF-85B2-3AB5D04397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90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09006D6C-5F52-4F52-BC19-0BA60FB4B74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D00A36-BAAE-484A-B156-F8975E37701D}" type="datetime1">
              <a:rPr lang="en-US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0A40C01-E14A-4029-899E-169387A8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E02CC-7CCB-4369-9A73-EBDF986139F4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2">
            <a:extLst>
              <a:ext uri="{FF2B5EF4-FFF2-40B4-BE49-F238E27FC236}">
                <a16:creationId xmlns:a16="http://schemas.microsoft.com/office/drawing/2014/main" id="{B52E94D6-4230-4CCD-858E-ECB720E64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10">
            <a:extLst>
              <a:ext uri="{FF2B5EF4-FFF2-40B4-BE49-F238E27FC236}">
                <a16:creationId xmlns:a16="http://schemas.microsoft.com/office/drawing/2014/main" id="{7B84C309-F638-4EF5-9FF3-4E0331685F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1752600"/>
            <a:ext cx="5991225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179212" name="Picture 12" descr="Firewrk5">
            <a:extLst>
              <a:ext uri="{FF2B5EF4-FFF2-40B4-BE49-F238E27FC236}">
                <a16:creationId xmlns:a16="http://schemas.microsoft.com/office/drawing/2014/main" id="{A6E5CB1C-8C51-4F81-A3AA-0B537C4D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560763"/>
            <a:ext cx="259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Firewrk8">
            <a:extLst>
              <a:ext uri="{FF2B5EF4-FFF2-40B4-BE49-F238E27FC236}">
                <a16:creationId xmlns:a16="http://schemas.microsoft.com/office/drawing/2014/main" id="{041EC3B7-3DE1-4D7B-8C5A-1410C1C2D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 descr="Firewrk5">
            <a:extLst>
              <a:ext uri="{FF2B5EF4-FFF2-40B4-BE49-F238E27FC236}">
                <a16:creationId xmlns:a16="http://schemas.microsoft.com/office/drawing/2014/main" id="{EF72CE3D-D8AE-4D94-8B1D-137B6AD98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3" descr="Firewrk8">
            <a:extLst>
              <a:ext uri="{FF2B5EF4-FFF2-40B4-BE49-F238E27FC236}">
                <a16:creationId xmlns:a16="http://schemas.microsoft.com/office/drawing/2014/main" id="{2141D8C6-5FC8-48C5-BF1E-A42FC470B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1"/>
            <a:ext cx="32004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5A9A55E-4CE8-4200-95A6-512413DF4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1D1CF75-BD2D-4F97-A09B-662C6805CE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1268" name="Picture 2" descr="Picture1">
            <a:extLst>
              <a:ext uri="{FF2B5EF4-FFF2-40B4-BE49-F238E27FC236}">
                <a16:creationId xmlns:a16="http://schemas.microsoft.com/office/drawing/2014/main" id="{D9B5C467-923D-479C-90D6-97D797C3C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>
            <a:extLst>
              <a:ext uri="{FF2B5EF4-FFF2-40B4-BE49-F238E27FC236}">
                <a16:creationId xmlns:a16="http://schemas.microsoft.com/office/drawing/2014/main" id="{11EB39E2-B2B3-416B-A792-C4A4B33270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228600"/>
            <a:ext cx="7620000" cy="6477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" panose="020B7200000000000000" pitchFamily="34" charset="0"/>
              </a:rPr>
              <a:t>CHÀO CÁC EM 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E:\Hỗ trợ GA\Khung hoa\023652903.png">
            <a:extLst>
              <a:ext uri="{FF2B5EF4-FFF2-40B4-BE49-F238E27FC236}">
                <a16:creationId xmlns:a16="http://schemas.microsoft.com/office/drawing/2014/main" id="{5043999E-6E3F-4AE9-897A-679CC2184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5">
            <a:extLst>
              <a:ext uri="{FF2B5EF4-FFF2-40B4-BE49-F238E27FC236}">
                <a16:creationId xmlns:a16="http://schemas.microsoft.com/office/drawing/2014/main" id="{73C1AE18-D042-4A37-B780-D2D7CE6B3C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1" y="1828800"/>
            <a:ext cx="333851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5781803F-5061-451D-BB9A-1FB4CB707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429000"/>
            <a:ext cx="518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-Hãy kể về gia đình của em cho bạn em mới quen.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E:\Hỗ trợ GA\Khung hoa\023652903.png">
            <a:extLst>
              <a:ext uri="{FF2B5EF4-FFF2-40B4-BE49-F238E27FC236}">
                <a16:creationId xmlns:a16="http://schemas.microsoft.com/office/drawing/2014/main" id="{C6D983B4-67DA-4411-9DD7-CC8E9C12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>
            <a:extLst>
              <a:ext uri="{FF2B5EF4-FFF2-40B4-BE49-F238E27FC236}">
                <a16:creationId xmlns:a16="http://schemas.microsoft.com/office/drawing/2014/main" id="{ADA9A09A-9888-444F-AF2F-A1305C48A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09800"/>
            <a:ext cx="7086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Nghe và kể lại câu chuyện: Dại gì mà đổi.</a:t>
            </a:r>
          </a:p>
        </p:txBody>
      </p:sp>
      <p:pic>
        <p:nvPicPr>
          <p:cNvPr id="38919" name="Picture 11" descr="Picture 029">
            <a:extLst>
              <a:ext uri="{FF2B5EF4-FFF2-40B4-BE49-F238E27FC236}">
                <a16:creationId xmlns:a16="http://schemas.microsoft.com/office/drawing/2014/main" id="{A15E4D45-D828-475B-BAB0-2FE9519A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5814"/>
            <a:ext cx="46482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2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E:\Hỗ trợ GA\Khung hoa\023652876.png">
            <a:extLst>
              <a:ext uri="{FF2B5EF4-FFF2-40B4-BE49-F238E27FC236}">
                <a16:creationId xmlns:a16="http://schemas.microsoft.com/office/drawing/2014/main" id="{37264584-7B84-45DF-B990-8812F597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Picture 029">
            <a:extLst>
              <a:ext uri="{FF2B5EF4-FFF2-40B4-BE49-F238E27FC236}">
                <a16:creationId xmlns:a16="http://schemas.microsoft.com/office/drawing/2014/main" id="{C3699E1A-F81A-4A5B-84F8-906BC532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25814"/>
            <a:ext cx="28956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7">
            <a:extLst>
              <a:ext uri="{FF2B5EF4-FFF2-40B4-BE49-F238E27FC236}">
                <a16:creationId xmlns:a16="http://schemas.microsoft.com/office/drawing/2014/main" id="{58FC6B98-27BD-4F26-80A8-F5997F26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76401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*Gợi ý:</a:t>
            </a:r>
          </a:p>
        </p:txBody>
      </p:sp>
      <p:pic>
        <p:nvPicPr>
          <p:cNvPr id="40968" name="Picture 7" descr="139">
            <a:extLst>
              <a:ext uri="{FF2B5EF4-FFF2-40B4-BE49-F238E27FC236}">
                <a16:creationId xmlns:a16="http://schemas.microsoft.com/office/drawing/2014/main" id="{7AF02611-D8EB-46EC-A66D-07F0B1640F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04800"/>
            <a:ext cx="1209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56F9C0BE-9FB5-430F-BE30-264284159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286001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Vì sao mẹ dọa đổi cậu bé?</a:t>
            </a:r>
          </a:p>
        </p:txBody>
      </p:sp>
      <p:sp>
        <p:nvSpPr>
          <p:cNvPr id="40970" name="Text Box 10">
            <a:extLst>
              <a:ext uri="{FF2B5EF4-FFF2-40B4-BE49-F238E27FC236}">
                <a16:creationId xmlns:a16="http://schemas.microsoft.com/office/drawing/2014/main" id="{87CF76E6-8BA7-4E08-9F4F-EF1A9FA8A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0480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Cậu bé trả lời mẹ như thế nào?</a:t>
            </a:r>
          </a:p>
        </p:txBody>
      </p:sp>
      <p:sp>
        <p:nvSpPr>
          <p:cNvPr id="40971" name="Text Box 11">
            <a:extLst>
              <a:ext uri="{FF2B5EF4-FFF2-40B4-BE49-F238E27FC236}">
                <a16:creationId xmlns:a16="http://schemas.microsoft.com/office/drawing/2014/main" id="{26890BDE-4991-410B-B91F-A18FBFADA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810001"/>
            <a:ext cx="495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Vì sao cậu bé nghĩ như vậy?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  <p:bldP spid="40969" grpId="0"/>
      <p:bldP spid="40970" grpId="0"/>
      <p:bldP spid="409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Picture 029">
            <a:extLst>
              <a:ext uri="{FF2B5EF4-FFF2-40B4-BE49-F238E27FC236}">
                <a16:creationId xmlns:a16="http://schemas.microsoft.com/office/drawing/2014/main" id="{E9C6AE6E-9A2E-4A07-8FBC-B5CAB70A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25814"/>
            <a:ext cx="28956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139">
            <a:extLst>
              <a:ext uri="{FF2B5EF4-FFF2-40B4-BE49-F238E27FC236}">
                <a16:creationId xmlns:a16="http://schemas.microsoft.com/office/drawing/2014/main" id="{2DD5C26B-FD69-48A1-A02D-ACDB37FDA2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04800"/>
            <a:ext cx="1209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9">
            <a:extLst>
              <a:ext uri="{FF2B5EF4-FFF2-40B4-BE49-F238E27FC236}">
                <a16:creationId xmlns:a16="http://schemas.microsoft.com/office/drawing/2014/main" id="{42EE8B90-8609-4F84-A763-E2B0016F5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52601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Vì sao mẹ dọa đổi cậu bé?</a:t>
            </a:r>
          </a:p>
        </p:txBody>
      </p:sp>
      <p:sp>
        <p:nvSpPr>
          <p:cNvPr id="6149" name="Text Box 10">
            <a:extLst>
              <a:ext uri="{FF2B5EF4-FFF2-40B4-BE49-F238E27FC236}">
                <a16:creationId xmlns:a16="http://schemas.microsoft.com/office/drawing/2014/main" id="{E763EA29-8F5D-49FD-AEBB-BC47B752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242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Câu bé trả lời mẹ như thế nào?</a:t>
            </a:r>
          </a:p>
        </p:txBody>
      </p:sp>
      <p:sp>
        <p:nvSpPr>
          <p:cNvPr id="6150" name="Text Box 11">
            <a:extLst>
              <a:ext uri="{FF2B5EF4-FFF2-40B4-BE49-F238E27FC236}">
                <a16:creationId xmlns:a16="http://schemas.microsoft.com/office/drawing/2014/main" id="{5BFC6CC0-AF59-4BAA-8809-701EA053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19601"/>
            <a:ext cx="495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Vì sao cậu bé nghĩ như vậy?</a:t>
            </a:r>
          </a:p>
        </p:txBody>
      </p:sp>
      <p:sp>
        <p:nvSpPr>
          <p:cNvPr id="36876" name="Text Box 12">
            <a:extLst>
              <a:ext uri="{FF2B5EF4-FFF2-40B4-BE49-F238E27FC236}">
                <a16:creationId xmlns:a16="http://schemas.microsoft.com/office/drawing/2014/main" id="{0743977D-9366-471F-8402-795C21088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3622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Cậu bé rất là nghịch</a:t>
            </a:r>
          </a:p>
        </p:txBody>
      </p:sp>
      <p:sp>
        <p:nvSpPr>
          <p:cNvPr id="36877" name="Text Box 13">
            <a:extLst>
              <a:ext uri="{FF2B5EF4-FFF2-40B4-BE49-F238E27FC236}">
                <a16:creationId xmlns:a16="http://schemas.microsoft.com/office/drawing/2014/main" id="{954AC5C7-BD4D-4CBF-BE9D-479B1844A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1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Mẹ sẽ chẳng đổi được đâu.</a:t>
            </a:r>
          </a:p>
        </p:txBody>
      </p:sp>
      <p:sp>
        <p:nvSpPr>
          <p:cNvPr id="36878" name="Text Box 14">
            <a:extLst>
              <a:ext uri="{FF2B5EF4-FFF2-40B4-BE49-F238E27FC236}">
                <a16:creationId xmlns:a16="http://schemas.microsoft.com/office/drawing/2014/main" id="{AE8F2FBD-B778-4956-BBF5-0C0C60CB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05400"/>
            <a:ext cx="6248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Cậu cho rằng không ai muốn đổi một đứa con ngoan lấy một đứa con nghịch ngợm như cậu.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6" grpId="0"/>
      <p:bldP spid="36877" grpId="0"/>
      <p:bldP spid="368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E:\Hỗ trợ GA\Khung hoa\023652876.png">
            <a:extLst>
              <a:ext uri="{FF2B5EF4-FFF2-40B4-BE49-F238E27FC236}">
                <a16:creationId xmlns:a16="http://schemas.microsoft.com/office/drawing/2014/main" id="{955198EF-F2A3-47D8-86E9-11CF22EAF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images[27]">
            <a:extLst>
              <a:ext uri="{FF2B5EF4-FFF2-40B4-BE49-F238E27FC236}">
                <a16:creationId xmlns:a16="http://schemas.microsoft.com/office/drawing/2014/main" id="{15D1EC59-040A-41C8-B49E-C597B0EB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0"/>
            <a:ext cx="26098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 descr="images[24]">
            <a:extLst>
              <a:ext uri="{FF2B5EF4-FFF2-40B4-BE49-F238E27FC236}">
                <a16:creationId xmlns:a16="http://schemas.microsoft.com/office/drawing/2014/main" id="{40D254E9-CA1B-4B4E-92D8-1405FF850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8" descr="images[42]">
            <a:extLst>
              <a:ext uri="{FF2B5EF4-FFF2-40B4-BE49-F238E27FC236}">
                <a16:creationId xmlns:a16="http://schemas.microsoft.com/office/drawing/2014/main" id="{B5F3C354-60E8-4990-BC3E-771AB333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124200"/>
            <a:ext cx="2209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>
            <a:extLst>
              <a:ext uri="{FF2B5EF4-FFF2-40B4-BE49-F238E27FC236}">
                <a16:creationId xmlns:a16="http://schemas.microsoft.com/office/drawing/2014/main" id="{8BDF7506-3AEF-41C4-A654-3DA77FD27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0"/>
            <a:ext cx="419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Hình ảnh của những đứa con nghịch ngợm.</a:t>
            </a:r>
          </a:p>
        </p:txBody>
      </p:sp>
      <p:pic>
        <p:nvPicPr>
          <p:cNvPr id="100356" name="Picture 4" descr="images[47]">
            <a:extLst>
              <a:ext uri="{FF2B5EF4-FFF2-40B4-BE49-F238E27FC236}">
                <a16:creationId xmlns:a16="http://schemas.microsoft.com/office/drawing/2014/main" id="{E3ABD4B6-60D7-4FE1-A876-C098B39E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624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3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4C1A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5C0B690-FD2C-42DD-BB01-9C14565B54D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79EB0C-5371-4729-B148-91B5E7A2AB43}" type="datetime1">
              <a:rPr lang="en-US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231A47-D704-4D4A-BDD3-8172254EC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9976C99-F851-4D92-A929-EC4D7FBA6CB2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331" name="Text Box 11">
            <a:extLst>
              <a:ext uri="{FF2B5EF4-FFF2-40B4-BE49-F238E27FC236}">
                <a16:creationId xmlns:a16="http://schemas.microsoft.com/office/drawing/2014/main" id="{EF95551A-8279-42F2-87A5-1C3870D04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655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</a:rPr>
              <a:t>TruyÖn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nµy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buån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</a:rPr>
              <a:t>ë ®</a:t>
            </a:r>
            <a:r>
              <a:rPr lang="en-US" altLang="en-US" sz="2800" b="1" dirty="0" err="1">
                <a:solidFill>
                  <a:srgbClr val="0000FF"/>
                </a:solidFill>
              </a:rPr>
              <a:t>iÓm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nµo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6335" name="Text Box 15">
            <a:extLst>
              <a:ext uri="{FF2B5EF4-FFF2-40B4-BE49-F238E27FC236}">
                <a16:creationId xmlns:a16="http://schemas.microsoft.com/office/drawing/2014/main" id="{F7929081-E190-4FA5-AC54-2840B1F9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67000"/>
            <a:ext cx="914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6600CC"/>
                </a:solidFill>
              </a:rPr>
              <a:t>    + </a:t>
            </a:r>
            <a:r>
              <a:rPr lang="en-US" altLang="en-US" sz="2800" b="1" dirty="0" err="1">
                <a:solidFill>
                  <a:srgbClr val="6600CC"/>
                </a:solidFill>
              </a:rPr>
              <a:t>TruyÖn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buån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6600CC"/>
                </a:solidFill>
              </a:rPr>
              <a:t>v× </a:t>
            </a:r>
            <a:r>
              <a:rPr lang="en-US" altLang="en-US" sz="2800" b="1" dirty="0" err="1">
                <a:solidFill>
                  <a:srgbClr val="6600CC"/>
                </a:solidFill>
              </a:rPr>
              <a:t>cËu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bÐ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nghÞch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ngîm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míi</a:t>
            </a:r>
            <a:r>
              <a:rPr lang="en-US" altLang="en-US" sz="2800" b="1" dirty="0">
                <a:solidFill>
                  <a:srgbClr val="6600CC"/>
                </a:solidFill>
              </a:rPr>
              <a:t> 4 </a:t>
            </a:r>
            <a:r>
              <a:rPr lang="en-US" altLang="en-US" sz="2800" b="1" dirty="0" err="1">
                <a:solidFill>
                  <a:srgbClr val="6600CC"/>
                </a:solidFill>
              </a:rPr>
              <a:t>tuæi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còng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biÕt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r»ng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kh«ng</a:t>
            </a:r>
            <a:r>
              <a:rPr lang="en-US" altLang="en-US" sz="2800" b="1" dirty="0">
                <a:solidFill>
                  <a:srgbClr val="6600CC"/>
                </a:solidFill>
              </a:rPr>
              <a:t> ai </a:t>
            </a:r>
            <a:r>
              <a:rPr lang="en-US" altLang="en-US" sz="2800" b="1" dirty="0" err="1">
                <a:solidFill>
                  <a:srgbClr val="6600CC"/>
                </a:solidFill>
              </a:rPr>
              <a:t>muèn</a:t>
            </a:r>
            <a:r>
              <a:rPr lang="en-US" altLang="en-US" sz="2800" b="1" dirty="0">
                <a:solidFill>
                  <a:srgbClr val="6600CC"/>
                </a:solidFill>
              </a:rPr>
              <a:t> ®</a:t>
            </a:r>
            <a:r>
              <a:rPr lang="en-US" altLang="en-US" sz="2800" b="1" dirty="0" err="1">
                <a:solidFill>
                  <a:srgbClr val="6600CC"/>
                </a:solidFill>
              </a:rPr>
              <a:t>æi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mét</a:t>
            </a:r>
            <a:r>
              <a:rPr lang="en-US" altLang="en-US" sz="2800" b="1" dirty="0">
                <a:solidFill>
                  <a:srgbClr val="6600CC"/>
                </a:solidFill>
              </a:rPr>
              <a:t> ®</a:t>
            </a:r>
            <a:r>
              <a:rPr lang="en-US" altLang="en-US" sz="2800" b="1" dirty="0" err="1">
                <a:solidFill>
                  <a:srgbClr val="6600CC"/>
                </a:solidFill>
              </a:rPr>
              <a:t>øa</a:t>
            </a:r>
            <a:r>
              <a:rPr lang="en-US" altLang="en-US" sz="2800" b="1" dirty="0">
                <a:solidFill>
                  <a:srgbClr val="6600CC"/>
                </a:solidFill>
              </a:rPr>
              <a:t> con </a:t>
            </a:r>
            <a:r>
              <a:rPr lang="en-US" altLang="en-US" sz="2800" b="1" dirty="0" err="1">
                <a:solidFill>
                  <a:srgbClr val="6600CC"/>
                </a:solidFill>
              </a:rPr>
              <a:t>ngoan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lÊy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mét</a:t>
            </a:r>
            <a:r>
              <a:rPr lang="en-US" altLang="en-US" sz="2800" b="1" dirty="0">
                <a:solidFill>
                  <a:srgbClr val="6600CC"/>
                </a:solidFill>
              </a:rPr>
              <a:t> ®</a:t>
            </a:r>
            <a:r>
              <a:rPr lang="en-US" altLang="en-US" sz="2800" b="1" dirty="0" err="1">
                <a:solidFill>
                  <a:srgbClr val="6600CC"/>
                </a:solidFill>
              </a:rPr>
              <a:t>øa</a:t>
            </a:r>
            <a:r>
              <a:rPr lang="en-US" altLang="en-US" sz="2800" b="1" dirty="0">
                <a:solidFill>
                  <a:srgbClr val="6600CC"/>
                </a:solidFill>
              </a:rPr>
              <a:t> con </a:t>
            </a:r>
            <a:r>
              <a:rPr lang="en-US" altLang="en-US" sz="2800" b="1" dirty="0" err="1">
                <a:solidFill>
                  <a:srgbClr val="6600CC"/>
                </a:solidFill>
              </a:rPr>
              <a:t>nghÞch</a:t>
            </a:r>
            <a:r>
              <a:rPr lang="en-US" altLang="en-US" sz="2800" b="1" dirty="0">
                <a:solidFill>
                  <a:srgbClr val="6600CC"/>
                </a:solidFill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</a:rPr>
              <a:t>ngîm</a:t>
            </a:r>
            <a:r>
              <a:rPr lang="en-US" altLang="en-US" sz="2800" b="1" dirty="0">
                <a:solidFill>
                  <a:srgbClr val="6600CC"/>
                </a:solidFill>
              </a:rPr>
              <a:t>.</a:t>
            </a:r>
          </a:p>
        </p:txBody>
      </p:sp>
      <p:sp>
        <p:nvSpPr>
          <p:cNvPr id="56336" name="Text Box 16">
            <a:extLst>
              <a:ext uri="{FF2B5EF4-FFF2-40B4-BE49-F238E27FC236}">
                <a16:creationId xmlns:a16="http://schemas.microsoft.com/office/drawing/2014/main" id="{B3B4E729-0F54-44E2-B91C-26A15D297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62400"/>
            <a:ext cx="762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</a:rPr>
              <a:t>- Sau </a:t>
            </a:r>
            <a:r>
              <a:rPr lang="en-US" altLang="en-US" sz="2800" b="1" dirty="0" err="1">
                <a:solidFill>
                  <a:srgbClr val="0000FF"/>
                </a:solidFill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häc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truyÖn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nµy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thÊy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m×nh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cÇn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ph¶i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thÕ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nµo</a:t>
            </a:r>
            <a:r>
              <a:rPr lang="en-US" altLang="en-US" sz="2800" b="1" dirty="0">
                <a:solidFill>
                  <a:srgbClr val="0000FF"/>
                </a:solidFill>
              </a:rPr>
              <a:t> ®Ó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bè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mÑ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yªu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quý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6337" name="Text Box 17">
            <a:extLst>
              <a:ext uri="{FF2B5EF4-FFF2-40B4-BE49-F238E27FC236}">
                <a16:creationId xmlns:a16="http://schemas.microsoft.com/office/drawing/2014/main" id="{9CC9D942-9B1C-4201-8CE9-0562A4459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53001"/>
            <a:ext cx="662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+ Ph¶i ngoan ngo·n, kh«ng nghÞch ngîm.</a:t>
            </a:r>
          </a:p>
        </p:txBody>
      </p:sp>
      <p:pic>
        <p:nvPicPr>
          <p:cNvPr id="56339" name="Picture 19" descr="clip1343">
            <a:extLst>
              <a:ext uri="{FF2B5EF4-FFF2-40B4-BE49-F238E27FC236}">
                <a16:creationId xmlns:a16="http://schemas.microsoft.com/office/drawing/2014/main" id="{D944A918-BEE3-4434-BF1C-85388FF81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5" descr="Hinh hoat hinh ">
            <a:extLst>
              <a:ext uri="{FF2B5EF4-FFF2-40B4-BE49-F238E27FC236}">
                <a16:creationId xmlns:a16="http://schemas.microsoft.com/office/drawing/2014/main" id="{D8A8977C-8B8B-40FB-BCE8-7AD8720E0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33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1" grpId="0"/>
      <p:bldP spid="56331" grpId="1"/>
      <p:bldP spid="56335" grpId="0"/>
      <p:bldP spid="56335" grpId="1"/>
      <p:bldP spid="56336" grpId="0"/>
      <p:bldP spid="56336" grpId="1"/>
      <p:bldP spid="56337" grpId="0"/>
      <p:bldP spid="5633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8A587875-3FCD-4929-8708-8246314F2E5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B90102-89A3-43FE-9519-CE32E472D1EF}" type="datetime1">
              <a:rPr lang="en-US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7348782-692A-4519-B6EF-D7FA2E27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67D76F3-B1DE-4155-B38B-8826AB415EC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341" name="Picture 3" descr="Cham Chi">
            <a:extLst>
              <a:ext uri="{FF2B5EF4-FFF2-40B4-BE49-F238E27FC236}">
                <a16:creationId xmlns:a16="http://schemas.microsoft.com/office/drawing/2014/main" id="{2A9ABA92-B8A7-45B6-B995-802F7468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676400"/>
            <a:ext cx="19145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Cham Chi 2">
            <a:extLst>
              <a:ext uri="{FF2B5EF4-FFF2-40B4-BE49-F238E27FC236}">
                <a16:creationId xmlns:a16="http://schemas.microsoft.com/office/drawing/2014/main" id="{7A103E33-1060-42CD-B4BF-644B35C5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914400"/>
            <a:ext cx="19018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" descr="Biet Nhan Loi">
            <a:extLst>
              <a:ext uri="{FF2B5EF4-FFF2-40B4-BE49-F238E27FC236}">
                <a16:creationId xmlns:a16="http://schemas.microsoft.com/office/drawing/2014/main" id="{B38C06C5-42C8-4F67-881B-496C80F1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1"/>
            <a:ext cx="339883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6" descr="Le Phep">
            <a:extLst>
              <a:ext uri="{FF2B5EF4-FFF2-40B4-BE49-F238E27FC236}">
                <a16:creationId xmlns:a16="http://schemas.microsoft.com/office/drawing/2014/main" id="{26128A67-0EC0-4B43-AB36-A2651DD8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4" y="1676400"/>
            <a:ext cx="252888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 descr="images[72]">
            <a:extLst>
              <a:ext uri="{FF2B5EF4-FFF2-40B4-BE49-F238E27FC236}">
                <a16:creationId xmlns:a16="http://schemas.microsoft.com/office/drawing/2014/main" id="{E69AB626-DF7B-4EE9-BF92-520387801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33800"/>
            <a:ext cx="3581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Box 11">
            <a:extLst>
              <a:ext uri="{FF2B5EF4-FFF2-40B4-BE49-F238E27FC236}">
                <a16:creationId xmlns:a16="http://schemas.microsoft.com/office/drawing/2014/main" id="{69F3497A-83FB-40A3-B9DE-62CD7B46D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28600"/>
            <a:ext cx="708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Hình ảnh của những đứa con ngoan.</a:t>
            </a: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Hinh hoat hinh ">
            <a:extLst>
              <a:ext uri="{FF2B5EF4-FFF2-40B4-BE49-F238E27FC236}">
                <a16:creationId xmlns:a16="http://schemas.microsoft.com/office/drawing/2014/main" id="{41405CDF-0591-4946-93E1-F79B1DAF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28800"/>
            <a:ext cx="4114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WordArt 8">
            <a:extLst>
              <a:ext uri="{FF2B5EF4-FFF2-40B4-BE49-F238E27FC236}">
                <a16:creationId xmlns:a16="http://schemas.microsoft.com/office/drawing/2014/main" id="{507F5BA0-05DA-40C2-A151-19C6CA7DD4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1" y="2590800"/>
            <a:ext cx="5000625" cy="3733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toàn bộ câu chuyện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264</Words>
  <Application>Microsoft Office PowerPoint</Application>
  <PresentationFormat>Widescreen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.VnTime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</dc:creator>
  <cp:lastModifiedBy>tu</cp:lastModifiedBy>
  <cp:revision>1</cp:revision>
  <dcterms:created xsi:type="dcterms:W3CDTF">2020-11-01T15:41:15Z</dcterms:created>
  <dcterms:modified xsi:type="dcterms:W3CDTF">2020-11-01T15:42:40Z</dcterms:modified>
</cp:coreProperties>
</file>