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tags/tag1.xml" ContentType="application/vnd.openxmlformats-officedocument.presentationml.tags+xml"/>
  <Override PartName="/ppt/activeX/activeX2.xml" ContentType="application/vnd.ms-office.activeX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67" r:id="rId3"/>
    <p:sldId id="265" r:id="rId4"/>
    <p:sldId id="266" r:id="rId5"/>
    <p:sldId id="268" r:id="rId6"/>
    <p:sldId id="257" r:id="rId7"/>
    <p:sldId id="259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7DEAC-BDA1-4476-9FE2-96E85DC2012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9F3E6-AF4E-43C3-BB18-CCEAC103E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1D4D92-085D-46C5-A68F-F5F1D8934C7A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8E310C-1B0C-4D70-A92B-2883E22193D4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EB629-80F1-41D0-BFFC-BA2322435C0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4778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8CCC0-9D40-48AA-BB59-A199EE483E3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8413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18F26-670C-4DC8-81AE-5D9DB439A3C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9749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05B9557-43F1-4223-8106-4AE5EC124AB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1726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F8FC29E-F5AB-4EE3-901C-98847DC355C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61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F1839-B018-4F4D-B085-652177F295B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4042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EB07-4CBF-4CB2-888F-728C02D48C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2400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1A074-245B-4A25-9FC3-5CB3FDC6A6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5171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671EC-E90D-4371-B149-06F01CBBDB2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1345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85969-F96E-487E-A2D8-760F833FE14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7366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0C92-9199-4269-83B1-55FDE00E1D3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5731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D20E2-DC07-4F7B-AE18-969DF41707E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2819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27C0-7CA1-4495-BF3E-F69FA02089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40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F95EF3-41CE-46DF-BA7E-770A6C545F4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1078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control" Target="../activeX/activeX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control" Target="../activeX/activeX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TH\Desktop\nhac.wma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2362200" y="533400"/>
            <a:ext cx="7620000" cy="2679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charset="0"/>
              </a:rPr>
              <a:t>Nhiệt liệt chào mừng các thầy cô về dự giờ</a:t>
            </a:r>
          </a:p>
        </p:txBody>
      </p:sp>
      <p:pic>
        <p:nvPicPr>
          <p:cNvPr id="16389" name="Picture 5" descr="026-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15000"/>
            <a:ext cx="8077200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4234543" y="2133601"/>
            <a:ext cx="3505200" cy="1273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charset="0"/>
              </a:rPr>
              <a:t>Lớp 3A</a:t>
            </a:r>
          </a:p>
        </p:txBody>
      </p:sp>
    </p:spTree>
  </p:cSld>
  <p:clrMapOvr>
    <a:masterClrMapping/>
  </p:clrMapOvr>
  <p:transition>
    <p:checker/>
    <p:sndAc>
      <p:stSnd>
        <p:snd r:embed="rId3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50000">
              <a:schemeClr val="bg1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7620000" cy="267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charset="0"/>
              </a:rPr>
              <a:t>Chóc c¸c thÇy, c« gi¸o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charset="0"/>
              </a:rPr>
              <a:t>m¹nh khoÎ, c«ng t¸c tèt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590800" y="4343400"/>
            <a:ext cx="73914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"/>
              </a:rPr>
              <a:t>Chóc c¸c em häc giái</a:t>
            </a:r>
            <a:endParaRPr lang="vi-VN" sz="3600" kern="1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524000" y="0"/>
            <a:ext cx="9144000" cy="6948488"/>
            <a:chOff x="0" y="-19"/>
            <a:chExt cx="5760" cy="4377"/>
          </a:xfrm>
        </p:grpSpPr>
        <p:pic>
          <p:nvPicPr>
            <p:cNvPr id="19462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3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4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5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phongvh310308-MC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320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tap2_12186008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22098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5006300tj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173865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4022" r="3197" b="1466"/>
          <a:stretch>
            <a:fillRect/>
          </a:stretch>
        </p:blipFill>
        <p:spPr bwMode="auto">
          <a:xfrm>
            <a:off x="6324600" y="3541714"/>
            <a:ext cx="4038600" cy="316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maytred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6" t="69400"/>
          <a:stretch>
            <a:fillRect/>
          </a:stretch>
        </p:blipFill>
        <p:spPr bwMode="auto">
          <a:xfrm>
            <a:off x="7848601" y="990600"/>
            <a:ext cx="2320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209800" y="22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00"/>
                </a:solidFill>
                <a:latin typeface=".VnArial" pitchFamily="34" charset="0"/>
              </a:rPr>
              <a:t>M</a:t>
            </a:r>
            <a:r>
              <a:rPr lang="en-US" altLang="vi-VN" sz="2400" b="1">
                <a:solidFill>
                  <a:srgbClr val="000000"/>
                </a:solidFill>
                <a:latin typeface="Arial" charset="0"/>
              </a:rPr>
              <a:t>ột số sản phẩm ứng dụng đan nong mốt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t="26482" r="40012" b="25133"/>
          <a:stretch>
            <a:fillRect/>
          </a:stretch>
        </p:blipFill>
        <p:spPr>
          <a:xfrm>
            <a:off x="2257426" y="4456114"/>
            <a:ext cx="2481263" cy="2173287"/>
          </a:xfrm>
          <a:noFill/>
          <a:ln/>
        </p:spPr>
      </p:pic>
      <p:pic>
        <p:nvPicPr>
          <p:cNvPr id="22532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505326"/>
            <a:ext cx="2281237" cy="2092325"/>
          </a:xfrm>
          <a:noFill/>
          <a:ln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38300" y="355600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336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12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805488" y="2163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236664"/>
            <a:ext cx="2549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592388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633539" y="3646489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334126" y="3646489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22541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486275"/>
            <a:ext cx="2266950" cy="2141538"/>
          </a:xfrm>
          <a:noFill/>
          <a:ln/>
        </p:spPr>
      </p:pic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153400" y="56467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187451"/>
            <a:ext cx="28956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8" t="31441" r="36148" b="28319"/>
          <a:stretch>
            <a:fillRect/>
          </a:stretch>
        </p:blipFill>
        <p:spPr bwMode="auto">
          <a:xfrm>
            <a:off x="3962400" y="1981201"/>
            <a:ext cx="45720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1752600" y="122238"/>
            <a:ext cx="8763000" cy="1477962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vi-VN" sz="3200">
                <a:latin typeface=".VnVogue" pitchFamily="34" charset="0"/>
              </a:rPr>
              <a:t>Bµi 13:</a:t>
            </a:r>
            <a:br>
              <a:rPr lang="en-US" altLang="vi-VN" sz="3200">
                <a:latin typeface=".VnVogue" pitchFamily="34" charset="0"/>
              </a:rPr>
            </a:br>
            <a:r>
              <a:rPr lang="en-US" altLang="vi-VN" sz="3200">
                <a:latin typeface=".VnVogue" pitchFamily="34" charset="0"/>
              </a:rPr>
              <a:t>§an nong mèt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vi-VN" altLang="vi-V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8685714" imgH="6512563"/>
        </mc:Choice>
        <mc:Fallback>
          <p:control r:id="rId1" imgW="8685714" imgH="6512563">
            <p:pic>
              <p:nvPicPr>
                <p:cNvPr id="2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589"/>
                  <a:ext cx="8686800" cy="6511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r:id="rId1" imgW="8914286" imgH="6683946"/>
        </mc:Choice>
        <mc:Fallback>
          <p:control r:id="rId1" imgW="8914286" imgH="6683946">
            <p:pic>
              <p:nvPicPr>
                <p:cNvPr id="2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"/>
                  <a:ext cx="8915400" cy="6683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191000" y="85726"/>
            <a:ext cx="4495800" cy="715963"/>
          </a:xfrm>
        </p:spPr>
        <p:txBody>
          <a:bodyPr/>
          <a:lstStyle/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C¸c b­íc ®an nong mèt</a:t>
            </a:r>
          </a:p>
        </p:txBody>
      </p:sp>
      <p:pic>
        <p:nvPicPr>
          <p:cNvPr id="9227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2" t="26482" r="40012" b="25133"/>
          <a:stretch>
            <a:fillRect/>
          </a:stretch>
        </p:blipFill>
        <p:spPr>
          <a:xfrm>
            <a:off x="2243138" y="4667250"/>
            <a:ext cx="2495550" cy="2173288"/>
          </a:xfrm>
          <a:noFill/>
          <a:ln/>
        </p:spPr>
      </p:pic>
      <p:pic>
        <p:nvPicPr>
          <p:cNvPr id="9232" name="Picture 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716464"/>
            <a:ext cx="2281237" cy="2092325"/>
          </a:xfrm>
          <a:noFill/>
          <a:ln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38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33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91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05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33539" y="3857626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334126" y="3857626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9235" name="Picture 1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697414"/>
            <a:ext cx="2266950" cy="2141537"/>
          </a:xfrm>
          <a:noFill/>
          <a:ln/>
        </p:spPr>
      </p:pic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153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92" name="Picture 680" descr="Frames PPT 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58" name="Group 146"/>
          <p:cNvGraphicFramePr>
            <a:graphicFrameLocks noGrp="1"/>
          </p:cNvGraphicFramePr>
          <p:nvPr>
            <p:ph/>
          </p:nvPr>
        </p:nvGraphicFramePr>
        <p:xfrm>
          <a:off x="2590800" y="11430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692" name="Group 380"/>
          <p:cNvGraphicFramePr>
            <a:graphicFrameLocks noGrp="1"/>
          </p:cNvGraphicFramePr>
          <p:nvPr/>
        </p:nvGraphicFramePr>
        <p:xfrm>
          <a:off x="6781800" y="11430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929" name="Group 617"/>
          <p:cNvGraphicFramePr>
            <a:graphicFrameLocks noGrp="1"/>
          </p:cNvGraphicFramePr>
          <p:nvPr/>
        </p:nvGraphicFramePr>
        <p:xfrm>
          <a:off x="2590800" y="38862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990" name="Group 678"/>
          <p:cNvGraphicFramePr>
            <a:graphicFrameLocks noGrp="1"/>
          </p:cNvGraphicFramePr>
          <p:nvPr/>
        </p:nvGraphicFramePr>
        <p:xfrm>
          <a:off x="6781800" y="38862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991" name="Rectangle 679"/>
          <p:cNvSpPr>
            <a:spLocks noChangeArrowheads="1"/>
          </p:cNvSpPr>
          <p:nvPr/>
        </p:nvSpPr>
        <p:spPr bwMode="auto">
          <a:xfrm>
            <a:off x="4114800" y="274638"/>
            <a:ext cx="4495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800">
                <a:solidFill>
                  <a:srgbClr val="333399"/>
                </a:solidFill>
                <a:latin typeface=".VnVogue" pitchFamily="34" charset="0"/>
              </a:rPr>
              <a:t>Mét sè s¶n phÈm mÉu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2" name="nhac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0" y="85726"/>
            <a:ext cx="4876800" cy="715963"/>
          </a:xfrm>
        </p:spPr>
        <p:txBody>
          <a:bodyPr/>
          <a:lstStyle/>
          <a:p>
            <a:r>
              <a:rPr lang="en-US" altLang="vi-VN" sz="3200">
                <a:solidFill>
                  <a:schemeClr val="accent2"/>
                </a:solidFill>
                <a:latin typeface=".VnVogue" pitchFamily="34" charset="0"/>
              </a:rPr>
              <a:t>Thùc hµnh ®an nong mèt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6" t="26482" r="40012" b="25133"/>
          <a:stretch>
            <a:fillRect/>
          </a:stretch>
        </p:blipFill>
        <p:spPr>
          <a:xfrm>
            <a:off x="2228850" y="4667250"/>
            <a:ext cx="2509838" cy="2173288"/>
          </a:xfrm>
          <a:noFill/>
          <a:ln/>
        </p:spPr>
      </p:pic>
      <p:pic>
        <p:nvPicPr>
          <p:cNvPr id="14340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716464"/>
            <a:ext cx="2281237" cy="2092325"/>
          </a:xfrm>
          <a:noFill/>
          <a:ln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38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33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91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805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633539" y="3857626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334126" y="3857626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14349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697414"/>
            <a:ext cx="2266950" cy="2141537"/>
          </a:xfrm>
          <a:noFill/>
          <a:ln/>
        </p:spPr>
      </p:pic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153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568" fill="hold"/>
                                        <p:tgtEl>
                                          <p:spTgt spid="14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30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.VnArial</vt:lpstr>
      <vt:lpstr>.VnTime</vt:lpstr>
      <vt:lpstr>.VnVogue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Bµi 13: §an nong mèt</vt:lpstr>
      <vt:lpstr>PowerPoint Presentation</vt:lpstr>
      <vt:lpstr>PowerPoint Presentation</vt:lpstr>
      <vt:lpstr>C¸c b­íc ®an nong mèt</vt:lpstr>
      <vt:lpstr>PowerPoint Presentation</vt:lpstr>
      <vt:lpstr>Thùc hµnh ®an nong mèt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2021-01-25T07:33:57Z</dcterms:created>
  <dcterms:modified xsi:type="dcterms:W3CDTF">2021-01-25T07:34:13Z</dcterms:modified>
</cp:coreProperties>
</file>