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4" r:id="rId3"/>
    <p:sldId id="258" r:id="rId4"/>
    <p:sldId id="259" r:id="rId5"/>
    <p:sldId id="261" r:id="rId6"/>
    <p:sldId id="269" r:id="rId7"/>
    <p:sldId id="265" r:id="rId8"/>
    <p:sldId id="275" r:id="rId9"/>
    <p:sldId id="27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2D485-7B24-4819-A092-9956CE178A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38B936-0A04-479F-BC7E-0DA3497591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8CAD0F-7DEE-45E3-BE4C-F2657324E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372E-7990-4760-823A-FDA763606BDD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1D448E-AE0A-459E-93F7-B97AA1EA4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D4374E-BB91-46EC-99C9-A278EBBCA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A6678-B370-495C-9AA1-E41EA33BB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855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9CA1D-2D97-4EC3-BA67-C1D173530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7D178B-A5F9-4EB9-9FCE-F6CA83ED04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74391B-1098-4B1B-A426-90C4C6198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372E-7990-4760-823A-FDA763606BDD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356F8-D930-4E81-9AE8-BD0C2FFBC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6C9623-7B88-4758-90FB-CFAA2E6AC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A6678-B370-495C-9AA1-E41EA33BB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882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EF4097-ADD4-4947-B722-1DD4B95181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44A6E4-4EF4-4329-8492-F0C3FA8D84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C72317-6D7F-454C-932E-7607E41BA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372E-7990-4760-823A-FDA763606BDD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333F87-060D-4773-B8B4-DB544E303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BCEFD-5C23-4D3E-829F-36ECD1F5A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A6678-B370-495C-9AA1-E41EA33BB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5403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25157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334ABF58-0AC6-45C0-81D4-BEE278DD81DE}" type="slidenum">
              <a:rPr lang="en-US" altLang="vi-VN"/>
              <a:pPr/>
              <a:t>‹#›</a:t>
            </a:fld>
            <a:endParaRPr lang="en-US" alt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4165600" y="6248400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4061941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A9C39-BF95-4169-816B-B6132BEFC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6A1609-AB72-4EAE-9891-7FA1B90E9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0B37EB-F828-4443-B98F-BC0F78B8C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372E-7990-4760-823A-FDA763606BDD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82FC73-70C5-4A2E-8A2C-2B1888877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10A053-2CF6-4022-AF68-6FCC04195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A6678-B370-495C-9AA1-E41EA33BB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476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5A6C2-0599-4E98-8B5E-6B2428D25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AB469C-AA4B-40EA-A28E-C5941C95E7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1BC7E1-EBFB-4312-9BA9-4BF2B09E8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372E-7990-4760-823A-FDA763606BDD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304DB3-5FC3-4183-84F5-7F0E20D20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2FA4EB-F410-4353-8BA6-E5287086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A6678-B370-495C-9AA1-E41EA33BB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416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AE2BD-4E08-498E-8B0F-B69C6E5A5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E3546-E15C-40FC-A01A-96D17FF0F2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9C8942-B1CC-48D9-B398-451F6D88D0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3892F8-4845-4009-86A5-A7AD1F685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372E-7990-4760-823A-FDA763606BDD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C3999C-59DB-4352-BB94-82E5E543D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9977D7-CFA6-4312-BEE9-F035F5BB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A6678-B370-495C-9AA1-E41EA33BB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16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5EFBB-5CCF-4567-95FE-016BA3DFB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DCA553-66E9-42EC-B00E-F5C9EF0E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821133-1D30-4203-9885-B15B7EC1FB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545DFC-18BF-4F47-9FB6-BA520E9B67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342AEA-3C3D-4881-ABF5-C452B2AA7A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0385A0-7183-4C5A-86A0-65AE99D2A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372E-7990-4760-823A-FDA763606BDD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4E1C99-ACF1-47C8-9C7B-EB96698C5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8463E1-B7D3-4BB1-9F69-2155D5BF4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A6678-B370-495C-9AA1-E41EA33BB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906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77613-D201-4CDC-92EB-C4AE80867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950D9F-0C20-4CBB-8F5C-1030A9155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372E-7990-4760-823A-FDA763606BDD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44165E-2C7A-49A3-8582-BF920E41A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433A50-0426-4847-8B76-3F85224BC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A6678-B370-495C-9AA1-E41EA33BB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907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7723F6-D863-4C19-A909-521E96D5D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372E-7990-4760-823A-FDA763606BDD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7F907E-1752-4EE8-A8F5-4F4E6DD2A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12B088-0D8E-4381-944E-ADD512C8C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A6678-B370-495C-9AA1-E41EA33BB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659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6C92F-B18A-47D1-9B27-28DB2F4EA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59575-2C4F-4C6F-9547-9BF0DC2DB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AC78D0-D53C-4126-A981-198744D690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4A8B25-9057-406F-AA89-CBE75C3B5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372E-7990-4760-823A-FDA763606BDD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2D2018-17F5-4DBC-B0C1-448E24F53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FE497E-DCF6-41AE-9C60-451BE1CE0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A6678-B370-495C-9AA1-E41EA33BB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297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193C0-7DDA-4D09-9709-1A8D1A99B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684126-F90C-4805-A5BD-8D8AC65B68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AF7516-11C7-41E1-8343-5848CFF80C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30D4D1-934B-4E06-8884-94ABBD9A9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372E-7990-4760-823A-FDA763606BDD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09619C-2885-43C3-B9DF-3FA8765B9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E2D080-831D-439D-9D5F-B2917A8C4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A6678-B370-495C-9AA1-E41EA33BB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05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DB01C1-014A-4D4D-981A-46E86C0B0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4384A7-97E6-4FC0-8BFB-D9B6E7BC36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00A63E-621F-44D4-ABC7-745514D771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B372E-7990-4760-823A-FDA763606BDD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6F5DB8-9715-4455-BE9E-7FF48CED63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823E20-07E5-4BB0-82F3-B599054D21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A6678-B370-495C-9AA1-E41EA33BB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961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8" name="Picture 4" descr="BCJ004OXW8BC cop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990" name="WordArt 6"/>
          <p:cNvSpPr>
            <a:spLocks noChangeArrowheads="1" noChangeShapeType="1" noTextEdit="1"/>
          </p:cNvSpPr>
          <p:nvPr/>
        </p:nvSpPr>
        <p:spPr bwMode="auto">
          <a:xfrm>
            <a:off x="3886200" y="3429000"/>
            <a:ext cx="51562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kern="10">
                <a:ln w="952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80008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.VnAristote"/>
              </a:rPr>
              <a:t>M«n Thñ c«ng - Líp 3</a:t>
            </a:r>
            <a:endParaRPr lang="vi-VN" sz="3600" b="1" kern="10">
              <a:ln w="9525">
                <a:solidFill>
                  <a:srgbClr val="00FFFF"/>
                </a:solidFill>
                <a:round/>
                <a:headEnd/>
                <a:tailEnd/>
              </a:ln>
              <a:solidFill>
                <a:srgbClr val="80008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2" dur="20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20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20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0" grpId="0" animBg="1"/>
      <p:bldP spid="41990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2286001" y="762001"/>
            <a:ext cx="2339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vi-VN" altLang="vi-VN" b="1" u="sng"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Bước 1: Kẻ chữ H, U</a:t>
            </a:r>
            <a:endParaRPr lang="en-US" altLang="vi-VN" b="1" u="sng">
              <a:effectLst>
                <a:outerShdw blurRad="38100" dist="38100" dir="2700000" algn="tl">
                  <a:srgbClr val="000000"/>
                </a:outerShdw>
              </a:effectLst>
              <a:latin typeface=".VnTime" pitchFamily="34" charset="0"/>
            </a:endParaRPr>
          </a:p>
        </p:txBody>
      </p:sp>
      <p:sp>
        <p:nvSpPr>
          <p:cNvPr id="47146" name="Line 42"/>
          <p:cNvSpPr>
            <a:spLocks noChangeShapeType="1"/>
          </p:cNvSpPr>
          <p:nvPr/>
        </p:nvSpPr>
        <p:spPr bwMode="auto">
          <a:xfrm flipV="1">
            <a:off x="1905000" y="1524000"/>
            <a:ext cx="114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7147" name="Text Box 43"/>
          <p:cNvSpPr txBox="1">
            <a:spLocks noChangeArrowheads="1"/>
          </p:cNvSpPr>
          <p:nvPr/>
        </p:nvSpPr>
        <p:spPr bwMode="auto">
          <a:xfrm>
            <a:off x="2057400" y="1143001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altLang="vi-VN" b="1">
                <a:latin typeface="Arial" charset="0"/>
              </a:rPr>
              <a:t>3 ô</a:t>
            </a:r>
          </a:p>
        </p:txBody>
      </p:sp>
      <p:sp>
        <p:nvSpPr>
          <p:cNvPr id="47148" name="Text Box 44"/>
          <p:cNvSpPr txBox="1">
            <a:spLocks noChangeArrowheads="1"/>
          </p:cNvSpPr>
          <p:nvPr/>
        </p:nvSpPr>
        <p:spPr bwMode="auto">
          <a:xfrm flipH="1">
            <a:off x="4114800" y="1143001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altLang="vi-VN" b="1">
                <a:latin typeface="Arial" charset="0"/>
              </a:rPr>
              <a:t>3 ô</a:t>
            </a:r>
          </a:p>
        </p:txBody>
      </p:sp>
      <p:sp>
        <p:nvSpPr>
          <p:cNvPr id="47149" name="Line 45"/>
          <p:cNvSpPr>
            <a:spLocks noChangeShapeType="1"/>
          </p:cNvSpPr>
          <p:nvPr/>
        </p:nvSpPr>
        <p:spPr bwMode="auto">
          <a:xfrm flipV="1">
            <a:off x="3962400" y="1524000"/>
            <a:ext cx="114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7150" name="Line 46"/>
          <p:cNvSpPr>
            <a:spLocks noChangeShapeType="1"/>
          </p:cNvSpPr>
          <p:nvPr/>
        </p:nvSpPr>
        <p:spPr bwMode="auto">
          <a:xfrm>
            <a:off x="3187700" y="1600200"/>
            <a:ext cx="0" cy="23622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7151" name="Line 47"/>
          <p:cNvSpPr>
            <a:spLocks noChangeShapeType="1"/>
          </p:cNvSpPr>
          <p:nvPr/>
        </p:nvSpPr>
        <p:spPr bwMode="auto">
          <a:xfrm>
            <a:off x="5257800" y="1600200"/>
            <a:ext cx="0" cy="23622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7152" name="Text Box 48"/>
          <p:cNvSpPr txBox="1">
            <a:spLocks noChangeArrowheads="1"/>
          </p:cNvSpPr>
          <p:nvPr/>
        </p:nvSpPr>
        <p:spPr bwMode="auto">
          <a:xfrm>
            <a:off x="3200400" y="2667001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altLang="vi-VN" b="1">
                <a:solidFill>
                  <a:srgbClr val="FFFFFF"/>
                </a:solidFill>
                <a:latin typeface="Arial" charset="0"/>
              </a:rPr>
              <a:t>5 ô</a:t>
            </a:r>
          </a:p>
        </p:txBody>
      </p:sp>
      <p:sp>
        <p:nvSpPr>
          <p:cNvPr id="47153" name="Text Box 49"/>
          <p:cNvSpPr txBox="1">
            <a:spLocks noChangeArrowheads="1"/>
          </p:cNvSpPr>
          <p:nvPr/>
        </p:nvSpPr>
        <p:spPr bwMode="auto">
          <a:xfrm>
            <a:off x="5410200" y="2667001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altLang="vi-VN" b="1">
                <a:solidFill>
                  <a:srgbClr val="FFFFFF"/>
                </a:solidFill>
                <a:latin typeface="Arial" charset="0"/>
              </a:rPr>
              <a:t>5 ô</a:t>
            </a:r>
          </a:p>
        </p:txBody>
      </p:sp>
      <p:sp>
        <p:nvSpPr>
          <p:cNvPr id="47154" name="Rectangle 50"/>
          <p:cNvSpPr>
            <a:spLocks noChangeArrowheads="1"/>
          </p:cNvSpPr>
          <p:nvPr/>
        </p:nvSpPr>
        <p:spPr bwMode="auto">
          <a:xfrm>
            <a:off x="7086601" y="762001"/>
            <a:ext cx="2397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vi-VN" altLang="vi-VN" b="1" u="sng"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Bước </a:t>
            </a:r>
            <a:r>
              <a:rPr lang="en-US" altLang="vi-VN" b="1" u="sng"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2</a:t>
            </a:r>
            <a:r>
              <a:rPr lang="vi-VN" altLang="vi-VN" b="1" u="sng"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:</a:t>
            </a:r>
            <a:r>
              <a:rPr lang="vi-VN" altLang="vi-VN" b="1" u="sng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altLang="vi-VN" b="1" u="sng"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C¾t</a:t>
            </a:r>
            <a:r>
              <a:rPr lang="vi-VN" altLang="vi-VN" b="1" u="sng"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 chữ H, U</a:t>
            </a:r>
            <a:endParaRPr lang="en-US" altLang="vi-VN" b="1" u="sng">
              <a:effectLst>
                <a:outerShdw blurRad="38100" dist="38100" dir="2700000" algn="tl">
                  <a:srgbClr val="000000"/>
                </a:outerShdw>
              </a:effectLst>
              <a:latin typeface=".VnTime" pitchFamily="34" charset="0"/>
            </a:endParaRPr>
          </a:p>
        </p:txBody>
      </p:sp>
      <p:grpSp>
        <p:nvGrpSpPr>
          <p:cNvPr id="47155" name="Group 51"/>
          <p:cNvGrpSpPr>
            <a:grpSpLocks/>
          </p:cNvGrpSpPr>
          <p:nvPr/>
        </p:nvGrpSpPr>
        <p:grpSpPr bwMode="auto">
          <a:xfrm>
            <a:off x="7162801" y="1219200"/>
            <a:ext cx="525463" cy="2514600"/>
            <a:chOff x="1152" y="1296"/>
            <a:chExt cx="547" cy="2200"/>
          </a:xfrm>
        </p:grpSpPr>
        <p:grpSp>
          <p:nvGrpSpPr>
            <p:cNvPr id="47156" name="Group 52"/>
            <p:cNvGrpSpPr>
              <a:grpSpLocks/>
            </p:cNvGrpSpPr>
            <p:nvPr/>
          </p:nvGrpSpPr>
          <p:grpSpPr bwMode="auto">
            <a:xfrm>
              <a:off x="1152" y="1296"/>
              <a:ext cx="368" cy="2200"/>
              <a:chOff x="480" y="1248"/>
              <a:chExt cx="368" cy="2200"/>
            </a:xfrm>
          </p:grpSpPr>
          <p:sp>
            <p:nvSpPr>
              <p:cNvPr id="47157" name="Rectangle 53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158" name="Rectangle 54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159" name="Rectangle 55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160" name="Rectangle 56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161" name="Rectangle 57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47162" name="Rectangle 58"/>
            <p:cNvSpPr>
              <a:spLocks noChangeArrowheads="1"/>
            </p:cNvSpPr>
            <p:nvPr/>
          </p:nvSpPr>
          <p:spPr bwMode="auto">
            <a:xfrm>
              <a:off x="1523" y="2174"/>
              <a:ext cx="176" cy="440"/>
            </a:xfrm>
            <a:prstGeom prst="rect">
              <a:avLst/>
            </a:prstGeom>
            <a:solidFill>
              <a:srgbClr val="FDE5A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vi-VN">
                  <a:solidFill>
                    <a:srgbClr val="000000"/>
                  </a:solidFill>
                  <a:latin typeface="Arial" charset="0"/>
                </a:rPr>
                <a:t>  </a:t>
              </a:r>
              <a:endParaRPr lang="vi-VN" altLang="vi-VN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47163" name="Group 59"/>
          <p:cNvGrpSpPr>
            <a:grpSpLocks/>
          </p:cNvGrpSpPr>
          <p:nvPr/>
        </p:nvGrpSpPr>
        <p:grpSpPr bwMode="auto">
          <a:xfrm>
            <a:off x="7518400" y="1219200"/>
            <a:ext cx="215900" cy="2514600"/>
            <a:chOff x="2080" y="1296"/>
            <a:chExt cx="176" cy="2203"/>
          </a:xfrm>
        </p:grpSpPr>
        <p:sp>
          <p:nvSpPr>
            <p:cNvPr id="47164" name="Rectangle 60"/>
            <p:cNvSpPr>
              <a:spLocks noChangeArrowheads="1"/>
            </p:cNvSpPr>
            <p:nvPr/>
          </p:nvSpPr>
          <p:spPr bwMode="auto">
            <a:xfrm>
              <a:off x="2080" y="1728"/>
              <a:ext cx="176" cy="44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165" name="Rectangle 61"/>
            <p:cNvSpPr>
              <a:spLocks noChangeArrowheads="1"/>
            </p:cNvSpPr>
            <p:nvPr/>
          </p:nvSpPr>
          <p:spPr bwMode="auto">
            <a:xfrm>
              <a:off x="2080" y="2618"/>
              <a:ext cx="176" cy="44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166" name="Rectangle 62"/>
            <p:cNvSpPr>
              <a:spLocks noChangeArrowheads="1"/>
            </p:cNvSpPr>
            <p:nvPr/>
          </p:nvSpPr>
          <p:spPr bwMode="auto">
            <a:xfrm>
              <a:off x="2080" y="1296"/>
              <a:ext cx="176" cy="44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167" name="Rectangle 63"/>
            <p:cNvSpPr>
              <a:spLocks noChangeArrowheads="1"/>
            </p:cNvSpPr>
            <p:nvPr/>
          </p:nvSpPr>
          <p:spPr bwMode="auto">
            <a:xfrm>
              <a:off x="2080" y="3059"/>
              <a:ext cx="176" cy="44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47168" name="Group 64"/>
          <p:cNvGrpSpPr>
            <a:grpSpLocks/>
          </p:cNvGrpSpPr>
          <p:nvPr/>
        </p:nvGrpSpPr>
        <p:grpSpPr bwMode="auto">
          <a:xfrm>
            <a:off x="7518400" y="1219200"/>
            <a:ext cx="215900" cy="2514600"/>
            <a:chOff x="2080" y="1296"/>
            <a:chExt cx="176" cy="2203"/>
          </a:xfrm>
        </p:grpSpPr>
        <p:sp>
          <p:nvSpPr>
            <p:cNvPr id="47169" name="Rectangle 65"/>
            <p:cNvSpPr>
              <a:spLocks noChangeArrowheads="1"/>
            </p:cNvSpPr>
            <p:nvPr/>
          </p:nvSpPr>
          <p:spPr bwMode="auto">
            <a:xfrm>
              <a:off x="2080" y="1728"/>
              <a:ext cx="176" cy="440"/>
            </a:xfrm>
            <a:prstGeom prst="rect">
              <a:avLst/>
            </a:prstGeom>
            <a:solidFill>
              <a:srgbClr val="FF99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170" name="Rectangle 66"/>
            <p:cNvSpPr>
              <a:spLocks noChangeArrowheads="1"/>
            </p:cNvSpPr>
            <p:nvPr/>
          </p:nvSpPr>
          <p:spPr bwMode="auto">
            <a:xfrm>
              <a:off x="2080" y="2618"/>
              <a:ext cx="176" cy="440"/>
            </a:xfrm>
            <a:prstGeom prst="rect">
              <a:avLst/>
            </a:prstGeom>
            <a:solidFill>
              <a:srgbClr val="FF99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171" name="Rectangle 67"/>
            <p:cNvSpPr>
              <a:spLocks noChangeArrowheads="1"/>
            </p:cNvSpPr>
            <p:nvPr/>
          </p:nvSpPr>
          <p:spPr bwMode="auto">
            <a:xfrm>
              <a:off x="2080" y="1296"/>
              <a:ext cx="176" cy="440"/>
            </a:xfrm>
            <a:prstGeom prst="rect">
              <a:avLst/>
            </a:prstGeom>
            <a:solidFill>
              <a:srgbClr val="FF99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172" name="Rectangle 68"/>
            <p:cNvSpPr>
              <a:spLocks noChangeArrowheads="1"/>
            </p:cNvSpPr>
            <p:nvPr/>
          </p:nvSpPr>
          <p:spPr bwMode="auto">
            <a:xfrm>
              <a:off x="2080" y="3059"/>
              <a:ext cx="176" cy="440"/>
            </a:xfrm>
            <a:prstGeom prst="rect">
              <a:avLst/>
            </a:prstGeom>
            <a:solidFill>
              <a:srgbClr val="FF99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47173" name="Group 69"/>
          <p:cNvGrpSpPr>
            <a:grpSpLocks/>
          </p:cNvGrpSpPr>
          <p:nvPr/>
        </p:nvGrpSpPr>
        <p:grpSpPr bwMode="auto">
          <a:xfrm>
            <a:off x="7734300" y="863600"/>
            <a:ext cx="76200" cy="3048000"/>
            <a:chOff x="1872" y="1104"/>
            <a:chExt cx="0" cy="2448"/>
          </a:xfrm>
        </p:grpSpPr>
        <p:sp>
          <p:nvSpPr>
            <p:cNvPr id="47174" name="Line 70"/>
            <p:cNvSpPr>
              <a:spLocks noChangeShapeType="1"/>
            </p:cNvSpPr>
            <p:nvPr/>
          </p:nvSpPr>
          <p:spPr bwMode="auto">
            <a:xfrm>
              <a:off x="1872" y="1104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175" name="Line 71"/>
            <p:cNvSpPr>
              <a:spLocks noChangeShapeType="1"/>
            </p:cNvSpPr>
            <p:nvPr/>
          </p:nvSpPr>
          <p:spPr bwMode="auto">
            <a:xfrm>
              <a:off x="1872" y="1488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176" name="Line 72"/>
            <p:cNvSpPr>
              <a:spLocks noChangeShapeType="1"/>
            </p:cNvSpPr>
            <p:nvPr/>
          </p:nvSpPr>
          <p:spPr bwMode="auto">
            <a:xfrm>
              <a:off x="1872" y="1680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177" name="Line 73"/>
            <p:cNvSpPr>
              <a:spLocks noChangeShapeType="1"/>
            </p:cNvSpPr>
            <p:nvPr/>
          </p:nvSpPr>
          <p:spPr bwMode="auto">
            <a:xfrm>
              <a:off x="1872" y="2832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178" name="Line 74"/>
            <p:cNvSpPr>
              <a:spLocks noChangeShapeType="1"/>
            </p:cNvSpPr>
            <p:nvPr/>
          </p:nvSpPr>
          <p:spPr bwMode="auto">
            <a:xfrm>
              <a:off x="1872" y="1872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179" name="Line 75"/>
            <p:cNvSpPr>
              <a:spLocks noChangeShapeType="1"/>
            </p:cNvSpPr>
            <p:nvPr/>
          </p:nvSpPr>
          <p:spPr bwMode="auto">
            <a:xfrm>
              <a:off x="1872" y="2064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180" name="Line 76"/>
            <p:cNvSpPr>
              <a:spLocks noChangeShapeType="1"/>
            </p:cNvSpPr>
            <p:nvPr/>
          </p:nvSpPr>
          <p:spPr bwMode="auto">
            <a:xfrm>
              <a:off x="1872" y="2256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181" name="Line 77"/>
            <p:cNvSpPr>
              <a:spLocks noChangeShapeType="1"/>
            </p:cNvSpPr>
            <p:nvPr/>
          </p:nvSpPr>
          <p:spPr bwMode="auto">
            <a:xfrm>
              <a:off x="1872" y="2448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182" name="Line 78"/>
            <p:cNvSpPr>
              <a:spLocks noChangeShapeType="1"/>
            </p:cNvSpPr>
            <p:nvPr/>
          </p:nvSpPr>
          <p:spPr bwMode="auto">
            <a:xfrm>
              <a:off x="1872" y="2640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183" name="Line 79"/>
            <p:cNvSpPr>
              <a:spLocks noChangeShapeType="1"/>
            </p:cNvSpPr>
            <p:nvPr/>
          </p:nvSpPr>
          <p:spPr bwMode="auto">
            <a:xfrm>
              <a:off x="1872" y="3024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184" name="Line 80"/>
            <p:cNvSpPr>
              <a:spLocks noChangeShapeType="1"/>
            </p:cNvSpPr>
            <p:nvPr/>
          </p:nvSpPr>
          <p:spPr bwMode="auto">
            <a:xfrm>
              <a:off x="1872" y="3216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185" name="Line 81"/>
            <p:cNvSpPr>
              <a:spLocks noChangeShapeType="1"/>
            </p:cNvSpPr>
            <p:nvPr/>
          </p:nvSpPr>
          <p:spPr bwMode="auto">
            <a:xfrm>
              <a:off x="1872" y="3408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186" name="Line 82"/>
            <p:cNvSpPr>
              <a:spLocks noChangeShapeType="1"/>
            </p:cNvSpPr>
            <p:nvPr/>
          </p:nvSpPr>
          <p:spPr bwMode="auto">
            <a:xfrm>
              <a:off x="1872" y="1296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47187" name="Group 83"/>
          <p:cNvGrpSpPr>
            <a:grpSpLocks/>
          </p:cNvGrpSpPr>
          <p:nvPr/>
        </p:nvGrpSpPr>
        <p:grpSpPr bwMode="auto">
          <a:xfrm>
            <a:off x="8534400" y="1219200"/>
            <a:ext cx="533400" cy="2514600"/>
            <a:chOff x="3376" y="1248"/>
            <a:chExt cx="560" cy="2204"/>
          </a:xfrm>
        </p:grpSpPr>
        <p:grpSp>
          <p:nvGrpSpPr>
            <p:cNvPr id="47188" name="Group 84"/>
            <p:cNvGrpSpPr>
              <a:grpSpLocks/>
            </p:cNvGrpSpPr>
            <p:nvPr/>
          </p:nvGrpSpPr>
          <p:grpSpPr bwMode="auto">
            <a:xfrm>
              <a:off x="3376" y="1248"/>
              <a:ext cx="368" cy="2200"/>
              <a:chOff x="480" y="1248"/>
              <a:chExt cx="368" cy="2200"/>
            </a:xfrm>
          </p:grpSpPr>
          <p:sp>
            <p:nvSpPr>
              <p:cNvPr id="47189" name="Rectangle 85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190" name="Rectangle 86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191" name="Rectangle 87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192" name="Rectangle 88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193" name="Rectangle 89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47194" name="Rectangle 90"/>
            <p:cNvSpPr>
              <a:spLocks noChangeArrowheads="1"/>
            </p:cNvSpPr>
            <p:nvPr/>
          </p:nvSpPr>
          <p:spPr bwMode="auto">
            <a:xfrm>
              <a:off x="3744" y="3012"/>
              <a:ext cx="192" cy="440"/>
            </a:xfrm>
            <a:prstGeom prst="rect">
              <a:avLst/>
            </a:prstGeom>
            <a:solidFill>
              <a:srgbClr val="FDE5A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47195" name="Arc 91"/>
          <p:cNvSpPr>
            <a:spLocks/>
          </p:cNvSpPr>
          <p:nvPr/>
        </p:nvSpPr>
        <p:spPr bwMode="auto">
          <a:xfrm rot="16362877" flipH="1">
            <a:off x="8466931" y="3267869"/>
            <a:ext cx="490538" cy="355600"/>
          </a:xfrm>
          <a:custGeom>
            <a:avLst/>
            <a:gdLst>
              <a:gd name="G0" fmla="+- 3171 0 0"/>
              <a:gd name="G1" fmla="+- 21600 0 0"/>
              <a:gd name="G2" fmla="+- 21600 0 0"/>
              <a:gd name="T0" fmla="*/ 0 w 24771"/>
              <a:gd name="T1" fmla="*/ 234 h 25144"/>
              <a:gd name="T2" fmla="*/ 24478 w 24771"/>
              <a:gd name="T3" fmla="*/ 25144 h 25144"/>
              <a:gd name="T4" fmla="*/ 3171 w 24771"/>
              <a:gd name="T5" fmla="*/ 21600 h 25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771" h="25144" fill="none" extrusionOk="0">
                <a:moveTo>
                  <a:pt x="0" y="234"/>
                </a:moveTo>
                <a:cubicBezTo>
                  <a:pt x="1049" y="78"/>
                  <a:pt x="2109" y="-1"/>
                  <a:pt x="3171" y="0"/>
                </a:cubicBezTo>
                <a:cubicBezTo>
                  <a:pt x="15100" y="0"/>
                  <a:pt x="24771" y="9670"/>
                  <a:pt x="24771" y="21600"/>
                </a:cubicBezTo>
                <a:cubicBezTo>
                  <a:pt x="24771" y="22787"/>
                  <a:pt x="24673" y="23972"/>
                  <a:pt x="24478" y="25144"/>
                </a:cubicBezTo>
              </a:path>
              <a:path w="24771" h="25144" stroke="0" extrusionOk="0">
                <a:moveTo>
                  <a:pt x="0" y="234"/>
                </a:moveTo>
                <a:cubicBezTo>
                  <a:pt x="1049" y="78"/>
                  <a:pt x="2109" y="-1"/>
                  <a:pt x="3171" y="0"/>
                </a:cubicBezTo>
                <a:cubicBezTo>
                  <a:pt x="15100" y="0"/>
                  <a:pt x="24771" y="9670"/>
                  <a:pt x="24771" y="21600"/>
                </a:cubicBezTo>
                <a:cubicBezTo>
                  <a:pt x="24771" y="22787"/>
                  <a:pt x="24673" y="23972"/>
                  <a:pt x="24478" y="25144"/>
                </a:cubicBezTo>
                <a:lnTo>
                  <a:pt x="3171" y="2160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grpSp>
        <p:nvGrpSpPr>
          <p:cNvPr id="47196" name="Group 92"/>
          <p:cNvGrpSpPr>
            <a:grpSpLocks/>
          </p:cNvGrpSpPr>
          <p:nvPr/>
        </p:nvGrpSpPr>
        <p:grpSpPr bwMode="auto">
          <a:xfrm>
            <a:off x="8877300" y="1219200"/>
            <a:ext cx="203200" cy="1993900"/>
            <a:chOff x="3744" y="1296"/>
            <a:chExt cx="192" cy="1760"/>
          </a:xfrm>
        </p:grpSpPr>
        <p:sp>
          <p:nvSpPr>
            <p:cNvPr id="47197" name="Rectangle 93"/>
            <p:cNvSpPr>
              <a:spLocks noChangeArrowheads="1"/>
            </p:cNvSpPr>
            <p:nvPr/>
          </p:nvSpPr>
          <p:spPr bwMode="auto">
            <a:xfrm>
              <a:off x="3744" y="1296"/>
              <a:ext cx="192" cy="440"/>
            </a:xfrm>
            <a:prstGeom prst="rect">
              <a:avLst/>
            </a:prstGeom>
            <a:solidFill>
              <a:srgbClr val="FF99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198" name="Rectangle 94"/>
            <p:cNvSpPr>
              <a:spLocks noChangeArrowheads="1"/>
            </p:cNvSpPr>
            <p:nvPr/>
          </p:nvSpPr>
          <p:spPr bwMode="auto">
            <a:xfrm>
              <a:off x="3744" y="2616"/>
              <a:ext cx="192" cy="440"/>
            </a:xfrm>
            <a:prstGeom prst="rect">
              <a:avLst/>
            </a:prstGeom>
            <a:solidFill>
              <a:srgbClr val="FF99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199" name="Rectangle 95"/>
            <p:cNvSpPr>
              <a:spLocks noChangeArrowheads="1"/>
            </p:cNvSpPr>
            <p:nvPr/>
          </p:nvSpPr>
          <p:spPr bwMode="auto">
            <a:xfrm>
              <a:off x="3744" y="2176"/>
              <a:ext cx="192" cy="440"/>
            </a:xfrm>
            <a:prstGeom prst="rect">
              <a:avLst/>
            </a:prstGeom>
            <a:solidFill>
              <a:srgbClr val="FF99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200" name="Rectangle 96"/>
            <p:cNvSpPr>
              <a:spLocks noChangeArrowheads="1"/>
            </p:cNvSpPr>
            <p:nvPr/>
          </p:nvSpPr>
          <p:spPr bwMode="auto">
            <a:xfrm>
              <a:off x="3744" y="1736"/>
              <a:ext cx="192" cy="440"/>
            </a:xfrm>
            <a:prstGeom prst="rect">
              <a:avLst/>
            </a:prstGeom>
            <a:solidFill>
              <a:srgbClr val="FF99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47201" name="Group 97"/>
          <p:cNvGrpSpPr>
            <a:grpSpLocks/>
          </p:cNvGrpSpPr>
          <p:nvPr/>
        </p:nvGrpSpPr>
        <p:grpSpPr bwMode="auto">
          <a:xfrm>
            <a:off x="5486400" y="4495800"/>
            <a:ext cx="1143000" cy="2286000"/>
            <a:chOff x="1104" y="1152"/>
            <a:chExt cx="1104" cy="2208"/>
          </a:xfrm>
        </p:grpSpPr>
        <p:sp>
          <p:nvSpPr>
            <p:cNvPr id="47202" name="Rectangle 98"/>
            <p:cNvSpPr>
              <a:spLocks noChangeArrowheads="1"/>
            </p:cNvSpPr>
            <p:nvPr/>
          </p:nvSpPr>
          <p:spPr bwMode="auto">
            <a:xfrm>
              <a:off x="1104" y="1152"/>
              <a:ext cx="384" cy="220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203" name="Rectangle 99"/>
            <p:cNvSpPr>
              <a:spLocks noChangeArrowheads="1"/>
            </p:cNvSpPr>
            <p:nvPr/>
          </p:nvSpPr>
          <p:spPr bwMode="auto">
            <a:xfrm>
              <a:off x="1824" y="1152"/>
              <a:ext cx="384" cy="220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204" name="Rectangle 100"/>
            <p:cNvSpPr>
              <a:spLocks noChangeArrowheads="1"/>
            </p:cNvSpPr>
            <p:nvPr/>
          </p:nvSpPr>
          <p:spPr bwMode="auto">
            <a:xfrm>
              <a:off x="1344" y="2016"/>
              <a:ext cx="672" cy="48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47205" name="Group 101"/>
          <p:cNvGrpSpPr>
            <a:grpSpLocks/>
          </p:cNvGrpSpPr>
          <p:nvPr/>
        </p:nvGrpSpPr>
        <p:grpSpPr bwMode="auto">
          <a:xfrm>
            <a:off x="7581900" y="4495800"/>
            <a:ext cx="1143000" cy="2286000"/>
            <a:chOff x="3168" y="1152"/>
            <a:chExt cx="1104" cy="2208"/>
          </a:xfrm>
        </p:grpSpPr>
        <p:sp>
          <p:nvSpPr>
            <p:cNvPr id="47206" name="Arc 102"/>
            <p:cNvSpPr>
              <a:spLocks/>
            </p:cNvSpPr>
            <p:nvPr/>
          </p:nvSpPr>
          <p:spPr bwMode="auto">
            <a:xfrm flipH="1" flipV="1">
              <a:off x="3168" y="2928"/>
              <a:ext cx="384" cy="43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0000"/>
            </a:solidFill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207" name="Arc 103"/>
            <p:cNvSpPr>
              <a:spLocks/>
            </p:cNvSpPr>
            <p:nvPr/>
          </p:nvSpPr>
          <p:spPr bwMode="auto">
            <a:xfrm flipV="1">
              <a:off x="3888" y="2880"/>
              <a:ext cx="384" cy="48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CC66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208" name="Rectangle 104"/>
            <p:cNvSpPr>
              <a:spLocks noChangeArrowheads="1"/>
            </p:cNvSpPr>
            <p:nvPr/>
          </p:nvSpPr>
          <p:spPr bwMode="auto">
            <a:xfrm>
              <a:off x="3168" y="1152"/>
              <a:ext cx="384" cy="177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209" name="Rectangle 105"/>
            <p:cNvSpPr>
              <a:spLocks noChangeArrowheads="1"/>
            </p:cNvSpPr>
            <p:nvPr/>
          </p:nvSpPr>
          <p:spPr bwMode="auto">
            <a:xfrm>
              <a:off x="3888" y="1152"/>
              <a:ext cx="384" cy="177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CC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210" name="Rectangle 106"/>
            <p:cNvSpPr>
              <a:spLocks noChangeArrowheads="1"/>
            </p:cNvSpPr>
            <p:nvPr/>
          </p:nvSpPr>
          <p:spPr bwMode="auto">
            <a:xfrm>
              <a:off x="3456" y="2832"/>
              <a:ext cx="528" cy="52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47211" name="Rectangle 107"/>
          <p:cNvSpPr>
            <a:spLocks noChangeArrowheads="1"/>
          </p:cNvSpPr>
          <p:nvPr/>
        </p:nvSpPr>
        <p:spPr bwMode="auto">
          <a:xfrm>
            <a:off x="6019801" y="4052888"/>
            <a:ext cx="24415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vi-VN" altLang="vi-VN" b="1" u="sng"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Bước </a:t>
            </a:r>
            <a:r>
              <a:rPr lang="en-US" altLang="vi-VN" b="1" u="sng"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3</a:t>
            </a:r>
            <a:r>
              <a:rPr lang="vi-VN" altLang="vi-VN" b="1" u="sng"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: </a:t>
            </a:r>
            <a:r>
              <a:rPr lang="en-US" altLang="vi-VN" b="1" u="sng"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D¸n</a:t>
            </a:r>
            <a:r>
              <a:rPr lang="vi-VN" altLang="vi-VN" b="1" u="sng"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 chữ H, U</a:t>
            </a:r>
            <a:endParaRPr lang="en-US" altLang="vi-VN" b="1" u="sng">
              <a:effectLst>
                <a:outerShdw blurRad="38100" dist="38100" dir="2700000" algn="tl">
                  <a:srgbClr val="000000"/>
                </a:outerShdw>
              </a:effectLst>
              <a:latin typeface=".VnTime" pitchFamily="34" charset="0"/>
            </a:endParaRPr>
          </a:p>
        </p:txBody>
      </p:sp>
      <p:sp>
        <p:nvSpPr>
          <p:cNvPr id="47212" name="Text Box 108"/>
          <p:cNvSpPr txBox="1">
            <a:spLocks noChangeArrowheads="1"/>
          </p:cNvSpPr>
          <p:nvPr/>
        </p:nvSpPr>
        <p:spPr bwMode="auto">
          <a:xfrm>
            <a:off x="3962400" y="152400"/>
            <a:ext cx="6477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200" b="1">
                <a:latin typeface=".VnTimeH" pitchFamily="34" charset="0"/>
              </a:rPr>
              <a:t>C¾t, d¸n ch÷ h, u</a:t>
            </a:r>
          </a:p>
        </p:txBody>
      </p:sp>
      <p:grpSp>
        <p:nvGrpSpPr>
          <p:cNvPr id="47213" name="Group 109"/>
          <p:cNvGrpSpPr>
            <a:grpSpLocks/>
          </p:cNvGrpSpPr>
          <p:nvPr/>
        </p:nvGrpSpPr>
        <p:grpSpPr bwMode="auto">
          <a:xfrm>
            <a:off x="1905000" y="1676400"/>
            <a:ext cx="1143000" cy="2286000"/>
            <a:chOff x="480" y="1248"/>
            <a:chExt cx="1097" cy="2200"/>
          </a:xfrm>
        </p:grpSpPr>
        <p:grpSp>
          <p:nvGrpSpPr>
            <p:cNvPr id="47214" name="Group 110"/>
            <p:cNvGrpSpPr>
              <a:grpSpLocks/>
            </p:cNvGrpSpPr>
            <p:nvPr/>
          </p:nvGrpSpPr>
          <p:grpSpPr bwMode="auto">
            <a:xfrm>
              <a:off x="480" y="1248"/>
              <a:ext cx="368" cy="2200"/>
              <a:chOff x="480" y="1248"/>
              <a:chExt cx="368" cy="2200"/>
            </a:xfrm>
          </p:grpSpPr>
          <p:sp>
            <p:nvSpPr>
              <p:cNvPr id="47215" name="Rectangle 111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216" name="Rectangle 112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217" name="Rectangle 113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218" name="Rectangle 114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vi-VN">
                  <a:solidFill>
                    <a:srgbClr val="000000"/>
                  </a:solidFill>
                </a:endParaRPr>
              </a:p>
            </p:txBody>
          </p:sp>
          <p:sp>
            <p:nvSpPr>
              <p:cNvPr id="47219" name="Rectangle 115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47220" name="Group 116"/>
            <p:cNvGrpSpPr>
              <a:grpSpLocks/>
            </p:cNvGrpSpPr>
            <p:nvPr/>
          </p:nvGrpSpPr>
          <p:grpSpPr bwMode="auto">
            <a:xfrm>
              <a:off x="1209" y="1248"/>
              <a:ext cx="368" cy="2200"/>
              <a:chOff x="480" y="1248"/>
              <a:chExt cx="368" cy="2200"/>
            </a:xfrm>
          </p:grpSpPr>
          <p:sp>
            <p:nvSpPr>
              <p:cNvPr id="47221" name="Rectangle 117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222" name="Rectangle 118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223" name="Rectangle 119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224" name="Rectangle 120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225" name="Rectangle 121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47226" name="Group 122"/>
            <p:cNvGrpSpPr>
              <a:grpSpLocks/>
            </p:cNvGrpSpPr>
            <p:nvPr/>
          </p:nvGrpSpPr>
          <p:grpSpPr bwMode="auto">
            <a:xfrm>
              <a:off x="843" y="1248"/>
              <a:ext cx="368" cy="2200"/>
              <a:chOff x="480" y="1248"/>
              <a:chExt cx="368" cy="2200"/>
            </a:xfrm>
          </p:grpSpPr>
          <p:sp>
            <p:nvSpPr>
              <p:cNvPr id="47227" name="Rectangle 123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228" name="Rectangle 124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229" name="Rectangle 125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230" name="Rectangle 126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vi-VN">
                  <a:solidFill>
                    <a:srgbClr val="000000"/>
                  </a:solidFill>
                </a:endParaRPr>
              </a:p>
            </p:txBody>
          </p:sp>
          <p:sp>
            <p:nvSpPr>
              <p:cNvPr id="47231" name="Rectangle 127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47232" name="Group 128"/>
          <p:cNvGrpSpPr>
            <a:grpSpLocks/>
          </p:cNvGrpSpPr>
          <p:nvPr/>
        </p:nvGrpSpPr>
        <p:grpSpPr bwMode="auto">
          <a:xfrm>
            <a:off x="3886200" y="1676400"/>
            <a:ext cx="1219200" cy="2286000"/>
            <a:chOff x="480" y="1248"/>
            <a:chExt cx="1097" cy="2200"/>
          </a:xfrm>
        </p:grpSpPr>
        <p:grpSp>
          <p:nvGrpSpPr>
            <p:cNvPr id="47233" name="Group 129"/>
            <p:cNvGrpSpPr>
              <a:grpSpLocks/>
            </p:cNvGrpSpPr>
            <p:nvPr/>
          </p:nvGrpSpPr>
          <p:grpSpPr bwMode="auto">
            <a:xfrm>
              <a:off x="480" y="1248"/>
              <a:ext cx="368" cy="2200"/>
              <a:chOff x="480" y="1248"/>
              <a:chExt cx="368" cy="2200"/>
            </a:xfrm>
          </p:grpSpPr>
          <p:sp>
            <p:nvSpPr>
              <p:cNvPr id="47234" name="Rectangle 130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235" name="Rectangle 131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236" name="Rectangle 132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237" name="Rectangle 133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vi-VN">
                  <a:solidFill>
                    <a:srgbClr val="000000"/>
                  </a:solidFill>
                </a:endParaRPr>
              </a:p>
            </p:txBody>
          </p:sp>
          <p:sp>
            <p:nvSpPr>
              <p:cNvPr id="47238" name="Rectangle 134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47239" name="Group 135"/>
            <p:cNvGrpSpPr>
              <a:grpSpLocks/>
            </p:cNvGrpSpPr>
            <p:nvPr/>
          </p:nvGrpSpPr>
          <p:grpSpPr bwMode="auto">
            <a:xfrm>
              <a:off x="1209" y="1248"/>
              <a:ext cx="368" cy="2200"/>
              <a:chOff x="480" y="1248"/>
              <a:chExt cx="368" cy="2200"/>
            </a:xfrm>
          </p:grpSpPr>
          <p:sp>
            <p:nvSpPr>
              <p:cNvPr id="47240" name="Rectangle 136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241" name="Rectangle 137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242" name="Rectangle 138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243" name="Rectangle 139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244" name="Rectangle 140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47245" name="Group 141"/>
            <p:cNvGrpSpPr>
              <a:grpSpLocks/>
            </p:cNvGrpSpPr>
            <p:nvPr/>
          </p:nvGrpSpPr>
          <p:grpSpPr bwMode="auto">
            <a:xfrm>
              <a:off x="843" y="1248"/>
              <a:ext cx="368" cy="2200"/>
              <a:chOff x="480" y="1248"/>
              <a:chExt cx="368" cy="2200"/>
            </a:xfrm>
          </p:grpSpPr>
          <p:sp>
            <p:nvSpPr>
              <p:cNvPr id="47246" name="Rectangle 142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247" name="Rectangle 143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248" name="Rectangle 144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249" name="Rectangle 145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vi-VN">
                  <a:solidFill>
                    <a:srgbClr val="000000"/>
                  </a:solidFill>
                </a:endParaRPr>
              </a:p>
            </p:txBody>
          </p:sp>
          <p:sp>
            <p:nvSpPr>
              <p:cNvPr id="47250" name="Rectangle 146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47251" name="Group 147"/>
          <p:cNvGrpSpPr>
            <a:grpSpLocks/>
          </p:cNvGrpSpPr>
          <p:nvPr/>
        </p:nvGrpSpPr>
        <p:grpSpPr bwMode="auto">
          <a:xfrm>
            <a:off x="1905000" y="1676400"/>
            <a:ext cx="1143000" cy="2286000"/>
            <a:chOff x="453" y="1120"/>
            <a:chExt cx="1152" cy="2260"/>
          </a:xfrm>
        </p:grpSpPr>
        <p:sp>
          <p:nvSpPr>
            <p:cNvPr id="47252" name="Oval 148"/>
            <p:cNvSpPr>
              <a:spLocks noChangeArrowheads="1"/>
            </p:cNvSpPr>
            <p:nvPr/>
          </p:nvSpPr>
          <p:spPr bwMode="auto">
            <a:xfrm>
              <a:off x="1552" y="1126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253" name="Oval 149"/>
            <p:cNvSpPr>
              <a:spLocks noChangeArrowheads="1"/>
            </p:cNvSpPr>
            <p:nvPr/>
          </p:nvSpPr>
          <p:spPr bwMode="auto">
            <a:xfrm>
              <a:off x="459" y="112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254" name="Oval 150"/>
            <p:cNvSpPr>
              <a:spLocks noChangeArrowheads="1"/>
            </p:cNvSpPr>
            <p:nvPr/>
          </p:nvSpPr>
          <p:spPr bwMode="auto">
            <a:xfrm>
              <a:off x="453" y="3332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255" name="Oval 151"/>
            <p:cNvSpPr>
              <a:spLocks noChangeArrowheads="1"/>
            </p:cNvSpPr>
            <p:nvPr/>
          </p:nvSpPr>
          <p:spPr bwMode="auto">
            <a:xfrm>
              <a:off x="1557" y="332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256" name="Oval 152"/>
            <p:cNvSpPr>
              <a:spLocks noChangeArrowheads="1"/>
            </p:cNvSpPr>
            <p:nvPr/>
          </p:nvSpPr>
          <p:spPr bwMode="auto">
            <a:xfrm>
              <a:off x="816" y="1135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257" name="Oval 153"/>
            <p:cNvSpPr>
              <a:spLocks noChangeArrowheads="1"/>
            </p:cNvSpPr>
            <p:nvPr/>
          </p:nvSpPr>
          <p:spPr bwMode="auto">
            <a:xfrm>
              <a:off x="1200" y="1132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vi-VN" sz="4000"/>
            </a:p>
          </p:txBody>
        </p:sp>
        <p:sp>
          <p:nvSpPr>
            <p:cNvPr id="47258" name="Oval 154"/>
            <p:cNvSpPr>
              <a:spLocks noChangeArrowheads="1"/>
            </p:cNvSpPr>
            <p:nvPr/>
          </p:nvSpPr>
          <p:spPr bwMode="auto">
            <a:xfrm>
              <a:off x="816" y="3326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259" name="Oval 155"/>
            <p:cNvSpPr>
              <a:spLocks noChangeArrowheads="1"/>
            </p:cNvSpPr>
            <p:nvPr/>
          </p:nvSpPr>
          <p:spPr bwMode="auto">
            <a:xfrm>
              <a:off x="1191" y="3323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260" name="Oval 156"/>
            <p:cNvSpPr>
              <a:spLocks noChangeArrowheads="1"/>
            </p:cNvSpPr>
            <p:nvPr/>
          </p:nvSpPr>
          <p:spPr bwMode="auto">
            <a:xfrm>
              <a:off x="816" y="200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261" name="Oval 157"/>
            <p:cNvSpPr>
              <a:spLocks noChangeArrowheads="1"/>
            </p:cNvSpPr>
            <p:nvPr/>
          </p:nvSpPr>
          <p:spPr bwMode="auto">
            <a:xfrm>
              <a:off x="1176" y="1992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262" name="Oval 158"/>
            <p:cNvSpPr>
              <a:spLocks noChangeArrowheads="1"/>
            </p:cNvSpPr>
            <p:nvPr/>
          </p:nvSpPr>
          <p:spPr bwMode="auto">
            <a:xfrm>
              <a:off x="816" y="2448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263" name="Oval 159"/>
            <p:cNvSpPr>
              <a:spLocks noChangeArrowheads="1"/>
            </p:cNvSpPr>
            <p:nvPr/>
          </p:nvSpPr>
          <p:spPr bwMode="auto">
            <a:xfrm>
              <a:off x="1184" y="2448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47277" name="Group 173"/>
          <p:cNvGrpSpPr>
            <a:grpSpLocks/>
          </p:cNvGrpSpPr>
          <p:nvPr/>
        </p:nvGrpSpPr>
        <p:grpSpPr bwMode="auto">
          <a:xfrm>
            <a:off x="1905000" y="1676400"/>
            <a:ext cx="1143000" cy="2286000"/>
            <a:chOff x="480" y="1152"/>
            <a:chExt cx="1120" cy="2208"/>
          </a:xfrm>
        </p:grpSpPr>
        <p:sp>
          <p:nvSpPr>
            <p:cNvPr id="47278" name="Line 174"/>
            <p:cNvSpPr>
              <a:spLocks noChangeShapeType="1"/>
            </p:cNvSpPr>
            <p:nvPr/>
          </p:nvSpPr>
          <p:spPr bwMode="auto">
            <a:xfrm>
              <a:off x="480" y="1152"/>
              <a:ext cx="0" cy="220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279" name="Line 175"/>
            <p:cNvSpPr>
              <a:spLocks noChangeShapeType="1"/>
            </p:cNvSpPr>
            <p:nvPr/>
          </p:nvSpPr>
          <p:spPr bwMode="auto">
            <a:xfrm>
              <a:off x="480" y="3360"/>
              <a:ext cx="38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280" name="Line 176"/>
            <p:cNvSpPr>
              <a:spLocks noChangeShapeType="1"/>
            </p:cNvSpPr>
            <p:nvPr/>
          </p:nvSpPr>
          <p:spPr bwMode="auto">
            <a:xfrm>
              <a:off x="1600" y="1152"/>
              <a:ext cx="0" cy="220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281" name="Line 177"/>
            <p:cNvSpPr>
              <a:spLocks noChangeShapeType="1"/>
            </p:cNvSpPr>
            <p:nvPr/>
          </p:nvSpPr>
          <p:spPr bwMode="auto">
            <a:xfrm>
              <a:off x="1216" y="3360"/>
              <a:ext cx="38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282" name="Line 178"/>
            <p:cNvSpPr>
              <a:spLocks noChangeShapeType="1"/>
            </p:cNvSpPr>
            <p:nvPr/>
          </p:nvSpPr>
          <p:spPr bwMode="auto">
            <a:xfrm>
              <a:off x="1216" y="1152"/>
              <a:ext cx="38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283" name="Line 179"/>
            <p:cNvSpPr>
              <a:spLocks noChangeShapeType="1"/>
            </p:cNvSpPr>
            <p:nvPr/>
          </p:nvSpPr>
          <p:spPr bwMode="auto">
            <a:xfrm>
              <a:off x="496" y="1152"/>
              <a:ext cx="38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284" name="Line 180"/>
            <p:cNvSpPr>
              <a:spLocks noChangeShapeType="1"/>
            </p:cNvSpPr>
            <p:nvPr/>
          </p:nvSpPr>
          <p:spPr bwMode="auto">
            <a:xfrm>
              <a:off x="856" y="1152"/>
              <a:ext cx="0" cy="86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285" name="Line 181"/>
            <p:cNvSpPr>
              <a:spLocks noChangeShapeType="1"/>
            </p:cNvSpPr>
            <p:nvPr/>
          </p:nvSpPr>
          <p:spPr bwMode="auto">
            <a:xfrm>
              <a:off x="1224" y="2496"/>
              <a:ext cx="0" cy="86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286" name="Line 182"/>
            <p:cNvSpPr>
              <a:spLocks noChangeShapeType="1"/>
            </p:cNvSpPr>
            <p:nvPr/>
          </p:nvSpPr>
          <p:spPr bwMode="auto">
            <a:xfrm>
              <a:off x="856" y="2496"/>
              <a:ext cx="0" cy="86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287" name="Line 183"/>
            <p:cNvSpPr>
              <a:spLocks noChangeShapeType="1"/>
            </p:cNvSpPr>
            <p:nvPr/>
          </p:nvSpPr>
          <p:spPr bwMode="auto">
            <a:xfrm>
              <a:off x="1224" y="1152"/>
              <a:ext cx="0" cy="86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288" name="Line 184"/>
            <p:cNvSpPr>
              <a:spLocks noChangeShapeType="1"/>
            </p:cNvSpPr>
            <p:nvPr/>
          </p:nvSpPr>
          <p:spPr bwMode="auto">
            <a:xfrm>
              <a:off x="832" y="2472"/>
              <a:ext cx="38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289" name="Line 185"/>
            <p:cNvSpPr>
              <a:spLocks noChangeShapeType="1"/>
            </p:cNvSpPr>
            <p:nvPr/>
          </p:nvSpPr>
          <p:spPr bwMode="auto">
            <a:xfrm>
              <a:off x="832" y="2016"/>
              <a:ext cx="38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47290" name="Group 186"/>
          <p:cNvGrpSpPr>
            <a:grpSpLocks/>
          </p:cNvGrpSpPr>
          <p:nvPr/>
        </p:nvGrpSpPr>
        <p:grpSpPr bwMode="auto">
          <a:xfrm>
            <a:off x="3911600" y="1676400"/>
            <a:ext cx="1206500" cy="2286000"/>
            <a:chOff x="2248" y="1144"/>
            <a:chExt cx="1104" cy="2216"/>
          </a:xfrm>
        </p:grpSpPr>
        <p:sp>
          <p:nvSpPr>
            <p:cNvPr id="47291" name="Line 187"/>
            <p:cNvSpPr>
              <a:spLocks noChangeShapeType="1"/>
            </p:cNvSpPr>
            <p:nvPr/>
          </p:nvSpPr>
          <p:spPr bwMode="auto">
            <a:xfrm>
              <a:off x="3352" y="1152"/>
              <a:ext cx="0" cy="220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292" name="Line 188"/>
            <p:cNvSpPr>
              <a:spLocks noChangeShapeType="1"/>
            </p:cNvSpPr>
            <p:nvPr/>
          </p:nvSpPr>
          <p:spPr bwMode="auto">
            <a:xfrm flipV="1">
              <a:off x="3000" y="1152"/>
              <a:ext cx="33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293" name="Line 189"/>
            <p:cNvSpPr>
              <a:spLocks noChangeShapeType="1"/>
            </p:cNvSpPr>
            <p:nvPr/>
          </p:nvSpPr>
          <p:spPr bwMode="auto">
            <a:xfrm flipV="1">
              <a:off x="2272" y="1144"/>
              <a:ext cx="33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294" name="Line 190"/>
            <p:cNvSpPr>
              <a:spLocks noChangeShapeType="1"/>
            </p:cNvSpPr>
            <p:nvPr/>
          </p:nvSpPr>
          <p:spPr bwMode="auto">
            <a:xfrm flipV="1">
              <a:off x="2640" y="2928"/>
              <a:ext cx="33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295" name="Line 191"/>
            <p:cNvSpPr>
              <a:spLocks noChangeShapeType="1"/>
            </p:cNvSpPr>
            <p:nvPr/>
          </p:nvSpPr>
          <p:spPr bwMode="auto">
            <a:xfrm>
              <a:off x="2256" y="1152"/>
              <a:ext cx="0" cy="220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296" name="Line 192"/>
            <p:cNvSpPr>
              <a:spLocks noChangeShapeType="1"/>
            </p:cNvSpPr>
            <p:nvPr/>
          </p:nvSpPr>
          <p:spPr bwMode="auto">
            <a:xfrm>
              <a:off x="2984" y="1152"/>
              <a:ext cx="0" cy="177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297" name="Line 193"/>
            <p:cNvSpPr>
              <a:spLocks noChangeShapeType="1"/>
            </p:cNvSpPr>
            <p:nvPr/>
          </p:nvSpPr>
          <p:spPr bwMode="auto">
            <a:xfrm>
              <a:off x="2616" y="1152"/>
              <a:ext cx="0" cy="177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298" name="Line 194"/>
            <p:cNvSpPr>
              <a:spLocks noChangeShapeType="1"/>
            </p:cNvSpPr>
            <p:nvPr/>
          </p:nvSpPr>
          <p:spPr bwMode="auto">
            <a:xfrm>
              <a:off x="2248" y="3360"/>
              <a:ext cx="110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47310" name="Group 206"/>
          <p:cNvGrpSpPr>
            <a:grpSpLocks/>
          </p:cNvGrpSpPr>
          <p:nvPr/>
        </p:nvGrpSpPr>
        <p:grpSpPr bwMode="auto">
          <a:xfrm>
            <a:off x="3886200" y="1676400"/>
            <a:ext cx="1219200" cy="2286000"/>
            <a:chOff x="1776" y="1872"/>
            <a:chExt cx="1144" cy="2256"/>
          </a:xfrm>
        </p:grpSpPr>
        <p:sp>
          <p:nvSpPr>
            <p:cNvPr id="47311" name="Oval 207"/>
            <p:cNvSpPr>
              <a:spLocks noChangeArrowheads="1"/>
            </p:cNvSpPr>
            <p:nvPr/>
          </p:nvSpPr>
          <p:spPr bwMode="auto">
            <a:xfrm>
              <a:off x="1776" y="1872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312" name="Oval 208"/>
            <p:cNvSpPr>
              <a:spLocks noChangeArrowheads="1"/>
            </p:cNvSpPr>
            <p:nvPr/>
          </p:nvSpPr>
          <p:spPr bwMode="auto">
            <a:xfrm>
              <a:off x="2872" y="1888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313" name="Oval 209"/>
            <p:cNvSpPr>
              <a:spLocks noChangeArrowheads="1"/>
            </p:cNvSpPr>
            <p:nvPr/>
          </p:nvSpPr>
          <p:spPr bwMode="auto">
            <a:xfrm>
              <a:off x="1776" y="408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314" name="Oval 210"/>
            <p:cNvSpPr>
              <a:spLocks noChangeArrowheads="1"/>
            </p:cNvSpPr>
            <p:nvPr/>
          </p:nvSpPr>
          <p:spPr bwMode="auto">
            <a:xfrm>
              <a:off x="2864" y="408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315" name="Oval 211"/>
            <p:cNvSpPr>
              <a:spLocks noChangeArrowheads="1"/>
            </p:cNvSpPr>
            <p:nvPr/>
          </p:nvSpPr>
          <p:spPr bwMode="auto">
            <a:xfrm>
              <a:off x="2136" y="364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316" name="Oval 212"/>
            <p:cNvSpPr>
              <a:spLocks noChangeArrowheads="1"/>
            </p:cNvSpPr>
            <p:nvPr/>
          </p:nvSpPr>
          <p:spPr bwMode="auto">
            <a:xfrm>
              <a:off x="2136" y="188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317" name="Oval 213"/>
            <p:cNvSpPr>
              <a:spLocks noChangeArrowheads="1"/>
            </p:cNvSpPr>
            <p:nvPr/>
          </p:nvSpPr>
          <p:spPr bwMode="auto">
            <a:xfrm>
              <a:off x="2504" y="188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318" name="Oval 214"/>
            <p:cNvSpPr>
              <a:spLocks noChangeArrowheads="1"/>
            </p:cNvSpPr>
            <p:nvPr/>
          </p:nvSpPr>
          <p:spPr bwMode="auto">
            <a:xfrm>
              <a:off x="2504" y="364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47319" name="Group 215"/>
          <p:cNvGrpSpPr>
            <a:grpSpLocks/>
          </p:cNvGrpSpPr>
          <p:nvPr/>
        </p:nvGrpSpPr>
        <p:grpSpPr bwMode="auto">
          <a:xfrm>
            <a:off x="2768600" y="4267200"/>
            <a:ext cx="1219200" cy="2286000"/>
            <a:chOff x="480" y="1248"/>
            <a:chExt cx="1097" cy="2200"/>
          </a:xfrm>
        </p:grpSpPr>
        <p:grpSp>
          <p:nvGrpSpPr>
            <p:cNvPr id="47320" name="Group 216"/>
            <p:cNvGrpSpPr>
              <a:grpSpLocks/>
            </p:cNvGrpSpPr>
            <p:nvPr/>
          </p:nvGrpSpPr>
          <p:grpSpPr bwMode="auto">
            <a:xfrm>
              <a:off x="480" y="1248"/>
              <a:ext cx="368" cy="2200"/>
              <a:chOff x="480" y="1248"/>
              <a:chExt cx="368" cy="2200"/>
            </a:xfrm>
          </p:grpSpPr>
          <p:sp>
            <p:nvSpPr>
              <p:cNvPr id="47321" name="Rectangle 217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322" name="Rectangle 218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323" name="Rectangle 219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324" name="Rectangle 220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vi-VN">
                  <a:solidFill>
                    <a:srgbClr val="000000"/>
                  </a:solidFill>
                </a:endParaRPr>
              </a:p>
            </p:txBody>
          </p:sp>
          <p:sp>
            <p:nvSpPr>
              <p:cNvPr id="47325" name="Rectangle 221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47326" name="Group 222"/>
            <p:cNvGrpSpPr>
              <a:grpSpLocks/>
            </p:cNvGrpSpPr>
            <p:nvPr/>
          </p:nvGrpSpPr>
          <p:grpSpPr bwMode="auto">
            <a:xfrm>
              <a:off x="1209" y="1248"/>
              <a:ext cx="368" cy="2200"/>
              <a:chOff x="480" y="1248"/>
              <a:chExt cx="368" cy="2200"/>
            </a:xfrm>
          </p:grpSpPr>
          <p:sp>
            <p:nvSpPr>
              <p:cNvPr id="47327" name="Rectangle 223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328" name="Rectangle 224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329" name="Rectangle 225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330" name="Rectangle 226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331" name="Rectangle 227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47332" name="Group 228"/>
            <p:cNvGrpSpPr>
              <a:grpSpLocks/>
            </p:cNvGrpSpPr>
            <p:nvPr/>
          </p:nvGrpSpPr>
          <p:grpSpPr bwMode="auto">
            <a:xfrm>
              <a:off x="843" y="1248"/>
              <a:ext cx="368" cy="2200"/>
              <a:chOff x="480" y="1248"/>
              <a:chExt cx="368" cy="2200"/>
            </a:xfrm>
          </p:grpSpPr>
          <p:sp>
            <p:nvSpPr>
              <p:cNvPr id="47333" name="Rectangle 229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334" name="Rectangle 230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335" name="Rectangle 231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7336" name="Rectangle 232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vi-VN">
                  <a:solidFill>
                    <a:srgbClr val="000000"/>
                  </a:solidFill>
                </a:endParaRPr>
              </a:p>
            </p:txBody>
          </p:sp>
          <p:sp>
            <p:nvSpPr>
              <p:cNvPr id="47337" name="Rectangle 233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47338" name="Group 234"/>
          <p:cNvGrpSpPr>
            <a:grpSpLocks/>
          </p:cNvGrpSpPr>
          <p:nvPr/>
        </p:nvGrpSpPr>
        <p:grpSpPr bwMode="auto">
          <a:xfrm>
            <a:off x="2755900" y="4267200"/>
            <a:ext cx="1219200" cy="2260600"/>
            <a:chOff x="1776" y="1872"/>
            <a:chExt cx="1144" cy="2256"/>
          </a:xfrm>
        </p:grpSpPr>
        <p:sp>
          <p:nvSpPr>
            <p:cNvPr id="47339" name="Oval 235"/>
            <p:cNvSpPr>
              <a:spLocks noChangeArrowheads="1"/>
            </p:cNvSpPr>
            <p:nvPr/>
          </p:nvSpPr>
          <p:spPr bwMode="auto">
            <a:xfrm>
              <a:off x="1776" y="1872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340" name="Oval 236"/>
            <p:cNvSpPr>
              <a:spLocks noChangeArrowheads="1"/>
            </p:cNvSpPr>
            <p:nvPr/>
          </p:nvSpPr>
          <p:spPr bwMode="auto">
            <a:xfrm>
              <a:off x="2872" y="1888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341" name="Oval 237"/>
            <p:cNvSpPr>
              <a:spLocks noChangeArrowheads="1"/>
            </p:cNvSpPr>
            <p:nvPr/>
          </p:nvSpPr>
          <p:spPr bwMode="auto">
            <a:xfrm>
              <a:off x="1776" y="408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342" name="Oval 238"/>
            <p:cNvSpPr>
              <a:spLocks noChangeArrowheads="1"/>
            </p:cNvSpPr>
            <p:nvPr/>
          </p:nvSpPr>
          <p:spPr bwMode="auto">
            <a:xfrm>
              <a:off x="2864" y="408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343" name="Oval 239"/>
            <p:cNvSpPr>
              <a:spLocks noChangeArrowheads="1"/>
            </p:cNvSpPr>
            <p:nvPr/>
          </p:nvSpPr>
          <p:spPr bwMode="auto">
            <a:xfrm>
              <a:off x="2136" y="364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344" name="Oval 240"/>
            <p:cNvSpPr>
              <a:spLocks noChangeArrowheads="1"/>
            </p:cNvSpPr>
            <p:nvPr/>
          </p:nvSpPr>
          <p:spPr bwMode="auto">
            <a:xfrm>
              <a:off x="2136" y="188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345" name="Oval 241"/>
            <p:cNvSpPr>
              <a:spLocks noChangeArrowheads="1"/>
            </p:cNvSpPr>
            <p:nvPr/>
          </p:nvSpPr>
          <p:spPr bwMode="auto">
            <a:xfrm>
              <a:off x="2504" y="188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346" name="Oval 242"/>
            <p:cNvSpPr>
              <a:spLocks noChangeArrowheads="1"/>
            </p:cNvSpPr>
            <p:nvPr/>
          </p:nvSpPr>
          <p:spPr bwMode="auto">
            <a:xfrm>
              <a:off x="2504" y="364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47347" name="Group 243"/>
          <p:cNvGrpSpPr>
            <a:grpSpLocks/>
          </p:cNvGrpSpPr>
          <p:nvPr/>
        </p:nvGrpSpPr>
        <p:grpSpPr bwMode="auto">
          <a:xfrm>
            <a:off x="2755900" y="4267200"/>
            <a:ext cx="1219200" cy="2298700"/>
            <a:chOff x="4032" y="1144"/>
            <a:chExt cx="1104" cy="2216"/>
          </a:xfrm>
        </p:grpSpPr>
        <p:sp>
          <p:nvSpPr>
            <p:cNvPr id="47348" name="Line 244"/>
            <p:cNvSpPr>
              <a:spLocks noChangeShapeType="1"/>
            </p:cNvSpPr>
            <p:nvPr/>
          </p:nvSpPr>
          <p:spPr bwMode="auto">
            <a:xfrm flipV="1">
              <a:off x="4040" y="1152"/>
              <a:ext cx="336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349" name="Line 245"/>
            <p:cNvSpPr>
              <a:spLocks noChangeShapeType="1"/>
            </p:cNvSpPr>
            <p:nvPr/>
          </p:nvSpPr>
          <p:spPr bwMode="auto">
            <a:xfrm flipV="1">
              <a:off x="4784" y="1152"/>
              <a:ext cx="336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350" name="Line 246"/>
            <p:cNvSpPr>
              <a:spLocks noChangeShapeType="1"/>
            </p:cNvSpPr>
            <p:nvPr/>
          </p:nvSpPr>
          <p:spPr bwMode="auto">
            <a:xfrm flipV="1">
              <a:off x="4416" y="3360"/>
              <a:ext cx="336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351" name="Line 247"/>
            <p:cNvSpPr>
              <a:spLocks noChangeShapeType="1"/>
            </p:cNvSpPr>
            <p:nvPr/>
          </p:nvSpPr>
          <p:spPr bwMode="auto">
            <a:xfrm>
              <a:off x="4032" y="1152"/>
              <a:ext cx="0" cy="177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352" name="Line 248"/>
            <p:cNvSpPr>
              <a:spLocks noChangeShapeType="1"/>
            </p:cNvSpPr>
            <p:nvPr/>
          </p:nvSpPr>
          <p:spPr bwMode="auto">
            <a:xfrm>
              <a:off x="5136" y="1152"/>
              <a:ext cx="0" cy="177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353" name="Line 249"/>
            <p:cNvSpPr>
              <a:spLocks noChangeShapeType="1"/>
            </p:cNvSpPr>
            <p:nvPr/>
          </p:nvSpPr>
          <p:spPr bwMode="auto">
            <a:xfrm>
              <a:off x="4400" y="1144"/>
              <a:ext cx="0" cy="168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354" name="Line 250"/>
            <p:cNvSpPr>
              <a:spLocks noChangeShapeType="1"/>
            </p:cNvSpPr>
            <p:nvPr/>
          </p:nvSpPr>
          <p:spPr bwMode="auto">
            <a:xfrm>
              <a:off x="4768" y="1152"/>
              <a:ext cx="0" cy="168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355" name="Arc 251"/>
            <p:cNvSpPr>
              <a:spLocks/>
            </p:cNvSpPr>
            <p:nvPr/>
          </p:nvSpPr>
          <p:spPr bwMode="auto">
            <a:xfrm flipH="1" flipV="1">
              <a:off x="4032" y="2928"/>
              <a:ext cx="384" cy="43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356" name="Arc 252"/>
            <p:cNvSpPr>
              <a:spLocks/>
            </p:cNvSpPr>
            <p:nvPr/>
          </p:nvSpPr>
          <p:spPr bwMode="auto">
            <a:xfrm flipV="1">
              <a:off x="4752" y="2880"/>
              <a:ext cx="384" cy="48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7357" name="Arc 253"/>
            <p:cNvSpPr>
              <a:spLocks/>
            </p:cNvSpPr>
            <p:nvPr/>
          </p:nvSpPr>
          <p:spPr bwMode="auto">
            <a:xfrm rot="14615216" flipH="1">
              <a:off x="4488" y="2664"/>
              <a:ext cx="192" cy="33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47358" name="Line 254"/>
          <p:cNvSpPr>
            <a:spLocks noChangeShapeType="1"/>
          </p:cNvSpPr>
          <p:nvPr/>
        </p:nvSpPr>
        <p:spPr bwMode="auto">
          <a:xfrm>
            <a:off x="4114800" y="4343400"/>
            <a:ext cx="0" cy="23622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7359" name="Text Box 255"/>
          <p:cNvSpPr txBox="1">
            <a:spLocks noChangeArrowheads="1"/>
          </p:cNvSpPr>
          <p:nvPr/>
        </p:nvSpPr>
        <p:spPr bwMode="auto">
          <a:xfrm>
            <a:off x="4191000" y="5181601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altLang="vi-VN" b="1">
                <a:solidFill>
                  <a:srgbClr val="FFFFFF"/>
                </a:solidFill>
                <a:latin typeface="Arial" charset="0"/>
              </a:rPr>
              <a:t>5 ô</a:t>
            </a:r>
          </a:p>
        </p:txBody>
      </p:sp>
      <p:sp>
        <p:nvSpPr>
          <p:cNvPr id="47360" name="Text Box 256"/>
          <p:cNvSpPr txBox="1">
            <a:spLocks noChangeArrowheads="1"/>
          </p:cNvSpPr>
          <p:nvPr/>
        </p:nvSpPr>
        <p:spPr bwMode="auto">
          <a:xfrm>
            <a:off x="2286000" y="3962401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b="1">
                <a:solidFill>
                  <a:srgbClr val="FFFFFF"/>
                </a:solidFill>
                <a:latin typeface="Arial" charset="0"/>
              </a:rPr>
              <a:t>a,</a:t>
            </a:r>
            <a:endParaRPr lang="vi-VN" altLang="vi-VN" b="1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47361" name="Text Box 257"/>
          <p:cNvSpPr txBox="1">
            <a:spLocks noChangeArrowheads="1"/>
          </p:cNvSpPr>
          <p:nvPr/>
        </p:nvSpPr>
        <p:spPr bwMode="auto">
          <a:xfrm>
            <a:off x="4267200" y="396240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b="1">
                <a:solidFill>
                  <a:srgbClr val="FFFFFF"/>
                </a:solidFill>
                <a:latin typeface="Arial" charset="0"/>
              </a:rPr>
              <a:t>b,</a:t>
            </a:r>
            <a:endParaRPr lang="vi-VN" altLang="vi-VN" b="1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47362" name="Text Box 258"/>
          <p:cNvSpPr txBox="1">
            <a:spLocks noChangeArrowheads="1"/>
          </p:cNvSpPr>
          <p:nvPr/>
        </p:nvSpPr>
        <p:spPr bwMode="auto">
          <a:xfrm>
            <a:off x="3048000" y="6567488"/>
            <a:ext cx="685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b="1">
                <a:solidFill>
                  <a:srgbClr val="FFFFFF"/>
                </a:solidFill>
                <a:latin typeface="Arial" charset="0"/>
              </a:rPr>
              <a:t>c,</a:t>
            </a:r>
            <a:endParaRPr lang="vi-VN" altLang="vi-VN" b="1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47363" name="Text Box 259"/>
          <p:cNvSpPr txBox="1">
            <a:spLocks noChangeArrowheads="1"/>
          </p:cNvSpPr>
          <p:nvPr/>
        </p:nvSpPr>
        <p:spPr bwMode="auto">
          <a:xfrm>
            <a:off x="7772400" y="2286001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b="1">
                <a:solidFill>
                  <a:srgbClr val="FFFFFF"/>
                </a:solidFill>
                <a:latin typeface="Arial" charset="0"/>
              </a:rPr>
              <a:t>a,</a:t>
            </a:r>
            <a:endParaRPr lang="vi-VN" altLang="vi-VN" b="1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47364" name="Text Box 260"/>
          <p:cNvSpPr txBox="1">
            <a:spLocks noChangeArrowheads="1"/>
          </p:cNvSpPr>
          <p:nvPr/>
        </p:nvSpPr>
        <p:spPr bwMode="auto">
          <a:xfrm>
            <a:off x="9144000" y="228600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b="1">
                <a:solidFill>
                  <a:srgbClr val="FFFFFF"/>
                </a:solidFill>
                <a:latin typeface="Arial" charset="0"/>
              </a:rPr>
              <a:t>b,</a:t>
            </a:r>
            <a:endParaRPr lang="vi-VN" altLang="vi-VN" b="1">
              <a:solidFill>
                <a:srgbClr val="FFFFFF"/>
              </a:solidFill>
              <a:latin typeface="Arial" charset="0"/>
            </a:endParaRPr>
          </a:p>
        </p:txBody>
      </p:sp>
    </p:spTree>
  </p:cSld>
  <p:clrMapOvr>
    <a:masterClrMapping/>
  </p:clrMapOvr>
  <p:transition spd="slow">
    <p:cover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81200" y="-228600"/>
            <a:ext cx="8229600" cy="1143000"/>
          </a:xfrm>
        </p:spPr>
        <p:txBody>
          <a:bodyPr/>
          <a:lstStyle/>
          <a:p>
            <a:r>
              <a:rPr lang="vi-VN" altLang="vi-VN" u="sng">
                <a:solidFill>
                  <a:schemeClr val="tx1"/>
                </a:solidFill>
              </a:rPr>
              <a:t>Bước 1: Kẻ chữ H, U</a:t>
            </a:r>
          </a:p>
        </p:txBody>
      </p:sp>
      <p:sp>
        <p:nvSpPr>
          <p:cNvPr id="7243" name="Line 75"/>
          <p:cNvSpPr>
            <a:spLocks noChangeShapeType="1"/>
          </p:cNvSpPr>
          <p:nvPr/>
        </p:nvSpPr>
        <p:spPr bwMode="auto">
          <a:xfrm>
            <a:off x="2895600" y="1905000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244" name="Line 76"/>
          <p:cNvSpPr>
            <a:spLocks noChangeShapeType="1"/>
          </p:cNvSpPr>
          <p:nvPr/>
        </p:nvSpPr>
        <p:spPr bwMode="auto">
          <a:xfrm>
            <a:off x="5029200" y="2057400"/>
            <a:ext cx="0" cy="38862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245" name="Text Box 77"/>
          <p:cNvSpPr txBox="1">
            <a:spLocks noChangeArrowheads="1"/>
          </p:cNvSpPr>
          <p:nvPr/>
        </p:nvSpPr>
        <p:spPr bwMode="auto">
          <a:xfrm>
            <a:off x="3505200" y="14620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altLang="vi-VN" b="1">
                <a:latin typeface="Arial" charset="0"/>
              </a:rPr>
              <a:t>3 ô</a:t>
            </a:r>
          </a:p>
        </p:txBody>
      </p:sp>
      <p:sp>
        <p:nvSpPr>
          <p:cNvPr id="7246" name="Text Box 78"/>
          <p:cNvSpPr txBox="1">
            <a:spLocks noChangeArrowheads="1"/>
          </p:cNvSpPr>
          <p:nvPr/>
        </p:nvSpPr>
        <p:spPr bwMode="auto">
          <a:xfrm>
            <a:off x="5029200" y="3824289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altLang="vi-VN" sz="2000" b="1">
                <a:solidFill>
                  <a:srgbClr val="FFFFFF"/>
                </a:solidFill>
                <a:latin typeface="Arial" charset="0"/>
              </a:rPr>
              <a:t>5 ô</a:t>
            </a:r>
          </a:p>
        </p:txBody>
      </p:sp>
      <p:sp>
        <p:nvSpPr>
          <p:cNvPr id="7247" name="Line 79"/>
          <p:cNvSpPr>
            <a:spLocks noChangeShapeType="1"/>
          </p:cNvSpPr>
          <p:nvPr/>
        </p:nvSpPr>
        <p:spPr bwMode="auto">
          <a:xfrm>
            <a:off x="6629400" y="1905000"/>
            <a:ext cx="180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248" name="Text Box 80"/>
          <p:cNvSpPr txBox="1">
            <a:spLocks noChangeArrowheads="1"/>
          </p:cNvSpPr>
          <p:nvPr/>
        </p:nvSpPr>
        <p:spPr bwMode="auto">
          <a:xfrm>
            <a:off x="7302500" y="1524001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altLang="vi-VN" b="1">
                <a:latin typeface="Arial" charset="0"/>
              </a:rPr>
              <a:t>3 ô</a:t>
            </a:r>
          </a:p>
        </p:txBody>
      </p:sp>
      <p:sp>
        <p:nvSpPr>
          <p:cNvPr id="7249" name="Line 81"/>
          <p:cNvSpPr>
            <a:spLocks noChangeShapeType="1"/>
          </p:cNvSpPr>
          <p:nvPr/>
        </p:nvSpPr>
        <p:spPr bwMode="auto">
          <a:xfrm>
            <a:off x="8763000" y="2057400"/>
            <a:ext cx="0" cy="38100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250" name="Text Box 82"/>
          <p:cNvSpPr txBox="1">
            <a:spLocks noChangeArrowheads="1"/>
          </p:cNvSpPr>
          <p:nvPr/>
        </p:nvSpPr>
        <p:spPr bwMode="auto">
          <a:xfrm>
            <a:off x="8763000" y="3976689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altLang="vi-VN" sz="2000" b="1">
                <a:solidFill>
                  <a:srgbClr val="FFFFFF"/>
                </a:solidFill>
                <a:latin typeface="Arial" charset="0"/>
              </a:rPr>
              <a:t>5 ô</a:t>
            </a:r>
          </a:p>
        </p:txBody>
      </p:sp>
      <p:grpSp>
        <p:nvGrpSpPr>
          <p:cNvPr id="7297" name="Group 129"/>
          <p:cNvGrpSpPr>
            <a:grpSpLocks/>
          </p:cNvGrpSpPr>
          <p:nvPr/>
        </p:nvGrpSpPr>
        <p:grpSpPr bwMode="auto">
          <a:xfrm>
            <a:off x="2819400" y="2133600"/>
            <a:ext cx="1893888" cy="3886200"/>
            <a:chOff x="480" y="1248"/>
            <a:chExt cx="1097" cy="2200"/>
          </a:xfrm>
        </p:grpSpPr>
        <p:grpSp>
          <p:nvGrpSpPr>
            <p:cNvPr id="7298" name="Group 130"/>
            <p:cNvGrpSpPr>
              <a:grpSpLocks/>
            </p:cNvGrpSpPr>
            <p:nvPr/>
          </p:nvGrpSpPr>
          <p:grpSpPr bwMode="auto">
            <a:xfrm>
              <a:off x="480" y="1248"/>
              <a:ext cx="368" cy="2200"/>
              <a:chOff x="480" y="1248"/>
              <a:chExt cx="368" cy="2200"/>
            </a:xfrm>
          </p:grpSpPr>
          <p:sp>
            <p:nvSpPr>
              <p:cNvPr id="7299" name="Rectangle 131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300" name="Rectangle 132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301" name="Rectangle 133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302" name="Rectangle 134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303" name="Rectangle 135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7304" name="Group 136"/>
            <p:cNvGrpSpPr>
              <a:grpSpLocks/>
            </p:cNvGrpSpPr>
            <p:nvPr/>
          </p:nvGrpSpPr>
          <p:grpSpPr bwMode="auto">
            <a:xfrm>
              <a:off x="1209" y="1248"/>
              <a:ext cx="368" cy="2200"/>
              <a:chOff x="480" y="1248"/>
              <a:chExt cx="368" cy="2200"/>
            </a:xfrm>
          </p:grpSpPr>
          <p:sp>
            <p:nvSpPr>
              <p:cNvPr id="7305" name="Rectangle 137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306" name="Rectangle 138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307" name="Rectangle 139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308" name="Rectangle 140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309" name="Rectangle 141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7310" name="Group 142"/>
            <p:cNvGrpSpPr>
              <a:grpSpLocks/>
            </p:cNvGrpSpPr>
            <p:nvPr/>
          </p:nvGrpSpPr>
          <p:grpSpPr bwMode="auto">
            <a:xfrm>
              <a:off x="843" y="1248"/>
              <a:ext cx="368" cy="2200"/>
              <a:chOff x="480" y="1248"/>
              <a:chExt cx="368" cy="2200"/>
            </a:xfrm>
          </p:grpSpPr>
          <p:sp>
            <p:nvSpPr>
              <p:cNvPr id="7311" name="Rectangle 143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312" name="Rectangle 144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313" name="Rectangle 145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314" name="Rectangle 146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315" name="Rectangle 147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7316" name="Group 148"/>
          <p:cNvGrpSpPr>
            <a:grpSpLocks/>
          </p:cNvGrpSpPr>
          <p:nvPr/>
        </p:nvGrpSpPr>
        <p:grpSpPr bwMode="auto">
          <a:xfrm>
            <a:off x="6553200" y="2146300"/>
            <a:ext cx="1905000" cy="3797300"/>
            <a:chOff x="480" y="1248"/>
            <a:chExt cx="1097" cy="2200"/>
          </a:xfrm>
        </p:grpSpPr>
        <p:grpSp>
          <p:nvGrpSpPr>
            <p:cNvPr id="7317" name="Group 149"/>
            <p:cNvGrpSpPr>
              <a:grpSpLocks/>
            </p:cNvGrpSpPr>
            <p:nvPr/>
          </p:nvGrpSpPr>
          <p:grpSpPr bwMode="auto">
            <a:xfrm>
              <a:off x="480" y="1248"/>
              <a:ext cx="368" cy="2200"/>
              <a:chOff x="480" y="1248"/>
              <a:chExt cx="368" cy="2200"/>
            </a:xfrm>
          </p:grpSpPr>
          <p:sp>
            <p:nvSpPr>
              <p:cNvPr id="7318" name="Rectangle 150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319" name="Rectangle 151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320" name="Rectangle 152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321" name="Rectangle 153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322" name="Rectangle 154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7323" name="Group 155"/>
            <p:cNvGrpSpPr>
              <a:grpSpLocks/>
            </p:cNvGrpSpPr>
            <p:nvPr/>
          </p:nvGrpSpPr>
          <p:grpSpPr bwMode="auto">
            <a:xfrm>
              <a:off x="1209" y="1248"/>
              <a:ext cx="368" cy="2200"/>
              <a:chOff x="480" y="1248"/>
              <a:chExt cx="368" cy="2200"/>
            </a:xfrm>
          </p:grpSpPr>
          <p:sp>
            <p:nvSpPr>
              <p:cNvPr id="7324" name="Rectangle 156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325" name="Rectangle 157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326" name="Rectangle 158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327" name="Rectangle 159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328" name="Rectangle 160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7329" name="Group 161"/>
            <p:cNvGrpSpPr>
              <a:grpSpLocks/>
            </p:cNvGrpSpPr>
            <p:nvPr/>
          </p:nvGrpSpPr>
          <p:grpSpPr bwMode="auto">
            <a:xfrm>
              <a:off x="843" y="1248"/>
              <a:ext cx="368" cy="2200"/>
              <a:chOff x="480" y="1248"/>
              <a:chExt cx="368" cy="2200"/>
            </a:xfrm>
          </p:grpSpPr>
          <p:sp>
            <p:nvSpPr>
              <p:cNvPr id="7330" name="Rectangle 162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331" name="Rectangle 163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332" name="Rectangle 164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333" name="Rectangle 165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334" name="Rectangle 166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sp>
        <p:nvSpPr>
          <p:cNvPr id="7335" name="Text Box 167"/>
          <p:cNvSpPr txBox="1">
            <a:spLocks noChangeArrowheads="1"/>
          </p:cNvSpPr>
          <p:nvPr/>
        </p:nvSpPr>
        <p:spPr bwMode="auto">
          <a:xfrm>
            <a:off x="1752600" y="838201"/>
            <a:ext cx="891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800" b="1">
                <a:latin typeface=".VnTime" pitchFamily="34" charset="0"/>
              </a:rPr>
              <a:t>Dïng 2 h×nh ch÷ nhËt cã chiÒu réng 3«, chiÒu dµi 5«</a:t>
            </a:r>
            <a:endParaRPr lang="vi-VN" altLang="vi-VN" sz="2800" b="1">
              <a:latin typeface=".VnTime" pitchFamily="34" charset="0"/>
            </a:endParaRPr>
          </a:p>
        </p:txBody>
      </p:sp>
      <p:grpSp>
        <p:nvGrpSpPr>
          <p:cNvPr id="7336" name="Group 168"/>
          <p:cNvGrpSpPr>
            <a:grpSpLocks/>
          </p:cNvGrpSpPr>
          <p:nvPr/>
        </p:nvGrpSpPr>
        <p:grpSpPr bwMode="auto">
          <a:xfrm>
            <a:off x="3810000" y="6248400"/>
            <a:ext cx="4343400" cy="609600"/>
            <a:chOff x="1440" y="3936"/>
            <a:chExt cx="2736" cy="384"/>
          </a:xfrm>
        </p:grpSpPr>
        <p:pic>
          <p:nvPicPr>
            <p:cNvPr id="7337" name="Picture 169" descr="eivyrul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0" y="3936"/>
              <a:ext cx="2736" cy="3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38" name="Picture 170" descr="nature007.gif (6160 bytes)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0" y="3941"/>
              <a:ext cx="286" cy="2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39" name="Picture 171" descr="nature008.gif (6929 bytes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4" y="3936"/>
              <a:ext cx="238" cy="2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40" name="Picture 172" descr="nature010.gif (4810 bytes)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0" y="3936"/>
              <a:ext cx="336" cy="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41" name="Picture 173" descr="nature009.gif (5950 bytes)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52" y="3936"/>
              <a:ext cx="286" cy="2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07" name="Line 71"/>
          <p:cNvSpPr>
            <a:spLocks noChangeShapeType="1"/>
          </p:cNvSpPr>
          <p:nvPr/>
        </p:nvSpPr>
        <p:spPr bwMode="auto">
          <a:xfrm>
            <a:off x="2349500" y="1447800"/>
            <a:ext cx="1676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4409" name="Line 73"/>
          <p:cNvSpPr>
            <a:spLocks noChangeShapeType="1"/>
          </p:cNvSpPr>
          <p:nvPr/>
        </p:nvSpPr>
        <p:spPr bwMode="auto">
          <a:xfrm>
            <a:off x="2336800" y="1143000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4410" name="Line 74"/>
          <p:cNvSpPr>
            <a:spLocks noChangeShapeType="1"/>
          </p:cNvSpPr>
          <p:nvPr/>
        </p:nvSpPr>
        <p:spPr bwMode="auto">
          <a:xfrm>
            <a:off x="4064000" y="1143000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4411" name="Line 75"/>
          <p:cNvSpPr>
            <a:spLocks noChangeShapeType="1"/>
          </p:cNvSpPr>
          <p:nvPr/>
        </p:nvSpPr>
        <p:spPr bwMode="auto">
          <a:xfrm>
            <a:off x="6226175" y="1143000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4412" name="Line 76"/>
          <p:cNvSpPr>
            <a:spLocks noChangeShapeType="1"/>
          </p:cNvSpPr>
          <p:nvPr/>
        </p:nvSpPr>
        <p:spPr bwMode="auto">
          <a:xfrm>
            <a:off x="6819900" y="1143000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4415" name="Text Box 79"/>
          <p:cNvSpPr txBox="1">
            <a:spLocks noChangeArrowheads="1"/>
          </p:cNvSpPr>
          <p:nvPr/>
        </p:nvSpPr>
        <p:spPr bwMode="auto">
          <a:xfrm>
            <a:off x="2895600" y="990601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altLang="vi-VN" b="1">
                <a:solidFill>
                  <a:srgbClr val="FFFFFF"/>
                </a:solidFill>
                <a:latin typeface="Arial" charset="0"/>
              </a:rPr>
              <a:t>3 ô</a:t>
            </a:r>
          </a:p>
        </p:txBody>
      </p:sp>
      <p:sp>
        <p:nvSpPr>
          <p:cNvPr id="14417" name="Text Box 81"/>
          <p:cNvSpPr txBox="1">
            <a:spLocks noChangeArrowheads="1"/>
          </p:cNvSpPr>
          <p:nvPr/>
        </p:nvSpPr>
        <p:spPr bwMode="auto">
          <a:xfrm>
            <a:off x="6324600" y="11572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altLang="vi-VN" b="1">
                <a:solidFill>
                  <a:srgbClr val="FFFFFF"/>
                </a:solidFill>
                <a:latin typeface="Arial" charset="0"/>
              </a:rPr>
              <a:t>1 ô</a:t>
            </a:r>
          </a:p>
        </p:txBody>
      </p:sp>
      <p:sp>
        <p:nvSpPr>
          <p:cNvPr id="14427" name="Oval 91"/>
          <p:cNvSpPr>
            <a:spLocks noChangeArrowheads="1"/>
          </p:cNvSpPr>
          <p:nvPr/>
        </p:nvSpPr>
        <p:spPr bwMode="auto">
          <a:xfrm>
            <a:off x="2895600" y="3186113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grpSp>
        <p:nvGrpSpPr>
          <p:cNvPr id="14446" name="Group 110"/>
          <p:cNvGrpSpPr>
            <a:grpSpLocks/>
          </p:cNvGrpSpPr>
          <p:nvPr/>
        </p:nvGrpSpPr>
        <p:grpSpPr bwMode="auto">
          <a:xfrm>
            <a:off x="2336800" y="1803400"/>
            <a:ext cx="1741488" cy="3492500"/>
            <a:chOff x="480" y="1248"/>
            <a:chExt cx="1097" cy="2200"/>
          </a:xfrm>
        </p:grpSpPr>
        <p:grpSp>
          <p:nvGrpSpPr>
            <p:cNvPr id="14433" name="Group 97"/>
            <p:cNvGrpSpPr>
              <a:grpSpLocks/>
            </p:cNvGrpSpPr>
            <p:nvPr/>
          </p:nvGrpSpPr>
          <p:grpSpPr bwMode="auto">
            <a:xfrm>
              <a:off x="480" y="1248"/>
              <a:ext cx="368" cy="2200"/>
              <a:chOff x="480" y="1248"/>
              <a:chExt cx="368" cy="2200"/>
            </a:xfrm>
          </p:grpSpPr>
          <p:sp>
            <p:nvSpPr>
              <p:cNvPr id="14342" name="Rectangle 6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344" name="Rectangle 8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345" name="Rectangle 9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346" name="Rectangle 10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vi-VN">
                  <a:solidFill>
                    <a:srgbClr val="000000"/>
                  </a:solidFill>
                </a:endParaRPr>
              </a:p>
            </p:txBody>
          </p:sp>
          <p:sp>
            <p:nvSpPr>
              <p:cNvPr id="14347" name="Rectangle 11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14434" name="Group 98"/>
            <p:cNvGrpSpPr>
              <a:grpSpLocks/>
            </p:cNvGrpSpPr>
            <p:nvPr/>
          </p:nvGrpSpPr>
          <p:grpSpPr bwMode="auto">
            <a:xfrm>
              <a:off x="1209" y="1248"/>
              <a:ext cx="368" cy="2200"/>
              <a:chOff x="480" y="1248"/>
              <a:chExt cx="368" cy="2200"/>
            </a:xfrm>
          </p:grpSpPr>
          <p:sp>
            <p:nvSpPr>
              <p:cNvPr id="14435" name="Rectangle 99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436" name="Rectangle 100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437" name="Rectangle 101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438" name="Rectangle 102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439" name="Rectangle 103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14440" name="Group 104"/>
            <p:cNvGrpSpPr>
              <a:grpSpLocks/>
            </p:cNvGrpSpPr>
            <p:nvPr/>
          </p:nvGrpSpPr>
          <p:grpSpPr bwMode="auto">
            <a:xfrm>
              <a:off x="843" y="1248"/>
              <a:ext cx="368" cy="2200"/>
              <a:chOff x="480" y="1248"/>
              <a:chExt cx="368" cy="2200"/>
            </a:xfrm>
          </p:grpSpPr>
          <p:sp>
            <p:nvSpPr>
              <p:cNvPr id="14441" name="Rectangle 105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442" name="Rectangle 106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443" name="Rectangle 107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444" name="Rectangle 108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vi-VN">
                  <a:solidFill>
                    <a:srgbClr val="000000"/>
                  </a:solidFill>
                </a:endParaRPr>
              </a:p>
            </p:txBody>
          </p:sp>
          <p:sp>
            <p:nvSpPr>
              <p:cNvPr id="14445" name="Rectangle 109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14447" name="Group 111"/>
          <p:cNvGrpSpPr>
            <a:grpSpLocks/>
          </p:cNvGrpSpPr>
          <p:nvPr/>
        </p:nvGrpSpPr>
        <p:grpSpPr bwMode="auto">
          <a:xfrm>
            <a:off x="5029200" y="1828800"/>
            <a:ext cx="1741488" cy="3492500"/>
            <a:chOff x="480" y="1248"/>
            <a:chExt cx="1097" cy="2200"/>
          </a:xfrm>
        </p:grpSpPr>
        <p:grpSp>
          <p:nvGrpSpPr>
            <p:cNvPr id="14448" name="Group 112"/>
            <p:cNvGrpSpPr>
              <a:grpSpLocks/>
            </p:cNvGrpSpPr>
            <p:nvPr/>
          </p:nvGrpSpPr>
          <p:grpSpPr bwMode="auto">
            <a:xfrm>
              <a:off x="480" y="1248"/>
              <a:ext cx="368" cy="2200"/>
              <a:chOff x="480" y="1248"/>
              <a:chExt cx="368" cy="2200"/>
            </a:xfrm>
          </p:grpSpPr>
          <p:sp>
            <p:nvSpPr>
              <p:cNvPr id="14449" name="Rectangle 113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450" name="Rectangle 114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451" name="Rectangle 115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452" name="Rectangle 116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453" name="Rectangle 117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14454" name="Group 118"/>
            <p:cNvGrpSpPr>
              <a:grpSpLocks/>
            </p:cNvGrpSpPr>
            <p:nvPr/>
          </p:nvGrpSpPr>
          <p:grpSpPr bwMode="auto">
            <a:xfrm>
              <a:off x="1209" y="1248"/>
              <a:ext cx="368" cy="2200"/>
              <a:chOff x="480" y="1248"/>
              <a:chExt cx="368" cy="2200"/>
            </a:xfrm>
          </p:grpSpPr>
          <p:sp>
            <p:nvSpPr>
              <p:cNvPr id="14455" name="Rectangle 119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456" name="Rectangle 120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457" name="Rectangle 121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458" name="Rectangle 122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459" name="Rectangle 123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14460" name="Group 124"/>
            <p:cNvGrpSpPr>
              <a:grpSpLocks/>
            </p:cNvGrpSpPr>
            <p:nvPr/>
          </p:nvGrpSpPr>
          <p:grpSpPr bwMode="auto">
            <a:xfrm>
              <a:off x="843" y="1248"/>
              <a:ext cx="368" cy="2200"/>
              <a:chOff x="480" y="1248"/>
              <a:chExt cx="368" cy="2200"/>
            </a:xfrm>
          </p:grpSpPr>
          <p:sp>
            <p:nvSpPr>
              <p:cNvPr id="14461" name="Rectangle 125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462" name="Rectangle 126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vi-VN">
                  <a:solidFill>
                    <a:srgbClr val="000000"/>
                  </a:solidFill>
                </a:endParaRPr>
              </a:p>
            </p:txBody>
          </p:sp>
          <p:sp>
            <p:nvSpPr>
              <p:cNvPr id="14463" name="Rectangle 127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464" name="Rectangle 128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465" name="Rectangle 129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sp>
        <p:nvSpPr>
          <p:cNvPr id="14485" name="Text Box 149"/>
          <p:cNvSpPr txBox="1">
            <a:spLocks noChangeArrowheads="1"/>
          </p:cNvSpPr>
          <p:nvPr/>
        </p:nvSpPr>
        <p:spPr bwMode="auto">
          <a:xfrm>
            <a:off x="1752600" y="5638801"/>
            <a:ext cx="89154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800" b="1">
                <a:solidFill>
                  <a:srgbClr val="FFFF00"/>
                </a:solidFill>
                <a:latin typeface="Arial" charset="0"/>
              </a:rPr>
              <a:t>Chấm các điểm đánh dấu hình chữ H, U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vi-VN" sz="2800" b="1">
                <a:solidFill>
                  <a:srgbClr val="FFFF00"/>
                </a:solidFill>
                <a:latin typeface="Arial" charset="0"/>
              </a:rPr>
              <a:t>Kẻ chữ H, U theo các điểm đã đánh dấu.  </a:t>
            </a:r>
            <a:endParaRPr lang="vi-VN" altLang="vi-VN" sz="2800" b="1">
              <a:solidFill>
                <a:srgbClr val="FFFF00"/>
              </a:solidFill>
              <a:latin typeface="Arial" charset="0"/>
            </a:endParaRPr>
          </a:p>
        </p:txBody>
      </p:sp>
      <p:grpSp>
        <p:nvGrpSpPr>
          <p:cNvPr id="14509" name="Group 173"/>
          <p:cNvGrpSpPr>
            <a:grpSpLocks/>
          </p:cNvGrpSpPr>
          <p:nvPr/>
        </p:nvGrpSpPr>
        <p:grpSpPr bwMode="auto">
          <a:xfrm>
            <a:off x="2286000" y="1727200"/>
            <a:ext cx="1828800" cy="3587750"/>
            <a:chOff x="453" y="1120"/>
            <a:chExt cx="1152" cy="2260"/>
          </a:xfrm>
        </p:grpSpPr>
        <p:sp>
          <p:nvSpPr>
            <p:cNvPr id="14419" name="Oval 83"/>
            <p:cNvSpPr>
              <a:spLocks noChangeArrowheads="1"/>
            </p:cNvSpPr>
            <p:nvPr/>
          </p:nvSpPr>
          <p:spPr bwMode="auto">
            <a:xfrm>
              <a:off x="1552" y="1126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420" name="Oval 84"/>
            <p:cNvSpPr>
              <a:spLocks noChangeArrowheads="1"/>
            </p:cNvSpPr>
            <p:nvPr/>
          </p:nvSpPr>
          <p:spPr bwMode="auto">
            <a:xfrm>
              <a:off x="459" y="112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421" name="Oval 85"/>
            <p:cNvSpPr>
              <a:spLocks noChangeArrowheads="1"/>
            </p:cNvSpPr>
            <p:nvPr/>
          </p:nvSpPr>
          <p:spPr bwMode="auto">
            <a:xfrm>
              <a:off x="453" y="3332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422" name="Oval 86"/>
            <p:cNvSpPr>
              <a:spLocks noChangeArrowheads="1"/>
            </p:cNvSpPr>
            <p:nvPr/>
          </p:nvSpPr>
          <p:spPr bwMode="auto">
            <a:xfrm>
              <a:off x="1557" y="332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423" name="Oval 87"/>
            <p:cNvSpPr>
              <a:spLocks noChangeArrowheads="1"/>
            </p:cNvSpPr>
            <p:nvPr/>
          </p:nvSpPr>
          <p:spPr bwMode="auto">
            <a:xfrm>
              <a:off x="816" y="1135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424" name="Oval 88"/>
            <p:cNvSpPr>
              <a:spLocks noChangeArrowheads="1"/>
            </p:cNvSpPr>
            <p:nvPr/>
          </p:nvSpPr>
          <p:spPr bwMode="auto">
            <a:xfrm>
              <a:off x="1200" y="1132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vi-VN" sz="4000"/>
            </a:p>
          </p:txBody>
        </p:sp>
        <p:sp>
          <p:nvSpPr>
            <p:cNvPr id="14425" name="Oval 89"/>
            <p:cNvSpPr>
              <a:spLocks noChangeArrowheads="1"/>
            </p:cNvSpPr>
            <p:nvPr/>
          </p:nvSpPr>
          <p:spPr bwMode="auto">
            <a:xfrm>
              <a:off x="816" y="3326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426" name="Oval 90"/>
            <p:cNvSpPr>
              <a:spLocks noChangeArrowheads="1"/>
            </p:cNvSpPr>
            <p:nvPr/>
          </p:nvSpPr>
          <p:spPr bwMode="auto">
            <a:xfrm>
              <a:off x="1191" y="3323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486" name="Oval 150"/>
            <p:cNvSpPr>
              <a:spLocks noChangeArrowheads="1"/>
            </p:cNvSpPr>
            <p:nvPr/>
          </p:nvSpPr>
          <p:spPr bwMode="auto">
            <a:xfrm>
              <a:off x="816" y="200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487" name="Oval 151"/>
            <p:cNvSpPr>
              <a:spLocks noChangeArrowheads="1"/>
            </p:cNvSpPr>
            <p:nvPr/>
          </p:nvSpPr>
          <p:spPr bwMode="auto">
            <a:xfrm>
              <a:off x="1176" y="1992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488" name="Oval 152"/>
            <p:cNvSpPr>
              <a:spLocks noChangeArrowheads="1"/>
            </p:cNvSpPr>
            <p:nvPr/>
          </p:nvSpPr>
          <p:spPr bwMode="auto">
            <a:xfrm>
              <a:off x="816" y="2448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489" name="Oval 153"/>
            <p:cNvSpPr>
              <a:spLocks noChangeArrowheads="1"/>
            </p:cNvSpPr>
            <p:nvPr/>
          </p:nvSpPr>
          <p:spPr bwMode="auto">
            <a:xfrm>
              <a:off x="1184" y="2448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14506" name="Text Box 170"/>
          <p:cNvSpPr txBox="1">
            <a:spLocks noChangeArrowheads="1"/>
          </p:cNvSpPr>
          <p:nvPr/>
        </p:nvSpPr>
        <p:spPr bwMode="auto">
          <a:xfrm>
            <a:off x="2971800" y="457201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>
                <a:latin typeface="Arial" charset="0"/>
              </a:rPr>
              <a:t>a)</a:t>
            </a:r>
            <a:endParaRPr lang="vi-VN" altLang="vi-VN">
              <a:latin typeface="Arial" charset="0"/>
            </a:endParaRPr>
          </a:p>
        </p:txBody>
      </p:sp>
      <p:sp>
        <p:nvSpPr>
          <p:cNvPr id="14507" name="Text Box 171"/>
          <p:cNvSpPr txBox="1">
            <a:spLocks noChangeArrowheads="1"/>
          </p:cNvSpPr>
          <p:nvPr/>
        </p:nvSpPr>
        <p:spPr bwMode="auto">
          <a:xfrm>
            <a:off x="8991600" y="685801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>
                <a:latin typeface="Arial" charset="0"/>
              </a:rPr>
              <a:t>c)</a:t>
            </a:r>
            <a:endParaRPr lang="vi-VN" altLang="vi-VN">
              <a:latin typeface="Arial" charset="0"/>
            </a:endParaRPr>
          </a:p>
        </p:txBody>
      </p:sp>
      <p:sp>
        <p:nvSpPr>
          <p:cNvPr id="14508" name="Text Box 172"/>
          <p:cNvSpPr txBox="1">
            <a:spLocks noChangeArrowheads="1"/>
          </p:cNvSpPr>
          <p:nvPr/>
        </p:nvSpPr>
        <p:spPr bwMode="auto">
          <a:xfrm>
            <a:off x="5715000" y="533401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>
                <a:latin typeface="Arial" charset="0"/>
              </a:rPr>
              <a:t>b)</a:t>
            </a:r>
            <a:endParaRPr lang="vi-VN" altLang="vi-VN">
              <a:latin typeface="Arial" charset="0"/>
            </a:endParaRPr>
          </a:p>
        </p:txBody>
      </p:sp>
      <p:grpSp>
        <p:nvGrpSpPr>
          <p:cNvPr id="14525" name="Group 189"/>
          <p:cNvGrpSpPr>
            <a:grpSpLocks/>
          </p:cNvGrpSpPr>
          <p:nvPr/>
        </p:nvGrpSpPr>
        <p:grpSpPr bwMode="auto">
          <a:xfrm>
            <a:off x="5902325" y="1524000"/>
            <a:ext cx="0" cy="3886200"/>
            <a:chOff x="1872" y="1104"/>
            <a:chExt cx="0" cy="2448"/>
          </a:xfrm>
        </p:grpSpPr>
        <p:sp>
          <p:nvSpPr>
            <p:cNvPr id="14510" name="Line 174"/>
            <p:cNvSpPr>
              <a:spLocks noChangeShapeType="1"/>
            </p:cNvSpPr>
            <p:nvPr/>
          </p:nvSpPr>
          <p:spPr bwMode="auto">
            <a:xfrm>
              <a:off x="1872" y="1104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11" name="Line 175"/>
            <p:cNvSpPr>
              <a:spLocks noChangeShapeType="1"/>
            </p:cNvSpPr>
            <p:nvPr/>
          </p:nvSpPr>
          <p:spPr bwMode="auto">
            <a:xfrm>
              <a:off x="1872" y="1488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12" name="Line 176"/>
            <p:cNvSpPr>
              <a:spLocks noChangeShapeType="1"/>
            </p:cNvSpPr>
            <p:nvPr/>
          </p:nvSpPr>
          <p:spPr bwMode="auto">
            <a:xfrm>
              <a:off x="1872" y="1680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13" name="Line 177"/>
            <p:cNvSpPr>
              <a:spLocks noChangeShapeType="1"/>
            </p:cNvSpPr>
            <p:nvPr/>
          </p:nvSpPr>
          <p:spPr bwMode="auto">
            <a:xfrm>
              <a:off x="1872" y="2832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15" name="Line 179"/>
            <p:cNvSpPr>
              <a:spLocks noChangeShapeType="1"/>
            </p:cNvSpPr>
            <p:nvPr/>
          </p:nvSpPr>
          <p:spPr bwMode="auto">
            <a:xfrm>
              <a:off x="1872" y="1872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16" name="Line 180"/>
            <p:cNvSpPr>
              <a:spLocks noChangeShapeType="1"/>
            </p:cNvSpPr>
            <p:nvPr/>
          </p:nvSpPr>
          <p:spPr bwMode="auto">
            <a:xfrm>
              <a:off x="1872" y="2064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17" name="Line 181"/>
            <p:cNvSpPr>
              <a:spLocks noChangeShapeType="1"/>
            </p:cNvSpPr>
            <p:nvPr/>
          </p:nvSpPr>
          <p:spPr bwMode="auto">
            <a:xfrm>
              <a:off x="1872" y="2256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18" name="Line 182"/>
            <p:cNvSpPr>
              <a:spLocks noChangeShapeType="1"/>
            </p:cNvSpPr>
            <p:nvPr/>
          </p:nvSpPr>
          <p:spPr bwMode="auto">
            <a:xfrm>
              <a:off x="1872" y="2448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19" name="Line 183"/>
            <p:cNvSpPr>
              <a:spLocks noChangeShapeType="1"/>
            </p:cNvSpPr>
            <p:nvPr/>
          </p:nvSpPr>
          <p:spPr bwMode="auto">
            <a:xfrm>
              <a:off x="1872" y="2640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20" name="Line 184"/>
            <p:cNvSpPr>
              <a:spLocks noChangeShapeType="1"/>
            </p:cNvSpPr>
            <p:nvPr/>
          </p:nvSpPr>
          <p:spPr bwMode="auto">
            <a:xfrm>
              <a:off x="1872" y="3024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21" name="Line 185"/>
            <p:cNvSpPr>
              <a:spLocks noChangeShapeType="1"/>
            </p:cNvSpPr>
            <p:nvPr/>
          </p:nvSpPr>
          <p:spPr bwMode="auto">
            <a:xfrm>
              <a:off x="1872" y="3216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22" name="Line 186"/>
            <p:cNvSpPr>
              <a:spLocks noChangeShapeType="1"/>
            </p:cNvSpPr>
            <p:nvPr/>
          </p:nvSpPr>
          <p:spPr bwMode="auto">
            <a:xfrm>
              <a:off x="1872" y="3408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24" name="Line 188"/>
            <p:cNvSpPr>
              <a:spLocks noChangeShapeType="1"/>
            </p:cNvSpPr>
            <p:nvPr/>
          </p:nvSpPr>
          <p:spPr bwMode="auto">
            <a:xfrm>
              <a:off x="1872" y="1296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14630" name="Group 294"/>
          <p:cNvGrpSpPr>
            <a:grpSpLocks/>
          </p:cNvGrpSpPr>
          <p:nvPr/>
        </p:nvGrpSpPr>
        <p:grpSpPr bwMode="auto">
          <a:xfrm>
            <a:off x="2336800" y="1803400"/>
            <a:ext cx="1778000" cy="3505200"/>
            <a:chOff x="480" y="1152"/>
            <a:chExt cx="1120" cy="2208"/>
          </a:xfrm>
        </p:grpSpPr>
        <p:sp>
          <p:nvSpPr>
            <p:cNvPr id="14526" name="Line 190"/>
            <p:cNvSpPr>
              <a:spLocks noChangeShapeType="1"/>
            </p:cNvSpPr>
            <p:nvPr/>
          </p:nvSpPr>
          <p:spPr bwMode="auto">
            <a:xfrm>
              <a:off x="480" y="1152"/>
              <a:ext cx="0" cy="220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27" name="Line 191"/>
            <p:cNvSpPr>
              <a:spLocks noChangeShapeType="1"/>
            </p:cNvSpPr>
            <p:nvPr/>
          </p:nvSpPr>
          <p:spPr bwMode="auto">
            <a:xfrm>
              <a:off x="480" y="3360"/>
              <a:ext cx="384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28" name="Line 192"/>
            <p:cNvSpPr>
              <a:spLocks noChangeShapeType="1"/>
            </p:cNvSpPr>
            <p:nvPr/>
          </p:nvSpPr>
          <p:spPr bwMode="auto">
            <a:xfrm>
              <a:off x="1600" y="1152"/>
              <a:ext cx="0" cy="220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29" name="Line 193"/>
            <p:cNvSpPr>
              <a:spLocks noChangeShapeType="1"/>
            </p:cNvSpPr>
            <p:nvPr/>
          </p:nvSpPr>
          <p:spPr bwMode="auto">
            <a:xfrm>
              <a:off x="1216" y="3360"/>
              <a:ext cx="384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30" name="Line 194"/>
            <p:cNvSpPr>
              <a:spLocks noChangeShapeType="1"/>
            </p:cNvSpPr>
            <p:nvPr/>
          </p:nvSpPr>
          <p:spPr bwMode="auto">
            <a:xfrm>
              <a:off x="1216" y="1152"/>
              <a:ext cx="384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31" name="Line 195"/>
            <p:cNvSpPr>
              <a:spLocks noChangeShapeType="1"/>
            </p:cNvSpPr>
            <p:nvPr/>
          </p:nvSpPr>
          <p:spPr bwMode="auto">
            <a:xfrm>
              <a:off x="496" y="1152"/>
              <a:ext cx="384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32" name="Line 196"/>
            <p:cNvSpPr>
              <a:spLocks noChangeShapeType="1"/>
            </p:cNvSpPr>
            <p:nvPr/>
          </p:nvSpPr>
          <p:spPr bwMode="auto">
            <a:xfrm>
              <a:off x="856" y="1152"/>
              <a:ext cx="0" cy="86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33" name="Line 197"/>
            <p:cNvSpPr>
              <a:spLocks noChangeShapeType="1"/>
            </p:cNvSpPr>
            <p:nvPr/>
          </p:nvSpPr>
          <p:spPr bwMode="auto">
            <a:xfrm>
              <a:off x="1224" y="2496"/>
              <a:ext cx="0" cy="86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34" name="Line 198"/>
            <p:cNvSpPr>
              <a:spLocks noChangeShapeType="1"/>
            </p:cNvSpPr>
            <p:nvPr/>
          </p:nvSpPr>
          <p:spPr bwMode="auto">
            <a:xfrm>
              <a:off x="856" y="2496"/>
              <a:ext cx="0" cy="86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35" name="Line 199"/>
            <p:cNvSpPr>
              <a:spLocks noChangeShapeType="1"/>
            </p:cNvSpPr>
            <p:nvPr/>
          </p:nvSpPr>
          <p:spPr bwMode="auto">
            <a:xfrm>
              <a:off x="1224" y="1152"/>
              <a:ext cx="0" cy="86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36" name="Line 200"/>
            <p:cNvSpPr>
              <a:spLocks noChangeShapeType="1"/>
            </p:cNvSpPr>
            <p:nvPr/>
          </p:nvSpPr>
          <p:spPr bwMode="auto">
            <a:xfrm>
              <a:off x="832" y="2472"/>
              <a:ext cx="384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37" name="Line 201"/>
            <p:cNvSpPr>
              <a:spLocks noChangeShapeType="1"/>
            </p:cNvSpPr>
            <p:nvPr/>
          </p:nvSpPr>
          <p:spPr bwMode="auto">
            <a:xfrm>
              <a:off x="832" y="2016"/>
              <a:ext cx="384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14543" name="Line 207"/>
          <p:cNvSpPr>
            <a:spLocks noChangeShapeType="1"/>
          </p:cNvSpPr>
          <p:nvPr/>
        </p:nvSpPr>
        <p:spPr bwMode="auto">
          <a:xfrm>
            <a:off x="7061200" y="1828800"/>
            <a:ext cx="0" cy="342900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4544" name="Text Box 208"/>
          <p:cNvSpPr txBox="1">
            <a:spLocks noChangeArrowheads="1"/>
          </p:cNvSpPr>
          <p:nvPr/>
        </p:nvSpPr>
        <p:spPr bwMode="auto">
          <a:xfrm>
            <a:off x="10172700" y="3276601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altLang="vi-VN" b="1">
                <a:solidFill>
                  <a:srgbClr val="FFFFFF"/>
                </a:solidFill>
                <a:latin typeface="Arial" charset="0"/>
              </a:rPr>
              <a:t>5 ô</a:t>
            </a:r>
          </a:p>
        </p:txBody>
      </p:sp>
      <p:sp>
        <p:nvSpPr>
          <p:cNvPr id="14545" name="Line 209"/>
          <p:cNvSpPr>
            <a:spLocks noChangeShapeType="1"/>
          </p:cNvSpPr>
          <p:nvPr/>
        </p:nvSpPr>
        <p:spPr bwMode="auto">
          <a:xfrm>
            <a:off x="4305300" y="1828800"/>
            <a:ext cx="0" cy="342900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4546" name="Text Box 210"/>
          <p:cNvSpPr txBox="1">
            <a:spLocks noChangeArrowheads="1"/>
          </p:cNvSpPr>
          <p:nvPr/>
        </p:nvSpPr>
        <p:spPr bwMode="auto">
          <a:xfrm>
            <a:off x="4330700" y="35956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altLang="vi-VN" b="1">
                <a:solidFill>
                  <a:srgbClr val="FFFFFF"/>
                </a:solidFill>
                <a:latin typeface="Arial" charset="0"/>
              </a:rPr>
              <a:t>5 ô</a:t>
            </a:r>
          </a:p>
        </p:txBody>
      </p:sp>
      <p:grpSp>
        <p:nvGrpSpPr>
          <p:cNvPr id="14574" name="Group 238"/>
          <p:cNvGrpSpPr>
            <a:grpSpLocks/>
          </p:cNvGrpSpPr>
          <p:nvPr/>
        </p:nvGrpSpPr>
        <p:grpSpPr bwMode="auto">
          <a:xfrm>
            <a:off x="5016500" y="1739900"/>
            <a:ext cx="1816100" cy="3581400"/>
            <a:chOff x="1776" y="1872"/>
            <a:chExt cx="1144" cy="2256"/>
          </a:xfrm>
        </p:grpSpPr>
        <p:sp>
          <p:nvSpPr>
            <p:cNvPr id="14490" name="Oval 154"/>
            <p:cNvSpPr>
              <a:spLocks noChangeArrowheads="1"/>
            </p:cNvSpPr>
            <p:nvPr/>
          </p:nvSpPr>
          <p:spPr bwMode="auto">
            <a:xfrm>
              <a:off x="1776" y="1872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491" name="Oval 155"/>
            <p:cNvSpPr>
              <a:spLocks noChangeArrowheads="1"/>
            </p:cNvSpPr>
            <p:nvPr/>
          </p:nvSpPr>
          <p:spPr bwMode="auto">
            <a:xfrm>
              <a:off x="2872" y="1888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492" name="Oval 156"/>
            <p:cNvSpPr>
              <a:spLocks noChangeArrowheads="1"/>
            </p:cNvSpPr>
            <p:nvPr/>
          </p:nvSpPr>
          <p:spPr bwMode="auto">
            <a:xfrm>
              <a:off x="1776" y="408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493" name="Oval 157"/>
            <p:cNvSpPr>
              <a:spLocks noChangeArrowheads="1"/>
            </p:cNvSpPr>
            <p:nvPr/>
          </p:nvSpPr>
          <p:spPr bwMode="auto">
            <a:xfrm>
              <a:off x="2864" y="408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494" name="Oval 158"/>
            <p:cNvSpPr>
              <a:spLocks noChangeArrowheads="1"/>
            </p:cNvSpPr>
            <p:nvPr/>
          </p:nvSpPr>
          <p:spPr bwMode="auto">
            <a:xfrm>
              <a:off x="2136" y="364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495" name="Oval 159"/>
            <p:cNvSpPr>
              <a:spLocks noChangeArrowheads="1"/>
            </p:cNvSpPr>
            <p:nvPr/>
          </p:nvSpPr>
          <p:spPr bwMode="auto">
            <a:xfrm>
              <a:off x="2136" y="188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496" name="Oval 160"/>
            <p:cNvSpPr>
              <a:spLocks noChangeArrowheads="1"/>
            </p:cNvSpPr>
            <p:nvPr/>
          </p:nvSpPr>
          <p:spPr bwMode="auto">
            <a:xfrm>
              <a:off x="2504" y="188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497" name="Oval 161"/>
            <p:cNvSpPr>
              <a:spLocks noChangeArrowheads="1"/>
            </p:cNvSpPr>
            <p:nvPr/>
          </p:nvSpPr>
          <p:spPr bwMode="auto">
            <a:xfrm>
              <a:off x="2504" y="364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4578" name="Group 242"/>
          <p:cNvGrpSpPr>
            <a:grpSpLocks/>
          </p:cNvGrpSpPr>
          <p:nvPr/>
        </p:nvGrpSpPr>
        <p:grpSpPr bwMode="auto">
          <a:xfrm>
            <a:off x="5029200" y="1828800"/>
            <a:ext cx="1752600" cy="3517900"/>
            <a:chOff x="2248" y="1144"/>
            <a:chExt cx="1104" cy="2216"/>
          </a:xfrm>
        </p:grpSpPr>
        <p:sp>
          <p:nvSpPr>
            <p:cNvPr id="14548" name="Line 212"/>
            <p:cNvSpPr>
              <a:spLocks noChangeShapeType="1"/>
            </p:cNvSpPr>
            <p:nvPr/>
          </p:nvSpPr>
          <p:spPr bwMode="auto">
            <a:xfrm>
              <a:off x="3352" y="1152"/>
              <a:ext cx="0" cy="220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61" name="Line 225"/>
            <p:cNvSpPr>
              <a:spLocks noChangeShapeType="1"/>
            </p:cNvSpPr>
            <p:nvPr/>
          </p:nvSpPr>
          <p:spPr bwMode="auto">
            <a:xfrm flipV="1">
              <a:off x="3000" y="1152"/>
              <a:ext cx="336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63" name="Line 227"/>
            <p:cNvSpPr>
              <a:spLocks noChangeShapeType="1"/>
            </p:cNvSpPr>
            <p:nvPr/>
          </p:nvSpPr>
          <p:spPr bwMode="auto">
            <a:xfrm flipV="1">
              <a:off x="2272" y="1144"/>
              <a:ext cx="336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65" name="Line 229"/>
            <p:cNvSpPr>
              <a:spLocks noChangeShapeType="1"/>
            </p:cNvSpPr>
            <p:nvPr/>
          </p:nvSpPr>
          <p:spPr bwMode="auto">
            <a:xfrm flipV="1">
              <a:off x="2640" y="2928"/>
              <a:ext cx="336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73" name="Line 237"/>
            <p:cNvSpPr>
              <a:spLocks noChangeShapeType="1"/>
            </p:cNvSpPr>
            <p:nvPr/>
          </p:nvSpPr>
          <p:spPr bwMode="auto">
            <a:xfrm>
              <a:off x="2256" y="1152"/>
              <a:ext cx="0" cy="220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75" name="Line 239"/>
            <p:cNvSpPr>
              <a:spLocks noChangeShapeType="1"/>
            </p:cNvSpPr>
            <p:nvPr/>
          </p:nvSpPr>
          <p:spPr bwMode="auto">
            <a:xfrm>
              <a:off x="2984" y="1152"/>
              <a:ext cx="0" cy="177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76" name="Line 240"/>
            <p:cNvSpPr>
              <a:spLocks noChangeShapeType="1"/>
            </p:cNvSpPr>
            <p:nvPr/>
          </p:nvSpPr>
          <p:spPr bwMode="auto">
            <a:xfrm>
              <a:off x="2616" y="1152"/>
              <a:ext cx="0" cy="177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577" name="Line 241"/>
            <p:cNvSpPr>
              <a:spLocks noChangeShapeType="1"/>
            </p:cNvSpPr>
            <p:nvPr/>
          </p:nvSpPr>
          <p:spPr bwMode="auto">
            <a:xfrm>
              <a:off x="2248" y="3360"/>
              <a:ext cx="1104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14631" name="Group 295"/>
          <p:cNvGrpSpPr>
            <a:grpSpLocks/>
          </p:cNvGrpSpPr>
          <p:nvPr/>
        </p:nvGrpSpPr>
        <p:grpSpPr bwMode="auto">
          <a:xfrm flipH="1">
            <a:off x="3205164" y="1447800"/>
            <a:ext cx="109537" cy="4216400"/>
            <a:chOff x="1872" y="1104"/>
            <a:chExt cx="0" cy="2448"/>
          </a:xfrm>
        </p:grpSpPr>
        <p:sp>
          <p:nvSpPr>
            <p:cNvPr id="14632" name="Line 296"/>
            <p:cNvSpPr>
              <a:spLocks noChangeShapeType="1"/>
            </p:cNvSpPr>
            <p:nvPr/>
          </p:nvSpPr>
          <p:spPr bwMode="auto">
            <a:xfrm>
              <a:off x="1872" y="1104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633" name="Line 297"/>
            <p:cNvSpPr>
              <a:spLocks noChangeShapeType="1"/>
            </p:cNvSpPr>
            <p:nvPr/>
          </p:nvSpPr>
          <p:spPr bwMode="auto">
            <a:xfrm>
              <a:off x="1872" y="1488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634" name="Line 298"/>
            <p:cNvSpPr>
              <a:spLocks noChangeShapeType="1"/>
            </p:cNvSpPr>
            <p:nvPr/>
          </p:nvSpPr>
          <p:spPr bwMode="auto">
            <a:xfrm>
              <a:off x="1872" y="1680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635" name="Line 299"/>
            <p:cNvSpPr>
              <a:spLocks noChangeShapeType="1"/>
            </p:cNvSpPr>
            <p:nvPr/>
          </p:nvSpPr>
          <p:spPr bwMode="auto">
            <a:xfrm>
              <a:off x="1872" y="2832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636" name="Line 300"/>
            <p:cNvSpPr>
              <a:spLocks noChangeShapeType="1"/>
            </p:cNvSpPr>
            <p:nvPr/>
          </p:nvSpPr>
          <p:spPr bwMode="auto">
            <a:xfrm>
              <a:off x="1872" y="1872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637" name="Line 301"/>
            <p:cNvSpPr>
              <a:spLocks noChangeShapeType="1"/>
            </p:cNvSpPr>
            <p:nvPr/>
          </p:nvSpPr>
          <p:spPr bwMode="auto">
            <a:xfrm>
              <a:off x="1872" y="2064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638" name="Line 302"/>
            <p:cNvSpPr>
              <a:spLocks noChangeShapeType="1"/>
            </p:cNvSpPr>
            <p:nvPr/>
          </p:nvSpPr>
          <p:spPr bwMode="auto">
            <a:xfrm>
              <a:off x="1872" y="2256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639" name="Line 303"/>
            <p:cNvSpPr>
              <a:spLocks noChangeShapeType="1"/>
            </p:cNvSpPr>
            <p:nvPr/>
          </p:nvSpPr>
          <p:spPr bwMode="auto">
            <a:xfrm>
              <a:off x="1872" y="2448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640" name="Line 304"/>
            <p:cNvSpPr>
              <a:spLocks noChangeShapeType="1"/>
            </p:cNvSpPr>
            <p:nvPr/>
          </p:nvSpPr>
          <p:spPr bwMode="auto">
            <a:xfrm>
              <a:off x="1872" y="2640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641" name="Line 305"/>
            <p:cNvSpPr>
              <a:spLocks noChangeShapeType="1"/>
            </p:cNvSpPr>
            <p:nvPr/>
          </p:nvSpPr>
          <p:spPr bwMode="auto">
            <a:xfrm>
              <a:off x="1872" y="3024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642" name="Line 306"/>
            <p:cNvSpPr>
              <a:spLocks noChangeShapeType="1"/>
            </p:cNvSpPr>
            <p:nvPr/>
          </p:nvSpPr>
          <p:spPr bwMode="auto">
            <a:xfrm>
              <a:off x="1872" y="3216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643" name="Line 307"/>
            <p:cNvSpPr>
              <a:spLocks noChangeShapeType="1"/>
            </p:cNvSpPr>
            <p:nvPr/>
          </p:nvSpPr>
          <p:spPr bwMode="auto">
            <a:xfrm>
              <a:off x="1872" y="3408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644" name="Line 308"/>
            <p:cNvSpPr>
              <a:spLocks noChangeShapeType="1"/>
            </p:cNvSpPr>
            <p:nvPr/>
          </p:nvSpPr>
          <p:spPr bwMode="auto">
            <a:xfrm>
              <a:off x="1872" y="1296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14754" name="Group 418"/>
          <p:cNvGrpSpPr>
            <a:grpSpLocks/>
          </p:cNvGrpSpPr>
          <p:nvPr/>
        </p:nvGrpSpPr>
        <p:grpSpPr bwMode="auto">
          <a:xfrm>
            <a:off x="5892800" y="1524000"/>
            <a:ext cx="0" cy="3886200"/>
            <a:chOff x="1872" y="1104"/>
            <a:chExt cx="0" cy="2448"/>
          </a:xfrm>
        </p:grpSpPr>
        <p:sp>
          <p:nvSpPr>
            <p:cNvPr id="14755" name="Line 419"/>
            <p:cNvSpPr>
              <a:spLocks noChangeShapeType="1"/>
            </p:cNvSpPr>
            <p:nvPr/>
          </p:nvSpPr>
          <p:spPr bwMode="auto">
            <a:xfrm>
              <a:off x="1872" y="1104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756" name="Line 420"/>
            <p:cNvSpPr>
              <a:spLocks noChangeShapeType="1"/>
            </p:cNvSpPr>
            <p:nvPr/>
          </p:nvSpPr>
          <p:spPr bwMode="auto">
            <a:xfrm>
              <a:off x="1872" y="1488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757" name="Line 421"/>
            <p:cNvSpPr>
              <a:spLocks noChangeShapeType="1"/>
            </p:cNvSpPr>
            <p:nvPr/>
          </p:nvSpPr>
          <p:spPr bwMode="auto">
            <a:xfrm>
              <a:off x="1872" y="1680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758" name="Line 422"/>
            <p:cNvSpPr>
              <a:spLocks noChangeShapeType="1"/>
            </p:cNvSpPr>
            <p:nvPr/>
          </p:nvSpPr>
          <p:spPr bwMode="auto">
            <a:xfrm>
              <a:off x="1872" y="2832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759" name="Line 423"/>
            <p:cNvSpPr>
              <a:spLocks noChangeShapeType="1"/>
            </p:cNvSpPr>
            <p:nvPr/>
          </p:nvSpPr>
          <p:spPr bwMode="auto">
            <a:xfrm>
              <a:off x="1872" y="1872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760" name="Line 424"/>
            <p:cNvSpPr>
              <a:spLocks noChangeShapeType="1"/>
            </p:cNvSpPr>
            <p:nvPr/>
          </p:nvSpPr>
          <p:spPr bwMode="auto">
            <a:xfrm>
              <a:off x="1872" y="2064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761" name="Line 425"/>
            <p:cNvSpPr>
              <a:spLocks noChangeShapeType="1"/>
            </p:cNvSpPr>
            <p:nvPr/>
          </p:nvSpPr>
          <p:spPr bwMode="auto">
            <a:xfrm>
              <a:off x="1872" y="2256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762" name="Line 426"/>
            <p:cNvSpPr>
              <a:spLocks noChangeShapeType="1"/>
            </p:cNvSpPr>
            <p:nvPr/>
          </p:nvSpPr>
          <p:spPr bwMode="auto">
            <a:xfrm>
              <a:off x="1872" y="2448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763" name="Line 427"/>
            <p:cNvSpPr>
              <a:spLocks noChangeShapeType="1"/>
            </p:cNvSpPr>
            <p:nvPr/>
          </p:nvSpPr>
          <p:spPr bwMode="auto">
            <a:xfrm>
              <a:off x="1872" y="2640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764" name="Line 428"/>
            <p:cNvSpPr>
              <a:spLocks noChangeShapeType="1"/>
            </p:cNvSpPr>
            <p:nvPr/>
          </p:nvSpPr>
          <p:spPr bwMode="auto">
            <a:xfrm>
              <a:off x="1872" y="3024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765" name="Line 429"/>
            <p:cNvSpPr>
              <a:spLocks noChangeShapeType="1"/>
            </p:cNvSpPr>
            <p:nvPr/>
          </p:nvSpPr>
          <p:spPr bwMode="auto">
            <a:xfrm>
              <a:off x="1872" y="3216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766" name="Line 430"/>
            <p:cNvSpPr>
              <a:spLocks noChangeShapeType="1"/>
            </p:cNvSpPr>
            <p:nvPr/>
          </p:nvSpPr>
          <p:spPr bwMode="auto">
            <a:xfrm>
              <a:off x="1872" y="3408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767" name="Line 431"/>
            <p:cNvSpPr>
              <a:spLocks noChangeShapeType="1"/>
            </p:cNvSpPr>
            <p:nvPr/>
          </p:nvSpPr>
          <p:spPr bwMode="auto">
            <a:xfrm>
              <a:off x="1872" y="1296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14781" name="Group 445"/>
          <p:cNvGrpSpPr>
            <a:grpSpLocks/>
          </p:cNvGrpSpPr>
          <p:nvPr/>
        </p:nvGrpSpPr>
        <p:grpSpPr bwMode="auto">
          <a:xfrm>
            <a:off x="8229600" y="1752600"/>
            <a:ext cx="1741488" cy="3492500"/>
            <a:chOff x="480" y="1248"/>
            <a:chExt cx="1097" cy="2200"/>
          </a:xfrm>
        </p:grpSpPr>
        <p:grpSp>
          <p:nvGrpSpPr>
            <p:cNvPr id="14782" name="Group 446"/>
            <p:cNvGrpSpPr>
              <a:grpSpLocks/>
            </p:cNvGrpSpPr>
            <p:nvPr/>
          </p:nvGrpSpPr>
          <p:grpSpPr bwMode="auto">
            <a:xfrm>
              <a:off x="480" y="1248"/>
              <a:ext cx="368" cy="2200"/>
              <a:chOff x="480" y="1248"/>
              <a:chExt cx="368" cy="2200"/>
            </a:xfrm>
          </p:grpSpPr>
          <p:sp>
            <p:nvSpPr>
              <p:cNvPr id="14783" name="Rectangle 447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784" name="Rectangle 448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785" name="Rectangle 449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786" name="Rectangle 450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787" name="Rectangle 451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14788" name="Group 452"/>
            <p:cNvGrpSpPr>
              <a:grpSpLocks/>
            </p:cNvGrpSpPr>
            <p:nvPr/>
          </p:nvGrpSpPr>
          <p:grpSpPr bwMode="auto">
            <a:xfrm>
              <a:off x="1209" y="1248"/>
              <a:ext cx="368" cy="2200"/>
              <a:chOff x="480" y="1248"/>
              <a:chExt cx="368" cy="2200"/>
            </a:xfrm>
          </p:grpSpPr>
          <p:sp>
            <p:nvSpPr>
              <p:cNvPr id="14789" name="Rectangle 453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790" name="Rectangle 454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791" name="Rectangle 455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792" name="Rectangle 456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793" name="Rectangle 457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14794" name="Group 458"/>
            <p:cNvGrpSpPr>
              <a:grpSpLocks/>
            </p:cNvGrpSpPr>
            <p:nvPr/>
          </p:nvGrpSpPr>
          <p:grpSpPr bwMode="auto">
            <a:xfrm>
              <a:off x="843" y="1248"/>
              <a:ext cx="368" cy="2200"/>
              <a:chOff x="480" y="1248"/>
              <a:chExt cx="368" cy="2200"/>
            </a:xfrm>
          </p:grpSpPr>
          <p:sp>
            <p:nvSpPr>
              <p:cNvPr id="14795" name="Rectangle 459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796" name="Rectangle 460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vi-VN">
                  <a:solidFill>
                    <a:srgbClr val="000000"/>
                  </a:solidFill>
                </a:endParaRPr>
              </a:p>
            </p:txBody>
          </p:sp>
          <p:sp>
            <p:nvSpPr>
              <p:cNvPr id="14797" name="Rectangle 461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798" name="Rectangle 462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799" name="Rectangle 463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14800" name="Group 464"/>
          <p:cNvGrpSpPr>
            <a:grpSpLocks/>
          </p:cNvGrpSpPr>
          <p:nvPr/>
        </p:nvGrpSpPr>
        <p:grpSpPr bwMode="auto">
          <a:xfrm>
            <a:off x="8191500" y="1714500"/>
            <a:ext cx="1816100" cy="3581400"/>
            <a:chOff x="1776" y="1872"/>
            <a:chExt cx="1144" cy="2256"/>
          </a:xfrm>
        </p:grpSpPr>
        <p:sp>
          <p:nvSpPr>
            <p:cNvPr id="14801" name="Oval 465"/>
            <p:cNvSpPr>
              <a:spLocks noChangeArrowheads="1"/>
            </p:cNvSpPr>
            <p:nvPr/>
          </p:nvSpPr>
          <p:spPr bwMode="auto">
            <a:xfrm>
              <a:off x="1776" y="1872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802" name="Oval 466"/>
            <p:cNvSpPr>
              <a:spLocks noChangeArrowheads="1"/>
            </p:cNvSpPr>
            <p:nvPr/>
          </p:nvSpPr>
          <p:spPr bwMode="auto">
            <a:xfrm>
              <a:off x="2872" y="1888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803" name="Oval 467"/>
            <p:cNvSpPr>
              <a:spLocks noChangeArrowheads="1"/>
            </p:cNvSpPr>
            <p:nvPr/>
          </p:nvSpPr>
          <p:spPr bwMode="auto">
            <a:xfrm>
              <a:off x="1776" y="408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804" name="Oval 468"/>
            <p:cNvSpPr>
              <a:spLocks noChangeArrowheads="1"/>
            </p:cNvSpPr>
            <p:nvPr/>
          </p:nvSpPr>
          <p:spPr bwMode="auto">
            <a:xfrm>
              <a:off x="2864" y="408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805" name="Oval 469"/>
            <p:cNvSpPr>
              <a:spLocks noChangeArrowheads="1"/>
            </p:cNvSpPr>
            <p:nvPr/>
          </p:nvSpPr>
          <p:spPr bwMode="auto">
            <a:xfrm>
              <a:off x="2136" y="364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806" name="Oval 470"/>
            <p:cNvSpPr>
              <a:spLocks noChangeArrowheads="1"/>
            </p:cNvSpPr>
            <p:nvPr/>
          </p:nvSpPr>
          <p:spPr bwMode="auto">
            <a:xfrm>
              <a:off x="2136" y="188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807" name="Oval 471"/>
            <p:cNvSpPr>
              <a:spLocks noChangeArrowheads="1"/>
            </p:cNvSpPr>
            <p:nvPr/>
          </p:nvSpPr>
          <p:spPr bwMode="auto">
            <a:xfrm>
              <a:off x="2504" y="188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808" name="Oval 472"/>
            <p:cNvSpPr>
              <a:spLocks noChangeArrowheads="1"/>
            </p:cNvSpPr>
            <p:nvPr/>
          </p:nvSpPr>
          <p:spPr bwMode="auto">
            <a:xfrm>
              <a:off x="2504" y="364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4809" name="Group 473"/>
          <p:cNvGrpSpPr>
            <a:grpSpLocks/>
          </p:cNvGrpSpPr>
          <p:nvPr/>
        </p:nvGrpSpPr>
        <p:grpSpPr bwMode="auto">
          <a:xfrm>
            <a:off x="9093200" y="1562100"/>
            <a:ext cx="0" cy="3886200"/>
            <a:chOff x="1872" y="1104"/>
            <a:chExt cx="0" cy="2448"/>
          </a:xfrm>
        </p:grpSpPr>
        <p:sp>
          <p:nvSpPr>
            <p:cNvPr id="14810" name="Line 474"/>
            <p:cNvSpPr>
              <a:spLocks noChangeShapeType="1"/>
            </p:cNvSpPr>
            <p:nvPr/>
          </p:nvSpPr>
          <p:spPr bwMode="auto">
            <a:xfrm>
              <a:off x="1872" y="1104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811" name="Line 475"/>
            <p:cNvSpPr>
              <a:spLocks noChangeShapeType="1"/>
            </p:cNvSpPr>
            <p:nvPr/>
          </p:nvSpPr>
          <p:spPr bwMode="auto">
            <a:xfrm>
              <a:off x="1872" y="1488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812" name="Line 476"/>
            <p:cNvSpPr>
              <a:spLocks noChangeShapeType="1"/>
            </p:cNvSpPr>
            <p:nvPr/>
          </p:nvSpPr>
          <p:spPr bwMode="auto">
            <a:xfrm>
              <a:off x="1872" y="1680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813" name="Line 477"/>
            <p:cNvSpPr>
              <a:spLocks noChangeShapeType="1"/>
            </p:cNvSpPr>
            <p:nvPr/>
          </p:nvSpPr>
          <p:spPr bwMode="auto">
            <a:xfrm>
              <a:off x="1872" y="2832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814" name="Line 478"/>
            <p:cNvSpPr>
              <a:spLocks noChangeShapeType="1"/>
            </p:cNvSpPr>
            <p:nvPr/>
          </p:nvSpPr>
          <p:spPr bwMode="auto">
            <a:xfrm>
              <a:off x="1872" y="1872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815" name="Line 479"/>
            <p:cNvSpPr>
              <a:spLocks noChangeShapeType="1"/>
            </p:cNvSpPr>
            <p:nvPr/>
          </p:nvSpPr>
          <p:spPr bwMode="auto">
            <a:xfrm>
              <a:off x="1872" y="2064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816" name="Line 480"/>
            <p:cNvSpPr>
              <a:spLocks noChangeShapeType="1"/>
            </p:cNvSpPr>
            <p:nvPr/>
          </p:nvSpPr>
          <p:spPr bwMode="auto">
            <a:xfrm>
              <a:off x="1872" y="2256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817" name="Line 481"/>
            <p:cNvSpPr>
              <a:spLocks noChangeShapeType="1"/>
            </p:cNvSpPr>
            <p:nvPr/>
          </p:nvSpPr>
          <p:spPr bwMode="auto">
            <a:xfrm>
              <a:off x="1872" y="2448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818" name="Line 482"/>
            <p:cNvSpPr>
              <a:spLocks noChangeShapeType="1"/>
            </p:cNvSpPr>
            <p:nvPr/>
          </p:nvSpPr>
          <p:spPr bwMode="auto">
            <a:xfrm>
              <a:off x="1872" y="2640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819" name="Line 483"/>
            <p:cNvSpPr>
              <a:spLocks noChangeShapeType="1"/>
            </p:cNvSpPr>
            <p:nvPr/>
          </p:nvSpPr>
          <p:spPr bwMode="auto">
            <a:xfrm>
              <a:off x="1872" y="3024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820" name="Line 484"/>
            <p:cNvSpPr>
              <a:spLocks noChangeShapeType="1"/>
            </p:cNvSpPr>
            <p:nvPr/>
          </p:nvSpPr>
          <p:spPr bwMode="auto">
            <a:xfrm>
              <a:off x="1872" y="3216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821" name="Line 485"/>
            <p:cNvSpPr>
              <a:spLocks noChangeShapeType="1"/>
            </p:cNvSpPr>
            <p:nvPr/>
          </p:nvSpPr>
          <p:spPr bwMode="auto">
            <a:xfrm>
              <a:off x="1872" y="3408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822" name="Line 486"/>
            <p:cNvSpPr>
              <a:spLocks noChangeShapeType="1"/>
            </p:cNvSpPr>
            <p:nvPr/>
          </p:nvSpPr>
          <p:spPr bwMode="auto">
            <a:xfrm>
              <a:off x="1872" y="1296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14837" name="Group 501"/>
          <p:cNvGrpSpPr>
            <a:grpSpLocks/>
          </p:cNvGrpSpPr>
          <p:nvPr/>
        </p:nvGrpSpPr>
        <p:grpSpPr bwMode="auto">
          <a:xfrm>
            <a:off x="8229600" y="1752600"/>
            <a:ext cx="1752600" cy="3517900"/>
            <a:chOff x="4032" y="1144"/>
            <a:chExt cx="1104" cy="2216"/>
          </a:xfrm>
        </p:grpSpPr>
        <p:sp>
          <p:nvSpPr>
            <p:cNvPr id="14838" name="Line 502"/>
            <p:cNvSpPr>
              <a:spLocks noChangeShapeType="1"/>
            </p:cNvSpPr>
            <p:nvPr/>
          </p:nvSpPr>
          <p:spPr bwMode="auto">
            <a:xfrm flipV="1">
              <a:off x="4040" y="1152"/>
              <a:ext cx="336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839" name="Line 503"/>
            <p:cNvSpPr>
              <a:spLocks noChangeShapeType="1"/>
            </p:cNvSpPr>
            <p:nvPr/>
          </p:nvSpPr>
          <p:spPr bwMode="auto">
            <a:xfrm flipV="1">
              <a:off x="4784" y="1152"/>
              <a:ext cx="336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840" name="Line 504"/>
            <p:cNvSpPr>
              <a:spLocks noChangeShapeType="1"/>
            </p:cNvSpPr>
            <p:nvPr/>
          </p:nvSpPr>
          <p:spPr bwMode="auto">
            <a:xfrm flipV="1">
              <a:off x="4416" y="3360"/>
              <a:ext cx="336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841" name="Line 505"/>
            <p:cNvSpPr>
              <a:spLocks noChangeShapeType="1"/>
            </p:cNvSpPr>
            <p:nvPr/>
          </p:nvSpPr>
          <p:spPr bwMode="auto">
            <a:xfrm>
              <a:off x="4032" y="1152"/>
              <a:ext cx="0" cy="177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842" name="Line 506"/>
            <p:cNvSpPr>
              <a:spLocks noChangeShapeType="1"/>
            </p:cNvSpPr>
            <p:nvPr/>
          </p:nvSpPr>
          <p:spPr bwMode="auto">
            <a:xfrm>
              <a:off x="5136" y="1152"/>
              <a:ext cx="0" cy="177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843" name="Line 507"/>
            <p:cNvSpPr>
              <a:spLocks noChangeShapeType="1"/>
            </p:cNvSpPr>
            <p:nvPr/>
          </p:nvSpPr>
          <p:spPr bwMode="auto">
            <a:xfrm>
              <a:off x="4400" y="1144"/>
              <a:ext cx="0" cy="168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844" name="Line 508"/>
            <p:cNvSpPr>
              <a:spLocks noChangeShapeType="1"/>
            </p:cNvSpPr>
            <p:nvPr/>
          </p:nvSpPr>
          <p:spPr bwMode="auto">
            <a:xfrm>
              <a:off x="4768" y="1152"/>
              <a:ext cx="0" cy="168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845" name="Arc 509"/>
            <p:cNvSpPr>
              <a:spLocks/>
            </p:cNvSpPr>
            <p:nvPr/>
          </p:nvSpPr>
          <p:spPr bwMode="auto">
            <a:xfrm flipH="1" flipV="1">
              <a:off x="4032" y="2928"/>
              <a:ext cx="384" cy="43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846" name="Arc 510"/>
            <p:cNvSpPr>
              <a:spLocks/>
            </p:cNvSpPr>
            <p:nvPr/>
          </p:nvSpPr>
          <p:spPr bwMode="auto">
            <a:xfrm flipV="1">
              <a:off x="4752" y="2880"/>
              <a:ext cx="384" cy="48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847" name="Arc 511"/>
            <p:cNvSpPr>
              <a:spLocks/>
            </p:cNvSpPr>
            <p:nvPr/>
          </p:nvSpPr>
          <p:spPr bwMode="auto">
            <a:xfrm rot="14615216" flipH="1">
              <a:off x="4488" y="2664"/>
              <a:ext cx="192" cy="33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14848" name="Line 512"/>
          <p:cNvSpPr>
            <a:spLocks noChangeShapeType="1"/>
          </p:cNvSpPr>
          <p:nvPr/>
        </p:nvSpPr>
        <p:spPr bwMode="auto">
          <a:xfrm>
            <a:off x="10134600" y="1828800"/>
            <a:ext cx="0" cy="342900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4849" name="Text Box 513"/>
          <p:cNvSpPr txBox="1">
            <a:spLocks noChangeArrowheads="1"/>
          </p:cNvSpPr>
          <p:nvPr/>
        </p:nvSpPr>
        <p:spPr bwMode="auto">
          <a:xfrm>
            <a:off x="7086600" y="3276601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altLang="vi-VN" b="1">
                <a:solidFill>
                  <a:srgbClr val="FFFFFF"/>
                </a:solidFill>
                <a:latin typeface="Arial" charset="0"/>
              </a:rPr>
              <a:t>5 ô</a:t>
            </a:r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5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5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14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1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8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8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1483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71" name="Group 39"/>
          <p:cNvGrpSpPr>
            <a:grpSpLocks/>
          </p:cNvGrpSpPr>
          <p:nvPr/>
        </p:nvGrpSpPr>
        <p:grpSpPr bwMode="auto">
          <a:xfrm>
            <a:off x="7188200" y="1981200"/>
            <a:ext cx="889000" cy="3498850"/>
            <a:chOff x="3376" y="1248"/>
            <a:chExt cx="560" cy="2204"/>
          </a:xfrm>
        </p:grpSpPr>
        <p:grpSp>
          <p:nvGrpSpPr>
            <p:cNvPr id="18444" name="Group 12"/>
            <p:cNvGrpSpPr>
              <a:grpSpLocks/>
            </p:cNvGrpSpPr>
            <p:nvPr/>
          </p:nvGrpSpPr>
          <p:grpSpPr bwMode="auto">
            <a:xfrm>
              <a:off x="3376" y="1248"/>
              <a:ext cx="368" cy="2200"/>
              <a:chOff x="480" y="1248"/>
              <a:chExt cx="368" cy="2200"/>
            </a:xfrm>
          </p:grpSpPr>
          <p:sp>
            <p:nvSpPr>
              <p:cNvPr id="18445" name="Rectangle 13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8446" name="Rectangle 14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8447" name="Rectangle 15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8448" name="Rectangle 16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8449" name="Rectangle 17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18458" name="Rectangle 26"/>
            <p:cNvSpPr>
              <a:spLocks noChangeArrowheads="1"/>
            </p:cNvSpPr>
            <p:nvPr/>
          </p:nvSpPr>
          <p:spPr bwMode="auto">
            <a:xfrm>
              <a:off x="3744" y="3012"/>
              <a:ext cx="192" cy="440"/>
            </a:xfrm>
            <a:prstGeom prst="rect">
              <a:avLst/>
            </a:prstGeom>
            <a:solidFill>
              <a:srgbClr val="FDE5A1"/>
            </a:solidFill>
            <a:ln w="2857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18462" name="Text Box 30"/>
          <p:cNvSpPr txBox="1">
            <a:spLocks noChangeArrowheads="1"/>
          </p:cNvSpPr>
          <p:nvPr/>
        </p:nvSpPr>
        <p:spPr bwMode="auto">
          <a:xfrm>
            <a:off x="3581400" y="5867401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b="1">
                <a:solidFill>
                  <a:srgbClr val="FFFFFF"/>
                </a:solidFill>
                <a:latin typeface="Arial" charset="0"/>
              </a:rPr>
              <a:t>a)</a:t>
            </a:r>
            <a:endParaRPr lang="vi-VN" altLang="vi-VN" b="1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8463" name="Text Box 31"/>
          <p:cNvSpPr txBox="1">
            <a:spLocks noChangeArrowheads="1"/>
          </p:cNvSpPr>
          <p:nvPr/>
        </p:nvSpPr>
        <p:spPr bwMode="auto">
          <a:xfrm>
            <a:off x="7467600" y="5867401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b="1">
                <a:solidFill>
                  <a:srgbClr val="FFFFFF"/>
                </a:solidFill>
                <a:latin typeface="Arial" charset="0"/>
              </a:rPr>
              <a:t>b)</a:t>
            </a:r>
            <a:endParaRPr lang="vi-VN" altLang="vi-VN" b="1">
              <a:solidFill>
                <a:srgbClr val="FFFFFF"/>
              </a:solidFill>
              <a:latin typeface="Arial" charset="0"/>
            </a:endParaRPr>
          </a:p>
        </p:txBody>
      </p:sp>
      <p:grpSp>
        <p:nvGrpSpPr>
          <p:cNvPr id="18472" name="Group 40"/>
          <p:cNvGrpSpPr>
            <a:grpSpLocks/>
          </p:cNvGrpSpPr>
          <p:nvPr/>
        </p:nvGrpSpPr>
        <p:grpSpPr bwMode="auto">
          <a:xfrm>
            <a:off x="8077200" y="1295400"/>
            <a:ext cx="76200" cy="4648200"/>
            <a:chOff x="1872" y="1104"/>
            <a:chExt cx="0" cy="2448"/>
          </a:xfrm>
        </p:grpSpPr>
        <p:sp>
          <p:nvSpPr>
            <p:cNvPr id="18473" name="Line 41"/>
            <p:cNvSpPr>
              <a:spLocks noChangeShapeType="1"/>
            </p:cNvSpPr>
            <p:nvPr/>
          </p:nvSpPr>
          <p:spPr bwMode="auto">
            <a:xfrm>
              <a:off x="1872" y="1104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474" name="Line 42"/>
            <p:cNvSpPr>
              <a:spLocks noChangeShapeType="1"/>
            </p:cNvSpPr>
            <p:nvPr/>
          </p:nvSpPr>
          <p:spPr bwMode="auto">
            <a:xfrm>
              <a:off x="1872" y="1488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475" name="Line 43"/>
            <p:cNvSpPr>
              <a:spLocks noChangeShapeType="1"/>
            </p:cNvSpPr>
            <p:nvPr/>
          </p:nvSpPr>
          <p:spPr bwMode="auto">
            <a:xfrm>
              <a:off x="1872" y="1680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476" name="Line 44"/>
            <p:cNvSpPr>
              <a:spLocks noChangeShapeType="1"/>
            </p:cNvSpPr>
            <p:nvPr/>
          </p:nvSpPr>
          <p:spPr bwMode="auto">
            <a:xfrm>
              <a:off x="1872" y="2832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477" name="Line 45"/>
            <p:cNvSpPr>
              <a:spLocks noChangeShapeType="1"/>
            </p:cNvSpPr>
            <p:nvPr/>
          </p:nvSpPr>
          <p:spPr bwMode="auto">
            <a:xfrm>
              <a:off x="1872" y="1872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478" name="Line 46"/>
            <p:cNvSpPr>
              <a:spLocks noChangeShapeType="1"/>
            </p:cNvSpPr>
            <p:nvPr/>
          </p:nvSpPr>
          <p:spPr bwMode="auto">
            <a:xfrm>
              <a:off x="1872" y="2064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479" name="Line 47"/>
            <p:cNvSpPr>
              <a:spLocks noChangeShapeType="1"/>
            </p:cNvSpPr>
            <p:nvPr/>
          </p:nvSpPr>
          <p:spPr bwMode="auto">
            <a:xfrm>
              <a:off x="1872" y="225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480" name="Line 48"/>
            <p:cNvSpPr>
              <a:spLocks noChangeShapeType="1"/>
            </p:cNvSpPr>
            <p:nvPr/>
          </p:nvSpPr>
          <p:spPr bwMode="auto">
            <a:xfrm>
              <a:off x="1872" y="2448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481" name="Line 49"/>
            <p:cNvSpPr>
              <a:spLocks noChangeShapeType="1"/>
            </p:cNvSpPr>
            <p:nvPr/>
          </p:nvSpPr>
          <p:spPr bwMode="auto">
            <a:xfrm>
              <a:off x="1872" y="2640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482" name="Line 50"/>
            <p:cNvSpPr>
              <a:spLocks noChangeShapeType="1"/>
            </p:cNvSpPr>
            <p:nvPr/>
          </p:nvSpPr>
          <p:spPr bwMode="auto">
            <a:xfrm>
              <a:off x="1872" y="3024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483" name="Line 51"/>
            <p:cNvSpPr>
              <a:spLocks noChangeShapeType="1"/>
            </p:cNvSpPr>
            <p:nvPr/>
          </p:nvSpPr>
          <p:spPr bwMode="auto">
            <a:xfrm>
              <a:off x="1872" y="32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484" name="Line 52"/>
            <p:cNvSpPr>
              <a:spLocks noChangeShapeType="1"/>
            </p:cNvSpPr>
            <p:nvPr/>
          </p:nvSpPr>
          <p:spPr bwMode="auto">
            <a:xfrm>
              <a:off x="1872" y="3408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485" name="Line 53"/>
            <p:cNvSpPr>
              <a:spLocks noChangeShapeType="1"/>
            </p:cNvSpPr>
            <p:nvPr/>
          </p:nvSpPr>
          <p:spPr bwMode="auto">
            <a:xfrm>
              <a:off x="1872" y="129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18486" name="Group 54"/>
          <p:cNvGrpSpPr>
            <a:grpSpLocks/>
          </p:cNvGrpSpPr>
          <p:nvPr/>
        </p:nvGrpSpPr>
        <p:grpSpPr bwMode="auto">
          <a:xfrm>
            <a:off x="4241801" y="1447800"/>
            <a:ext cx="74613" cy="4876800"/>
            <a:chOff x="1872" y="1104"/>
            <a:chExt cx="0" cy="2448"/>
          </a:xfrm>
        </p:grpSpPr>
        <p:sp>
          <p:nvSpPr>
            <p:cNvPr id="18487" name="Line 55"/>
            <p:cNvSpPr>
              <a:spLocks noChangeShapeType="1"/>
            </p:cNvSpPr>
            <p:nvPr/>
          </p:nvSpPr>
          <p:spPr bwMode="auto">
            <a:xfrm>
              <a:off x="1872" y="1104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488" name="Line 56"/>
            <p:cNvSpPr>
              <a:spLocks noChangeShapeType="1"/>
            </p:cNvSpPr>
            <p:nvPr/>
          </p:nvSpPr>
          <p:spPr bwMode="auto">
            <a:xfrm>
              <a:off x="1872" y="1488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489" name="Line 57"/>
            <p:cNvSpPr>
              <a:spLocks noChangeShapeType="1"/>
            </p:cNvSpPr>
            <p:nvPr/>
          </p:nvSpPr>
          <p:spPr bwMode="auto">
            <a:xfrm>
              <a:off x="1872" y="1680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490" name="Line 58"/>
            <p:cNvSpPr>
              <a:spLocks noChangeShapeType="1"/>
            </p:cNvSpPr>
            <p:nvPr/>
          </p:nvSpPr>
          <p:spPr bwMode="auto">
            <a:xfrm>
              <a:off x="1872" y="2832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491" name="Line 59"/>
            <p:cNvSpPr>
              <a:spLocks noChangeShapeType="1"/>
            </p:cNvSpPr>
            <p:nvPr/>
          </p:nvSpPr>
          <p:spPr bwMode="auto">
            <a:xfrm>
              <a:off x="1872" y="1872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492" name="Line 60"/>
            <p:cNvSpPr>
              <a:spLocks noChangeShapeType="1"/>
            </p:cNvSpPr>
            <p:nvPr/>
          </p:nvSpPr>
          <p:spPr bwMode="auto">
            <a:xfrm>
              <a:off x="1872" y="2064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493" name="Line 61"/>
            <p:cNvSpPr>
              <a:spLocks noChangeShapeType="1"/>
            </p:cNvSpPr>
            <p:nvPr/>
          </p:nvSpPr>
          <p:spPr bwMode="auto">
            <a:xfrm>
              <a:off x="1872" y="225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494" name="Line 62"/>
            <p:cNvSpPr>
              <a:spLocks noChangeShapeType="1"/>
            </p:cNvSpPr>
            <p:nvPr/>
          </p:nvSpPr>
          <p:spPr bwMode="auto">
            <a:xfrm>
              <a:off x="1872" y="2448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495" name="Line 63"/>
            <p:cNvSpPr>
              <a:spLocks noChangeShapeType="1"/>
            </p:cNvSpPr>
            <p:nvPr/>
          </p:nvSpPr>
          <p:spPr bwMode="auto">
            <a:xfrm>
              <a:off x="1872" y="2640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496" name="Line 64"/>
            <p:cNvSpPr>
              <a:spLocks noChangeShapeType="1"/>
            </p:cNvSpPr>
            <p:nvPr/>
          </p:nvSpPr>
          <p:spPr bwMode="auto">
            <a:xfrm>
              <a:off x="1872" y="3024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497" name="Line 65"/>
            <p:cNvSpPr>
              <a:spLocks noChangeShapeType="1"/>
            </p:cNvSpPr>
            <p:nvPr/>
          </p:nvSpPr>
          <p:spPr bwMode="auto">
            <a:xfrm>
              <a:off x="1872" y="32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498" name="Line 66"/>
            <p:cNvSpPr>
              <a:spLocks noChangeShapeType="1"/>
            </p:cNvSpPr>
            <p:nvPr/>
          </p:nvSpPr>
          <p:spPr bwMode="auto">
            <a:xfrm>
              <a:off x="1872" y="3408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8499" name="Line 67"/>
            <p:cNvSpPr>
              <a:spLocks noChangeShapeType="1"/>
            </p:cNvSpPr>
            <p:nvPr/>
          </p:nvSpPr>
          <p:spPr bwMode="auto">
            <a:xfrm>
              <a:off x="1872" y="129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18516" name="Group 84"/>
          <p:cNvGrpSpPr>
            <a:grpSpLocks/>
          </p:cNvGrpSpPr>
          <p:nvPr/>
        </p:nvGrpSpPr>
        <p:grpSpPr bwMode="auto">
          <a:xfrm>
            <a:off x="3352801" y="2057400"/>
            <a:ext cx="868363" cy="3492500"/>
            <a:chOff x="1152" y="1296"/>
            <a:chExt cx="547" cy="2200"/>
          </a:xfrm>
        </p:grpSpPr>
        <p:grpSp>
          <p:nvGrpSpPr>
            <p:cNvPr id="18438" name="Group 6"/>
            <p:cNvGrpSpPr>
              <a:grpSpLocks/>
            </p:cNvGrpSpPr>
            <p:nvPr/>
          </p:nvGrpSpPr>
          <p:grpSpPr bwMode="auto">
            <a:xfrm>
              <a:off x="1152" y="1296"/>
              <a:ext cx="368" cy="2200"/>
              <a:chOff x="480" y="1248"/>
              <a:chExt cx="368" cy="2200"/>
            </a:xfrm>
          </p:grpSpPr>
          <p:sp>
            <p:nvSpPr>
              <p:cNvPr id="18439" name="Rectangle 7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3810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8440" name="Rectangle 8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3810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8441" name="Rectangle 9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3810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8442" name="Rectangle 10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3810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8443" name="Rectangle 11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3810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18501" name="Rectangle 69"/>
            <p:cNvSpPr>
              <a:spLocks noChangeArrowheads="1"/>
            </p:cNvSpPr>
            <p:nvPr/>
          </p:nvSpPr>
          <p:spPr bwMode="auto">
            <a:xfrm>
              <a:off x="1523" y="2174"/>
              <a:ext cx="176" cy="440"/>
            </a:xfrm>
            <a:prstGeom prst="rect">
              <a:avLst/>
            </a:prstGeom>
            <a:solidFill>
              <a:srgbClr val="FDE5A1"/>
            </a:solidFill>
            <a:ln w="381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vi-VN">
                  <a:latin typeface="Arial" charset="0"/>
                </a:rPr>
                <a:t>  </a:t>
              </a:r>
              <a:endParaRPr lang="vi-VN" altLang="vi-VN">
                <a:latin typeface="Arial" charset="0"/>
              </a:endParaRPr>
            </a:p>
          </p:txBody>
        </p:sp>
      </p:grpSp>
      <p:sp>
        <p:nvSpPr>
          <p:cNvPr id="18518" name="Rectangle 8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vi-VN" altLang="vi-VN" u="sng">
                <a:solidFill>
                  <a:schemeClr val="tx1"/>
                </a:solidFill>
              </a:rPr>
              <a:t>Bước </a:t>
            </a:r>
            <a:r>
              <a:rPr lang="en-US" altLang="vi-VN" u="sng">
                <a:solidFill>
                  <a:schemeClr val="tx1"/>
                </a:solidFill>
              </a:rPr>
              <a:t>2</a:t>
            </a:r>
            <a:r>
              <a:rPr lang="vi-VN" altLang="vi-VN" u="sng">
                <a:solidFill>
                  <a:schemeClr val="tx1"/>
                </a:solidFill>
              </a:rPr>
              <a:t>: </a:t>
            </a:r>
            <a:r>
              <a:rPr lang="en-US" altLang="vi-VN" u="sng">
                <a:solidFill>
                  <a:schemeClr val="tx1"/>
                </a:solidFill>
              </a:rPr>
              <a:t>C</a:t>
            </a:r>
            <a:r>
              <a:rPr lang="vi-VN" altLang="vi-VN" u="sng">
                <a:solidFill>
                  <a:schemeClr val="tx1"/>
                </a:solidFill>
              </a:rPr>
              <a:t>ắt</a:t>
            </a:r>
            <a:r>
              <a:rPr lang="en-US" altLang="vi-VN" u="sng">
                <a:solidFill>
                  <a:schemeClr val="tx1"/>
                </a:solidFill>
              </a:rPr>
              <a:t> ch</a:t>
            </a:r>
            <a:r>
              <a:rPr lang="vi-VN" altLang="vi-VN" u="sng">
                <a:solidFill>
                  <a:schemeClr val="tx1"/>
                </a:solidFill>
              </a:rPr>
              <a:t>ữ H, U</a:t>
            </a:r>
          </a:p>
        </p:txBody>
      </p:sp>
      <p:grpSp>
        <p:nvGrpSpPr>
          <p:cNvPr id="18519" name="Group 87"/>
          <p:cNvGrpSpPr>
            <a:grpSpLocks/>
          </p:cNvGrpSpPr>
          <p:nvPr/>
        </p:nvGrpSpPr>
        <p:grpSpPr bwMode="auto">
          <a:xfrm>
            <a:off x="3949700" y="2057401"/>
            <a:ext cx="279400" cy="3497263"/>
            <a:chOff x="2080" y="1296"/>
            <a:chExt cx="176" cy="2203"/>
          </a:xfrm>
        </p:grpSpPr>
        <p:sp>
          <p:nvSpPr>
            <p:cNvPr id="18520" name="Rectangle 88"/>
            <p:cNvSpPr>
              <a:spLocks noChangeArrowheads="1"/>
            </p:cNvSpPr>
            <p:nvPr/>
          </p:nvSpPr>
          <p:spPr bwMode="auto">
            <a:xfrm>
              <a:off x="2080" y="1728"/>
              <a:ext cx="176" cy="44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rgbClr val="FF0000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8521" name="Rectangle 89"/>
            <p:cNvSpPr>
              <a:spLocks noChangeArrowheads="1"/>
            </p:cNvSpPr>
            <p:nvPr/>
          </p:nvSpPr>
          <p:spPr bwMode="auto">
            <a:xfrm>
              <a:off x="2080" y="2618"/>
              <a:ext cx="176" cy="44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rgbClr val="FF0000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8522" name="Rectangle 90"/>
            <p:cNvSpPr>
              <a:spLocks noChangeArrowheads="1"/>
            </p:cNvSpPr>
            <p:nvPr/>
          </p:nvSpPr>
          <p:spPr bwMode="auto">
            <a:xfrm>
              <a:off x="2080" y="1296"/>
              <a:ext cx="176" cy="44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rgbClr val="FF0000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8523" name="Rectangle 91"/>
            <p:cNvSpPr>
              <a:spLocks noChangeArrowheads="1"/>
            </p:cNvSpPr>
            <p:nvPr/>
          </p:nvSpPr>
          <p:spPr bwMode="auto">
            <a:xfrm>
              <a:off x="2080" y="3059"/>
              <a:ext cx="176" cy="44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rgbClr val="FF0000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8524" name="Group 92"/>
          <p:cNvGrpSpPr>
            <a:grpSpLocks/>
          </p:cNvGrpSpPr>
          <p:nvPr/>
        </p:nvGrpSpPr>
        <p:grpSpPr bwMode="auto">
          <a:xfrm>
            <a:off x="7772400" y="1981200"/>
            <a:ext cx="304800" cy="2794000"/>
            <a:chOff x="3744" y="1296"/>
            <a:chExt cx="192" cy="1760"/>
          </a:xfrm>
        </p:grpSpPr>
        <p:sp>
          <p:nvSpPr>
            <p:cNvPr id="18525" name="Rectangle 93"/>
            <p:cNvSpPr>
              <a:spLocks noChangeArrowheads="1"/>
            </p:cNvSpPr>
            <p:nvPr/>
          </p:nvSpPr>
          <p:spPr bwMode="auto">
            <a:xfrm>
              <a:off x="3744" y="1296"/>
              <a:ext cx="192" cy="44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rgbClr val="FF0000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8526" name="Rectangle 94"/>
            <p:cNvSpPr>
              <a:spLocks noChangeArrowheads="1"/>
            </p:cNvSpPr>
            <p:nvPr/>
          </p:nvSpPr>
          <p:spPr bwMode="auto">
            <a:xfrm>
              <a:off x="3744" y="2616"/>
              <a:ext cx="192" cy="44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rgbClr val="FF0000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8527" name="Rectangle 95"/>
            <p:cNvSpPr>
              <a:spLocks noChangeArrowheads="1"/>
            </p:cNvSpPr>
            <p:nvPr/>
          </p:nvSpPr>
          <p:spPr bwMode="auto">
            <a:xfrm>
              <a:off x="3744" y="2176"/>
              <a:ext cx="192" cy="44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rgbClr val="FF0000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8528" name="Rectangle 96"/>
            <p:cNvSpPr>
              <a:spLocks noChangeArrowheads="1"/>
            </p:cNvSpPr>
            <p:nvPr/>
          </p:nvSpPr>
          <p:spPr bwMode="auto">
            <a:xfrm>
              <a:off x="3744" y="1736"/>
              <a:ext cx="192" cy="44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rgbClr val="FF0000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18542" name="AutoShape 110"/>
          <p:cNvSpPr>
            <a:spLocks noChangeArrowheads="1"/>
          </p:cNvSpPr>
          <p:nvPr/>
        </p:nvSpPr>
        <p:spPr bwMode="auto">
          <a:xfrm>
            <a:off x="7200900" y="4800600"/>
            <a:ext cx="533400" cy="685800"/>
          </a:xfrm>
          <a:prstGeom prst="rtTriangl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8546" name="Arc 114"/>
          <p:cNvSpPr>
            <a:spLocks/>
          </p:cNvSpPr>
          <p:nvPr/>
        </p:nvSpPr>
        <p:spPr bwMode="auto">
          <a:xfrm rot="16822550" flipH="1">
            <a:off x="7200900" y="4762500"/>
            <a:ext cx="609600" cy="685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185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85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85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4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0"/>
            <a:ext cx="9144000" cy="6858000"/>
          </a:xfrm>
          <a:ln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vi-VN"/>
              <a:t>                          </a:t>
            </a:r>
            <a:r>
              <a:rPr lang="en-US" altLang="vi-VN" sz="4400" b="1" u="sng"/>
              <a:t>Bước 3: Dán chữ</a:t>
            </a:r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2667000" y="1447800"/>
            <a:ext cx="7162800" cy="45720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grpSp>
        <p:nvGrpSpPr>
          <p:cNvPr id="35863" name="Group 23"/>
          <p:cNvGrpSpPr>
            <a:grpSpLocks/>
          </p:cNvGrpSpPr>
          <p:nvPr/>
        </p:nvGrpSpPr>
        <p:grpSpPr bwMode="auto">
          <a:xfrm>
            <a:off x="4038600" y="2057400"/>
            <a:ext cx="1752600" cy="3505200"/>
            <a:chOff x="1104" y="1152"/>
            <a:chExt cx="1104" cy="2208"/>
          </a:xfrm>
        </p:grpSpPr>
        <p:sp>
          <p:nvSpPr>
            <p:cNvPr id="35864" name="Rectangle 24"/>
            <p:cNvSpPr>
              <a:spLocks noChangeArrowheads="1"/>
            </p:cNvSpPr>
            <p:nvPr/>
          </p:nvSpPr>
          <p:spPr bwMode="auto">
            <a:xfrm>
              <a:off x="1104" y="1152"/>
              <a:ext cx="384" cy="220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5865" name="Rectangle 25"/>
            <p:cNvSpPr>
              <a:spLocks noChangeArrowheads="1"/>
            </p:cNvSpPr>
            <p:nvPr/>
          </p:nvSpPr>
          <p:spPr bwMode="auto">
            <a:xfrm>
              <a:off x="1824" y="1152"/>
              <a:ext cx="384" cy="220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5866" name="Rectangle 26"/>
            <p:cNvSpPr>
              <a:spLocks noChangeArrowheads="1"/>
            </p:cNvSpPr>
            <p:nvPr/>
          </p:nvSpPr>
          <p:spPr bwMode="auto">
            <a:xfrm>
              <a:off x="1344" y="2016"/>
              <a:ext cx="672" cy="48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35867" name="Group 27"/>
          <p:cNvGrpSpPr>
            <a:grpSpLocks/>
          </p:cNvGrpSpPr>
          <p:nvPr/>
        </p:nvGrpSpPr>
        <p:grpSpPr bwMode="auto">
          <a:xfrm>
            <a:off x="6629400" y="2057400"/>
            <a:ext cx="1752600" cy="3505200"/>
            <a:chOff x="3168" y="1152"/>
            <a:chExt cx="1104" cy="2208"/>
          </a:xfrm>
        </p:grpSpPr>
        <p:sp>
          <p:nvSpPr>
            <p:cNvPr id="35868" name="Arc 28"/>
            <p:cNvSpPr>
              <a:spLocks/>
            </p:cNvSpPr>
            <p:nvPr/>
          </p:nvSpPr>
          <p:spPr bwMode="auto">
            <a:xfrm flipH="1" flipV="1">
              <a:off x="3168" y="2928"/>
              <a:ext cx="384" cy="43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0000"/>
            </a:solidFill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5869" name="Arc 29"/>
            <p:cNvSpPr>
              <a:spLocks/>
            </p:cNvSpPr>
            <p:nvPr/>
          </p:nvSpPr>
          <p:spPr bwMode="auto">
            <a:xfrm flipV="1">
              <a:off x="3888" y="2880"/>
              <a:ext cx="384" cy="48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CC66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5870" name="Rectangle 30"/>
            <p:cNvSpPr>
              <a:spLocks noChangeArrowheads="1"/>
            </p:cNvSpPr>
            <p:nvPr/>
          </p:nvSpPr>
          <p:spPr bwMode="auto">
            <a:xfrm>
              <a:off x="3168" y="1152"/>
              <a:ext cx="384" cy="177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5871" name="Rectangle 31"/>
            <p:cNvSpPr>
              <a:spLocks noChangeArrowheads="1"/>
            </p:cNvSpPr>
            <p:nvPr/>
          </p:nvSpPr>
          <p:spPr bwMode="auto">
            <a:xfrm>
              <a:off x="3888" y="1152"/>
              <a:ext cx="384" cy="177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CC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5872" name="Rectangle 32"/>
            <p:cNvSpPr>
              <a:spLocks noChangeArrowheads="1"/>
            </p:cNvSpPr>
            <p:nvPr/>
          </p:nvSpPr>
          <p:spPr bwMode="auto">
            <a:xfrm>
              <a:off x="3456" y="2832"/>
              <a:ext cx="528" cy="52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35879" name="Line 39"/>
          <p:cNvSpPr>
            <a:spLocks noChangeShapeType="1"/>
          </p:cNvSpPr>
          <p:nvPr/>
        </p:nvSpPr>
        <p:spPr bwMode="auto">
          <a:xfrm>
            <a:off x="2895600" y="5562600"/>
            <a:ext cx="6858000" cy="0"/>
          </a:xfrm>
          <a:prstGeom prst="line">
            <a:avLst/>
          </a:prstGeom>
          <a:noFill/>
          <a:ln w="38100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7639 0.00185 C -0.22257 0.00023 -0.06858 -0.00116 -0.00694 -0.00186 " pathEditMode="relative" ptsTypes="aA">
                                      <p:cBhvr>
                                        <p:cTn id="6" dur="2000" fill="hold"/>
                                        <p:tgtEl>
                                          <p:spTgt spid="358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2917 -0.16111 C -0.16771 -0.10046 -0.10625 -0.03981 -0.06806 -0.01296 C -0.02986 0.01389 -0.01129 -0.00208 4.44444E-6 -4.81481E-6 " pathEditMode="relative" ptsTypes="aaA">
                                      <p:cBhvr>
                                        <p:cTn id="10" dur="2000" fill="hold"/>
                                        <p:tgtEl>
                                          <p:spTgt spid="358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749 -0.27779 C 0.14548 -0.24816 0.10347 -0.21853 0.07222 -0.17223 C 0.04097 -0.12594 0.02048 -0.06297 -7.77778E-6 -5.18519E-6 " pathEditMode="relative" ptsTypes="aaA">
                                      <p:cBhvr>
                                        <p:cTn id="14" dur="2000" fill="hold"/>
                                        <p:tgtEl>
                                          <p:spTgt spid="358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7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2590800" y="1371600"/>
            <a:ext cx="7162800" cy="45720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2895600" y="5562600"/>
            <a:ext cx="6858000" cy="0"/>
          </a:xfrm>
          <a:prstGeom prst="line">
            <a:avLst/>
          </a:prstGeom>
          <a:noFill/>
          <a:ln w="38100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5608" name="WordArt 8"/>
          <p:cNvSpPr>
            <a:spLocks noChangeArrowheads="1" noChangeShapeType="1" noTextEdit="1"/>
          </p:cNvSpPr>
          <p:nvPr/>
        </p:nvSpPr>
        <p:spPr bwMode="auto">
          <a:xfrm>
            <a:off x="4114800" y="2179638"/>
            <a:ext cx="4191000" cy="33829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rgbClr val="000066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H U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2286001" y="762001"/>
            <a:ext cx="2339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vi-VN" altLang="vi-VN" b="1" u="sng"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Bước 1: Kẻ chữ H, U</a:t>
            </a:r>
            <a:endParaRPr lang="en-US" altLang="vi-VN" b="1" u="sng">
              <a:effectLst>
                <a:outerShdw blurRad="38100" dist="38100" dir="2700000" algn="tl">
                  <a:srgbClr val="000000"/>
                </a:outerShdw>
              </a:effectLst>
              <a:latin typeface=".VnTime" pitchFamily="34" charset="0"/>
            </a:endParaRPr>
          </a:p>
        </p:txBody>
      </p:sp>
      <p:sp>
        <p:nvSpPr>
          <p:cNvPr id="53251" name="Line 3"/>
          <p:cNvSpPr>
            <a:spLocks noChangeShapeType="1"/>
          </p:cNvSpPr>
          <p:nvPr/>
        </p:nvSpPr>
        <p:spPr bwMode="auto">
          <a:xfrm flipV="1">
            <a:off x="1905000" y="1524000"/>
            <a:ext cx="114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2057400" y="1143001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altLang="vi-VN" b="1">
                <a:latin typeface="Arial" charset="0"/>
              </a:rPr>
              <a:t>3 ô</a:t>
            </a: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 flipH="1">
            <a:off x="4114800" y="1143001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altLang="vi-VN" b="1">
                <a:latin typeface="Arial" charset="0"/>
              </a:rPr>
              <a:t>3 ô</a:t>
            </a:r>
          </a:p>
        </p:txBody>
      </p:sp>
      <p:sp>
        <p:nvSpPr>
          <p:cNvPr id="53254" name="Line 6"/>
          <p:cNvSpPr>
            <a:spLocks noChangeShapeType="1"/>
          </p:cNvSpPr>
          <p:nvPr/>
        </p:nvSpPr>
        <p:spPr bwMode="auto">
          <a:xfrm flipV="1">
            <a:off x="3962400" y="1524000"/>
            <a:ext cx="114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3255" name="Line 7"/>
          <p:cNvSpPr>
            <a:spLocks noChangeShapeType="1"/>
          </p:cNvSpPr>
          <p:nvPr/>
        </p:nvSpPr>
        <p:spPr bwMode="auto">
          <a:xfrm>
            <a:off x="3187700" y="1600200"/>
            <a:ext cx="0" cy="23622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3256" name="Line 8"/>
          <p:cNvSpPr>
            <a:spLocks noChangeShapeType="1"/>
          </p:cNvSpPr>
          <p:nvPr/>
        </p:nvSpPr>
        <p:spPr bwMode="auto">
          <a:xfrm>
            <a:off x="5257800" y="1600200"/>
            <a:ext cx="0" cy="23622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3200400" y="2667001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altLang="vi-VN" b="1">
                <a:solidFill>
                  <a:srgbClr val="FFFFFF"/>
                </a:solidFill>
                <a:latin typeface="Arial" charset="0"/>
              </a:rPr>
              <a:t>5 ô</a:t>
            </a:r>
          </a:p>
        </p:txBody>
      </p:sp>
      <p:sp>
        <p:nvSpPr>
          <p:cNvPr id="53258" name="Text Box 10"/>
          <p:cNvSpPr txBox="1">
            <a:spLocks noChangeArrowheads="1"/>
          </p:cNvSpPr>
          <p:nvPr/>
        </p:nvSpPr>
        <p:spPr bwMode="auto">
          <a:xfrm>
            <a:off x="5410200" y="2667001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altLang="vi-VN" b="1">
                <a:solidFill>
                  <a:srgbClr val="FFFFFF"/>
                </a:solidFill>
                <a:latin typeface="Arial" charset="0"/>
              </a:rPr>
              <a:t>5 ô</a:t>
            </a:r>
          </a:p>
        </p:txBody>
      </p:sp>
      <p:sp>
        <p:nvSpPr>
          <p:cNvPr id="53259" name="Rectangle 11"/>
          <p:cNvSpPr>
            <a:spLocks noChangeArrowheads="1"/>
          </p:cNvSpPr>
          <p:nvPr/>
        </p:nvSpPr>
        <p:spPr bwMode="auto">
          <a:xfrm>
            <a:off x="7086601" y="762001"/>
            <a:ext cx="2397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vi-VN" altLang="vi-VN" b="1" u="sng"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Bước </a:t>
            </a:r>
            <a:r>
              <a:rPr lang="en-US" altLang="vi-VN" b="1" u="sng"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2</a:t>
            </a:r>
            <a:r>
              <a:rPr lang="vi-VN" altLang="vi-VN" b="1" u="sng"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:</a:t>
            </a:r>
            <a:r>
              <a:rPr lang="vi-VN" altLang="vi-VN" b="1" u="sng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altLang="vi-VN" b="1" u="sng"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C¾t</a:t>
            </a:r>
            <a:r>
              <a:rPr lang="vi-VN" altLang="vi-VN" b="1" u="sng"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 chữ H, U</a:t>
            </a:r>
            <a:endParaRPr lang="en-US" altLang="vi-VN" b="1" u="sng">
              <a:effectLst>
                <a:outerShdw blurRad="38100" dist="38100" dir="2700000" algn="tl">
                  <a:srgbClr val="000000"/>
                </a:outerShdw>
              </a:effectLst>
              <a:latin typeface=".VnTime" pitchFamily="34" charset="0"/>
            </a:endParaRPr>
          </a:p>
        </p:txBody>
      </p:sp>
      <p:grpSp>
        <p:nvGrpSpPr>
          <p:cNvPr id="53260" name="Group 12"/>
          <p:cNvGrpSpPr>
            <a:grpSpLocks/>
          </p:cNvGrpSpPr>
          <p:nvPr/>
        </p:nvGrpSpPr>
        <p:grpSpPr bwMode="auto">
          <a:xfrm>
            <a:off x="7162801" y="1219200"/>
            <a:ext cx="525463" cy="2514600"/>
            <a:chOff x="1152" y="1296"/>
            <a:chExt cx="547" cy="2200"/>
          </a:xfrm>
        </p:grpSpPr>
        <p:grpSp>
          <p:nvGrpSpPr>
            <p:cNvPr id="53261" name="Group 13"/>
            <p:cNvGrpSpPr>
              <a:grpSpLocks/>
            </p:cNvGrpSpPr>
            <p:nvPr/>
          </p:nvGrpSpPr>
          <p:grpSpPr bwMode="auto">
            <a:xfrm>
              <a:off x="1152" y="1296"/>
              <a:ext cx="368" cy="2200"/>
              <a:chOff x="480" y="1248"/>
              <a:chExt cx="368" cy="2200"/>
            </a:xfrm>
          </p:grpSpPr>
          <p:sp>
            <p:nvSpPr>
              <p:cNvPr id="53262" name="Rectangle 14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263" name="Rectangle 15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264" name="Rectangle 16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265" name="Rectangle 17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266" name="Rectangle 18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53267" name="Rectangle 19"/>
            <p:cNvSpPr>
              <a:spLocks noChangeArrowheads="1"/>
            </p:cNvSpPr>
            <p:nvPr/>
          </p:nvSpPr>
          <p:spPr bwMode="auto">
            <a:xfrm>
              <a:off x="1523" y="2174"/>
              <a:ext cx="176" cy="440"/>
            </a:xfrm>
            <a:prstGeom prst="rect">
              <a:avLst/>
            </a:prstGeom>
            <a:solidFill>
              <a:srgbClr val="FDE5A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vi-VN">
                  <a:solidFill>
                    <a:srgbClr val="000000"/>
                  </a:solidFill>
                  <a:latin typeface="Arial" charset="0"/>
                </a:rPr>
                <a:t>  </a:t>
              </a:r>
              <a:endParaRPr lang="vi-VN" altLang="vi-VN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53268" name="Group 20"/>
          <p:cNvGrpSpPr>
            <a:grpSpLocks/>
          </p:cNvGrpSpPr>
          <p:nvPr/>
        </p:nvGrpSpPr>
        <p:grpSpPr bwMode="auto">
          <a:xfrm>
            <a:off x="7518400" y="1219200"/>
            <a:ext cx="215900" cy="2514600"/>
            <a:chOff x="2080" y="1296"/>
            <a:chExt cx="176" cy="2203"/>
          </a:xfrm>
        </p:grpSpPr>
        <p:sp>
          <p:nvSpPr>
            <p:cNvPr id="53269" name="Rectangle 21"/>
            <p:cNvSpPr>
              <a:spLocks noChangeArrowheads="1"/>
            </p:cNvSpPr>
            <p:nvPr/>
          </p:nvSpPr>
          <p:spPr bwMode="auto">
            <a:xfrm>
              <a:off x="2080" y="1728"/>
              <a:ext cx="176" cy="44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270" name="Rectangle 22"/>
            <p:cNvSpPr>
              <a:spLocks noChangeArrowheads="1"/>
            </p:cNvSpPr>
            <p:nvPr/>
          </p:nvSpPr>
          <p:spPr bwMode="auto">
            <a:xfrm>
              <a:off x="2080" y="2618"/>
              <a:ext cx="176" cy="44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271" name="Rectangle 23"/>
            <p:cNvSpPr>
              <a:spLocks noChangeArrowheads="1"/>
            </p:cNvSpPr>
            <p:nvPr/>
          </p:nvSpPr>
          <p:spPr bwMode="auto">
            <a:xfrm>
              <a:off x="2080" y="1296"/>
              <a:ext cx="176" cy="44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272" name="Rectangle 24"/>
            <p:cNvSpPr>
              <a:spLocks noChangeArrowheads="1"/>
            </p:cNvSpPr>
            <p:nvPr/>
          </p:nvSpPr>
          <p:spPr bwMode="auto">
            <a:xfrm>
              <a:off x="2080" y="3059"/>
              <a:ext cx="176" cy="44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53273" name="Group 25"/>
          <p:cNvGrpSpPr>
            <a:grpSpLocks/>
          </p:cNvGrpSpPr>
          <p:nvPr/>
        </p:nvGrpSpPr>
        <p:grpSpPr bwMode="auto">
          <a:xfrm>
            <a:off x="7518400" y="1219200"/>
            <a:ext cx="215900" cy="2514600"/>
            <a:chOff x="2080" y="1296"/>
            <a:chExt cx="176" cy="2203"/>
          </a:xfrm>
        </p:grpSpPr>
        <p:sp>
          <p:nvSpPr>
            <p:cNvPr id="53274" name="Rectangle 26"/>
            <p:cNvSpPr>
              <a:spLocks noChangeArrowheads="1"/>
            </p:cNvSpPr>
            <p:nvPr/>
          </p:nvSpPr>
          <p:spPr bwMode="auto">
            <a:xfrm>
              <a:off x="2080" y="1728"/>
              <a:ext cx="176" cy="440"/>
            </a:xfrm>
            <a:prstGeom prst="rect">
              <a:avLst/>
            </a:prstGeom>
            <a:solidFill>
              <a:srgbClr val="FF99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275" name="Rectangle 27"/>
            <p:cNvSpPr>
              <a:spLocks noChangeArrowheads="1"/>
            </p:cNvSpPr>
            <p:nvPr/>
          </p:nvSpPr>
          <p:spPr bwMode="auto">
            <a:xfrm>
              <a:off x="2080" y="2618"/>
              <a:ext cx="176" cy="440"/>
            </a:xfrm>
            <a:prstGeom prst="rect">
              <a:avLst/>
            </a:prstGeom>
            <a:solidFill>
              <a:srgbClr val="FF99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276" name="Rectangle 28"/>
            <p:cNvSpPr>
              <a:spLocks noChangeArrowheads="1"/>
            </p:cNvSpPr>
            <p:nvPr/>
          </p:nvSpPr>
          <p:spPr bwMode="auto">
            <a:xfrm>
              <a:off x="2080" y="1296"/>
              <a:ext cx="176" cy="440"/>
            </a:xfrm>
            <a:prstGeom prst="rect">
              <a:avLst/>
            </a:prstGeom>
            <a:solidFill>
              <a:srgbClr val="FF99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277" name="Rectangle 29"/>
            <p:cNvSpPr>
              <a:spLocks noChangeArrowheads="1"/>
            </p:cNvSpPr>
            <p:nvPr/>
          </p:nvSpPr>
          <p:spPr bwMode="auto">
            <a:xfrm>
              <a:off x="2080" y="3059"/>
              <a:ext cx="176" cy="440"/>
            </a:xfrm>
            <a:prstGeom prst="rect">
              <a:avLst/>
            </a:prstGeom>
            <a:solidFill>
              <a:srgbClr val="FF99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53278" name="Group 30"/>
          <p:cNvGrpSpPr>
            <a:grpSpLocks/>
          </p:cNvGrpSpPr>
          <p:nvPr/>
        </p:nvGrpSpPr>
        <p:grpSpPr bwMode="auto">
          <a:xfrm>
            <a:off x="7734300" y="863600"/>
            <a:ext cx="76200" cy="3048000"/>
            <a:chOff x="1872" y="1104"/>
            <a:chExt cx="0" cy="2448"/>
          </a:xfrm>
        </p:grpSpPr>
        <p:sp>
          <p:nvSpPr>
            <p:cNvPr id="53279" name="Line 31"/>
            <p:cNvSpPr>
              <a:spLocks noChangeShapeType="1"/>
            </p:cNvSpPr>
            <p:nvPr/>
          </p:nvSpPr>
          <p:spPr bwMode="auto">
            <a:xfrm>
              <a:off x="1872" y="1104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280" name="Line 32"/>
            <p:cNvSpPr>
              <a:spLocks noChangeShapeType="1"/>
            </p:cNvSpPr>
            <p:nvPr/>
          </p:nvSpPr>
          <p:spPr bwMode="auto">
            <a:xfrm>
              <a:off x="1872" y="1488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281" name="Line 33"/>
            <p:cNvSpPr>
              <a:spLocks noChangeShapeType="1"/>
            </p:cNvSpPr>
            <p:nvPr/>
          </p:nvSpPr>
          <p:spPr bwMode="auto">
            <a:xfrm>
              <a:off x="1872" y="1680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282" name="Line 34"/>
            <p:cNvSpPr>
              <a:spLocks noChangeShapeType="1"/>
            </p:cNvSpPr>
            <p:nvPr/>
          </p:nvSpPr>
          <p:spPr bwMode="auto">
            <a:xfrm>
              <a:off x="1872" y="2832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283" name="Line 35"/>
            <p:cNvSpPr>
              <a:spLocks noChangeShapeType="1"/>
            </p:cNvSpPr>
            <p:nvPr/>
          </p:nvSpPr>
          <p:spPr bwMode="auto">
            <a:xfrm>
              <a:off x="1872" y="1872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284" name="Line 36"/>
            <p:cNvSpPr>
              <a:spLocks noChangeShapeType="1"/>
            </p:cNvSpPr>
            <p:nvPr/>
          </p:nvSpPr>
          <p:spPr bwMode="auto">
            <a:xfrm>
              <a:off x="1872" y="2064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285" name="Line 37"/>
            <p:cNvSpPr>
              <a:spLocks noChangeShapeType="1"/>
            </p:cNvSpPr>
            <p:nvPr/>
          </p:nvSpPr>
          <p:spPr bwMode="auto">
            <a:xfrm>
              <a:off x="1872" y="2256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286" name="Line 38"/>
            <p:cNvSpPr>
              <a:spLocks noChangeShapeType="1"/>
            </p:cNvSpPr>
            <p:nvPr/>
          </p:nvSpPr>
          <p:spPr bwMode="auto">
            <a:xfrm>
              <a:off x="1872" y="2448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287" name="Line 39"/>
            <p:cNvSpPr>
              <a:spLocks noChangeShapeType="1"/>
            </p:cNvSpPr>
            <p:nvPr/>
          </p:nvSpPr>
          <p:spPr bwMode="auto">
            <a:xfrm>
              <a:off x="1872" y="2640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288" name="Line 40"/>
            <p:cNvSpPr>
              <a:spLocks noChangeShapeType="1"/>
            </p:cNvSpPr>
            <p:nvPr/>
          </p:nvSpPr>
          <p:spPr bwMode="auto">
            <a:xfrm>
              <a:off x="1872" y="3024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289" name="Line 41"/>
            <p:cNvSpPr>
              <a:spLocks noChangeShapeType="1"/>
            </p:cNvSpPr>
            <p:nvPr/>
          </p:nvSpPr>
          <p:spPr bwMode="auto">
            <a:xfrm>
              <a:off x="1872" y="3216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290" name="Line 42"/>
            <p:cNvSpPr>
              <a:spLocks noChangeShapeType="1"/>
            </p:cNvSpPr>
            <p:nvPr/>
          </p:nvSpPr>
          <p:spPr bwMode="auto">
            <a:xfrm>
              <a:off x="1872" y="3408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291" name="Line 43"/>
            <p:cNvSpPr>
              <a:spLocks noChangeShapeType="1"/>
            </p:cNvSpPr>
            <p:nvPr/>
          </p:nvSpPr>
          <p:spPr bwMode="auto">
            <a:xfrm>
              <a:off x="1872" y="1296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53292" name="Group 44"/>
          <p:cNvGrpSpPr>
            <a:grpSpLocks/>
          </p:cNvGrpSpPr>
          <p:nvPr/>
        </p:nvGrpSpPr>
        <p:grpSpPr bwMode="auto">
          <a:xfrm>
            <a:off x="8534400" y="1219200"/>
            <a:ext cx="533400" cy="2514600"/>
            <a:chOff x="3376" y="1248"/>
            <a:chExt cx="560" cy="2204"/>
          </a:xfrm>
        </p:grpSpPr>
        <p:grpSp>
          <p:nvGrpSpPr>
            <p:cNvPr id="53293" name="Group 45"/>
            <p:cNvGrpSpPr>
              <a:grpSpLocks/>
            </p:cNvGrpSpPr>
            <p:nvPr/>
          </p:nvGrpSpPr>
          <p:grpSpPr bwMode="auto">
            <a:xfrm>
              <a:off x="3376" y="1248"/>
              <a:ext cx="368" cy="2200"/>
              <a:chOff x="480" y="1248"/>
              <a:chExt cx="368" cy="2200"/>
            </a:xfrm>
          </p:grpSpPr>
          <p:sp>
            <p:nvSpPr>
              <p:cNvPr id="53294" name="Rectangle 46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295" name="Rectangle 47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296" name="Rectangle 48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297" name="Rectangle 49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298" name="Rectangle 50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DE5A1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53299" name="Rectangle 51"/>
            <p:cNvSpPr>
              <a:spLocks noChangeArrowheads="1"/>
            </p:cNvSpPr>
            <p:nvPr/>
          </p:nvSpPr>
          <p:spPr bwMode="auto">
            <a:xfrm>
              <a:off x="3744" y="3012"/>
              <a:ext cx="192" cy="440"/>
            </a:xfrm>
            <a:prstGeom prst="rect">
              <a:avLst/>
            </a:prstGeom>
            <a:solidFill>
              <a:srgbClr val="FDE5A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53300" name="Arc 52"/>
          <p:cNvSpPr>
            <a:spLocks/>
          </p:cNvSpPr>
          <p:nvPr/>
        </p:nvSpPr>
        <p:spPr bwMode="auto">
          <a:xfrm rot="16362877" flipH="1">
            <a:off x="8466931" y="3267869"/>
            <a:ext cx="490538" cy="355600"/>
          </a:xfrm>
          <a:custGeom>
            <a:avLst/>
            <a:gdLst>
              <a:gd name="G0" fmla="+- 3171 0 0"/>
              <a:gd name="G1" fmla="+- 21600 0 0"/>
              <a:gd name="G2" fmla="+- 21600 0 0"/>
              <a:gd name="T0" fmla="*/ 0 w 24771"/>
              <a:gd name="T1" fmla="*/ 234 h 25144"/>
              <a:gd name="T2" fmla="*/ 24478 w 24771"/>
              <a:gd name="T3" fmla="*/ 25144 h 25144"/>
              <a:gd name="T4" fmla="*/ 3171 w 24771"/>
              <a:gd name="T5" fmla="*/ 21600 h 25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771" h="25144" fill="none" extrusionOk="0">
                <a:moveTo>
                  <a:pt x="0" y="234"/>
                </a:moveTo>
                <a:cubicBezTo>
                  <a:pt x="1049" y="78"/>
                  <a:pt x="2109" y="-1"/>
                  <a:pt x="3171" y="0"/>
                </a:cubicBezTo>
                <a:cubicBezTo>
                  <a:pt x="15100" y="0"/>
                  <a:pt x="24771" y="9670"/>
                  <a:pt x="24771" y="21600"/>
                </a:cubicBezTo>
                <a:cubicBezTo>
                  <a:pt x="24771" y="22787"/>
                  <a:pt x="24673" y="23972"/>
                  <a:pt x="24478" y="25144"/>
                </a:cubicBezTo>
              </a:path>
              <a:path w="24771" h="25144" stroke="0" extrusionOk="0">
                <a:moveTo>
                  <a:pt x="0" y="234"/>
                </a:moveTo>
                <a:cubicBezTo>
                  <a:pt x="1049" y="78"/>
                  <a:pt x="2109" y="-1"/>
                  <a:pt x="3171" y="0"/>
                </a:cubicBezTo>
                <a:cubicBezTo>
                  <a:pt x="15100" y="0"/>
                  <a:pt x="24771" y="9670"/>
                  <a:pt x="24771" y="21600"/>
                </a:cubicBezTo>
                <a:cubicBezTo>
                  <a:pt x="24771" y="22787"/>
                  <a:pt x="24673" y="23972"/>
                  <a:pt x="24478" y="25144"/>
                </a:cubicBezTo>
                <a:lnTo>
                  <a:pt x="3171" y="2160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grpSp>
        <p:nvGrpSpPr>
          <p:cNvPr id="53301" name="Group 53"/>
          <p:cNvGrpSpPr>
            <a:grpSpLocks/>
          </p:cNvGrpSpPr>
          <p:nvPr/>
        </p:nvGrpSpPr>
        <p:grpSpPr bwMode="auto">
          <a:xfrm>
            <a:off x="8877300" y="1219200"/>
            <a:ext cx="203200" cy="1993900"/>
            <a:chOff x="3744" y="1296"/>
            <a:chExt cx="192" cy="1760"/>
          </a:xfrm>
        </p:grpSpPr>
        <p:sp>
          <p:nvSpPr>
            <p:cNvPr id="53302" name="Rectangle 54"/>
            <p:cNvSpPr>
              <a:spLocks noChangeArrowheads="1"/>
            </p:cNvSpPr>
            <p:nvPr/>
          </p:nvSpPr>
          <p:spPr bwMode="auto">
            <a:xfrm>
              <a:off x="3744" y="1296"/>
              <a:ext cx="192" cy="440"/>
            </a:xfrm>
            <a:prstGeom prst="rect">
              <a:avLst/>
            </a:prstGeom>
            <a:solidFill>
              <a:srgbClr val="FF99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03" name="Rectangle 55"/>
            <p:cNvSpPr>
              <a:spLocks noChangeArrowheads="1"/>
            </p:cNvSpPr>
            <p:nvPr/>
          </p:nvSpPr>
          <p:spPr bwMode="auto">
            <a:xfrm>
              <a:off x="3744" y="2616"/>
              <a:ext cx="192" cy="440"/>
            </a:xfrm>
            <a:prstGeom prst="rect">
              <a:avLst/>
            </a:prstGeom>
            <a:solidFill>
              <a:srgbClr val="FF99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04" name="Rectangle 56"/>
            <p:cNvSpPr>
              <a:spLocks noChangeArrowheads="1"/>
            </p:cNvSpPr>
            <p:nvPr/>
          </p:nvSpPr>
          <p:spPr bwMode="auto">
            <a:xfrm>
              <a:off x="3744" y="2176"/>
              <a:ext cx="192" cy="440"/>
            </a:xfrm>
            <a:prstGeom prst="rect">
              <a:avLst/>
            </a:prstGeom>
            <a:solidFill>
              <a:srgbClr val="FF99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05" name="Rectangle 57"/>
            <p:cNvSpPr>
              <a:spLocks noChangeArrowheads="1"/>
            </p:cNvSpPr>
            <p:nvPr/>
          </p:nvSpPr>
          <p:spPr bwMode="auto">
            <a:xfrm>
              <a:off x="3744" y="1736"/>
              <a:ext cx="192" cy="440"/>
            </a:xfrm>
            <a:prstGeom prst="rect">
              <a:avLst/>
            </a:prstGeom>
            <a:solidFill>
              <a:srgbClr val="FF99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53306" name="Group 58"/>
          <p:cNvGrpSpPr>
            <a:grpSpLocks/>
          </p:cNvGrpSpPr>
          <p:nvPr/>
        </p:nvGrpSpPr>
        <p:grpSpPr bwMode="auto">
          <a:xfrm>
            <a:off x="5486400" y="4495800"/>
            <a:ext cx="1143000" cy="2286000"/>
            <a:chOff x="1104" y="1152"/>
            <a:chExt cx="1104" cy="2208"/>
          </a:xfrm>
        </p:grpSpPr>
        <p:sp>
          <p:nvSpPr>
            <p:cNvPr id="53307" name="Rectangle 59"/>
            <p:cNvSpPr>
              <a:spLocks noChangeArrowheads="1"/>
            </p:cNvSpPr>
            <p:nvPr/>
          </p:nvSpPr>
          <p:spPr bwMode="auto">
            <a:xfrm>
              <a:off x="1104" y="1152"/>
              <a:ext cx="384" cy="220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08" name="Rectangle 60"/>
            <p:cNvSpPr>
              <a:spLocks noChangeArrowheads="1"/>
            </p:cNvSpPr>
            <p:nvPr/>
          </p:nvSpPr>
          <p:spPr bwMode="auto">
            <a:xfrm>
              <a:off x="1824" y="1152"/>
              <a:ext cx="384" cy="220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09" name="Rectangle 61"/>
            <p:cNvSpPr>
              <a:spLocks noChangeArrowheads="1"/>
            </p:cNvSpPr>
            <p:nvPr/>
          </p:nvSpPr>
          <p:spPr bwMode="auto">
            <a:xfrm>
              <a:off x="1344" y="2016"/>
              <a:ext cx="672" cy="48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53310" name="Group 62"/>
          <p:cNvGrpSpPr>
            <a:grpSpLocks/>
          </p:cNvGrpSpPr>
          <p:nvPr/>
        </p:nvGrpSpPr>
        <p:grpSpPr bwMode="auto">
          <a:xfrm>
            <a:off x="7581900" y="4495800"/>
            <a:ext cx="1143000" cy="2286000"/>
            <a:chOff x="3168" y="1152"/>
            <a:chExt cx="1104" cy="2208"/>
          </a:xfrm>
        </p:grpSpPr>
        <p:sp>
          <p:nvSpPr>
            <p:cNvPr id="53311" name="Arc 63"/>
            <p:cNvSpPr>
              <a:spLocks/>
            </p:cNvSpPr>
            <p:nvPr/>
          </p:nvSpPr>
          <p:spPr bwMode="auto">
            <a:xfrm flipH="1" flipV="1">
              <a:off x="3168" y="2928"/>
              <a:ext cx="384" cy="43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0000"/>
            </a:solidFill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12" name="Arc 64"/>
            <p:cNvSpPr>
              <a:spLocks/>
            </p:cNvSpPr>
            <p:nvPr/>
          </p:nvSpPr>
          <p:spPr bwMode="auto">
            <a:xfrm flipV="1">
              <a:off x="3888" y="2880"/>
              <a:ext cx="384" cy="48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CC66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13" name="Rectangle 65"/>
            <p:cNvSpPr>
              <a:spLocks noChangeArrowheads="1"/>
            </p:cNvSpPr>
            <p:nvPr/>
          </p:nvSpPr>
          <p:spPr bwMode="auto">
            <a:xfrm>
              <a:off x="3168" y="1152"/>
              <a:ext cx="384" cy="177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14" name="Rectangle 66"/>
            <p:cNvSpPr>
              <a:spLocks noChangeArrowheads="1"/>
            </p:cNvSpPr>
            <p:nvPr/>
          </p:nvSpPr>
          <p:spPr bwMode="auto">
            <a:xfrm>
              <a:off x="3888" y="1152"/>
              <a:ext cx="384" cy="177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CC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15" name="Rectangle 67"/>
            <p:cNvSpPr>
              <a:spLocks noChangeArrowheads="1"/>
            </p:cNvSpPr>
            <p:nvPr/>
          </p:nvSpPr>
          <p:spPr bwMode="auto">
            <a:xfrm>
              <a:off x="3456" y="2832"/>
              <a:ext cx="528" cy="52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53316" name="Rectangle 68"/>
          <p:cNvSpPr>
            <a:spLocks noChangeArrowheads="1"/>
          </p:cNvSpPr>
          <p:nvPr/>
        </p:nvSpPr>
        <p:spPr bwMode="auto">
          <a:xfrm>
            <a:off x="6019801" y="4052888"/>
            <a:ext cx="24415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vi-VN" altLang="vi-VN" b="1" u="sng"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Bước </a:t>
            </a:r>
            <a:r>
              <a:rPr lang="en-US" altLang="vi-VN" b="1" u="sng"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3</a:t>
            </a:r>
            <a:r>
              <a:rPr lang="vi-VN" altLang="vi-VN" b="1" u="sng"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: </a:t>
            </a:r>
            <a:r>
              <a:rPr lang="en-US" altLang="vi-VN" b="1" u="sng"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D¸n</a:t>
            </a:r>
            <a:r>
              <a:rPr lang="vi-VN" altLang="vi-VN" b="1" u="sng"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 chữ H, U</a:t>
            </a:r>
            <a:endParaRPr lang="en-US" altLang="vi-VN" b="1" u="sng">
              <a:effectLst>
                <a:outerShdw blurRad="38100" dist="38100" dir="2700000" algn="tl">
                  <a:srgbClr val="000000"/>
                </a:outerShdw>
              </a:effectLst>
              <a:latin typeface=".VnTime" pitchFamily="34" charset="0"/>
            </a:endParaRPr>
          </a:p>
        </p:txBody>
      </p:sp>
      <p:sp>
        <p:nvSpPr>
          <p:cNvPr id="53317" name="Text Box 69"/>
          <p:cNvSpPr txBox="1">
            <a:spLocks noChangeArrowheads="1"/>
          </p:cNvSpPr>
          <p:nvPr/>
        </p:nvSpPr>
        <p:spPr bwMode="auto">
          <a:xfrm>
            <a:off x="3962400" y="152400"/>
            <a:ext cx="6477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200" b="1">
                <a:latin typeface=".VnTimeH" pitchFamily="34" charset="0"/>
              </a:rPr>
              <a:t>C¾t, d¸n ch÷ h, u</a:t>
            </a:r>
          </a:p>
        </p:txBody>
      </p:sp>
      <p:grpSp>
        <p:nvGrpSpPr>
          <p:cNvPr id="53318" name="Group 70"/>
          <p:cNvGrpSpPr>
            <a:grpSpLocks/>
          </p:cNvGrpSpPr>
          <p:nvPr/>
        </p:nvGrpSpPr>
        <p:grpSpPr bwMode="auto">
          <a:xfrm>
            <a:off x="1905000" y="1676400"/>
            <a:ext cx="1143000" cy="2286000"/>
            <a:chOff x="480" y="1248"/>
            <a:chExt cx="1097" cy="2200"/>
          </a:xfrm>
        </p:grpSpPr>
        <p:grpSp>
          <p:nvGrpSpPr>
            <p:cNvPr id="53319" name="Group 71"/>
            <p:cNvGrpSpPr>
              <a:grpSpLocks/>
            </p:cNvGrpSpPr>
            <p:nvPr/>
          </p:nvGrpSpPr>
          <p:grpSpPr bwMode="auto">
            <a:xfrm>
              <a:off x="480" y="1248"/>
              <a:ext cx="368" cy="2200"/>
              <a:chOff x="480" y="1248"/>
              <a:chExt cx="368" cy="2200"/>
            </a:xfrm>
          </p:grpSpPr>
          <p:sp>
            <p:nvSpPr>
              <p:cNvPr id="53320" name="Rectangle 72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321" name="Rectangle 73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322" name="Rectangle 74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323" name="Rectangle 75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vi-VN">
                  <a:solidFill>
                    <a:srgbClr val="000000"/>
                  </a:solidFill>
                </a:endParaRPr>
              </a:p>
            </p:txBody>
          </p:sp>
          <p:sp>
            <p:nvSpPr>
              <p:cNvPr id="53324" name="Rectangle 76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53325" name="Group 77"/>
            <p:cNvGrpSpPr>
              <a:grpSpLocks/>
            </p:cNvGrpSpPr>
            <p:nvPr/>
          </p:nvGrpSpPr>
          <p:grpSpPr bwMode="auto">
            <a:xfrm>
              <a:off x="1209" y="1248"/>
              <a:ext cx="368" cy="2200"/>
              <a:chOff x="480" y="1248"/>
              <a:chExt cx="368" cy="2200"/>
            </a:xfrm>
          </p:grpSpPr>
          <p:sp>
            <p:nvSpPr>
              <p:cNvPr id="53326" name="Rectangle 78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327" name="Rectangle 79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328" name="Rectangle 80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329" name="Rectangle 81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330" name="Rectangle 82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53331" name="Group 83"/>
            <p:cNvGrpSpPr>
              <a:grpSpLocks/>
            </p:cNvGrpSpPr>
            <p:nvPr/>
          </p:nvGrpSpPr>
          <p:grpSpPr bwMode="auto">
            <a:xfrm>
              <a:off x="843" y="1248"/>
              <a:ext cx="368" cy="2200"/>
              <a:chOff x="480" y="1248"/>
              <a:chExt cx="368" cy="2200"/>
            </a:xfrm>
          </p:grpSpPr>
          <p:sp>
            <p:nvSpPr>
              <p:cNvPr id="53332" name="Rectangle 84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333" name="Rectangle 85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334" name="Rectangle 86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335" name="Rectangle 87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vi-VN">
                  <a:solidFill>
                    <a:srgbClr val="000000"/>
                  </a:solidFill>
                </a:endParaRPr>
              </a:p>
            </p:txBody>
          </p:sp>
          <p:sp>
            <p:nvSpPr>
              <p:cNvPr id="53336" name="Rectangle 88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53337" name="Group 89"/>
          <p:cNvGrpSpPr>
            <a:grpSpLocks/>
          </p:cNvGrpSpPr>
          <p:nvPr/>
        </p:nvGrpSpPr>
        <p:grpSpPr bwMode="auto">
          <a:xfrm>
            <a:off x="3886200" y="1676400"/>
            <a:ext cx="1219200" cy="2286000"/>
            <a:chOff x="480" y="1248"/>
            <a:chExt cx="1097" cy="2200"/>
          </a:xfrm>
        </p:grpSpPr>
        <p:grpSp>
          <p:nvGrpSpPr>
            <p:cNvPr id="53338" name="Group 90"/>
            <p:cNvGrpSpPr>
              <a:grpSpLocks/>
            </p:cNvGrpSpPr>
            <p:nvPr/>
          </p:nvGrpSpPr>
          <p:grpSpPr bwMode="auto">
            <a:xfrm>
              <a:off x="480" y="1248"/>
              <a:ext cx="368" cy="2200"/>
              <a:chOff x="480" y="1248"/>
              <a:chExt cx="368" cy="2200"/>
            </a:xfrm>
          </p:grpSpPr>
          <p:sp>
            <p:nvSpPr>
              <p:cNvPr id="53339" name="Rectangle 91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340" name="Rectangle 92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341" name="Rectangle 93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342" name="Rectangle 94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vi-VN">
                  <a:solidFill>
                    <a:srgbClr val="000000"/>
                  </a:solidFill>
                </a:endParaRPr>
              </a:p>
            </p:txBody>
          </p:sp>
          <p:sp>
            <p:nvSpPr>
              <p:cNvPr id="53343" name="Rectangle 95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53344" name="Group 96"/>
            <p:cNvGrpSpPr>
              <a:grpSpLocks/>
            </p:cNvGrpSpPr>
            <p:nvPr/>
          </p:nvGrpSpPr>
          <p:grpSpPr bwMode="auto">
            <a:xfrm>
              <a:off x="1209" y="1248"/>
              <a:ext cx="368" cy="2200"/>
              <a:chOff x="480" y="1248"/>
              <a:chExt cx="368" cy="2200"/>
            </a:xfrm>
          </p:grpSpPr>
          <p:sp>
            <p:nvSpPr>
              <p:cNvPr id="53345" name="Rectangle 97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346" name="Rectangle 98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347" name="Rectangle 99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348" name="Rectangle 100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349" name="Rectangle 101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53350" name="Group 102"/>
            <p:cNvGrpSpPr>
              <a:grpSpLocks/>
            </p:cNvGrpSpPr>
            <p:nvPr/>
          </p:nvGrpSpPr>
          <p:grpSpPr bwMode="auto">
            <a:xfrm>
              <a:off x="843" y="1248"/>
              <a:ext cx="368" cy="2200"/>
              <a:chOff x="480" y="1248"/>
              <a:chExt cx="368" cy="2200"/>
            </a:xfrm>
          </p:grpSpPr>
          <p:sp>
            <p:nvSpPr>
              <p:cNvPr id="53351" name="Rectangle 103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352" name="Rectangle 104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353" name="Rectangle 105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354" name="Rectangle 106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vi-VN">
                  <a:solidFill>
                    <a:srgbClr val="000000"/>
                  </a:solidFill>
                </a:endParaRPr>
              </a:p>
            </p:txBody>
          </p:sp>
          <p:sp>
            <p:nvSpPr>
              <p:cNvPr id="53355" name="Rectangle 107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53356" name="Group 108"/>
          <p:cNvGrpSpPr>
            <a:grpSpLocks/>
          </p:cNvGrpSpPr>
          <p:nvPr/>
        </p:nvGrpSpPr>
        <p:grpSpPr bwMode="auto">
          <a:xfrm>
            <a:off x="1905000" y="1676400"/>
            <a:ext cx="1143000" cy="2286000"/>
            <a:chOff x="453" y="1120"/>
            <a:chExt cx="1152" cy="2260"/>
          </a:xfrm>
        </p:grpSpPr>
        <p:sp>
          <p:nvSpPr>
            <p:cNvPr id="53357" name="Oval 109"/>
            <p:cNvSpPr>
              <a:spLocks noChangeArrowheads="1"/>
            </p:cNvSpPr>
            <p:nvPr/>
          </p:nvSpPr>
          <p:spPr bwMode="auto">
            <a:xfrm>
              <a:off x="1552" y="1126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58" name="Oval 110"/>
            <p:cNvSpPr>
              <a:spLocks noChangeArrowheads="1"/>
            </p:cNvSpPr>
            <p:nvPr/>
          </p:nvSpPr>
          <p:spPr bwMode="auto">
            <a:xfrm>
              <a:off x="459" y="112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59" name="Oval 111"/>
            <p:cNvSpPr>
              <a:spLocks noChangeArrowheads="1"/>
            </p:cNvSpPr>
            <p:nvPr/>
          </p:nvSpPr>
          <p:spPr bwMode="auto">
            <a:xfrm>
              <a:off x="453" y="3332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60" name="Oval 112"/>
            <p:cNvSpPr>
              <a:spLocks noChangeArrowheads="1"/>
            </p:cNvSpPr>
            <p:nvPr/>
          </p:nvSpPr>
          <p:spPr bwMode="auto">
            <a:xfrm>
              <a:off x="1557" y="332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61" name="Oval 113"/>
            <p:cNvSpPr>
              <a:spLocks noChangeArrowheads="1"/>
            </p:cNvSpPr>
            <p:nvPr/>
          </p:nvSpPr>
          <p:spPr bwMode="auto">
            <a:xfrm>
              <a:off x="816" y="1135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62" name="Oval 114"/>
            <p:cNvSpPr>
              <a:spLocks noChangeArrowheads="1"/>
            </p:cNvSpPr>
            <p:nvPr/>
          </p:nvSpPr>
          <p:spPr bwMode="auto">
            <a:xfrm>
              <a:off x="1200" y="1132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vi-VN" sz="4000"/>
            </a:p>
          </p:txBody>
        </p:sp>
        <p:sp>
          <p:nvSpPr>
            <p:cNvPr id="53363" name="Oval 115"/>
            <p:cNvSpPr>
              <a:spLocks noChangeArrowheads="1"/>
            </p:cNvSpPr>
            <p:nvPr/>
          </p:nvSpPr>
          <p:spPr bwMode="auto">
            <a:xfrm>
              <a:off x="816" y="3326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64" name="Oval 116"/>
            <p:cNvSpPr>
              <a:spLocks noChangeArrowheads="1"/>
            </p:cNvSpPr>
            <p:nvPr/>
          </p:nvSpPr>
          <p:spPr bwMode="auto">
            <a:xfrm>
              <a:off x="1191" y="3323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65" name="Oval 117"/>
            <p:cNvSpPr>
              <a:spLocks noChangeArrowheads="1"/>
            </p:cNvSpPr>
            <p:nvPr/>
          </p:nvSpPr>
          <p:spPr bwMode="auto">
            <a:xfrm>
              <a:off x="816" y="200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66" name="Oval 118"/>
            <p:cNvSpPr>
              <a:spLocks noChangeArrowheads="1"/>
            </p:cNvSpPr>
            <p:nvPr/>
          </p:nvSpPr>
          <p:spPr bwMode="auto">
            <a:xfrm>
              <a:off x="1176" y="1992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67" name="Oval 119"/>
            <p:cNvSpPr>
              <a:spLocks noChangeArrowheads="1"/>
            </p:cNvSpPr>
            <p:nvPr/>
          </p:nvSpPr>
          <p:spPr bwMode="auto">
            <a:xfrm>
              <a:off x="816" y="2448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68" name="Oval 120"/>
            <p:cNvSpPr>
              <a:spLocks noChangeArrowheads="1"/>
            </p:cNvSpPr>
            <p:nvPr/>
          </p:nvSpPr>
          <p:spPr bwMode="auto">
            <a:xfrm>
              <a:off x="1184" y="2448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53369" name="Group 121"/>
          <p:cNvGrpSpPr>
            <a:grpSpLocks/>
          </p:cNvGrpSpPr>
          <p:nvPr/>
        </p:nvGrpSpPr>
        <p:grpSpPr bwMode="auto">
          <a:xfrm>
            <a:off x="1905000" y="1676400"/>
            <a:ext cx="1143000" cy="2286000"/>
            <a:chOff x="480" y="1152"/>
            <a:chExt cx="1120" cy="2208"/>
          </a:xfrm>
        </p:grpSpPr>
        <p:sp>
          <p:nvSpPr>
            <p:cNvPr id="53370" name="Line 122"/>
            <p:cNvSpPr>
              <a:spLocks noChangeShapeType="1"/>
            </p:cNvSpPr>
            <p:nvPr/>
          </p:nvSpPr>
          <p:spPr bwMode="auto">
            <a:xfrm>
              <a:off x="480" y="1152"/>
              <a:ext cx="0" cy="220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71" name="Line 123"/>
            <p:cNvSpPr>
              <a:spLocks noChangeShapeType="1"/>
            </p:cNvSpPr>
            <p:nvPr/>
          </p:nvSpPr>
          <p:spPr bwMode="auto">
            <a:xfrm>
              <a:off x="480" y="3360"/>
              <a:ext cx="38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72" name="Line 124"/>
            <p:cNvSpPr>
              <a:spLocks noChangeShapeType="1"/>
            </p:cNvSpPr>
            <p:nvPr/>
          </p:nvSpPr>
          <p:spPr bwMode="auto">
            <a:xfrm>
              <a:off x="1600" y="1152"/>
              <a:ext cx="0" cy="220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73" name="Line 125"/>
            <p:cNvSpPr>
              <a:spLocks noChangeShapeType="1"/>
            </p:cNvSpPr>
            <p:nvPr/>
          </p:nvSpPr>
          <p:spPr bwMode="auto">
            <a:xfrm>
              <a:off x="1216" y="3360"/>
              <a:ext cx="38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74" name="Line 126"/>
            <p:cNvSpPr>
              <a:spLocks noChangeShapeType="1"/>
            </p:cNvSpPr>
            <p:nvPr/>
          </p:nvSpPr>
          <p:spPr bwMode="auto">
            <a:xfrm>
              <a:off x="1216" y="1152"/>
              <a:ext cx="38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75" name="Line 127"/>
            <p:cNvSpPr>
              <a:spLocks noChangeShapeType="1"/>
            </p:cNvSpPr>
            <p:nvPr/>
          </p:nvSpPr>
          <p:spPr bwMode="auto">
            <a:xfrm>
              <a:off x="496" y="1152"/>
              <a:ext cx="38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76" name="Line 128"/>
            <p:cNvSpPr>
              <a:spLocks noChangeShapeType="1"/>
            </p:cNvSpPr>
            <p:nvPr/>
          </p:nvSpPr>
          <p:spPr bwMode="auto">
            <a:xfrm>
              <a:off x="856" y="1152"/>
              <a:ext cx="0" cy="86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77" name="Line 129"/>
            <p:cNvSpPr>
              <a:spLocks noChangeShapeType="1"/>
            </p:cNvSpPr>
            <p:nvPr/>
          </p:nvSpPr>
          <p:spPr bwMode="auto">
            <a:xfrm>
              <a:off x="1224" y="2496"/>
              <a:ext cx="0" cy="86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78" name="Line 130"/>
            <p:cNvSpPr>
              <a:spLocks noChangeShapeType="1"/>
            </p:cNvSpPr>
            <p:nvPr/>
          </p:nvSpPr>
          <p:spPr bwMode="auto">
            <a:xfrm>
              <a:off x="856" y="2496"/>
              <a:ext cx="0" cy="86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79" name="Line 131"/>
            <p:cNvSpPr>
              <a:spLocks noChangeShapeType="1"/>
            </p:cNvSpPr>
            <p:nvPr/>
          </p:nvSpPr>
          <p:spPr bwMode="auto">
            <a:xfrm>
              <a:off x="1224" y="1152"/>
              <a:ext cx="0" cy="86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80" name="Line 132"/>
            <p:cNvSpPr>
              <a:spLocks noChangeShapeType="1"/>
            </p:cNvSpPr>
            <p:nvPr/>
          </p:nvSpPr>
          <p:spPr bwMode="auto">
            <a:xfrm>
              <a:off x="832" y="2472"/>
              <a:ext cx="38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81" name="Line 133"/>
            <p:cNvSpPr>
              <a:spLocks noChangeShapeType="1"/>
            </p:cNvSpPr>
            <p:nvPr/>
          </p:nvSpPr>
          <p:spPr bwMode="auto">
            <a:xfrm>
              <a:off x="832" y="2016"/>
              <a:ext cx="38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53382" name="Group 134"/>
          <p:cNvGrpSpPr>
            <a:grpSpLocks/>
          </p:cNvGrpSpPr>
          <p:nvPr/>
        </p:nvGrpSpPr>
        <p:grpSpPr bwMode="auto">
          <a:xfrm>
            <a:off x="3911600" y="1676400"/>
            <a:ext cx="1206500" cy="2286000"/>
            <a:chOff x="2248" y="1144"/>
            <a:chExt cx="1104" cy="2216"/>
          </a:xfrm>
        </p:grpSpPr>
        <p:sp>
          <p:nvSpPr>
            <p:cNvPr id="53383" name="Line 135"/>
            <p:cNvSpPr>
              <a:spLocks noChangeShapeType="1"/>
            </p:cNvSpPr>
            <p:nvPr/>
          </p:nvSpPr>
          <p:spPr bwMode="auto">
            <a:xfrm>
              <a:off x="3352" y="1152"/>
              <a:ext cx="0" cy="220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84" name="Line 136"/>
            <p:cNvSpPr>
              <a:spLocks noChangeShapeType="1"/>
            </p:cNvSpPr>
            <p:nvPr/>
          </p:nvSpPr>
          <p:spPr bwMode="auto">
            <a:xfrm flipV="1">
              <a:off x="3000" y="1152"/>
              <a:ext cx="33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85" name="Line 137"/>
            <p:cNvSpPr>
              <a:spLocks noChangeShapeType="1"/>
            </p:cNvSpPr>
            <p:nvPr/>
          </p:nvSpPr>
          <p:spPr bwMode="auto">
            <a:xfrm flipV="1">
              <a:off x="2272" y="1144"/>
              <a:ext cx="33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86" name="Line 138"/>
            <p:cNvSpPr>
              <a:spLocks noChangeShapeType="1"/>
            </p:cNvSpPr>
            <p:nvPr/>
          </p:nvSpPr>
          <p:spPr bwMode="auto">
            <a:xfrm flipV="1">
              <a:off x="2640" y="2928"/>
              <a:ext cx="33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87" name="Line 139"/>
            <p:cNvSpPr>
              <a:spLocks noChangeShapeType="1"/>
            </p:cNvSpPr>
            <p:nvPr/>
          </p:nvSpPr>
          <p:spPr bwMode="auto">
            <a:xfrm>
              <a:off x="2256" y="1152"/>
              <a:ext cx="0" cy="220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88" name="Line 140"/>
            <p:cNvSpPr>
              <a:spLocks noChangeShapeType="1"/>
            </p:cNvSpPr>
            <p:nvPr/>
          </p:nvSpPr>
          <p:spPr bwMode="auto">
            <a:xfrm>
              <a:off x="2984" y="1152"/>
              <a:ext cx="0" cy="177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89" name="Line 141"/>
            <p:cNvSpPr>
              <a:spLocks noChangeShapeType="1"/>
            </p:cNvSpPr>
            <p:nvPr/>
          </p:nvSpPr>
          <p:spPr bwMode="auto">
            <a:xfrm>
              <a:off x="2616" y="1152"/>
              <a:ext cx="0" cy="177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90" name="Line 142"/>
            <p:cNvSpPr>
              <a:spLocks noChangeShapeType="1"/>
            </p:cNvSpPr>
            <p:nvPr/>
          </p:nvSpPr>
          <p:spPr bwMode="auto">
            <a:xfrm>
              <a:off x="2248" y="3360"/>
              <a:ext cx="110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53391" name="Group 143"/>
          <p:cNvGrpSpPr>
            <a:grpSpLocks/>
          </p:cNvGrpSpPr>
          <p:nvPr/>
        </p:nvGrpSpPr>
        <p:grpSpPr bwMode="auto">
          <a:xfrm>
            <a:off x="3886200" y="1676400"/>
            <a:ext cx="1219200" cy="2286000"/>
            <a:chOff x="1776" y="1872"/>
            <a:chExt cx="1144" cy="2256"/>
          </a:xfrm>
        </p:grpSpPr>
        <p:sp>
          <p:nvSpPr>
            <p:cNvPr id="53392" name="Oval 144"/>
            <p:cNvSpPr>
              <a:spLocks noChangeArrowheads="1"/>
            </p:cNvSpPr>
            <p:nvPr/>
          </p:nvSpPr>
          <p:spPr bwMode="auto">
            <a:xfrm>
              <a:off x="1776" y="1872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93" name="Oval 145"/>
            <p:cNvSpPr>
              <a:spLocks noChangeArrowheads="1"/>
            </p:cNvSpPr>
            <p:nvPr/>
          </p:nvSpPr>
          <p:spPr bwMode="auto">
            <a:xfrm>
              <a:off x="2872" y="1888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94" name="Oval 146"/>
            <p:cNvSpPr>
              <a:spLocks noChangeArrowheads="1"/>
            </p:cNvSpPr>
            <p:nvPr/>
          </p:nvSpPr>
          <p:spPr bwMode="auto">
            <a:xfrm>
              <a:off x="1776" y="408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95" name="Oval 147"/>
            <p:cNvSpPr>
              <a:spLocks noChangeArrowheads="1"/>
            </p:cNvSpPr>
            <p:nvPr/>
          </p:nvSpPr>
          <p:spPr bwMode="auto">
            <a:xfrm>
              <a:off x="2864" y="408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96" name="Oval 148"/>
            <p:cNvSpPr>
              <a:spLocks noChangeArrowheads="1"/>
            </p:cNvSpPr>
            <p:nvPr/>
          </p:nvSpPr>
          <p:spPr bwMode="auto">
            <a:xfrm>
              <a:off x="2136" y="364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97" name="Oval 149"/>
            <p:cNvSpPr>
              <a:spLocks noChangeArrowheads="1"/>
            </p:cNvSpPr>
            <p:nvPr/>
          </p:nvSpPr>
          <p:spPr bwMode="auto">
            <a:xfrm>
              <a:off x="2136" y="188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98" name="Oval 150"/>
            <p:cNvSpPr>
              <a:spLocks noChangeArrowheads="1"/>
            </p:cNvSpPr>
            <p:nvPr/>
          </p:nvSpPr>
          <p:spPr bwMode="auto">
            <a:xfrm>
              <a:off x="2504" y="188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99" name="Oval 151"/>
            <p:cNvSpPr>
              <a:spLocks noChangeArrowheads="1"/>
            </p:cNvSpPr>
            <p:nvPr/>
          </p:nvSpPr>
          <p:spPr bwMode="auto">
            <a:xfrm>
              <a:off x="2504" y="364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53400" name="Group 152"/>
          <p:cNvGrpSpPr>
            <a:grpSpLocks/>
          </p:cNvGrpSpPr>
          <p:nvPr/>
        </p:nvGrpSpPr>
        <p:grpSpPr bwMode="auto">
          <a:xfrm>
            <a:off x="2768600" y="4267200"/>
            <a:ext cx="1219200" cy="2286000"/>
            <a:chOff x="480" y="1248"/>
            <a:chExt cx="1097" cy="2200"/>
          </a:xfrm>
        </p:grpSpPr>
        <p:grpSp>
          <p:nvGrpSpPr>
            <p:cNvPr id="53401" name="Group 153"/>
            <p:cNvGrpSpPr>
              <a:grpSpLocks/>
            </p:cNvGrpSpPr>
            <p:nvPr/>
          </p:nvGrpSpPr>
          <p:grpSpPr bwMode="auto">
            <a:xfrm>
              <a:off x="480" y="1248"/>
              <a:ext cx="368" cy="2200"/>
              <a:chOff x="480" y="1248"/>
              <a:chExt cx="368" cy="2200"/>
            </a:xfrm>
          </p:grpSpPr>
          <p:sp>
            <p:nvSpPr>
              <p:cNvPr id="53402" name="Rectangle 154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403" name="Rectangle 155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404" name="Rectangle 156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405" name="Rectangle 157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vi-VN">
                  <a:solidFill>
                    <a:srgbClr val="000000"/>
                  </a:solidFill>
                </a:endParaRPr>
              </a:p>
            </p:txBody>
          </p:sp>
          <p:sp>
            <p:nvSpPr>
              <p:cNvPr id="53406" name="Rectangle 158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53407" name="Group 159"/>
            <p:cNvGrpSpPr>
              <a:grpSpLocks/>
            </p:cNvGrpSpPr>
            <p:nvPr/>
          </p:nvGrpSpPr>
          <p:grpSpPr bwMode="auto">
            <a:xfrm>
              <a:off x="1209" y="1248"/>
              <a:ext cx="368" cy="2200"/>
              <a:chOff x="480" y="1248"/>
              <a:chExt cx="368" cy="2200"/>
            </a:xfrm>
          </p:grpSpPr>
          <p:sp>
            <p:nvSpPr>
              <p:cNvPr id="53408" name="Rectangle 160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409" name="Rectangle 161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410" name="Rectangle 162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411" name="Rectangle 163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412" name="Rectangle 164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53413" name="Group 165"/>
            <p:cNvGrpSpPr>
              <a:grpSpLocks/>
            </p:cNvGrpSpPr>
            <p:nvPr/>
          </p:nvGrpSpPr>
          <p:grpSpPr bwMode="auto">
            <a:xfrm>
              <a:off x="843" y="1248"/>
              <a:ext cx="368" cy="2200"/>
              <a:chOff x="480" y="1248"/>
              <a:chExt cx="368" cy="2200"/>
            </a:xfrm>
          </p:grpSpPr>
          <p:sp>
            <p:nvSpPr>
              <p:cNvPr id="53414" name="Rectangle 166"/>
              <p:cNvSpPr>
                <a:spLocks noChangeArrowheads="1"/>
              </p:cNvSpPr>
              <p:nvPr/>
            </p:nvSpPr>
            <p:spPr bwMode="auto">
              <a:xfrm>
                <a:off x="480" y="124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415" name="Rectangle 167"/>
              <p:cNvSpPr>
                <a:spLocks noChangeArrowheads="1"/>
              </p:cNvSpPr>
              <p:nvPr/>
            </p:nvSpPr>
            <p:spPr bwMode="auto">
              <a:xfrm>
                <a:off x="480" y="300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416" name="Rectangle 168"/>
              <p:cNvSpPr>
                <a:spLocks noChangeArrowheads="1"/>
              </p:cNvSpPr>
              <p:nvPr/>
            </p:nvSpPr>
            <p:spPr bwMode="auto">
              <a:xfrm>
                <a:off x="480" y="256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417" name="Rectangle 169"/>
              <p:cNvSpPr>
                <a:spLocks noChangeArrowheads="1"/>
              </p:cNvSpPr>
              <p:nvPr/>
            </p:nvSpPr>
            <p:spPr bwMode="auto">
              <a:xfrm>
                <a:off x="480" y="212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vi-VN">
                  <a:solidFill>
                    <a:srgbClr val="000000"/>
                  </a:solidFill>
                </a:endParaRPr>
              </a:p>
            </p:txBody>
          </p:sp>
          <p:sp>
            <p:nvSpPr>
              <p:cNvPr id="53418" name="Rectangle 170"/>
              <p:cNvSpPr>
                <a:spLocks noChangeArrowheads="1"/>
              </p:cNvSpPr>
              <p:nvPr/>
            </p:nvSpPr>
            <p:spPr bwMode="auto">
              <a:xfrm>
                <a:off x="480" y="1688"/>
                <a:ext cx="368" cy="440"/>
              </a:xfrm>
              <a:prstGeom prst="rect">
                <a:avLst/>
              </a:prstGeom>
              <a:solidFill>
                <a:srgbClr val="FFFF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53419" name="Group 171"/>
          <p:cNvGrpSpPr>
            <a:grpSpLocks/>
          </p:cNvGrpSpPr>
          <p:nvPr/>
        </p:nvGrpSpPr>
        <p:grpSpPr bwMode="auto">
          <a:xfrm>
            <a:off x="2755900" y="4267200"/>
            <a:ext cx="1219200" cy="2260600"/>
            <a:chOff x="1776" y="1872"/>
            <a:chExt cx="1144" cy="2256"/>
          </a:xfrm>
        </p:grpSpPr>
        <p:sp>
          <p:nvSpPr>
            <p:cNvPr id="53420" name="Oval 172"/>
            <p:cNvSpPr>
              <a:spLocks noChangeArrowheads="1"/>
            </p:cNvSpPr>
            <p:nvPr/>
          </p:nvSpPr>
          <p:spPr bwMode="auto">
            <a:xfrm>
              <a:off x="1776" y="1872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421" name="Oval 173"/>
            <p:cNvSpPr>
              <a:spLocks noChangeArrowheads="1"/>
            </p:cNvSpPr>
            <p:nvPr/>
          </p:nvSpPr>
          <p:spPr bwMode="auto">
            <a:xfrm>
              <a:off x="2872" y="1888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422" name="Oval 174"/>
            <p:cNvSpPr>
              <a:spLocks noChangeArrowheads="1"/>
            </p:cNvSpPr>
            <p:nvPr/>
          </p:nvSpPr>
          <p:spPr bwMode="auto">
            <a:xfrm>
              <a:off x="1776" y="408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423" name="Oval 175"/>
            <p:cNvSpPr>
              <a:spLocks noChangeArrowheads="1"/>
            </p:cNvSpPr>
            <p:nvPr/>
          </p:nvSpPr>
          <p:spPr bwMode="auto">
            <a:xfrm>
              <a:off x="2864" y="408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424" name="Oval 176"/>
            <p:cNvSpPr>
              <a:spLocks noChangeArrowheads="1"/>
            </p:cNvSpPr>
            <p:nvPr/>
          </p:nvSpPr>
          <p:spPr bwMode="auto">
            <a:xfrm>
              <a:off x="2136" y="364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425" name="Oval 177"/>
            <p:cNvSpPr>
              <a:spLocks noChangeArrowheads="1"/>
            </p:cNvSpPr>
            <p:nvPr/>
          </p:nvSpPr>
          <p:spPr bwMode="auto">
            <a:xfrm>
              <a:off x="2136" y="188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426" name="Oval 178"/>
            <p:cNvSpPr>
              <a:spLocks noChangeArrowheads="1"/>
            </p:cNvSpPr>
            <p:nvPr/>
          </p:nvSpPr>
          <p:spPr bwMode="auto">
            <a:xfrm>
              <a:off x="2504" y="188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427" name="Oval 179"/>
            <p:cNvSpPr>
              <a:spLocks noChangeArrowheads="1"/>
            </p:cNvSpPr>
            <p:nvPr/>
          </p:nvSpPr>
          <p:spPr bwMode="auto">
            <a:xfrm>
              <a:off x="2504" y="3640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53428" name="Group 180"/>
          <p:cNvGrpSpPr>
            <a:grpSpLocks/>
          </p:cNvGrpSpPr>
          <p:nvPr/>
        </p:nvGrpSpPr>
        <p:grpSpPr bwMode="auto">
          <a:xfrm>
            <a:off x="2755900" y="4267200"/>
            <a:ext cx="1219200" cy="2298700"/>
            <a:chOff x="4032" y="1144"/>
            <a:chExt cx="1104" cy="2216"/>
          </a:xfrm>
        </p:grpSpPr>
        <p:sp>
          <p:nvSpPr>
            <p:cNvPr id="53429" name="Line 181"/>
            <p:cNvSpPr>
              <a:spLocks noChangeShapeType="1"/>
            </p:cNvSpPr>
            <p:nvPr/>
          </p:nvSpPr>
          <p:spPr bwMode="auto">
            <a:xfrm flipV="1">
              <a:off x="4040" y="1152"/>
              <a:ext cx="336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430" name="Line 182"/>
            <p:cNvSpPr>
              <a:spLocks noChangeShapeType="1"/>
            </p:cNvSpPr>
            <p:nvPr/>
          </p:nvSpPr>
          <p:spPr bwMode="auto">
            <a:xfrm flipV="1">
              <a:off x="4784" y="1152"/>
              <a:ext cx="336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431" name="Line 183"/>
            <p:cNvSpPr>
              <a:spLocks noChangeShapeType="1"/>
            </p:cNvSpPr>
            <p:nvPr/>
          </p:nvSpPr>
          <p:spPr bwMode="auto">
            <a:xfrm flipV="1">
              <a:off x="4416" y="3360"/>
              <a:ext cx="336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432" name="Line 184"/>
            <p:cNvSpPr>
              <a:spLocks noChangeShapeType="1"/>
            </p:cNvSpPr>
            <p:nvPr/>
          </p:nvSpPr>
          <p:spPr bwMode="auto">
            <a:xfrm>
              <a:off x="4032" y="1152"/>
              <a:ext cx="0" cy="177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433" name="Line 185"/>
            <p:cNvSpPr>
              <a:spLocks noChangeShapeType="1"/>
            </p:cNvSpPr>
            <p:nvPr/>
          </p:nvSpPr>
          <p:spPr bwMode="auto">
            <a:xfrm>
              <a:off x="5136" y="1152"/>
              <a:ext cx="0" cy="177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434" name="Line 186"/>
            <p:cNvSpPr>
              <a:spLocks noChangeShapeType="1"/>
            </p:cNvSpPr>
            <p:nvPr/>
          </p:nvSpPr>
          <p:spPr bwMode="auto">
            <a:xfrm>
              <a:off x="4400" y="1144"/>
              <a:ext cx="0" cy="168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435" name="Line 187"/>
            <p:cNvSpPr>
              <a:spLocks noChangeShapeType="1"/>
            </p:cNvSpPr>
            <p:nvPr/>
          </p:nvSpPr>
          <p:spPr bwMode="auto">
            <a:xfrm>
              <a:off x="4768" y="1152"/>
              <a:ext cx="0" cy="168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436" name="Arc 188"/>
            <p:cNvSpPr>
              <a:spLocks/>
            </p:cNvSpPr>
            <p:nvPr/>
          </p:nvSpPr>
          <p:spPr bwMode="auto">
            <a:xfrm flipH="1" flipV="1">
              <a:off x="4032" y="2928"/>
              <a:ext cx="384" cy="43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437" name="Arc 189"/>
            <p:cNvSpPr>
              <a:spLocks/>
            </p:cNvSpPr>
            <p:nvPr/>
          </p:nvSpPr>
          <p:spPr bwMode="auto">
            <a:xfrm flipV="1">
              <a:off x="4752" y="2880"/>
              <a:ext cx="384" cy="48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438" name="Arc 190"/>
            <p:cNvSpPr>
              <a:spLocks/>
            </p:cNvSpPr>
            <p:nvPr/>
          </p:nvSpPr>
          <p:spPr bwMode="auto">
            <a:xfrm rot="14615216" flipH="1">
              <a:off x="4488" y="2664"/>
              <a:ext cx="192" cy="33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53439" name="Line 191"/>
          <p:cNvSpPr>
            <a:spLocks noChangeShapeType="1"/>
          </p:cNvSpPr>
          <p:nvPr/>
        </p:nvSpPr>
        <p:spPr bwMode="auto">
          <a:xfrm>
            <a:off x="4114800" y="4343400"/>
            <a:ext cx="0" cy="23622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3440" name="Text Box 192"/>
          <p:cNvSpPr txBox="1">
            <a:spLocks noChangeArrowheads="1"/>
          </p:cNvSpPr>
          <p:nvPr/>
        </p:nvSpPr>
        <p:spPr bwMode="auto">
          <a:xfrm>
            <a:off x="4191000" y="5181601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altLang="vi-VN" b="1">
                <a:solidFill>
                  <a:srgbClr val="FFFFFF"/>
                </a:solidFill>
                <a:latin typeface="Arial" charset="0"/>
              </a:rPr>
              <a:t>5 ô</a:t>
            </a:r>
          </a:p>
        </p:txBody>
      </p:sp>
      <p:sp>
        <p:nvSpPr>
          <p:cNvPr id="53441" name="Text Box 193"/>
          <p:cNvSpPr txBox="1">
            <a:spLocks noChangeArrowheads="1"/>
          </p:cNvSpPr>
          <p:nvPr/>
        </p:nvSpPr>
        <p:spPr bwMode="auto">
          <a:xfrm>
            <a:off x="2286000" y="3962401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b="1">
                <a:solidFill>
                  <a:srgbClr val="FFFFFF"/>
                </a:solidFill>
                <a:latin typeface="Arial" charset="0"/>
              </a:rPr>
              <a:t>a,</a:t>
            </a:r>
            <a:endParaRPr lang="vi-VN" altLang="vi-VN" b="1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53442" name="Text Box 194"/>
          <p:cNvSpPr txBox="1">
            <a:spLocks noChangeArrowheads="1"/>
          </p:cNvSpPr>
          <p:nvPr/>
        </p:nvSpPr>
        <p:spPr bwMode="auto">
          <a:xfrm>
            <a:off x="4267200" y="396240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b="1">
                <a:solidFill>
                  <a:srgbClr val="FFFFFF"/>
                </a:solidFill>
                <a:latin typeface="Arial" charset="0"/>
              </a:rPr>
              <a:t>b,</a:t>
            </a:r>
            <a:endParaRPr lang="vi-VN" altLang="vi-VN" b="1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53443" name="Text Box 195"/>
          <p:cNvSpPr txBox="1">
            <a:spLocks noChangeArrowheads="1"/>
          </p:cNvSpPr>
          <p:nvPr/>
        </p:nvSpPr>
        <p:spPr bwMode="auto">
          <a:xfrm>
            <a:off x="3048000" y="6567488"/>
            <a:ext cx="685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b="1">
                <a:solidFill>
                  <a:srgbClr val="FFFFFF"/>
                </a:solidFill>
                <a:latin typeface="Arial" charset="0"/>
              </a:rPr>
              <a:t>c,</a:t>
            </a:r>
            <a:endParaRPr lang="vi-VN" altLang="vi-VN" b="1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53444" name="Text Box 196"/>
          <p:cNvSpPr txBox="1">
            <a:spLocks noChangeArrowheads="1"/>
          </p:cNvSpPr>
          <p:nvPr/>
        </p:nvSpPr>
        <p:spPr bwMode="auto">
          <a:xfrm>
            <a:off x="7772400" y="2286001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b="1">
                <a:solidFill>
                  <a:srgbClr val="FFFFFF"/>
                </a:solidFill>
                <a:latin typeface="Arial" charset="0"/>
              </a:rPr>
              <a:t>a,</a:t>
            </a:r>
            <a:endParaRPr lang="vi-VN" altLang="vi-VN" b="1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53445" name="Text Box 197"/>
          <p:cNvSpPr txBox="1">
            <a:spLocks noChangeArrowheads="1"/>
          </p:cNvSpPr>
          <p:nvPr/>
        </p:nvSpPr>
        <p:spPr bwMode="auto">
          <a:xfrm>
            <a:off x="9144000" y="228600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b="1">
                <a:solidFill>
                  <a:srgbClr val="FFFFFF"/>
                </a:solidFill>
                <a:latin typeface="Arial" charset="0"/>
              </a:rPr>
              <a:t>b,</a:t>
            </a:r>
            <a:endParaRPr lang="vi-VN" altLang="vi-VN" b="1">
              <a:solidFill>
                <a:srgbClr val="FFFFFF"/>
              </a:solidFill>
              <a:latin typeface="Arial" charset="0"/>
            </a:endParaRPr>
          </a:p>
        </p:txBody>
      </p:sp>
    </p:spTree>
  </p:cSld>
  <p:clrMapOvr>
    <a:masterClrMapping/>
  </p:clrMapOvr>
  <p:transition spd="slow">
    <p:cover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40" name="Object 4"/>
          <p:cNvGraphicFramePr>
            <a:graphicFrameLocks noGrp="1" noChangeAspect="1"/>
          </p:cNvGraphicFramePr>
          <p:nvPr>
            <p:ph/>
          </p:nvPr>
        </p:nvGraphicFramePr>
        <p:xfrm>
          <a:off x="1524000" y="0"/>
          <a:ext cx="9144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Bitmap Image" r:id="rId3" imgW="6668431" imgH="4648849" progId="Paint.Picture">
                  <p:embed/>
                </p:oleObj>
              </mc:Choice>
              <mc:Fallback>
                <p:oleObj name="Bitmap Image" r:id="rId3" imgW="6668431" imgH="4648849" progId="Paint.Picture">
                  <p:embed/>
                  <p:pic>
                    <p:nvPicPr>
                      <p:cNvPr id="3994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9144000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2" name="WordArt 6"/>
          <p:cNvSpPr>
            <a:spLocks noChangeArrowheads="1" noChangeShapeType="1" noTextEdit="1"/>
          </p:cNvSpPr>
          <p:nvPr/>
        </p:nvSpPr>
        <p:spPr bwMode="auto">
          <a:xfrm>
            <a:off x="2362200" y="2057400"/>
            <a:ext cx="7924800" cy="1752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/>
            <a:r>
              <a:rPr lang="vi-VN" sz="5400" kern="10" dirty="0">
                <a:ln w="1270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33CCCC">
                    <a:alpha val="89999"/>
                  </a:srgbClr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Chúc các em  chăm ngoan, học giỏi!</a:t>
            </a:r>
          </a:p>
        </p:txBody>
      </p:sp>
      <p:pic>
        <p:nvPicPr>
          <p:cNvPr id="39944" name="Picture 8" descr="image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16764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77778E-6 8.67362E-19 C 0.08315 0.04259 0.16649 0.08541 0.21302 0.07708 C 0.25989 0.06828 0.26406 -0.02408 0.2802 -0.05093 C 0.29635 -0.07778 0.27517 -0.09051 0.31041 -0.08426 C 0.34565 -0.07801 0.4684 -0.03658 0.49183 -0.01436 C 0.51527 0.00833 0.45225 0.03102 0.45121 0.05069 C 0.44999 0.07014 0.46388 0.09652 0.48524 0.10347 C 0.50694 0.10995 0.54166 0.08588 0.5802 0.09097 C 0.61874 0.09652 0.68524 0.10787 0.71701 0.13495 C 0.74878 0.16203 0.76249 0.21389 0.771 0.25393 C 0.77951 0.29398 0.76701 0.33541 0.7684 0.37523 C 0.76979 0.41481 0.7842 0.46805 0.77899 0.4912 C 0.77361 0.51412 0.74444 0.4993 0.7368 0.51227 C 0.72916 0.52523 0.72204 0.5493 0.73281 0.56805 C 0.74357 0.58727 0.79218 0.60949 0.80121 0.62592 C 0.81024 0.64282 0.79131 0.6574 0.7868 0.66805 C 0.78229 0.67893 0.77586 0.6875 0.77361 0.69097 " pathEditMode="relative" ptsTypes="aaaaaaaaaaaaaaaaA">
                                      <p:cBhvr>
                                        <p:cTn id="6" dur="50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236</Words>
  <Application>Microsoft Office PowerPoint</Application>
  <PresentationFormat>Widescreen</PresentationFormat>
  <Paragraphs>54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.VnAristote</vt:lpstr>
      <vt:lpstr>.VnTime</vt:lpstr>
      <vt:lpstr>.VnTimeH</vt:lpstr>
      <vt:lpstr>Arial</vt:lpstr>
      <vt:lpstr>Calibri</vt:lpstr>
      <vt:lpstr>Calibri Light</vt:lpstr>
      <vt:lpstr>Times New Roman</vt:lpstr>
      <vt:lpstr>Office Theme</vt:lpstr>
      <vt:lpstr>Bitmap Image</vt:lpstr>
      <vt:lpstr>PowerPoint Presentation</vt:lpstr>
      <vt:lpstr>PowerPoint Presentation</vt:lpstr>
      <vt:lpstr>Bước 1: Kẻ chữ H, U</vt:lpstr>
      <vt:lpstr>PowerPoint Presentation</vt:lpstr>
      <vt:lpstr>Bước 2: Cắt chữ H, U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OanhTu</dc:creator>
  <cp:lastModifiedBy>OanhTu</cp:lastModifiedBy>
  <cp:revision>1</cp:revision>
  <dcterms:created xsi:type="dcterms:W3CDTF">2020-12-02T02:54:21Z</dcterms:created>
  <dcterms:modified xsi:type="dcterms:W3CDTF">2020-12-02T02:54:41Z</dcterms:modified>
</cp:coreProperties>
</file>