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86" r:id="rId2"/>
    <p:sldId id="388" r:id="rId3"/>
    <p:sldId id="393" r:id="rId4"/>
    <p:sldId id="357" r:id="rId5"/>
    <p:sldId id="352" r:id="rId6"/>
    <p:sldId id="345" r:id="rId7"/>
    <p:sldId id="397" r:id="rId8"/>
    <p:sldId id="353" r:id="rId9"/>
    <p:sldId id="402" r:id="rId10"/>
    <p:sldId id="391" r:id="rId11"/>
    <p:sldId id="358" r:id="rId12"/>
    <p:sldId id="373" r:id="rId13"/>
    <p:sldId id="372" r:id="rId14"/>
    <p:sldId id="381" r:id="rId15"/>
    <p:sldId id="380" r:id="rId16"/>
    <p:sldId id="399" r:id="rId17"/>
    <p:sldId id="361" r:id="rId18"/>
    <p:sldId id="362" r:id="rId19"/>
    <p:sldId id="365" r:id="rId20"/>
    <p:sldId id="363" r:id="rId21"/>
    <p:sldId id="364" r:id="rId22"/>
    <p:sldId id="3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41EE5-1DD9-491F-93BB-6A7B1F462D4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573C8-9906-4A58-A5A4-69C4CAE31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1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vi-VN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60AF5-A7A4-4864-A6E1-79AE0F09895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233B-6318-4402-9A57-4F64D0FAB32E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3C62-9A74-4A85-9B32-76BE7752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376D-31D1-4A53-BDC2-792CA3070AB9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26AE-C2F9-483F-894D-86247C94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F105-FF55-4C06-B68B-EF365DBF7B7D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11A4-52F4-49A3-B2C8-23D0616B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2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B676-8FA8-4283-B7B9-32DE011BD749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53931-6089-4249-941A-857DAB14B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FF43-A4AE-490E-BA0A-017186BAD3FF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CFD6-10EC-4B41-8555-D013DEFB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EE3B-C6DA-494C-94FC-A2F2D4022DB3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E23D-55C6-429C-B3BB-57A082A5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31A8-5BCB-41D0-B578-063E52178C06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1106-A61E-4FF3-93AB-F35A83BCA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3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7197-6F4F-4F01-96B0-CECEF82443BF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A030-F297-4866-A5DF-88D18166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2232-5777-4F91-8E40-D8A42915577E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27E1-8AEA-41BA-8424-F012F0D2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4400-672F-4F40-A754-45BA61A8AF51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6891E-A02F-42C4-8E26-5991010D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E408-792D-4AE4-A0C2-8F7F844F74C0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FE0A-3DE7-4579-81AE-1D712CFE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A17CEFD-7EAF-4966-B7D3-B7A14FA92C90}" type="datetime1">
              <a:rPr lang="en-US"/>
              <a:pPr>
                <a:defRPr/>
              </a:pPr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A26BCBB-1232-47EA-B591-10DC2EC6B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My%20Documents\My%20Music\Nguyen%20Duc%20Huy%20-%20Lop%20chung%20ta%20doan%20ket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9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60E2312-FBFE-45BA-8E65-0B4CA71E9292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1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90116" name="Picture 3" descr="theme_blog_360_pooh_2197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2390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3124200" y="2209800"/>
            <a:ext cx="5715000" cy="2667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NHIỆT LIỆT CHÀO MỪNG CÁC THẦY 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VỀ DỰ GIỜ LỚP 3A</a:t>
            </a:r>
          </a:p>
        </p:txBody>
      </p:sp>
      <p:pic>
        <p:nvPicPr>
          <p:cNvPr id="90122" name="Picture 10" descr="D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558">
            <a:off x="1752601" y="1066801"/>
            <a:ext cx="1865313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D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3810001" y="228601"/>
            <a:ext cx="1865313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DO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3116" flipH="1">
            <a:off x="8382000" y="304800"/>
            <a:ext cx="1741488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114800" y="39624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0066"/>
                </a:solidFill>
                <a:latin typeface="UNI Chu truyen thong" pitchFamily="66" charset="0"/>
              </a:rPr>
              <a:t>Môn : Thủ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80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1" grpId="1" animBg="1"/>
      <p:bldP spid="8807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3C038C-592C-4DA2-80C3-8842A0531041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10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97284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1524000" y="12954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19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10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001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19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10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8001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19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10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8001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19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10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001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19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10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8001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4231-524B-47C3-88E8-D1BA6C53D7CB}" type="slidenum">
              <a:rPr lang="en-US">
                <a:latin typeface="Franklin Gothic Book"/>
              </a:rPr>
              <a:pPr>
                <a:defRPr/>
              </a:pPr>
              <a:t>11</a:t>
            </a:fld>
            <a:endParaRPr lang="en-US">
              <a:latin typeface="Franklin Gothic Book"/>
            </a:endParaRPr>
          </a:p>
        </p:txBody>
      </p:sp>
      <p:pic>
        <p:nvPicPr>
          <p:cNvPr id="11268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2209800" y="533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b="1" dirty="0" err="1">
                <a:solidFill>
                  <a:prstClr val="black"/>
                </a:solidFill>
                <a:latin typeface="Perpetua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: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Xác định 8 điểm chuẩn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514600" y="56388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19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10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001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19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10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8001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19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10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8001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19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10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001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19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10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8001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9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0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8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11292" name="Group 36"/>
          <p:cNvGrpSpPr>
            <a:grpSpLocks/>
          </p:cNvGrpSpPr>
          <p:nvPr/>
        </p:nvGrpSpPr>
        <p:grpSpPr bwMode="auto">
          <a:xfrm>
            <a:off x="5410200" y="1219200"/>
            <a:ext cx="1981200" cy="1066800"/>
            <a:chOff x="240" y="2976"/>
            <a:chExt cx="1610" cy="884"/>
          </a:xfrm>
        </p:grpSpPr>
        <p:sp>
          <p:nvSpPr>
            <p:cNvPr id="1129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29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29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29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29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29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29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0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11317" name="Group 36"/>
          <p:cNvGrpSpPr>
            <a:grpSpLocks/>
          </p:cNvGrpSpPr>
          <p:nvPr/>
        </p:nvGrpSpPr>
        <p:grpSpPr bwMode="auto">
          <a:xfrm>
            <a:off x="5410200" y="381000"/>
            <a:ext cx="1981200" cy="1066800"/>
            <a:chOff x="240" y="2976"/>
            <a:chExt cx="1610" cy="884"/>
          </a:xfrm>
        </p:grpSpPr>
        <p:sp>
          <p:nvSpPr>
            <p:cNvPr id="11318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19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0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1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2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3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4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5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6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7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8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29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0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1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2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3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4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5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6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7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8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39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0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1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11342" name="Group 36"/>
          <p:cNvGrpSpPr>
            <a:grpSpLocks/>
          </p:cNvGrpSpPr>
          <p:nvPr/>
        </p:nvGrpSpPr>
        <p:grpSpPr bwMode="auto">
          <a:xfrm>
            <a:off x="7239000" y="12192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6019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7010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848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8839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11371" name="Group 36"/>
          <p:cNvGrpSpPr>
            <a:grpSpLocks/>
          </p:cNvGrpSpPr>
          <p:nvPr/>
        </p:nvGrpSpPr>
        <p:grpSpPr bwMode="auto">
          <a:xfrm>
            <a:off x="6400800" y="1371600"/>
            <a:ext cx="1981200" cy="1066800"/>
            <a:chOff x="240" y="2976"/>
            <a:chExt cx="1610" cy="884"/>
          </a:xfrm>
        </p:grpSpPr>
        <p:sp>
          <p:nvSpPr>
            <p:cNvPr id="1137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7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8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9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9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9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9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9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139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10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0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5E7FA0BC-4271-448B-B2E6-D0A998DC5EBF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12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73732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altLang="vi-VN" sz="3600" b="1">
                <a:solidFill>
                  <a:prstClr val="black"/>
                </a:solidFill>
              </a:rPr>
              <a:t>Bước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2: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vi-VN" sz="3600" b="1">
              <a:solidFill>
                <a:prstClr val="black"/>
              </a:solidFill>
            </a:endParaRPr>
          </a:p>
        </p:txBody>
      </p:sp>
      <p:sp>
        <p:nvSpPr>
          <p:cNvPr id="73734" name="TextBox 5"/>
          <p:cNvSpPr txBox="1">
            <a:spLocks noChangeArrowheads="1"/>
          </p:cNvSpPr>
          <p:nvPr/>
        </p:nvSpPr>
        <p:spPr bwMode="auto">
          <a:xfrm>
            <a:off x="1600200" y="5867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699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689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680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699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689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680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699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689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680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699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689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680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699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689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7680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99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8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89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7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73754" name="Group 36"/>
          <p:cNvGrpSpPr>
            <a:grpSpLocks/>
          </p:cNvGrpSpPr>
          <p:nvPr/>
        </p:nvGrpSpPr>
        <p:grpSpPr bwMode="auto">
          <a:xfrm>
            <a:off x="5089525" y="1371600"/>
            <a:ext cx="1981200" cy="1066800"/>
            <a:chOff x="240" y="2976"/>
            <a:chExt cx="1610" cy="884"/>
          </a:xfrm>
        </p:grpSpPr>
        <p:sp>
          <p:nvSpPr>
            <p:cNvPr id="7375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5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5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5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5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6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7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73779" name="Group 36"/>
          <p:cNvGrpSpPr>
            <a:grpSpLocks/>
          </p:cNvGrpSpPr>
          <p:nvPr/>
        </p:nvGrpSpPr>
        <p:grpSpPr bwMode="auto">
          <a:xfrm>
            <a:off x="5089525" y="457200"/>
            <a:ext cx="1981200" cy="1066800"/>
            <a:chOff x="240" y="2976"/>
            <a:chExt cx="1610" cy="884"/>
          </a:xfrm>
        </p:grpSpPr>
        <p:sp>
          <p:nvSpPr>
            <p:cNvPr id="7378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8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79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5699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73805" name="Group 36"/>
          <p:cNvGrpSpPr>
            <a:grpSpLocks/>
          </p:cNvGrpSpPr>
          <p:nvPr/>
        </p:nvGrpSpPr>
        <p:grpSpPr bwMode="auto">
          <a:xfrm>
            <a:off x="6080125" y="5334000"/>
            <a:ext cx="1981200" cy="1066800"/>
            <a:chOff x="240" y="2976"/>
            <a:chExt cx="1610" cy="884"/>
          </a:xfrm>
        </p:grpSpPr>
        <p:sp>
          <p:nvSpPr>
            <p:cNvPr id="7380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0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1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382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6689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527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8518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5699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5699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7680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6689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3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2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112001A-30ED-4B23-B5FF-96105CB6ACCD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13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72708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altLang="vi-VN" sz="3600" b="1">
                <a:solidFill>
                  <a:prstClr val="black"/>
                </a:solidFill>
              </a:rPr>
              <a:t>Bước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2: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vi-VN" sz="3600" b="1">
              <a:solidFill>
                <a:prstClr val="black"/>
              </a:solidFill>
            </a:endParaRP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1600200" y="5867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638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629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620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638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629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620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638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629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620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638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629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620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638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629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7620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5638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6629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467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8458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72806" name="Line 102"/>
          <p:cNvSpPr>
            <a:spLocks noChangeShapeType="1"/>
          </p:cNvSpPr>
          <p:nvPr/>
        </p:nvSpPr>
        <p:spPr bwMode="auto">
          <a:xfrm>
            <a:off x="5638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72807" name="Line 103"/>
          <p:cNvSpPr>
            <a:spLocks noChangeShapeType="1"/>
          </p:cNvSpPr>
          <p:nvPr/>
        </p:nvSpPr>
        <p:spPr bwMode="auto">
          <a:xfrm>
            <a:off x="5638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72808" name="Line 104"/>
          <p:cNvSpPr>
            <a:spLocks noChangeShapeType="1"/>
          </p:cNvSpPr>
          <p:nvPr/>
        </p:nvSpPr>
        <p:spPr bwMode="auto">
          <a:xfrm>
            <a:off x="7620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72809" name="Line 105"/>
          <p:cNvSpPr>
            <a:spLocks noChangeShapeType="1"/>
          </p:cNvSpPr>
          <p:nvPr/>
        </p:nvSpPr>
        <p:spPr bwMode="auto">
          <a:xfrm>
            <a:off x="6629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4648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5638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1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81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81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1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1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1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1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1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2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3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5638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839" name="Group 36"/>
          <p:cNvGrpSpPr>
            <a:grpSpLocks/>
          </p:cNvGrpSpPr>
          <p:nvPr/>
        </p:nvGrpSpPr>
        <p:grpSpPr bwMode="auto">
          <a:xfrm>
            <a:off x="6019800" y="1447800"/>
            <a:ext cx="1981200" cy="1066800"/>
            <a:chOff x="240" y="2976"/>
            <a:chExt cx="1610" cy="884"/>
          </a:xfrm>
        </p:grpSpPr>
        <p:sp>
          <p:nvSpPr>
            <p:cNvPr id="7284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4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5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72864" name="Group 36"/>
          <p:cNvGrpSpPr>
            <a:grpSpLocks/>
          </p:cNvGrpSpPr>
          <p:nvPr/>
        </p:nvGrpSpPr>
        <p:grpSpPr bwMode="auto">
          <a:xfrm>
            <a:off x="7010400" y="1447800"/>
            <a:ext cx="1981200" cy="1066800"/>
            <a:chOff x="240" y="2976"/>
            <a:chExt cx="1610" cy="884"/>
          </a:xfrm>
        </p:grpSpPr>
        <p:sp>
          <p:nvSpPr>
            <p:cNvPr id="7286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6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7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8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72889" name="Group 36"/>
          <p:cNvGrpSpPr>
            <a:grpSpLocks/>
          </p:cNvGrpSpPr>
          <p:nvPr/>
        </p:nvGrpSpPr>
        <p:grpSpPr bwMode="auto">
          <a:xfrm>
            <a:off x="8077200" y="457200"/>
            <a:ext cx="1981200" cy="1066800"/>
            <a:chOff x="240" y="2976"/>
            <a:chExt cx="1610" cy="884"/>
          </a:xfrm>
        </p:grpSpPr>
        <p:sp>
          <p:nvSpPr>
            <p:cNvPr id="7289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89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0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1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1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1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291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8610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2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2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2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72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7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2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54A9B79E-273D-4DCE-A4B5-CE0366CF5105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14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81924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altLang="vi-VN" sz="3600" b="1">
                <a:solidFill>
                  <a:prstClr val="black"/>
                </a:solidFill>
              </a:rPr>
              <a:t>Bước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altLang="vi-VN" sz="3600" b="1">
                <a:solidFill>
                  <a:prstClr val="black"/>
                </a:solidFill>
              </a:rPr>
              <a:t>: </a:t>
            </a:r>
            <a:endParaRPr lang="vi-VN" altLang="vi-VN" sz="3600" b="1">
              <a:solidFill>
                <a:prstClr val="black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vi-VN" sz="3600" b="1">
              <a:solidFill>
                <a:prstClr val="black"/>
              </a:solidFill>
            </a:endParaRPr>
          </a:p>
        </p:txBody>
      </p: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1828800" y="5867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grpSp>
        <p:nvGrpSpPr>
          <p:cNvPr id="81927" name="Group 7"/>
          <p:cNvGrpSpPr>
            <a:grpSpLocks/>
          </p:cNvGrpSpPr>
          <p:nvPr/>
        </p:nvGrpSpPr>
        <p:grpSpPr bwMode="auto">
          <a:xfrm>
            <a:off x="4495800" y="1143000"/>
            <a:ext cx="2438400" cy="4953000"/>
            <a:chOff x="2688" y="336"/>
            <a:chExt cx="1872" cy="3792"/>
          </a:xfrm>
        </p:grpSpPr>
        <p:grpSp>
          <p:nvGrpSpPr>
            <p:cNvPr id="81928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89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89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195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3"/>
                <a:ext cx="0" cy="62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3"/>
                <a:ext cx="0" cy="62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81997" name="Group 77"/>
          <p:cNvGrpSpPr>
            <a:grpSpLocks/>
          </p:cNvGrpSpPr>
          <p:nvPr/>
        </p:nvGrpSpPr>
        <p:grpSpPr bwMode="auto">
          <a:xfrm>
            <a:off x="7543800" y="1219200"/>
            <a:ext cx="2514600" cy="4953000"/>
            <a:chOff x="3792" y="768"/>
            <a:chExt cx="1584" cy="3120"/>
          </a:xfrm>
        </p:grpSpPr>
        <p:grpSp>
          <p:nvGrpSpPr>
            <p:cNvPr id="81962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81986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81987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81988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81989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995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6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7315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5508D448-6800-4F79-995C-878DA58500A2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15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80900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2743200" y="58674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grpSp>
        <p:nvGrpSpPr>
          <p:cNvPr id="81036" name="Group 140"/>
          <p:cNvGrpSpPr>
            <a:grpSpLocks/>
          </p:cNvGrpSpPr>
          <p:nvPr/>
        </p:nvGrpSpPr>
        <p:grpSpPr bwMode="auto">
          <a:xfrm>
            <a:off x="4800600" y="1997076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6096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grpSp>
        <p:nvGrpSpPr>
          <p:cNvPr id="81049" name="Group 9"/>
          <p:cNvGrpSpPr>
            <a:grpSpLocks/>
          </p:cNvGrpSpPr>
          <p:nvPr/>
        </p:nvGrpSpPr>
        <p:grpSpPr bwMode="auto">
          <a:xfrm>
            <a:off x="6858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355" y="994223"/>
              <a:ext cx="630326" cy="2577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29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4329113" y="5043488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083" name="Group 187"/>
          <p:cNvGrpSpPr>
            <a:grpSpLocks/>
          </p:cNvGrpSpPr>
          <p:nvPr/>
        </p:nvGrpSpPr>
        <p:grpSpPr bwMode="auto">
          <a:xfrm>
            <a:off x="3048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1103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1104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1105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1106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111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b="1" dirty="0" err="1">
                <a:solidFill>
                  <a:prstClr val="black"/>
                </a:solidFill>
                <a:latin typeface="Perpetua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: 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Dùng kéo cắt theo đường chì kẻ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6" dur="500"/>
                                        <p:tgtEl>
                                          <p:spTgt spid="8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96DE6-EBE9-47CC-95E4-46D1355D4998}" type="slidenum">
              <a:rPr lang="en-US">
                <a:latin typeface="Franklin Gothic Book"/>
              </a:rPr>
              <a:pPr>
                <a:defRPr/>
              </a:pPr>
              <a:t>17</a:t>
            </a:fld>
            <a:endParaRPr lang="en-US">
              <a:latin typeface="Franklin Gothic Book"/>
            </a:endParaRPr>
          </a:p>
        </p:txBody>
      </p:sp>
      <p:pic>
        <p:nvPicPr>
          <p:cNvPr id="16388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15240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altLang="vi-VN" sz="3600" b="1">
                <a:solidFill>
                  <a:prstClr val="black"/>
                </a:solidFill>
              </a:rPr>
              <a:t>Bước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en-US" altLang="vi-VN" sz="3600" b="1">
                <a:solidFill>
                  <a:prstClr val="black"/>
                </a:solidFill>
              </a:rPr>
              <a:t>: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- Kẻ đường chuẩn</a:t>
            </a:r>
            <a:endParaRPr lang="en-US" altLang="vi-VN" sz="3600" b="1">
              <a:solidFill>
                <a:prstClr val="black"/>
              </a:solidFill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743200" y="4572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DÁN CHỮ I,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grpSp>
        <p:nvGrpSpPr>
          <p:cNvPr id="16392" name="Group 36"/>
          <p:cNvGrpSpPr>
            <a:grpSpLocks/>
          </p:cNvGrpSpPr>
          <p:nvPr/>
        </p:nvGrpSpPr>
        <p:grpSpPr bwMode="auto">
          <a:xfrm>
            <a:off x="1981200" y="4648200"/>
            <a:ext cx="2209800" cy="1219200"/>
            <a:chOff x="240" y="2976"/>
            <a:chExt cx="1610" cy="884"/>
          </a:xfrm>
        </p:grpSpPr>
        <p:sp>
          <p:nvSpPr>
            <p:cNvPr id="1639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39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39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39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39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39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0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1641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pic>
        <p:nvPicPr>
          <p:cNvPr id="1639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674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2667000" y="5791200"/>
            <a:ext cx="6934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8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8E38A-AA60-4674-B6ED-ADCC70B9A850}" type="slidenum">
              <a:rPr lang="en-US">
                <a:latin typeface="Franklin Gothic Book"/>
              </a:rPr>
              <a:pPr>
                <a:defRPr/>
              </a:pPr>
              <a:t>18</a:t>
            </a:fld>
            <a:endParaRPr lang="en-US">
              <a:latin typeface="Franklin Gothic Book"/>
            </a:endParaRPr>
          </a:p>
        </p:txBody>
      </p:sp>
      <p:pic>
        <p:nvPicPr>
          <p:cNvPr id="17412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3810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b="1" dirty="0" err="1">
                <a:solidFill>
                  <a:prstClr val="black"/>
                </a:solidFill>
                <a:latin typeface="Perpetua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: 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Đặt chữ I, T cho cân đối.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743200" y="59832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DÁN CHỮ I,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5715000"/>
            <a:ext cx="70866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3733800" y="1676400"/>
            <a:ext cx="877888" cy="403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17418" name="Group 9"/>
          <p:cNvGrpSpPr>
            <a:grpSpLocks/>
          </p:cNvGrpSpPr>
          <p:nvPr/>
        </p:nvGrpSpPr>
        <p:grpSpPr bwMode="auto">
          <a:xfrm>
            <a:off x="6442076" y="1676400"/>
            <a:ext cx="2854325" cy="40386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336" y="1968033"/>
              <a:ext cx="794317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355" y="994223"/>
              <a:ext cx="630326" cy="2577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29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06496-65BF-40DF-94B8-616962D830DA}" type="slidenum">
              <a:rPr lang="en-US">
                <a:latin typeface="Franklin Gothic Book"/>
              </a:rPr>
              <a:pPr>
                <a:defRPr/>
              </a:pPr>
              <a:t>19</a:t>
            </a:fld>
            <a:endParaRPr lang="en-US">
              <a:latin typeface="Franklin Gothic Book"/>
            </a:endParaRPr>
          </a:p>
        </p:txBody>
      </p:sp>
      <p:pic>
        <p:nvPicPr>
          <p:cNvPr id="20484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3810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b="1" dirty="0" err="1">
                <a:solidFill>
                  <a:prstClr val="black"/>
                </a:solidFill>
                <a:latin typeface="Perpetua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: 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Bôi hồ dán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743200" y="59832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DÁN CHỮ I,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5715000"/>
            <a:ext cx="70866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3733800" y="1676400"/>
            <a:ext cx="877888" cy="403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442076" y="1676400"/>
            <a:ext cx="2854325" cy="40386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336" y="1968033"/>
              <a:ext cx="794317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355" y="994223"/>
              <a:ext cx="630326" cy="2577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429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905000" y="4572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UNI Chu truyen thong" pitchFamily="66" charset="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981200" y="306051"/>
            <a:ext cx="731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dirty="0">
                <a:solidFill>
                  <a:srgbClr val="FF0000"/>
                </a:solidFill>
                <a:latin typeface="UNI Chu truyen thong" pitchFamily="66" charset="0"/>
              </a:rPr>
              <a:t>1. </a:t>
            </a:r>
            <a:r>
              <a:rPr lang="en-US" altLang="vi-VN" sz="4400" dirty="0" err="1">
                <a:solidFill>
                  <a:srgbClr val="FF0000"/>
                </a:solidFill>
                <a:latin typeface="UNI Chu truyen thong" pitchFamily="66" charset="0"/>
              </a:rPr>
              <a:t>Cắt</a:t>
            </a:r>
            <a:r>
              <a:rPr lang="en-US" altLang="vi-VN" sz="4400" dirty="0">
                <a:solidFill>
                  <a:srgbClr val="FF0000"/>
                </a:solidFill>
                <a:latin typeface="UNI Chu truyen thong" pitchFamily="66" charset="0"/>
              </a:rPr>
              <a:t>, </a:t>
            </a:r>
            <a:r>
              <a:rPr lang="en-US" altLang="vi-VN" sz="4400" dirty="0" err="1">
                <a:solidFill>
                  <a:srgbClr val="FF0000"/>
                </a:solidFill>
                <a:latin typeface="UNI Chu truyen thong" pitchFamily="66" charset="0"/>
              </a:rPr>
              <a:t>dắt</a:t>
            </a:r>
            <a:r>
              <a:rPr lang="en-US" altLang="vi-VN" sz="4400" dirty="0">
                <a:solidFill>
                  <a:srgbClr val="FF0000"/>
                </a:solidFill>
                <a:latin typeface="UNI Chu truyen thong" pitchFamily="66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UNI Chu truyen thong" pitchFamily="66" charset="0"/>
              </a:rPr>
              <a:t>chữ</a:t>
            </a:r>
            <a:r>
              <a:rPr lang="en-US" altLang="vi-VN" sz="4400" dirty="0">
                <a:solidFill>
                  <a:srgbClr val="FF0000"/>
                </a:solidFill>
                <a:latin typeface="Perpetua" pitchFamily="18" charset="0"/>
              </a:rPr>
              <a:t> I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133600" y="17526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UNI Chu truyen thong" pitchFamily="66" charset="0"/>
              </a:rPr>
              <a:t>a, Quan sát và nhận xét mẫu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438400" y="37338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UNI Chu truyen thong" pitchFamily="66" charset="0"/>
              </a:rPr>
              <a:t>b, Hướng dẫn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EC847-7C55-4B87-9953-1B3ECC77FA8D}" type="slidenum">
              <a:rPr lang="en-US">
                <a:latin typeface="Franklin Gothic Book"/>
              </a:rPr>
              <a:pPr>
                <a:defRPr/>
              </a:pPr>
              <a:t>20</a:t>
            </a:fld>
            <a:endParaRPr lang="en-US">
              <a:latin typeface="Franklin Gothic Book"/>
            </a:endParaRPr>
          </a:p>
        </p:txBody>
      </p:sp>
      <p:pic>
        <p:nvPicPr>
          <p:cNvPr id="18436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743200" y="59832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DÁN CHỮ I,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5715000"/>
            <a:ext cx="70866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4079875" y="1676400"/>
            <a:ext cx="877888" cy="403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18440" name="Group 9"/>
          <p:cNvGrpSpPr>
            <a:grpSpLocks/>
          </p:cNvGrpSpPr>
          <p:nvPr/>
        </p:nvGrpSpPr>
        <p:grpSpPr bwMode="auto">
          <a:xfrm>
            <a:off x="5375276" y="1676400"/>
            <a:ext cx="2854325" cy="40386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336" y="1968033"/>
              <a:ext cx="794317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6200000">
              <a:off x="5629243" y="994334"/>
              <a:ext cx="630550" cy="2577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</p:grpSp>
      <p:sp>
        <p:nvSpPr>
          <p:cNvPr id="13" name="Rectangle 37"/>
          <p:cNvSpPr txBox="1">
            <a:spLocks noChangeArrowheads="1"/>
          </p:cNvSpPr>
          <p:nvPr/>
        </p:nvSpPr>
        <p:spPr bwMode="auto">
          <a:xfrm>
            <a:off x="1905000" y="3810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KHÔNG NÊN: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BD005-DEDD-4402-90C6-201EE2ED810E}" type="slidenum">
              <a:rPr lang="en-US">
                <a:latin typeface="Franklin Gothic Book"/>
              </a:rPr>
              <a:pPr>
                <a:defRPr/>
              </a:pPr>
              <a:t>21</a:t>
            </a:fld>
            <a:endParaRPr lang="en-US">
              <a:latin typeface="Franklin Gothic Book"/>
            </a:endParaRPr>
          </a:p>
        </p:txBody>
      </p:sp>
      <p:pic>
        <p:nvPicPr>
          <p:cNvPr id="19460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743200" y="59832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DÁN CHỮ I,  T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5715000"/>
            <a:ext cx="70866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2514600" y="1676400"/>
            <a:ext cx="877888" cy="403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19464" name="Group 9"/>
          <p:cNvGrpSpPr>
            <a:grpSpLocks/>
          </p:cNvGrpSpPr>
          <p:nvPr/>
        </p:nvGrpSpPr>
        <p:grpSpPr bwMode="auto">
          <a:xfrm>
            <a:off x="7696201" y="1676400"/>
            <a:ext cx="2854325" cy="40386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336" y="1968033"/>
              <a:ext cx="794317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6200000">
              <a:off x="5629243" y="994334"/>
              <a:ext cx="630550" cy="25779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Perpetua"/>
              </a:endParaRPr>
            </a:p>
          </p:txBody>
        </p:sp>
      </p:grpSp>
      <p:sp>
        <p:nvSpPr>
          <p:cNvPr id="13" name="Rectangle 37"/>
          <p:cNvSpPr txBox="1">
            <a:spLocks noChangeArrowheads="1"/>
          </p:cNvSpPr>
          <p:nvPr/>
        </p:nvSpPr>
        <p:spPr bwMode="auto">
          <a:xfrm>
            <a:off x="1905000" y="3810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KHÔNG NÊN: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WordArt 16"/>
          <p:cNvSpPr>
            <a:spLocks noChangeArrowheads="1" noChangeShapeType="1" noTextEdit="1"/>
          </p:cNvSpPr>
          <p:nvPr/>
        </p:nvSpPr>
        <p:spPr bwMode="auto">
          <a:xfrm>
            <a:off x="2667000" y="1600200"/>
            <a:ext cx="7239000" cy="281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25400">
                  <a:pattFill prst="pct80">
                    <a:fgClr>
                      <a:srgbClr val="FF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XIN TRÂN TRỌNG CẢM ƠN CÁC THẦY 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25400">
                  <a:pattFill prst="pct80">
                    <a:fgClr>
                      <a:srgbClr val="FF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VÀ CÁC EM HỌC SINH</a:t>
            </a:r>
          </a:p>
        </p:txBody>
      </p:sp>
      <p:pic>
        <p:nvPicPr>
          <p:cNvPr id="92163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98068">
            <a:off x="4425950" y="6985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96094">
            <a:off x="7321550" y="6985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72911">
            <a:off x="1454150" y="29845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0356">
            <a:off x="9150350" y="45085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6" descr="j03180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423584">
            <a:off x="5721350" y="29845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DO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133600" y="533401"/>
            <a:ext cx="10668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3" name="Picture 13" descr="DO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3581400" y="1295401"/>
            <a:ext cx="10668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4" name="Picture 14" descr="DO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5715000" y="1066801"/>
            <a:ext cx="10668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2" name="Nguyen Duc Huy - Lop chung ta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50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906" fill="hold"/>
                                        <p:tgtEl>
                                          <p:spTgt spid="92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2"/>
                </p:tgtEl>
              </p:cMediaNode>
            </p:audio>
          </p:childTnLst>
        </p:cTn>
      </p:par>
    </p:tnLst>
    <p:bldLst>
      <p:bldP spid="850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E3D7641-A503-4670-B712-AEFA3F445106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3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99332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5"/>
          <p:cNvSpPr txBox="1">
            <a:spLocks noChangeArrowheads="1"/>
          </p:cNvSpPr>
          <p:nvPr/>
        </p:nvSpPr>
        <p:spPr bwMode="auto">
          <a:xfrm>
            <a:off x="1524000" y="12954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 </a:t>
            </a:r>
            <a:r>
              <a:rPr lang="en-US" altLang="vi-VN" sz="3600" b="1">
                <a:solidFill>
                  <a:srgbClr val="FF0000"/>
                </a:solidFill>
              </a:rPr>
              <a:t>I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19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10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8001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19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10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8001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19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10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8001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19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10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001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19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10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8001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33A6A-BAE3-473F-A159-EEF74B0C85A0}" type="slidenum">
              <a:rPr lang="en-US">
                <a:latin typeface="Franklin Gothic Book"/>
              </a:rPr>
              <a:pPr>
                <a:defRPr/>
              </a:pPr>
              <a:t>4</a:t>
            </a:fld>
            <a:endParaRPr lang="en-US">
              <a:latin typeface="Franklin Gothic Book"/>
            </a:endParaRPr>
          </a:p>
        </p:txBody>
      </p:sp>
      <p:pic>
        <p:nvPicPr>
          <p:cNvPr id="6150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248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248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248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248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248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6160" name="Group 36"/>
          <p:cNvGrpSpPr>
            <a:grpSpLocks/>
          </p:cNvGrpSpPr>
          <p:nvPr/>
        </p:nvGrpSpPr>
        <p:grpSpPr bwMode="auto">
          <a:xfrm>
            <a:off x="5638800" y="457200"/>
            <a:ext cx="1981200" cy="1066800"/>
            <a:chOff x="240" y="2976"/>
            <a:chExt cx="1610" cy="884"/>
          </a:xfrm>
        </p:grpSpPr>
        <p:sp>
          <p:nvSpPr>
            <p:cNvPr id="616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6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7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8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8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8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8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18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6210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62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1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2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3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3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3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3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3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239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229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239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229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239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229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239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229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239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229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6245" name="Group 36"/>
          <p:cNvGrpSpPr>
            <a:grpSpLocks/>
          </p:cNvGrpSpPr>
          <p:nvPr/>
        </p:nvGrpSpPr>
        <p:grpSpPr bwMode="auto">
          <a:xfrm>
            <a:off x="6553200" y="5181600"/>
            <a:ext cx="1981200" cy="1066800"/>
            <a:chOff x="240" y="2976"/>
            <a:chExt cx="1610" cy="884"/>
          </a:xfrm>
        </p:grpSpPr>
        <p:sp>
          <p:nvSpPr>
            <p:cNvPr id="6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b="1" dirty="0" err="1">
                <a:solidFill>
                  <a:prstClr val="black"/>
                </a:solidFill>
                <a:latin typeface="Perpetua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: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Xác định 4 điểm chuẩn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271" name="TextBox 5"/>
          <p:cNvSpPr txBox="1">
            <a:spLocks noChangeArrowheads="1"/>
          </p:cNvSpPr>
          <p:nvPr/>
        </p:nvSpPr>
        <p:spPr bwMode="auto">
          <a:xfrm>
            <a:off x="2057400" y="54102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I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grpSp>
        <p:nvGrpSpPr>
          <p:cNvPr id="6276" name="Group 36"/>
          <p:cNvGrpSpPr>
            <a:grpSpLocks/>
          </p:cNvGrpSpPr>
          <p:nvPr/>
        </p:nvGrpSpPr>
        <p:grpSpPr bwMode="auto">
          <a:xfrm>
            <a:off x="5638800" y="5257800"/>
            <a:ext cx="1981200" cy="1066800"/>
            <a:chOff x="240" y="2976"/>
            <a:chExt cx="1610" cy="884"/>
          </a:xfrm>
        </p:grpSpPr>
        <p:sp>
          <p:nvSpPr>
            <p:cNvPr id="627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7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7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8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29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630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48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4A12B-6F03-49FE-8663-307C22C0470A}" type="slidenum">
              <a:rPr lang="en-US">
                <a:latin typeface="Franklin Gothic Book"/>
              </a:rPr>
              <a:pPr>
                <a:defRPr/>
              </a:pPr>
              <a:t>5</a:t>
            </a:fld>
            <a:endParaRPr lang="en-US">
              <a:latin typeface="Franklin Gothic Book"/>
            </a:endParaRPr>
          </a:p>
        </p:txBody>
      </p:sp>
      <p:pic>
        <p:nvPicPr>
          <p:cNvPr id="7449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010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001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35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010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001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35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010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001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35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010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001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35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010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001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35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3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5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73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0" name="Group 36"/>
          <p:cNvGrpSpPr>
            <a:grpSpLocks/>
          </p:cNvGrpSpPr>
          <p:nvPr/>
        </p:nvGrpSpPr>
        <p:grpSpPr bwMode="auto">
          <a:xfrm>
            <a:off x="5426075" y="76200"/>
            <a:ext cx="1981200" cy="1066800"/>
            <a:chOff x="240" y="2976"/>
            <a:chExt cx="1610" cy="884"/>
          </a:xfrm>
        </p:grpSpPr>
        <p:sp>
          <p:nvSpPr>
            <p:cNvPr id="74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035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96" name="Group 36"/>
          <p:cNvGrpSpPr>
            <a:grpSpLocks/>
          </p:cNvGrpSpPr>
          <p:nvPr/>
        </p:nvGrpSpPr>
        <p:grpSpPr bwMode="auto">
          <a:xfrm>
            <a:off x="5349875" y="5105400"/>
            <a:ext cx="1981200" cy="1066800"/>
            <a:chOff x="240" y="2976"/>
            <a:chExt cx="1610" cy="884"/>
          </a:xfrm>
        </p:grpSpPr>
        <p:sp>
          <p:nvSpPr>
            <p:cNvPr id="749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49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0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1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52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6035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altLang="vi-VN" sz="3600" b="1">
                <a:solidFill>
                  <a:prstClr val="black"/>
                </a:solidFill>
              </a:rPr>
              <a:t>Bước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2: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vi-VN" sz="3600" b="1">
              <a:solidFill>
                <a:prstClr val="black"/>
              </a:solidFill>
            </a:endParaRPr>
          </a:p>
        </p:txBody>
      </p:sp>
      <p:sp>
        <p:nvSpPr>
          <p:cNvPr id="7523" name="TextBox 5"/>
          <p:cNvSpPr txBox="1">
            <a:spLocks noChangeArrowheads="1"/>
          </p:cNvSpPr>
          <p:nvPr/>
        </p:nvSpPr>
        <p:spPr bwMode="auto">
          <a:xfrm>
            <a:off x="1676400" y="58674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I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A437A-7026-41F0-9679-9E0DFC97F016}" type="slidenum">
              <a:rPr lang="en-US">
                <a:latin typeface="Franklin Gothic Book"/>
              </a:rPr>
              <a:pPr>
                <a:defRPr/>
              </a:pPr>
              <a:t>6</a:t>
            </a:fld>
            <a:endParaRPr lang="en-US">
              <a:latin typeface="Franklin Gothic Book"/>
            </a:endParaRPr>
          </a:p>
        </p:txBody>
      </p:sp>
      <p:pic>
        <p:nvPicPr>
          <p:cNvPr id="8419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620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610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613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620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610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613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620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610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613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620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610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613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620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610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613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3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1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3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1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613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6613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152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5143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50926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44" name="Group 36"/>
          <p:cNvGrpSpPr>
            <a:grpSpLocks/>
          </p:cNvGrpSpPr>
          <p:nvPr/>
        </p:nvGrpSpPr>
        <p:grpSpPr bwMode="auto">
          <a:xfrm>
            <a:off x="6019800" y="441325"/>
            <a:ext cx="1828800" cy="990600"/>
            <a:chOff x="240" y="2976"/>
            <a:chExt cx="1610" cy="884"/>
          </a:xfrm>
        </p:grpSpPr>
        <p:sp>
          <p:nvSpPr>
            <p:cNvPr id="844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4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4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4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4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5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6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grpSp>
        <p:nvGrpSpPr>
          <p:cNvPr id="8469" name="Group 36"/>
          <p:cNvGrpSpPr>
            <a:grpSpLocks/>
          </p:cNvGrpSpPr>
          <p:nvPr/>
        </p:nvGrpSpPr>
        <p:grpSpPr bwMode="auto">
          <a:xfrm>
            <a:off x="7086600" y="441325"/>
            <a:ext cx="1828800" cy="990600"/>
            <a:chOff x="240" y="2976"/>
            <a:chExt cx="1610" cy="884"/>
          </a:xfrm>
        </p:grpSpPr>
        <p:sp>
          <p:nvSpPr>
            <p:cNvPr id="84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5201 w 5215"/>
                <a:gd name="T1" fmla="*/ 1596 h 3631"/>
                <a:gd name="T2" fmla="*/ 5160 w 5215"/>
                <a:gd name="T3" fmla="*/ 1564 h 3631"/>
                <a:gd name="T4" fmla="*/ 4941 w 5215"/>
                <a:gd name="T5" fmla="*/ 1641 h 3631"/>
                <a:gd name="T6" fmla="*/ 4621 w 5215"/>
                <a:gd name="T7" fmla="*/ 1640 h 3631"/>
                <a:gd name="T8" fmla="*/ 3717 w 5215"/>
                <a:gd name="T9" fmla="*/ 1234 h 3631"/>
                <a:gd name="T10" fmla="*/ 4521 w 5215"/>
                <a:gd name="T11" fmla="*/ 383 h 3631"/>
                <a:gd name="T12" fmla="*/ 4255 w 5215"/>
                <a:gd name="T13" fmla="*/ 0 h 3631"/>
                <a:gd name="T14" fmla="*/ 2951 w 5215"/>
                <a:gd name="T15" fmla="*/ 857 h 3631"/>
                <a:gd name="T16" fmla="*/ 2671 w 5215"/>
                <a:gd name="T17" fmla="*/ 817 h 3631"/>
                <a:gd name="T18" fmla="*/ 2534 w 5215"/>
                <a:gd name="T19" fmla="*/ 855 h 3631"/>
                <a:gd name="T20" fmla="*/ 1589 w 5215"/>
                <a:gd name="T21" fmla="*/ 1142 h 3631"/>
                <a:gd name="T22" fmla="*/ 1252 w 5215"/>
                <a:gd name="T23" fmla="*/ 1192 h 3631"/>
                <a:gd name="T24" fmla="*/ 1108 w 5215"/>
                <a:gd name="T25" fmla="*/ 1273 h 3631"/>
                <a:gd name="T26" fmla="*/ 940 w 5215"/>
                <a:gd name="T27" fmla="*/ 1463 h 3631"/>
                <a:gd name="T28" fmla="*/ 480 w 5215"/>
                <a:gd name="T29" fmla="*/ 2390 h 3631"/>
                <a:gd name="T30" fmla="*/ 274 w 5215"/>
                <a:gd name="T31" fmla="*/ 2670 h 3631"/>
                <a:gd name="T32" fmla="*/ 310 w 5215"/>
                <a:gd name="T33" fmla="*/ 2752 h 3631"/>
                <a:gd name="T34" fmla="*/ 176 w 5215"/>
                <a:gd name="T35" fmla="*/ 3320 h 3631"/>
                <a:gd name="T36" fmla="*/ 18 w 5215"/>
                <a:gd name="T37" fmla="*/ 3572 h 3631"/>
                <a:gd name="T38" fmla="*/ 118 w 5215"/>
                <a:gd name="T39" fmla="*/ 3572 h 3631"/>
                <a:gd name="T40" fmla="*/ 626 w 5215"/>
                <a:gd name="T41" fmla="*/ 3343 h 3631"/>
                <a:gd name="T42" fmla="*/ 944 w 5215"/>
                <a:gd name="T43" fmla="*/ 3142 h 3631"/>
                <a:gd name="T44" fmla="*/ 995 w 5215"/>
                <a:gd name="T45" fmla="*/ 3226 h 3631"/>
                <a:gd name="T46" fmla="*/ 1116 w 5215"/>
                <a:gd name="T47" fmla="*/ 3293 h 3631"/>
                <a:gd name="T48" fmla="*/ 1294 w 5215"/>
                <a:gd name="T49" fmla="*/ 3359 h 3631"/>
                <a:gd name="T50" fmla="*/ 1485 w 5215"/>
                <a:gd name="T51" fmla="*/ 3597 h 3631"/>
                <a:gd name="T52" fmla="*/ 1594 w 5215"/>
                <a:gd name="T53" fmla="*/ 3631 h 3631"/>
                <a:gd name="T54" fmla="*/ 1654 w 5215"/>
                <a:gd name="T55" fmla="*/ 3613 h 3631"/>
                <a:gd name="T56" fmla="*/ 1707 w 5215"/>
                <a:gd name="T57" fmla="*/ 3576 h 3631"/>
                <a:gd name="T58" fmla="*/ 1801 w 5215"/>
                <a:gd name="T59" fmla="*/ 3454 h 3631"/>
                <a:gd name="T60" fmla="*/ 1822 w 5215"/>
                <a:gd name="T61" fmla="*/ 3359 h 3631"/>
                <a:gd name="T62" fmla="*/ 1848 w 5215"/>
                <a:gd name="T63" fmla="*/ 3312 h 3631"/>
                <a:gd name="T64" fmla="*/ 1919 w 5215"/>
                <a:gd name="T65" fmla="*/ 3314 h 3631"/>
                <a:gd name="T66" fmla="*/ 2262 w 5215"/>
                <a:gd name="T67" fmla="*/ 3511 h 3631"/>
                <a:gd name="T68" fmla="*/ 2315 w 5215"/>
                <a:gd name="T69" fmla="*/ 3496 h 3631"/>
                <a:gd name="T70" fmla="*/ 2425 w 5215"/>
                <a:gd name="T71" fmla="*/ 3388 h 3631"/>
                <a:gd name="T72" fmla="*/ 2526 w 5215"/>
                <a:gd name="T73" fmla="*/ 3398 h 3631"/>
                <a:gd name="T74" fmla="*/ 2587 w 5215"/>
                <a:gd name="T75" fmla="*/ 3386 h 3631"/>
                <a:gd name="T76" fmla="*/ 2644 w 5215"/>
                <a:gd name="T77" fmla="*/ 3352 h 3631"/>
                <a:gd name="T78" fmla="*/ 2686 w 5215"/>
                <a:gd name="T79" fmla="*/ 3306 h 3631"/>
                <a:gd name="T80" fmla="*/ 2717 w 5215"/>
                <a:gd name="T81" fmla="*/ 3234 h 3631"/>
                <a:gd name="T82" fmla="*/ 2744 w 5215"/>
                <a:gd name="T83" fmla="*/ 3200 h 3631"/>
                <a:gd name="T84" fmla="*/ 2799 w 5215"/>
                <a:gd name="T85" fmla="*/ 3200 h 3631"/>
                <a:gd name="T86" fmla="*/ 3194 w 5215"/>
                <a:gd name="T87" fmla="*/ 3162 h 3631"/>
                <a:gd name="T88" fmla="*/ 4129 w 5215"/>
                <a:gd name="T89" fmla="*/ 3393 h 3631"/>
                <a:gd name="T90" fmla="*/ 4429 w 5215"/>
                <a:gd name="T91" fmla="*/ 3404 h 3631"/>
                <a:gd name="T92" fmla="*/ 4825 w 5215"/>
                <a:gd name="T93" fmla="*/ 3242 h 3631"/>
                <a:gd name="T94" fmla="*/ 5031 w 5215"/>
                <a:gd name="T95" fmla="*/ 3182 h 3631"/>
                <a:gd name="T96" fmla="*/ 5215 w 5215"/>
                <a:gd name="T97" fmla="*/ 3130 h 3631"/>
                <a:gd name="T98" fmla="*/ 5207 w 5215"/>
                <a:gd name="T99" fmla="*/ 1627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3778 w 3898"/>
                <a:gd name="T1" fmla="*/ 474 h 2133"/>
                <a:gd name="T2" fmla="*/ 3436 w 3898"/>
                <a:gd name="T3" fmla="*/ 484 h 2133"/>
                <a:gd name="T4" fmla="*/ 2520 w 3898"/>
                <a:gd name="T5" fmla="*/ 93 h 2133"/>
                <a:gd name="T6" fmla="*/ 1183 w 3898"/>
                <a:gd name="T7" fmla="*/ 806 h 2133"/>
                <a:gd name="T8" fmla="*/ 1382 w 3898"/>
                <a:gd name="T9" fmla="*/ 922 h 2133"/>
                <a:gd name="T10" fmla="*/ 1395 w 3898"/>
                <a:gd name="T11" fmla="*/ 699 h 2133"/>
                <a:gd name="T12" fmla="*/ 1437 w 3898"/>
                <a:gd name="T13" fmla="*/ 764 h 2133"/>
                <a:gd name="T14" fmla="*/ 1422 w 3898"/>
                <a:gd name="T15" fmla="*/ 973 h 2133"/>
                <a:gd name="T16" fmla="*/ 1455 w 3898"/>
                <a:gd name="T17" fmla="*/ 987 h 2133"/>
                <a:gd name="T18" fmla="*/ 1626 w 3898"/>
                <a:gd name="T19" fmla="*/ 854 h 2133"/>
                <a:gd name="T20" fmla="*/ 1672 w 3898"/>
                <a:gd name="T21" fmla="*/ 785 h 2133"/>
                <a:gd name="T22" fmla="*/ 1714 w 3898"/>
                <a:gd name="T23" fmla="*/ 783 h 2133"/>
                <a:gd name="T24" fmla="*/ 1668 w 3898"/>
                <a:gd name="T25" fmla="*/ 914 h 2133"/>
                <a:gd name="T26" fmla="*/ 847 w 3898"/>
                <a:gd name="T27" fmla="*/ 1259 h 2133"/>
                <a:gd name="T28" fmla="*/ 0 w 3898"/>
                <a:gd name="T29" fmla="*/ 1579 h 2133"/>
                <a:gd name="T30" fmla="*/ 238 w 3898"/>
                <a:gd name="T31" fmla="*/ 1587 h 2133"/>
                <a:gd name="T32" fmla="*/ 313 w 3898"/>
                <a:gd name="T33" fmla="*/ 1668 h 2133"/>
                <a:gd name="T34" fmla="*/ 332 w 3898"/>
                <a:gd name="T35" fmla="*/ 1955 h 2133"/>
                <a:gd name="T36" fmla="*/ 447 w 3898"/>
                <a:gd name="T37" fmla="*/ 2033 h 2133"/>
                <a:gd name="T38" fmla="*/ 703 w 3898"/>
                <a:gd name="T39" fmla="*/ 2014 h 2133"/>
                <a:gd name="T40" fmla="*/ 1167 w 3898"/>
                <a:gd name="T41" fmla="*/ 1903 h 2133"/>
                <a:gd name="T42" fmla="*/ 1555 w 3898"/>
                <a:gd name="T43" fmla="*/ 1909 h 2133"/>
                <a:gd name="T44" fmla="*/ 1798 w 3898"/>
                <a:gd name="T45" fmla="*/ 1862 h 2133"/>
                <a:gd name="T46" fmla="*/ 1958 w 3898"/>
                <a:gd name="T47" fmla="*/ 1771 h 2133"/>
                <a:gd name="T48" fmla="*/ 2091 w 3898"/>
                <a:gd name="T49" fmla="*/ 1627 h 2133"/>
                <a:gd name="T50" fmla="*/ 2044 w 3898"/>
                <a:gd name="T51" fmla="*/ 1744 h 2133"/>
                <a:gd name="T52" fmla="*/ 1913 w 3898"/>
                <a:gd name="T53" fmla="*/ 1865 h 2133"/>
                <a:gd name="T54" fmla="*/ 2314 w 3898"/>
                <a:gd name="T55" fmla="*/ 1915 h 2133"/>
                <a:gd name="T56" fmla="*/ 2492 w 3898"/>
                <a:gd name="T57" fmla="*/ 1967 h 2133"/>
                <a:gd name="T58" fmla="*/ 2800 w 3898"/>
                <a:gd name="T59" fmla="*/ 1949 h 2133"/>
                <a:gd name="T60" fmla="*/ 3290 w 3898"/>
                <a:gd name="T61" fmla="*/ 1778 h 2133"/>
                <a:gd name="T62" fmla="*/ 3402 w 3898"/>
                <a:gd name="T63" fmla="*/ 1713 h 2133"/>
                <a:gd name="T64" fmla="*/ 3422 w 3898"/>
                <a:gd name="T65" fmla="*/ 1665 h 2133"/>
                <a:gd name="T66" fmla="*/ 3377 w 3898"/>
                <a:gd name="T67" fmla="*/ 1593 h 2133"/>
                <a:gd name="T68" fmla="*/ 3346 w 3898"/>
                <a:gd name="T69" fmla="*/ 1469 h 2133"/>
                <a:gd name="T70" fmla="*/ 3430 w 3898"/>
                <a:gd name="T71" fmla="*/ 1585 h 2133"/>
                <a:gd name="T72" fmla="*/ 3494 w 3898"/>
                <a:gd name="T73" fmla="*/ 1751 h 2133"/>
                <a:gd name="T74" fmla="*/ 3458 w 3898"/>
                <a:gd name="T75" fmla="*/ 1749 h 2133"/>
                <a:gd name="T76" fmla="*/ 3358 w 3898"/>
                <a:gd name="T77" fmla="*/ 1803 h 2133"/>
                <a:gd name="T78" fmla="*/ 3000 w 3898"/>
                <a:gd name="T79" fmla="*/ 1949 h 2133"/>
                <a:gd name="T80" fmla="*/ 2642 w 3898"/>
                <a:gd name="T81" fmla="*/ 2040 h 2133"/>
                <a:gd name="T82" fmla="*/ 2876 w 3898"/>
                <a:gd name="T83" fmla="*/ 2099 h 2133"/>
                <a:gd name="T84" fmla="*/ 2997 w 3898"/>
                <a:gd name="T85" fmla="*/ 2116 h 2133"/>
                <a:gd name="T86" fmla="*/ 3140 w 3898"/>
                <a:gd name="T87" fmla="*/ 2125 h 2133"/>
                <a:gd name="T88" fmla="*/ 3688 w 3898"/>
                <a:gd name="T89" fmla="*/ 1917 h 2133"/>
                <a:gd name="T90" fmla="*/ 3898 w 3898"/>
                <a:gd name="T91" fmla="*/ 18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109 w 266"/>
                <a:gd name="T1" fmla="*/ 97 h 232"/>
                <a:gd name="T2" fmla="*/ 80 w 266"/>
                <a:gd name="T3" fmla="*/ 120 h 232"/>
                <a:gd name="T4" fmla="*/ 44 w 266"/>
                <a:gd name="T5" fmla="*/ 144 h 232"/>
                <a:gd name="T6" fmla="*/ 26 w 266"/>
                <a:gd name="T7" fmla="*/ 152 h 232"/>
                <a:gd name="T8" fmla="*/ 8 w 266"/>
                <a:gd name="T9" fmla="*/ 164 h 232"/>
                <a:gd name="T10" fmla="*/ 0 w 266"/>
                <a:gd name="T11" fmla="*/ 180 h 232"/>
                <a:gd name="T12" fmla="*/ 2 w 266"/>
                <a:gd name="T13" fmla="*/ 198 h 232"/>
                <a:gd name="T14" fmla="*/ 12 w 266"/>
                <a:gd name="T15" fmla="*/ 216 h 232"/>
                <a:gd name="T16" fmla="*/ 28 w 266"/>
                <a:gd name="T17" fmla="*/ 232 h 232"/>
                <a:gd name="T18" fmla="*/ 266 w 266"/>
                <a:gd name="T19" fmla="*/ 40 h 232"/>
                <a:gd name="T20" fmla="*/ 262 w 266"/>
                <a:gd name="T21" fmla="*/ 26 h 232"/>
                <a:gd name="T22" fmla="*/ 250 w 266"/>
                <a:gd name="T23" fmla="*/ 8 h 232"/>
                <a:gd name="T24" fmla="*/ 232 w 266"/>
                <a:gd name="T25" fmla="*/ 0 h 232"/>
                <a:gd name="T26" fmla="*/ 218 w 266"/>
                <a:gd name="T27" fmla="*/ 8 h 232"/>
                <a:gd name="T28" fmla="*/ 218 w 266"/>
                <a:gd name="T29" fmla="*/ 32 h 232"/>
                <a:gd name="T30" fmla="*/ 212 w 266"/>
                <a:gd name="T31" fmla="*/ 46 h 232"/>
                <a:gd name="T32" fmla="*/ 204 w 266"/>
                <a:gd name="T33" fmla="*/ 54 h 232"/>
                <a:gd name="T34" fmla="*/ 192 w 266"/>
                <a:gd name="T35" fmla="*/ 58 h 232"/>
                <a:gd name="T36" fmla="*/ 164 w 266"/>
                <a:gd name="T37" fmla="*/ 62 h 232"/>
                <a:gd name="T38" fmla="*/ 146 w 266"/>
                <a:gd name="T39" fmla="*/ 62 h 232"/>
                <a:gd name="T40" fmla="*/ 132 w 266"/>
                <a:gd name="T41" fmla="*/ 68 h 232"/>
                <a:gd name="T42" fmla="*/ 124 w 266"/>
                <a:gd name="T43" fmla="*/ 81 h 232"/>
                <a:gd name="T44" fmla="*/ 109 w 266"/>
                <a:gd name="T45" fmla="*/ 97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28 w 108"/>
                <a:gd name="T1" fmla="*/ 0 h 144"/>
                <a:gd name="T2" fmla="*/ 0 w 108"/>
                <a:gd name="T3" fmla="*/ 26 h 144"/>
                <a:gd name="T4" fmla="*/ 94 w 108"/>
                <a:gd name="T5" fmla="*/ 144 h 144"/>
                <a:gd name="T6" fmla="*/ 106 w 108"/>
                <a:gd name="T7" fmla="*/ 123 h 144"/>
                <a:gd name="T8" fmla="*/ 108 w 108"/>
                <a:gd name="T9" fmla="*/ 104 h 144"/>
                <a:gd name="T10" fmla="*/ 100 w 108"/>
                <a:gd name="T11" fmla="*/ 86 h 144"/>
                <a:gd name="T12" fmla="*/ 88 w 108"/>
                <a:gd name="T13" fmla="*/ 65 h 144"/>
                <a:gd name="T14" fmla="*/ 40 w 108"/>
                <a:gd name="T15" fmla="*/ 18 h 144"/>
                <a:gd name="T16" fmla="*/ 28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93 w 116"/>
                <a:gd name="T1" fmla="*/ 66 h 144"/>
                <a:gd name="T2" fmla="*/ 40 w 116"/>
                <a:gd name="T3" fmla="*/ 16 h 144"/>
                <a:gd name="T4" fmla="*/ 26 w 116"/>
                <a:gd name="T5" fmla="*/ 0 h 144"/>
                <a:gd name="T6" fmla="*/ 0 w 116"/>
                <a:gd name="T7" fmla="*/ 30 h 144"/>
                <a:gd name="T8" fmla="*/ 104 w 116"/>
                <a:gd name="T9" fmla="*/ 144 h 144"/>
                <a:gd name="T10" fmla="*/ 116 w 116"/>
                <a:gd name="T11" fmla="*/ 124 h 144"/>
                <a:gd name="T12" fmla="*/ 116 w 116"/>
                <a:gd name="T13" fmla="*/ 108 h 144"/>
                <a:gd name="T14" fmla="*/ 106 w 116"/>
                <a:gd name="T15" fmla="*/ 86 h 144"/>
                <a:gd name="T16" fmla="*/ 93 w 116"/>
                <a:gd name="T17" fmla="*/ 66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267 w 267"/>
                <a:gd name="T1" fmla="*/ 0 h 210"/>
                <a:gd name="T2" fmla="*/ 198 w 267"/>
                <a:gd name="T3" fmla="*/ 35 h 210"/>
                <a:gd name="T4" fmla="*/ 0 w 267"/>
                <a:gd name="T5" fmla="*/ 184 h 210"/>
                <a:gd name="T6" fmla="*/ 16 w 267"/>
                <a:gd name="T7" fmla="*/ 210 h 210"/>
                <a:gd name="T8" fmla="*/ 267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36 w 112"/>
                <a:gd name="T1" fmla="*/ 11 h 143"/>
                <a:gd name="T2" fmla="*/ 20 w 112"/>
                <a:gd name="T3" fmla="*/ 0 h 143"/>
                <a:gd name="T4" fmla="*/ 0 w 112"/>
                <a:gd name="T5" fmla="*/ 15 h 143"/>
                <a:gd name="T6" fmla="*/ 4 w 112"/>
                <a:gd name="T7" fmla="*/ 34 h 143"/>
                <a:gd name="T8" fmla="*/ 22 w 112"/>
                <a:gd name="T9" fmla="*/ 71 h 143"/>
                <a:gd name="T10" fmla="*/ 36 w 112"/>
                <a:gd name="T11" fmla="*/ 93 h 143"/>
                <a:gd name="T12" fmla="*/ 67 w 112"/>
                <a:gd name="T13" fmla="*/ 123 h 143"/>
                <a:gd name="T14" fmla="*/ 82 w 112"/>
                <a:gd name="T15" fmla="*/ 135 h 143"/>
                <a:gd name="T16" fmla="*/ 102 w 112"/>
                <a:gd name="T17" fmla="*/ 143 h 143"/>
                <a:gd name="T18" fmla="*/ 112 w 112"/>
                <a:gd name="T19" fmla="*/ 123 h 143"/>
                <a:gd name="T20" fmla="*/ 112 w 112"/>
                <a:gd name="T21" fmla="*/ 101 h 143"/>
                <a:gd name="T22" fmla="*/ 106 w 112"/>
                <a:gd name="T23" fmla="*/ 81 h 143"/>
                <a:gd name="T24" fmla="*/ 74 w 112"/>
                <a:gd name="T25" fmla="*/ 42 h 143"/>
                <a:gd name="T26" fmla="*/ 54 w 112"/>
                <a:gd name="T27" fmla="*/ 29 h 143"/>
                <a:gd name="T28" fmla="*/ 36 w 112"/>
                <a:gd name="T29" fmla="*/ 11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76 w 114"/>
                <a:gd name="T1" fmla="*/ 110 h 118"/>
                <a:gd name="T2" fmla="*/ 94 w 114"/>
                <a:gd name="T3" fmla="*/ 118 h 118"/>
                <a:gd name="T4" fmla="*/ 114 w 114"/>
                <a:gd name="T5" fmla="*/ 107 h 118"/>
                <a:gd name="T6" fmla="*/ 96 w 114"/>
                <a:gd name="T7" fmla="*/ 92 h 118"/>
                <a:gd name="T8" fmla="*/ 50 w 114"/>
                <a:gd name="T9" fmla="*/ 18 h 118"/>
                <a:gd name="T10" fmla="*/ 36 w 114"/>
                <a:gd name="T11" fmla="*/ 5 h 118"/>
                <a:gd name="T12" fmla="*/ 20 w 114"/>
                <a:gd name="T13" fmla="*/ 0 h 118"/>
                <a:gd name="T14" fmla="*/ 0 w 114"/>
                <a:gd name="T15" fmla="*/ 4 h 118"/>
                <a:gd name="T16" fmla="*/ 46 w 114"/>
                <a:gd name="T17" fmla="*/ 81 h 118"/>
                <a:gd name="T18" fmla="*/ 76 w 114"/>
                <a:gd name="T19" fmla="*/ 11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3209 w 3393"/>
                <a:gd name="T1" fmla="*/ 33 h 2481"/>
                <a:gd name="T2" fmla="*/ 3195 w 3393"/>
                <a:gd name="T3" fmla="*/ 25 h 2481"/>
                <a:gd name="T4" fmla="*/ 3183 w 3393"/>
                <a:gd name="T5" fmla="*/ 9 h 2481"/>
                <a:gd name="T6" fmla="*/ 3171 w 3393"/>
                <a:gd name="T7" fmla="*/ 0 h 2481"/>
                <a:gd name="T8" fmla="*/ 312 w 3393"/>
                <a:gd name="T9" fmla="*/ 2185 h 2481"/>
                <a:gd name="T10" fmla="*/ 0 w 3393"/>
                <a:gd name="T11" fmla="*/ 2444 h 2481"/>
                <a:gd name="T12" fmla="*/ 25 w 3393"/>
                <a:gd name="T13" fmla="*/ 2481 h 2481"/>
                <a:gd name="T14" fmla="*/ 308 w 3393"/>
                <a:gd name="T15" fmla="*/ 2280 h 2481"/>
                <a:gd name="T16" fmla="*/ 2745 w 3393"/>
                <a:gd name="T17" fmla="*/ 377 h 2481"/>
                <a:gd name="T18" fmla="*/ 2771 w 3393"/>
                <a:gd name="T19" fmla="*/ 387 h 2481"/>
                <a:gd name="T20" fmla="*/ 2794 w 3393"/>
                <a:gd name="T21" fmla="*/ 401 h 2481"/>
                <a:gd name="T22" fmla="*/ 2818 w 3393"/>
                <a:gd name="T23" fmla="*/ 423 h 2481"/>
                <a:gd name="T24" fmla="*/ 2923 w 3393"/>
                <a:gd name="T25" fmla="*/ 561 h 2481"/>
                <a:gd name="T26" fmla="*/ 698 w 3393"/>
                <a:gd name="T27" fmla="*/ 2261 h 2481"/>
                <a:gd name="T28" fmla="*/ 964 w 3393"/>
                <a:gd name="T29" fmla="*/ 2166 h 2481"/>
                <a:gd name="T30" fmla="*/ 3393 w 3393"/>
                <a:gd name="T31" fmla="*/ 279 h 2481"/>
                <a:gd name="T32" fmla="*/ 3209 w 3393"/>
                <a:gd name="T33" fmla="*/ 33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2602 w 2602"/>
                <a:gd name="T1" fmla="*/ 74 h 1931"/>
                <a:gd name="T2" fmla="*/ 2379 w 2602"/>
                <a:gd name="T3" fmla="*/ 0 h 1931"/>
                <a:gd name="T4" fmla="*/ 1469 w 2602"/>
                <a:gd name="T5" fmla="*/ 238 h 1931"/>
                <a:gd name="T6" fmla="*/ 1139 w 2602"/>
                <a:gd name="T7" fmla="*/ 354 h 1931"/>
                <a:gd name="T8" fmla="*/ 1005 w 2602"/>
                <a:gd name="T9" fmla="*/ 370 h 1931"/>
                <a:gd name="T10" fmla="*/ 842 w 2602"/>
                <a:gd name="T11" fmla="*/ 403 h 1931"/>
                <a:gd name="T12" fmla="*/ 782 w 2602"/>
                <a:gd name="T13" fmla="*/ 430 h 1931"/>
                <a:gd name="T14" fmla="*/ 728 w 2602"/>
                <a:gd name="T15" fmla="*/ 469 h 1931"/>
                <a:gd name="T16" fmla="*/ 702 w 2602"/>
                <a:gd name="T17" fmla="*/ 495 h 1931"/>
                <a:gd name="T18" fmla="*/ 678 w 2602"/>
                <a:gd name="T19" fmla="*/ 526 h 1931"/>
                <a:gd name="T20" fmla="*/ 0 w 2602"/>
                <a:gd name="T21" fmla="*/ 1827 h 1931"/>
                <a:gd name="T22" fmla="*/ 20 w 2602"/>
                <a:gd name="T23" fmla="*/ 1849 h 1931"/>
                <a:gd name="T24" fmla="*/ 65 w 2602"/>
                <a:gd name="T25" fmla="*/ 1879 h 1931"/>
                <a:gd name="T26" fmla="*/ 141 w 2602"/>
                <a:gd name="T27" fmla="*/ 1911 h 1931"/>
                <a:gd name="T28" fmla="*/ 165 w 2602"/>
                <a:gd name="T29" fmla="*/ 1918 h 1931"/>
                <a:gd name="T30" fmla="*/ 188 w 2602"/>
                <a:gd name="T31" fmla="*/ 1931 h 1931"/>
                <a:gd name="T32" fmla="*/ 536 w 2602"/>
                <a:gd name="T33" fmla="*/ 1664 h 1931"/>
                <a:gd name="T34" fmla="*/ 581 w 2602"/>
                <a:gd name="T35" fmla="*/ 1609 h 1931"/>
                <a:gd name="T36" fmla="*/ 618 w 2602"/>
                <a:gd name="T37" fmla="*/ 1549 h 1931"/>
                <a:gd name="T38" fmla="*/ 634 w 2602"/>
                <a:gd name="T39" fmla="*/ 1507 h 1931"/>
                <a:gd name="T40" fmla="*/ 636 w 2602"/>
                <a:gd name="T41" fmla="*/ 1462 h 1931"/>
                <a:gd name="T42" fmla="*/ 628 w 2602"/>
                <a:gd name="T43" fmla="*/ 1425 h 1931"/>
                <a:gd name="T44" fmla="*/ 550 w 2602"/>
                <a:gd name="T45" fmla="*/ 1291 h 1931"/>
                <a:gd name="T46" fmla="*/ 536 w 2602"/>
                <a:gd name="T47" fmla="*/ 1257 h 1931"/>
                <a:gd name="T48" fmla="*/ 544 w 2602"/>
                <a:gd name="T49" fmla="*/ 1245 h 1931"/>
                <a:gd name="T50" fmla="*/ 578 w 2602"/>
                <a:gd name="T51" fmla="*/ 1247 h 1931"/>
                <a:gd name="T52" fmla="*/ 608 w 2602"/>
                <a:gd name="T53" fmla="*/ 1263 h 1931"/>
                <a:gd name="T54" fmla="*/ 630 w 2602"/>
                <a:gd name="T55" fmla="*/ 1283 h 1931"/>
                <a:gd name="T56" fmla="*/ 650 w 2602"/>
                <a:gd name="T57" fmla="*/ 1308 h 1931"/>
                <a:gd name="T58" fmla="*/ 707 w 2602"/>
                <a:gd name="T59" fmla="*/ 1435 h 1931"/>
                <a:gd name="T60" fmla="*/ 830 w 2602"/>
                <a:gd name="T61" fmla="*/ 1349 h 1931"/>
                <a:gd name="T62" fmla="*/ 984 w 2602"/>
                <a:gd name="T63" fmla="*/ 1174 h 1931"/>
                <a:gd name="T64" fmla="*/ 1089 w 2602"/>
                <a:gd name="T65" fmla="*/ 987 h 1931"/>
                <a:gd name="T66" fmla="*/ 1086 w 2602"/>
                <a:gd name="T67" fmla="*/ 943 h 1931"/>
                <a:gd name="T68" fmla="*/ 1071 w 2602"/>
                <a:gd name="T69" fmla="*/ 902 h 1931"/>
                <a:gd name="T70" fmla="*/ 1050 w 2602"/>
                <a:gd name="T71" fmla="*/ 865 h 1931"/>
                <a:gd name="T72" fmla="*/ 961 w 2602"/>
                <a:gd name="T73" fmla="*/ 758 h 1931"/>
                <a:gd name="T74" fmla="*/ 937 w 2602"/>
                <a:gd name="T75" fmla="*/ 723 h 1931"/>
                <a:gd name="T76" fmla="*/ 919 w 2602"/>
                <a:gd name="T77" fmla="*/ 681 h 1931"/>
                <a:gd name="T78" fmla="*/ 919 w 2602"/>
                <a:gd name="T79" fmla="*/ 666 h 1931"/>
                <a:gd name="T80" fmla="*/ 942 w 2602"/>
                <a:gd name="T81" fmla="*/ 655 h 1931"/>
                <a:gd name="T82" fmla="*/ 953 w 2602"/>
                <a:gd name="T83" fmla="*/ 650 h 1931"/>
                <a:gd name="T84" fmla="*/ 1123 w 2602"/>
                <a:gd name="T85" fmla="*/ 877 h 1931"/>
                <a:gd name="T86" fmla="*/ 1165 w 2602"/>
                <a:gd name="T87" fmla="*/ 956 h 1931"/>
                <a:gd name="T88" fmla="*/ 1225 w 2602"/>
                <a:gd name="T89" fmla="*/ 977 h 1931"/>
                <a:gd name="T90" fmla="*/ 1283 w 2602"/>
                <a:gd name="T91" fmla="*/ 987 h 1931"/>
                <a:gd name="T92" fmla="*/ 1342 w 2602"/>
                <a:gd name="T93" fmla="*/ 988 h 1931"/>
                <a:gd name="T94" fmla="*/ 1395 w 2602"/>
                <a:gd name="T95" fmla="*/ 983 h 1931"/>
                <a:gd name="T96" fmla="*/ 1450 w 2602"/>
                <a:gd name="T97" fmla="*/ 969 h 1931"/>
                <a:gd name="T98" fmla="*/ 1502 w 2602"/>
                <a:gd name="T99" fmla="*/ 943 h 1931"/>
                <a:gd name="T100" fmla="*/ 1552 w 2602"/>
                <a:gd name="T101" fmla="*/ 909 h 1931"/>
                <a:gd name="T102" fmla="*/ 1596 w 2602"/>
                <a:gd name="T103" fmla="*/ 862 h 1931"/>
                <a:gd name="T104" fmla="*/ 1602 w 2602"/>
                <a:gd name="T105" fmla="*/ 681 h 1931"/>
                <a:gd name="T106" fmla="*/ 1579 w 2602"/>
                <a:gd name="T107" fmla="*/ 632 h 1931"/>
                <a:gd name="T108" fmla="*/ 1579 w 2602"/>
                <a:gd name="T109" fmla="*/ 610 h 1931"/>
                <a:gd name="T110" fmla="*/ 1588 w 2602"/>
                <a:gd name="T111" fmla="*/ 587 h 1931"/>
                <a:gd name="T112" fmla="*/ 1602 w 2602"/>
                <a:gd name="T113" fmla="*/ 587 h 1931"/>
                <a:gd name="T114" fmla="*/ 1634 w 2602"/>
                <a:gd name="T115" fmla="*/ 605 h 1931"/>
                <a:gd name="T116" fmla="*/ 1654 w 2602"/>
                <a:gd name="T117" fmla="*/ 631 h 1931"/>
                <a:gd name="T118" fmla="*/ 1665 w 2602"/>
                <a:gd name="T119" fmla="*/ 658 h 1931"/>
                <a:gd name="T120" fmla="*/ 1672 w 2602"/>
                <a:gd name="T121" fmla="*/ 686 h 1931"/>
                <a:gd name="T122" fmla="*/ 1672 w 2602"/>
                <a:gd name="T123" fmla="*/ 804 h 1931"/>
                <a:gd name="T124" fmla="*/ 2602 w 2602"/>
                <a:gd name="T125" fmla="*/ 74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34 w 179"/>
                <a:gd name="T1" fmla="*/ 6 h 139"/>
                <a:gd name="T2" fmla="*/ 19 w 179"/>
                <a:gd name="T3" fmla="*/ 20 h 139"/>
                <a:gd name="T4" fmla="*/ 10 w 179"/>
                <a:gd name="T5" fmla="*/ 66 h 139"/>
                <a:gd name="T6" fmla="*/ 3 w 179"/>
                <a:gd name="T7" fmla="*/ 113 h 139"/>
                <a:gd name="T8" fmla="*/ 0 w 179"/>
                <a:gd name="T9" fmla="*/ 126 h 139"/>
                <a:gd name="T10" fmla="*/ 76 w 179"/>
                <a:gd name="T11" fmla="*/ 139 h 139"/>
                <a:gd name="T12" fmla="*/ 94 w 179"/>
                <a:gd name="T13" fmla="*/ 130 h 139"/>
                <a:gd name="T14" fmla="*/ 112 w 179"/>
                <a:gd name="T15" fmla="*/ 118 h 139"/>
                <a:gd name="T16" fmla="*/ 126 w 179"/>
                <a:gd name="T17" fmla="*/ 106 h 139"/>
                <a:gd name="T18" fmla="*/ 136 w 179"/>
                <a:gd name="T19" fmla="*/ 90 h 139"/>
                <a:gd name="T20" fmla="*/ 147 w 179"/>
                <a:gd name="T21" fmla="*/ 76 h 139"/>
                <a:gd name="T22" fmla="*/ 171 w 179"/>
                <a:gd name="T23" fmla="*/ 40 h 139"/>
                <a:gd name="T24" fmla="*/ 179 w 179"/>
                <a:gd name="T25" fmla="*/ 24 h 139"/>
                <a:gd name="T26" fmla="*/ 53 w 179"/>
                <a:gd name="T27" fmla="*/ 0 h 139"/>
                <a:gd name="T28" fmla="*/ 34 w 179"/>
                <a:gd name="T29" fmla="*/ 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325 w 372"/>
                <a:gd name="T1" fmla="*/ 0 h 224"/>
                <a:gd name="T2" fmla="*/ 281 w 372"/>
                <a:gd name="T3" fmla="*/ 0 h 224"/>
                <a:gd name="T4" fmla="*/ 236 w 372"/>
                <a:gd name="T5" fmla="*/ 6 h 224"/>
                <a:gd name="T6" fmla="*/ 0 w 372"/>
                <a:gd name="T7" fmla="*/ 80 h 224"/>
                <a:gd name="T8" fmla="*/ 50 w 372"/>
                <a:gd name="T9" fmla="*/ 124 h 224"/>
                <a:gd name="T10" fmla="*/ 78 w 372"/>
                <a:gd name="T11" fmla="*/ 145 h 224"/>
                <a:gd name="T12" fmla="*/ 241 w 372"/>
                <a:gd name="T13" fmla="*/ 224 h 224"/>
                <a:gd name="T14" fmla="*/ 267 w 372"/>
                <a:gd name="T15" fmla="*/ 206 h 224"/>
                <a:gd name="T16" fmla="*/ 309 w 372"/>
                <a:gd name="T17" fmla="*/ 160 h 224"/>
                <a:gd name="T18" fmla="*/ 327 w 372"/>
                <a:gd name="T19" fmla="*/ 132 h 224"/>
                <a:gd name="T20" fmla="*/ 372 w 372"/>
                <a:gd name="T21" fmla="*/ 12 h 224"/>
                <a:gd name="T22" fmla="*/ 325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26 w 49"/>
                <a:gd name="T1" fmla="*/ 48 h 250"/>
                <a:gd name="T2" fmla="*/ 0 w 49"/>
                <a:gd name="T3" fmla="*/ 0 h 250"/>
                <a:gd name="T4" fmla="*/ 21 w 49"/>
                <a:gd name="T5" fmla="*/ 192 h 250"/>
                <a:gd name="T6" fmla="*/ 41 w 49"/>
                <a:gd name="T7" fmla="*/ 250 h 250"/>
                <a:gd name="T8" fmla="*/ 49 w 49"/>
                <a:gd name="T9" fmla="*/ 238 h 250"/>
                <a:gd name="T10" fmla="*/ 32 w 49"/>
                <a:gd name="T11" fmla="*/ 178 h 250"/>
                <a:gd name="T12" fmla="*/ 26 w 49"/>
                <a:gd name="T13" fmla="*/ 48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46 w 46"/>
                <a:gd name="T1" fmla="*/ 194 h 194"/>
                <a:gd name="T2" fmla="*/ 34 w 46"/>
                <a:gd name="T3" fmla="*/ 86 h 194"/>
                <a:gd name="T4" fmla="*/ 21 w 46"/>
                <a:gd name="T5" fmla="*/ 40 h 194"/>
                <a:gd name="T6" fmla="*/ 0 w 46"/>
                <a:gd name="T7" fmla="*/ 0 h 194"/>
                <a:gd name="T8" fmla="*/ 26 w 46"/>
                <a:gd name="T9" fmla="*/ 194 h 194"/>
                <a:gd name="T10" fmla="*/ 46 w 46"/>
                <a:gd name="T11" fmla="*/ 194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44 w 400"/>
                <a:gd name="T1" fmla="*/ 7 h 261"/>
                <a:gd name="T2" fmla="*/ 0 w 400"/>
                <a:gd name="T3" fmla="*/ 20 h 261"/>
                <a:gd name="T4" fmla="*/ 102 w 400"/>
                <a:gd name="T5" fmla="*/ 148 h 261"/>
                <a:gd name="T6" fmla="*/ 129 w 400"/>
                <a:gd name="T7" fmla="*/ 178 h 261"/>
                <a:gd name="T8" fmla="*/ 222 w 400"/>
                <a:gd name="T9" fmla="*/ 261 h 261"/>
                <a:gd name="T10" fmla="*/ 260 w 400"/>
                <a:gd name="T11" fmla="*/ 248 h 261"/>
                <a:gd name="T12" fmla="*/ 325 w 400"/>
                <a:gd name="T13" fmla="*/ 204 h 261"/>
                <a:gd name="T14" fmla="*/ 351 w 400"/>
                <a:gd name="T15" fmla="*/ 177 h 261"/>
                <a:gd name="T16" fmla="*/ 372 w 400"/>
                <a:gd name="T17" fmla="*/ 144 h 261"/>
                <a:gd name="T18" fmla="*/ 398 w 400"/>
                <a:gd name="T19" fmla="*/ 72 h 261"/>
                <a:gd name="T20" fmla="*/ 400 w 400"/>
                <a:gd name="T21" fmla="*/ 33 h 261"/>
                <a:gd name="T22" fmla="*/ 94 w 400"/>
                <a:gd name="T23" fmla="*/ 0 h 261"/>
                <a:gd name="T24" fmla="*/ 44 w 400"/>
                <a:gd name="T25" fmla="*/ 7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185 w 479"/>
                <a:gd name="T1" fmla="*/ 13 h 384"/>
                <a:gd name="T2" fmla="*/ 84 w 479"/>
                <a:gd name="T3" fmla="*/ 20 h 384"/>
                <a:gd name="T4" fmla="*/ 65 w 479"/>
                <a:gd name="T5" fmla="*/ 36 h 384"/>
                <a:gd name="T6" fmla="*/ 21 w 479"/>
                <a:gd name="T7" fmla="*/ 102 h 384"/>
                <a:gd name="T8" fmla="*/ 5 w 479"/>
                <a:gd name="T9" fmla="*/ 160 h 384"/>
                <a:gd name="T10" fmla="*/ 0 w 479"/>
                <a:gd name="T11" fmla="*/ 225 h 384"/>
                <a:gd name="T12" fmla="*/ 16 w 479"/>
                <a:gd name="T13" fmla="*/ 285 h 384"/>
                <a:gd name="T14" fmla="*/ 50 w 479"/>
                <a:gd name="T15" fmla="*/ 336 h 384"/>
                <a:gd name="T16" fmla="*/ 139 w 479"/>
                <a:gd name="T17" fmla="*/ 377 h 384"/>
                <a:gd name="T18" fmla="*/ 191 w 479"/>
                <a:gd name="T19" fmla="*/ 384 h 384"/>
                <a:gd name="T20" fmla="*/ 296 w 479"/>
                <a:gd name="T21" fmla="*/ 382 h 384"/>
                <a:gd name="T22" fmla="*/ 453 w 479"/>
                <a:gd name="T23" fmla="*/ 362 h 384"/>
                <a:gd name="T24" fmla="*/ 479 w 479"/>
                <a:gd name="T25" fmla="*/ 296 h 384"/>
                <a:gd name="T26" fmla="*/ 479 w 479"/>
                <a:gd name="T27" fmla="*/ 225 h 384"/>
                <a:gd name="T28" fmla="*/ 466 w 479"/>
                <a:gd name="T29" fmla="*/ 146 h 384"/>
                <a:gd name="T30" fmla="*/ 469 w 479"/>
                <a:gd name="T31" fmla="*/ 68 h 384"/>
                <a:gd name="T32" fmla="*/ 437 w 479"/>
                <a:gd name="T33" fmla="*/ 28 h 384"/>
                <a:gd name="T34" fmla="*/ 395 w 479"/>
                <a:gd name="T35" fmla="*/ 8 h 384"/>
                <a:gd name="T36" fmla="*/ 346 w 479"/>
                <a:gd name="T37" fmla="*/ 0 h 384"/>
                <a:gd name="T38" fmla="*/ 295 w 479"/>
                <a:gd name="T39" fmla="*/ 0 h 384"/>
                <a:gd name="T40" fmla="*/ 185 w 479"/>
                <a:gd name="T41" fmla="*/ 1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46 w 102"/>
                <a:gd name="T1" fmla="*/ 154 h 154"/>
                <a:gd name="T2" fmla="*/ 78 w 102"/>
                <a:gd name="T3" fmla="*/ 140 h 154"/>
                <a:gd name="T4" fmla="*/ 88 w 102"/>
                <a:gd name="T5" fmla="*/ 98 h 154"/>
                <a:gd name="T6" fmla="*/ 91 w 102"/>
                <a:gd name="T7" fmla="*/ 46 h 154"/>
                <a:gd name="T8" fmla="*/ 102 w 102"/>
                <a:gd name="T9" fmla="*/ 0 h 154"/>
                <a:gd name="T10" fmla="*/ 0 w 102"/>
                <a:gd name="T11" fmla="*/ 88 h 154"/>
                <a:gd name="T12" fmla="*/ 46 w 102"/>
                <a:gd name="T13" fmla="*/ 15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10 w 76"/>
                <a:gd name="T1" fmla="*/ 50 h 50"/>
                <a:gd name="T2" fmla="*/ 32 w 76"/>
                <a:gd name="T3" fmla="*/ 44 h 50"/>
                <a:gd name="T4" fmla="*/ 52 w 76"/>
                <a:gd name="T5" fmla="*/ 35 h 50"/>
                <a:gd name="T6" fmla="*/ 66 w 76"/>
                <a:gd name="T7" fmla="*/ 20 h 50"/>
                <a:gd name="T8" fmla="*/ 76 w 76"/>
                <a:gd name="T9" fmla="*/ 0 h 50"/>
                <a:gd name="T10" fmla="*/ 0 w 76"/>
                <a:gd name="T11" fmla="*/ 40 h 50"/>
                <a:gd name="T12" fmla="*/ 10 w 7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68 w 107"/>
                <a:gd name="T1" fmla="*/ 86 h 104"/>
                <a:gd name="T2" fmla="*/ 80 w 107"/>
                <a:gd name="T3" fmla="*/ 76 h 104"/>
                <a:gd name="T4" fmla="*/ 98 w 107"/>
                <a:gd name="T5" fmla="*/ 70 h 104"/>
                <a:gd name="T6" fmla="*/ 107 w 107"/>
                <a:gd name="T7" fmla="*/ 50 h 104"/>
                <a:gd name="T8" fmla="*/ 102 w 107"/>
                <a:gd name="T9" fmla="*/ 30 h 104"/>
                <a:gd name="T10" fmla="*/ 92 w 107"/>
                <a:gd name="T11" fmla="*/ 12 h 104"/>
                <a:gd name="T12" fmla="*/ 80 w 107"/>
                <a:gd name="T13" fmla="*/ 0 h 104"/>
                <a:gd name="T14" fmla="*/ 0 w 107"/>
                <a:gd name="T15" fmla="*/ 70 h 104"/>
                <a:gd name="T16" fmla="*/ 39 w 107"/>
                <a:gd name="T17" fmla="*/ 104 h 104"/>
                <a:gd name="T18" fmla="*/ 57 w 107"/>
                <a:gd name="T19" fmla="*/ 98 h 104"/>
                <a:gd name="T20" fmla="*/ 68 w 107"/>
                <a:gd name="T21" fmla="*/ 86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14 w 172"/>
                <a:gd name="T1" fmla="*/ 95 h 183"/>
                <a:gd name="T2" fmla="*/ 38 w 172"/>
                <a:gd name="T3" fmla="*/ 129 h 183"/>
                <a:gd name="T4" fmla="*/ 79 w 172"/>
                <a:gd name="T5" fmla="*/ 173 h 183"/>
                <a:gd name="T6" fmla="*/ 98 w 172"/>
                <a:gd name="T7" fmla="*/ 183 h 183"/>
                <a:gd name="T8" fmla="*/ 172 w 172"/>
                <a:gd name="T9" fmla="*/ 115 h 183"/>
                <a:gd name="T10" fmla="*/ 78 w 172"/>
                <a:gd name="T11" fmla="*/ 0 h 183"/>
                <a:gd name="T12" fmla="*/ 84 w 172"/>
                <a:gd name="T13" fmla="*/ 15 h 183"/>
                <a:gd name="T14" fmla="*/ 79 w 172"/>
                <a:gd name="T15" fmla="*/ 29 h 183"/>
                <a:gd name="T16" fmla="*/ 74 w 172"/>
                <a:gd name="T17" fmla="*/ 41 h 183"/>
                <a:gd name="T18" fmla="*/ 64 w 172"/>
                <a:gd name="T19" fmla="*/ 49 h 183"/>
                <a:gd name="T20" fmla="*/ 50 w 172"/>
                <a:gd name="T21" fmla="*/ 57 h 183"/>
                <a:gd name="T22" fmla="*/ 18 w 172"/>
                <a:gd name="T23" fmla="*/ 63 h 183"/>
                <a:gd name="T24" fmla="*/ 0 w 172"/>
                <a:gd name="T25" fmla="*/ 61 h 183"/>
                <a:gd name="T26" fmla="*/ 14 w 172"/>
                <a:gd name="T27" fmla="*/ 95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110 h 110"/>
                <a:gd name="T2" fmla="*/ 184 w 184"/>
                <a:gd name="T3" fmla="*/ 32 h 110"/>
                <a:gd name="T4" fmla="*/ 184 w 184"/>
                <a:gd name="T5" fmla="*/ 0 h 110"/>
                <a:gd name="T6" fmla="*/ 0 w 184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258 w 258"/>
                <a:gd name="T1" fmla="*/ 19 h 191"/>
                <a:gd name="T2" fmla="*/ 226 w 258"/>
                <a:gd name="T3" fmla="*/ 0 h 191"/>
                <a:gd name="T4" fmla="*/ 25 w 258"/>
                <a:gd name="T5" fmla="*/ 165 h 191"/>
                <a:gd name="T6" fmla="*/ 0 w 258"/>
                <a:gd name="T7" fmla="*/ 191 h 191"/>
                <a:gd name="T8" fmla="*/ 258 w 258"/>
                <a:gd name="T9" fmla="*/ 19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84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308 w 450"/>
                <a:gd name="T1" fmla="*/ 238 h 480"/>
                <a:gd name="T2" fmla="*/ 368 w 450"/>
                <a:gd name="T3" fmla="*/ 188 h 480"/>
                <a:gd name="T4" fmla="*/ 428 w 450"/>
                <a:gd name="T5" fmla="*/ 126 h 480"/>
                <a:gd name="T6" fmla="*/ 448 w 450"/>
                <a:gd name="T7" fmla="*/ 96 h 480"/>
                <a:gd name="T8" fmla="*/ 450 w 450"/>
                <a:gd name="T9" fmla="*/ 64 h 480"/>
                <a:gd name="T10" fmla="*/ 429 w 450"/>
                <a:gd name="T11" fmla="*/ 32 h 480"/>
                <a:gd name="T12" fmla="*/ 384 w 450"/>
                <a:gd name="T13" fmla="*/ 0 h 480"/>
                <a:gd name="T14" fmla="*/ 0 w 450"/>
                <a:gd name="T15" fmla="*/ 480 h 480"/>
                <a:gd name="T16" fmla="*/ 308 w 450"/>
                <a:gd name="T17" fmla="*/ 23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en-US" altLang="vi-VN" sz="3600" b="1">
                <a:solidFill>
                  <a:prstClr val="black"/>
                </a:solidFill>
              </a:rPr>
              <a:t>Bước </a:t>
            </a: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2: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r>
              <a:rPr lang="vi-VN" altLang="vi-VN" sz="3600" b="1">
                <a:solidFill>
                  <a:prstClr val="black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vi-VN" sz="3600" b="1">
              <a:solidFill>
                <a:prstClr val="black"/>
              </a:solidFill>
            </a:endParaRPr>
          </a:p>
        </p:txBody>
      </p:sp>
      <p:sp>
        <p:nvSpPr>
          <p:cNvPr id="8495" name="TextBox 5"/>
          <p:cNvSpPr txBox="1">
            <a:spLocks noChangeArrowheads="1"/>
          </p:cNvSpPr>
          <p:nvPr/>
        </p:nvSpPr>
        <p:spPr bwMode="auto">
          <a:xfrm>
            <a:off x="1676400" y="58674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I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2"/>
          <p:cNvSpPr txBox="1">
            <a:spLocks noGrp="1"/>
          </p:cNvSpPr>
          <p:nvPr/>
        </p:nvSpPr>
        <p:spPr bwMode="auto">
          <a:xfrm>
            <a:off x="2438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1400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 txBox="1">
            <a:spLocks noGrp="1"/>
          </p:cNvSpPr>
          <p:nvPr/>
        </p:nvSpPr>
        <p:spPr>
          <a:xfrm>
            <a:off x="1670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788AAFF-E77B-494E-A993-44173F9FC42F}" type="slidenum">
              <a:rPr lang="en-US" sz="1400">
                <a:solidFill>
                  <a:srgbClr val="FFFFFF"/>
                </a:solidFill>
                <a:latin typeface="Franklin Gothic Book"/>
              </a:rPr>
              <a:pPr algn="ctr">
                <a:defRPr/>
              </a:pPr>
              <a:t>7</a:t>
            </a:fld>
            <a:endParaRPr lang="en-US" sz="140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103428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620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8610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613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620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8610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613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620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610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613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620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610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613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620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8610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613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13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1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3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1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  <a:latin typeface="Perpetua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613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6613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152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5143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04" name="TextBox 5"/>
          <p:cNvSpPr txBox="1">
            <a:spLocks noChangeArrowheads="1"/>
          </p:cNvSpPr>
          <p:nvPr/>
        </p:nvSpPr>
        <p:spPr bwMode="auto">
          <a:xfrm>
            <a:off x="1524000" y="11430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I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696464"/>
                </a:solidFill>
              </a:rPr>
              <a:t>NGUYỄN NGỌC DIỆP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D552-F81D-4F3E-911E-55C684D634A7}" type="slidenum">
              <a:rPr lang="en-US">
                <a:latin typeface="Franklin Gothic Book"/>
              </a:rPr>
              <a:pPr>
                <a:defRPr/>
              </a:pPr>
              <a:t>8</a:t>
            </a:fld>
            <a:endParaRPr lang="en-US">
              <a:latin typeface="Franklin Gothic Book"/>
            </a:endParaRPr>
          </a:p>
        </p:txBody>
      </p:sp>
      <p:pic>
        <p:nvPicPr>
          <p:cNvPr id="9220" name="Picture 77" descr="2237692503_fa5ceed6e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1905000" y="5334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en-US" sz="3600" b="1" dirty="0" err="1">
                <a:solidFill>
                  <a:prstClr val="black"/>
                </a:solidFill>
                <a:latin typeface="Perpetua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prstClr val="black"/>
                </a:solidFill>
                <a:latin typeface="Perpetua"/>
              </a:rPr>
              <a:t>: 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Dùng kéo cắt theo đường chì kẻ</a:t>
            </a:r>
            <a:endParaRPr lang="en-US" sz="3600" b="1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828800" y="560705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Perpetu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Perpet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vi-VN" sz="3600" b="1">
                <a:solidFill>
                  <a:srgbClr val="FF0000"/>
                </a:solidFill>
              </a:rPr>
              <a:t>CẮT CHỮ I</a:t>
            </a:r>
            <a:endParaRPr lang="en-MY" altLang="vi-VN" sz="3600" b="1">
              <a:solidFill>
                <a:srgbClr val="FF0000"/>
              </a:solidFill>
            </a:endParaRPr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6934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6388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5943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65" name="Group 49"/>
          <p:cNvGrpSpPr>
            <a:grpSpLocks/>
          </p:cNvGrpSpPr>
          <p:nvPr/>
        </p:nvGrpSpPr>
        <p:grpSpPr bwMode="auto">
          <a:xfrm>
            <a:off x="7924800" y="4572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prstClr val="white"/>
                </a:solidFill>
                <a:latin typeface="Perpetua"/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7315200" y="2743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905000" y="4572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UNI Chu truyen thong" pitchFamily="66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981200" y="381001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dirty="0">
                <a:solidFill>
                  <a:srgbClr val="FF0000"/>
                </a:solidFill>
                <a:latin typeface="UNI Chu truyen thong" pitchFamily="66" charset="0"/>
              </a:rPr>
              <a:t>2. </a:t>
            </a:r>
            <a:r>
              <a:rPr lang="en-US" altLang="vi-VN" sz="4400" dirty="0" err="1">
                <a:solidFill>
                  <a:srgbClr val="FF0000"/>
                </a:solidFill>
                <a:latin typeface="UNI Chu truyen thong" pitchFamily="66" charset="0"/>
              </a:rPr>
              <a:t>Cắt</a:t>
            </a:r>
            <a:r>
              <a:rPr lang="en-US" altLang="vi-VN" sz="4400" dirty="0">
                <a:solidFill>
                  <a:srgbClr val="FF0000"/>
                </a:solidFill>
                <a:latin typeface="UNI Chu truyen thong" pitchFamily="66" charset="0"/>
              </a:rPr>
              <a:t>, </a:t>
            </a:r>
            <a:r>
              <a:rPr lang="en-US" altLang="vi-VN" sz="4400" dirty="0" err="1">
                <a:solidFill>
                  <a:srgbClr val="FF0000"/>
                </a:solidFill>
                <a:latin typeface="UNI Chu truyen thong" pitchFamily="66" charset="0"/>
              </a:rPr>
              <a:t>dắt</a:t>
            </a:r>
            <a:r>
              <a:rPr lang="en-US" altLang="vi-VN" sz="4400" dirty="0">
                <a:solidFill>
                  <a:srgbClr val="FF0000"/>
                </a:solidFill>
                <a:latin typeface="UNI Chu truyen thong" pitchFamily="66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UNI Chu truyen thong" pitchFamily="66" charset="0"/>
              </a:rPr>
              <a:t>chữ</a:t>
            </a:r>
            <a:r>
              <a:rPr lang="en-US" altLang="vi-VN" sz="4400" dirty="0">
                <a:solidFill>
                  <a:srgbClr val="FF0000"/>
                </a:solidFill>
                <a:latin typeface="Perpetua" pitchFamily="18" charset="0"/>
              </a:rPr>
              <a:t> T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33600" y="17526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UNI Chu truyen thong" pitchFamily="66" charset="0"/>
              </a:rPr>
              <a:t>a, Quan sát và nhận xét mẫu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438400" y="3733801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9B320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FFFF"/>
                </a:solidFill>
                <a:latin typeface="UNI Chu truyen thong" pitchFamily="66" charset="0"/>
              </a:rPr>
              <a:t>b, Hướng dẫn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90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Perpetua</vt:lpstr>
      <vt:lpstr>Times New Roman</vt:lpstr>
      <vt:lpstr>UNI Chu truyen thong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2020-11-15T16:22:55Z</dcterms:created>
  <dcterms:modified xsi:type="dcterms:W3CDTF">2020-11-15T16:23:16Z</dcterms:modified>
</cp:coreProperties>
</file>