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8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70" r:id="rId12"/>
    <p:sldId id="286" r:id="rId13"/>
    <p:sldId id="282" r:id="rId14"/>
    <p:sldId id="283" r:id="rId15"/>
    <p:sldId id="284" r:id="rId16"/>
    <p:sldId id="287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9236-B984-4995-9112-F30DF7D9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C75C6-428C-448F-AE1C-214253192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13BCE-2283-4BD7-A237-AB44144D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E80-61FC-44BC-88CA-E9DEE2DEA24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57473-D281-46C4-A5F3-DA9FBC16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78D5A-FC9A-4073-B356-B1B0B2A6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C836-E4F0-4F79-BFB5-6160210D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0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BA411-CAB0-4898-A840-6C347500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03466-E0CF-42A7-9FB6-D15BB3F8C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596F0-D65B-4111-8906-67874D23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E80-61FC-44BC-88CA-E9DEE2DEA24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B45D2-3025-4CD4-990A-39A423710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64214-38C2-4961-8A8E-23D350B9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C836-E4F0-4F79-BFB5-6160210D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83EE41-6AD5-480A-A193-3B9A051E3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20A0A-62DE-4B47-ABA6-36D5E5A75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1422B-E13E-49DE-98E9-460469E9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E80-61FC-44BC-88CA-E9DEE2DEA24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6FBFD-1772-41DD-AD83-8EC4079DB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7C3E4-0864-4333-881B-70C32B23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C836-E4F0-4F79-BFB5-6160210D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9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5B5C74C-EBDF-434C-979C-7BAB777D0D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578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BB780-C75A-4F8F-B8D1-DDDF1F57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5AE1F-128E-4814-AFA7-7DEE99238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6CB10-20B0-402E-888D-940B3D711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E80-61FC-44BC-88CA-E9DEE2DEA24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44CFE-62A1-459C-9AD3-8923FC19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AF5C-8A73-42EE-9482-000EDC8A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C836-E4F0-4F79-BFB5-6160210D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6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3E9BE-03DE-4F51-8CD6-B5D81289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487F7-6D4E-4AF3-A94B-3A7E8A532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CFD00-F001-4050-9423-42551008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E80-61FC-44BC-88CA-E9DEE2DEA24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F8457-FD62-4CFB-B13C-AA6C7006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2FE09-9FB2-4D90-ADDE-3CDBF1F5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C836-E4F0-4F79-BFB5-6160210D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6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A781-A869-4233-888F-761328BE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FAE06-7E68-4741-B373-CBE35E3B1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3B053-7709-413D-A6AF-F901544C3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0A5C5-C091-479F-AD64-0C1AF9FC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E80-61FC-44BC-88CA-E9DEE2DEA24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CF78B-A103-495F-AA89-A8B5B51F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95649-F54B-4DA0-9981-8DD38EFA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C836-E4F0-4F79-BFB5-6160210D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65C8-79A2-45A0-AD4D-7514DA661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C6C21-044B-41A1-85FF-D5C82DD2A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B3337-ABDF-43EC-B143-4C58A1926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267D06-7602-437E-A687-59BC748DC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FA370-442A-4E91-8C85-6683E8E27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D0615-A6E7-4860-8F63-A1D74425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E80-61FC-44BC-88CA-E9DEE2DEA24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3C8F8F-ED5E-4E0D-9B6F-A8B40D13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96755B-6E93-471A-BAEB-EDFDAA7D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C836-E4F0-4F79-BFB5-6160210D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4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411C7-B3BB-4D65-B175-0933BEBF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4FA78-8EE1-4BF2-9A10-557EE358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E80-61FC-44BC-88CA-E9DEE2DEA24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264D2-369F-484A-B246-51D12E2A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23EF5-55A0-4311-B874-E3C11BE66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C836-E4F0-4F79-BFB5-6160210D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6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578C2-2418-4815-BCC9-739CA463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E80-61FC-44BC-88CA-E9DEE2DEA24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FEC35C-0009-43A6-AE88-828B0CA57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93EBE-01D0-4095-B10D-DB0008D5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C836-E4F0-4F79-BFB5-6160210D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1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5F54-D05A-4D4A-B819-671F25BAA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01EFB-2FF7-41D3-BB92-C6A6454A3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6AF11-05F7-43A3-8825-BA7EADC15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FF7EC-BC6B-436A-A177-24FB2627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E80-61FC-44BC-88CA-E9DEE2DEA24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31EF7-24EC-44B4-83AF-35A4B642A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65F24-DCE5-4E3D-8C36-A41ED771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C836-E4F0-4F79-BFB5-6160210D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6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4A7DA-79D5-46F1-870A-F4C89A786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31B26-3647-4FAF-86E0-4D3E691C8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4E934-6859-4CC1-B2F7-DAEEC63F3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62700-0D79-4983-BD24-235134DF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8E80-61FC-44BC-88CA-E9DEE2DEA24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22FFD-8234-4912-AC41-E0BC7CED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E6585-58DE-4F13-9236-7F815A6A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C836-E4F0-4F79-BFB5-6160210D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1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0B171-3745-4618-9838-B52F74D1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10A31-1A0F-411D-999B-A0CBEFC18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C6A67-23AC-44A6-B09F-16619C6EE3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88E80-61FC-44BC-88CA-E9DEE2DEA246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BBFD7-FB0E-4911-8AC4-E3D04FD5F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DE68B-3527-412D-9F71-901294A7F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5C836-E4F0-4F79-BFB5-6160210D2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3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6.wav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8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362200" y="5715000"/>
          <a:ext cx="6429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643320" imgH="541800" progId="MS_ClipArt_Gallery.2">
                  <p:embed/>
                </p:oleObj>
              </mc:Choice>
              <mc:Fallback>
                <p:oleObj name="Clip" r:id="rId3" imgW="643320" imgH="541800" progId="MS_ClipArt_Gallery.2">
                  <p:embed/>
                  <p:pic>
                    <p:nvPicPr>
                      <p:cNvPr id="235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715000"/>
                        <a:ext cx="64293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9" name="Picture 7" descr="Butterfly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Butterfly-0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054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gf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181600"/>
            <a:ext cx="666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562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9753600" y="5791200"/>
          <a:ext cx="6429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643320" imgH="541800" progId="MS_ClipArt_Gallery.2">
                  <p:embed/>
                </p:oleObj>
              </mc:Choice>
              <mc:Fallback>
                <p:oleObj name="Clip" r:id="rId7" imgW="643320" imgH="541800" progId="MS_ClipArt_Gallery.2">
                  <p:embed/>
                  <p:pic>
                    <p:nvPicPr>
                      <p:cNvPr id="235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3600" y="5791200"/>
                        <a:ext cx="642938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3" name="Picture 11" descr="gfd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8726" y="515939"/>
            <a:ext cx="665163" cy="663575"/>
          </a:xfrm>
        </p:spPr>
      </p:pic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>
            <a:off x="3200400" y="3352800"/>
            <a:ext cx="61722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Chào mừng thầy, cô về dự giờ lớp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>
              <a:cs typeface="Arial" charset="0"/>
            </a:endParaRPr>
          </a:p>
        </p:txBody>
      </p:sp>
      <p:sp>
        <p:nvSpPr>
          <p:cNvPr id="31747" name="TextBox 7"/>
          <p:cNvSpPr txBox="1">
            <a:spLocks noChangeArrowheads="1"/>
          </p:cNvSpPr>
          <p:nvPr/>
        </p:nvSpPr>
        <p:spPr bwMode="auto">
          <a:xfrm>
            <a:off x="3200400" y="6858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>
              <a:cs typeface="Arial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209800" y="1066800"/>
            <a:ext cx="8001000" cy="2743200"/>
            <a:chOff x="2352" y="2496"/>
            <a:chExt cx="2352" cy="528"/>
          </a:xfrm>
        </p:grpSpPr>
        <p:sp>
          <p:nvSpPr>
            <p:cNvPr id="31749" name="Oval 5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vi-VN" sz="2800" b="1">
                  <a:solidFill>
                    <a:srgbClr val="FF0066"/>
                  </a:solidFill>
                  <a:cs typeface="Arial" charset="0"/>
                </a:rPr>
                <a:t>Nào chúng mình cùng tham gia</a:t>
              </a:r>
            </a:p>
            <a:p>
              <a:pPr algn="ctr"/>
              <a:r>
                <a:rPr lang="en-US" altLang="vi-VN" sz="2800" b="1">
                  <a:solidFill>
                    <a:srgbClr val="FF0066"/>
                  </a:solidFill>
                  <a:cs typeface="Arial" charset="0"/>
                </a:rPr>
                <a:t> chơi vòng 2 !</a:t>
              </a:r>
            </a:p>
          </p:txBody>
        </p:sp>
        <p:pic>
          <p:nvPicPr>
            <p:cNvPr id="31750" name="Picture 6" descr="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84 0.46924 C -0.06077 0.42437 0.14948 0.37997 0.20173 0.31637 C 0.25416 0.253 0.06927 0.12673 0.04271 0.0888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8"/>
          <p:cNvGrpSpPr>
            <a:grpSpLocks/>
          </p:cNvGrpSpPr>
          <p:nvPr/>
        </p:nvGrpSpPr>
        <p:grpSpPr bwMode="auto">
          <a:xfrm>
            <a:off x="4191000" y="152400"/>
            <a:ext cx="3429000" cy="381000"/>
            <a:chOff x="1680" y="192"/>
            <a:chExt cx="2160" cy="240"/>
          </a:xfrm>
        </p:grpSpPr>
        <p:sp>
          <p:nvSpPr>
            <p:cNvPr id="20483" name="Rectangle 30"/>
            <p:cNvSpPr>
              <a:spLocks noChangeArrowheads="1"/>
            </p:cNvSpPr>
            <p:nvPr/>
          </p:nvSpPr>
          <p:spPr bwMode="auto">
            <a:xfrm>
              <a:off x="3360" y="1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grpSp>
          <p:nvGrpSpPr>
            <p:cNvPr id="20484" name="Group 171"/>
            <p:cNvGrpSpPr>
              <a:grpSpLocks/>
            </p:cNvGrpSpPr>
            <p:nvPr/>
          </p:nvGrpSpPr>
          <p:grpSpPr bwMode="auto">
            <a:xfrm>
              <a:off x="1680" y="192"/>
              <a:ext cx="2160" cy="240"/>
              <a:chOff x="1680" y="192"/>
              <a:chExt cx="2160" cy="240"/>
            </a:xfrm>
          </p:grpSpPr>
          <p:sp>
            <p:nvSpPr>
              <p:cNvPr id="20485" name="Rectangle 27"/>
              <p:cNvSpPr>
                <a:spLocks noChangeArrowheads="1"/>
              </p:cNvSpPr>
              <p:nvPr/>
            </p:nvSpPr>
            <p:spPr bwMode="auto">
              <a:xfrm>
                <a:off x="2640" y="1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486" name="Rectangle 23"/>
              <p:cNvSpPr>
                <a:spLocks noChangeArrowheads="1"/>
              </p:cNvSpPr>
              <p:nvPr/>
            </p:nvSpPr>
            <p:spPr bwMode="auto">
              <a:xfrm>
                <a:off x="168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vi-VN" altLang="vi-VN" sz="2400" b="1">
                  <a:latin typeface=".VnTime" pitchFamily="34" charset="0"/>
                </a:endParaRPr>
              </a:p>
            </p:txBody>
          </p:sp>
          <p:sp>
            <p:nvSpPr>
              <p:cNvPr id="20487" name="Rectangle 24"/>
              <p:cNvSpPr>
                <a:spLocks noChangeArrowheads="1"/>
              </p:cNvSpPr>
              <p:nvPr/>
            </p:nvSpPr>
            <p:spPr bwMode="auto">
              <a:xfrm>
                <a:off x="192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vi-VN" altLang="vi-VN" sz="2400" b="1">
                  <a:latin typeface=".VnTime" pitchFamily="34" charset="0"/>
                </a:endParaRPr>
              </a:p>
            </p:txBody>
          </p:sp>
          <p:sp>
            <p:nvSpPr>
              <p:cNvPr id="20488" name="Rectangle 25"/>
              <p:cNvSpPr>
                <a:spLocks noChangeArrowheads="1"/>
              </p:cNvSpPr>
              <p:nvPr/>
            </p:nvSpPr>
            <p:spPr bwMode="auto">
              <a:xfrm>
                <a:off x="216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vi-VN" altLang="vi-VN" sz="2400" b="1">
                  <a:latin typeface=".VnTime" pitchFamily="34" charset="0"/>
                </a:endParaRPr>
              </a:p>
            </p:txBody>
          </p:sp>
          <p:sp>
            <p:nvSpPr>
              <p:cNvPr id="20489" name="Rectangle 26"/>
              <p:cNvSpPr>
                <a:spLocks noChangeArrowheads="1"/>
              </p:cNvSpPr>
              <p:nvPr/>
            </p:nvSpPr>
            <p:spPr bwMode="auto">
              <a:xfrm>
                <a:off x="240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vi-VN" altLang="vi-VN" sz="2400" b="1">
                  <a:latin typeface=".VnTime" pitchFamily="34" charset="0"/>
                </a:endParaRPr>
              </a:p>
            </p:txBody>
          </p:sp>
          <p:sp>
            <p:nvSpPr>
              <p:cNvPr id="20490" name="Rectangle 28"/>
              <p:cNvSpPr>
                <a:spLocks noChangeArrowheads="1"/>
              </p:cNvSpPr>
              <p:nvPr/>
            </p:nvSpPr>
            <p:spPr bwMode="auto">
              <a:xfrm>
                <a:off x="288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491" name="Rectangle 29"/>
              <p:cNvSpPr>
                <a:spLocks noChangeArrowheads="1"/>
              </p:cNvSpPr>
              <p:nvPr/>
            </p:nvSpPr>
            <p:spPr bwMode="auto">
              <a:xfrm>
                <a:off x="312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492" name="Rectangle 31"/>
              <p:cNvSpPr>
                <a:spLocks noChangeArrowheads="1"/>
              </p:cNvSpPr>
              <p:nvPr/>
            </p:nvSpPr>
            <p:spPr bwMode="auto">
              <a:xfrm>
                <a:off x="3600" y="19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</p:grpSp>
      </p:grp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2209800" y="1143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2209800" y="5080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2209800" y="9144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113" name="Oval 65"/>
          <p:cNvSpPr>
            <a:spLocks noChangeArrowheads="1"/>
          </p:cNvSpPr>
          <p:nvPr/>
        </p:nvSpPr>
        <p:spPr bwMode="auto">
          <a:xfrm>
            <a:off x="2209800" y="12954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114" name="Oval 66"/>
          <p:cNvSpPr>
            <a:spLocks noChangeArrowheads="1"/>
          </p:cNvSpPr>
          <p:nvPr/>
        </p:nvSpPr>
        <p:spPr bwMode="auto">
          <a:xfrm>
            <a:off x="2209800" y="16764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115" name="Oval 67"/>
          <p:cNvSpPr>
            <a:spLocks noChangeArrowheads="1"/>
          </p:cNvSpPr>
          <p:nvPr/>
        </p:nvSpPr>
        <p:spPr bwMode="auto">
          <a:xfrm>
            <a:off x="2209800" y="20574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116" name="Oval 68"/>
          <p:cNvSpPr>
            <a:spLocks noChangeArrowheads="1"/>
          </p:cNvSpPr>
          <p:nvPr/>
        </p:nvSpPr>
        <p:spPr bwMode="auto">
          <a:xfrm>
            <a:off x="2209800" y="24511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117" name="Oval 69"/>
          <p:cNvSpPr>
            <a:spLocks noChangeArrowheads="1"/>
          </p:cNvSpPr>
          <p:nvPr/>
        </p:nvSpPr>
        <p:spPr bwMode="auto">
          <a:xfrm>
            <a:off x="2209800" y="28448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118" name="Oval 70"/>
          <p:cNvSpPr>
            <a:spLocks noChangeArrowheads="1"/>
          </p:cNvSpPr>
          <p:nvPr/>
        </p:nvSpPr>
        <p:spPr bwMode="auto">
          <a:xfrm>
            <a:off x="2209800" y="32385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119" name="Oval 71"/>
          <p:cNvSpPr>
            <a:spLocks noChangeArrowheads="1"/>
          </p:cNvSpPr>
          <p:nvPr/>
        </p:nvSpPr>
        <p:spPr bwMode="auto">
          <a:xfrm>
            <a:off x="2209800" y="36322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120" name="Oval 72"/>
          <p:cNvSpPr>
            <a:spLocks noChangeArrowheads="1"/>
          </p:cNvSpPr>
          <p:nvPr/>
        </p:nvSpPr>
        <p:spPr bwMode="auto">
          <a:xfrm>
            <a:off x="2209800" y="40259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121" name="Oval 73"/>
          <p:cNvSpPr>
            <a:spLocks noChangeArrowheads="1"/>
          </p:cNvSpPr>
          <p:nvPr/>
        </p:nvSpPr>
        <p:spPr bwMode="auto">
          <a:xfrm>
            <a:off x="2209800" y="44196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2122" name="Oval 74"/>
          <p:cNvSpPr>
            <a:spLocks noChangeArrowheads="1"/>
          </p:cNvSpPr>
          <p:nvPr/>
        </p:nvSpPr>
        <p:spPr bwMode="auto">
          <a:xfrm>
            <a:off x="2209800" y="481965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2123" name="Oval 75"/>
          <p:cNvSpPr>
            <a:spLocks noChangeArrowheads="1"/>
          </p:cNvSpPr>
          <p:nvPr/>
        </p:nvSpPr>
        <p:spPr bwMode="auto">
          <a:xfrm>
            <a:off x="2209800" y="520700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2124" name="Oval 76"/>
          <p:cNvSpPr>
            <a:spLocks noChangeArrowheads="1"/>
          </p:cNvSpPr>
          <p:nvPr/>
        </p:nvSpPr>
        <p:spPr bwMode="auto">
          <a:xfrm>
            <a:off x="2209800" y="561975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125" name="Oval 77"/>
          <p:cNvSpPr>
            <a:spLocks noChangeArrowheads="1"/>
          </p:cNvSpPr>
          <p:nvPr/>
        </p:nvSpPr>
        <p:spPr bwMode="auto">
          <a:xfrm>
            <a:off x="2209800" y="6026150"/>
            <a:ext cx="374650" cy="374650"/>
          </a:xfrm>
          <a:prstGeom prst="ellipse">
            <a:avLst/>
          </a:prstGeom>
          <a:solidFill>
            <a:srgbClr val="993300"/>
          </a:solidFill>
          <a:ln w="158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000" b="1">
                <a:solidFill>
                  <a:schemeClr val="bg1"/>
                </a:solidFill>
                <a:latin typeface="Times New Roman" pitchFamily="18" charset="0"/>
              </a:rPr>
              <a:t>16</a:t>
            </a:r>
          </a:p>
        </p:txBody>
      </p:sp>
      <p:grpSp>
        <p:nvGrpSpPr>
          <p:cNvPr id="4" name="Group 174"/>
          <p:cNvGrpSpPr>
            <a:grpSpLocks/>
          </p:cNvGrpSpPr>
          <p:nvPr/>
        </p:nvGrpSpPr>
        <p:grpSpPr bwMode="auto">
          <a:xfrm>
            <a:off x="4953000" y="914400"/>
            <a:ext cx="1143000" cy="381000"/>
            <a:chOff x="2160" y="672"/>
            <a:chExt cx="720" cy="240"/>
          </a:xfrm>
        </p:grpSpPr>
        <p:sp>
          <p:nvSpPr>
            <p:cNvPr id="20510" name="Rectangle 33"/>
            <p:cNvSpPr>
              <a:spLocks noChangeArrowheads="1"/>
            </p:cNvSpPr>
            <p:nvPr/>
          </p:nvSpPr>
          <p:spPr bwMode="auto">
            <a:xfrm>
              <a:off x="2640" y="67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grpSp>
          <p:nvGrpSpPr>
            <p:cNvPr id="20511" name="Group 173"/>
            <p:cNvGrpSpPr>
              <a:grpSpLocks/>
            </p:cNvGrpSpPr>
            <p:nvPr/>
          </p:nvGrpSpPr>
          <p:grpSpPr bwMode="auto">
            <a:xfrm>
              <a:off x="2160" y="672"/>
              <a:ext cx="480" cy="240"/>
              <a:chOff x="2160" y="672"/>
              <a:chExt cx="480" cy="240"/>
            </a:xfrm>
          </p:grpSpPr>
          <p:sp>
            <p:nvSpPr>
              <p:cNvPr id="20512" name="Rectangle 87"/>
              <p:cNvSpPr>
                <a:spLocks noChangeArrowheads="1"/>
              </p:cNvSpPr>
              <p:nvPr/>
            </p:nvSpPr>
            <p:spPr bwMode="auto">
              <a:xfrm>
                <a:off x="2160" y="67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513" name="Rectangle 88"/>
              <p:cNvSpPr>
                <a:spLocks noChangeArrowheads="1"/>
              </p:cNvSpPr>
              <p:nvPr/>
            </p:nvSpPr>
            <p:spPr bwMode="auto">
              <a:xfrm>
                <a:off x="2400" y="67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</p:grpSp>
      </p:grpSp>
      <p:grpSp>
        <p:nvGrpSpPr>
          <p:cNvPr id="6" name="Group 175"/>
          <p:cNvGrpSpPr>
            <a:grpSpLocks/>
          </p:cNvGrpSpPr>
          <p:nvPr/>
        </p:nvGrpSpPr>
        <p:grpSpPr bwMode="auto">
          <a:xfrm>
            <a:off x="4191000" y="1295400"/>
            <a:ext cx="1905000" cy="381000"/>
            <a:chOff x="1680" y="912"/>
            <a:chExt cx="1200" cy="240"/>
          </a:xfrm>
        </p:grpSpPr>
        <p:sp>
          <p:nvSpPr>
            <p:cNvPr id="20515" name="Rectangle 34"/>
            <p:cNvSpPr>
              <a:spLocks noChangeArrowheads="1"/>
            </p:cNvSpPr>
            <p:nvPr/>
          </p:nvSpPr>
          <p:spPr bwMode="auto">
            <a:xfrm>
              <a:off x="2640" y="91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16" name="Rectangle 89"/>
            <p:cNvSpPr>
              <a:spLocks noChangeArrowheads="1"/>
            </p:cNvSpPr>
            <p:nvPr/>
          </p:nvSpPr>
          <p:spPr bwMode="auto">
            <a:xfrm>
              <a:off x="168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17" name="Rectangle 90"/>
            <p:cNvSpPr>
              <a:spLocks noChangeArrowheads="1"/>
            </p:cNvSpPr>
            <p:nvPr/>
          </p:nvSpPr>
          <p:spPr bwMode="auto">
            <a:xfrm>
              <a:off x="192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18" name="Rectangle 91"/>
            <p:cNvSpPr>
              <a:spLocks noChangeArrowheads="1"/>
            </p:cNvSpPr>
            <p:nvPr/>
          </p:nvSpPr>
          <p:spPr bwMode="auto">
            <a:xfrm>
              <a:off x="216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19" name="Rectangle 92"/>
            <p:cNvSpPr>
              <a:spLocks noChangeArrowheads="1"/>
            </p:cNvSpPr>
            <p:nvPr/>
          </p:nvSpPr>
          <p:spPr bwMode="auto">
            <a:xfrm>
              <a:off x="2400" y="9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7" name="Group 176"/>
          <p:cNvGrpSpPr>
            <a:grpSpLocks/>
          </p:cNvGrpSpPr>
          <p:nvPr/>
        </p:nvGrpSpPr>
        <p:grpSpPr bwMode="auto">
          <a:xfrm>
            <a:off x="5715000" y="1676400"/>
            <a:ext cx="1143000" cy="381000"/>
            <a:chOff x="2640" y="1152"/>
            <a:chExt cx="720" cy="240"/>
          </a:xfrm>
        </p:grpSpPr>
        <p:sp>
          <p:nvSpPr>
            <p:cNvPr id="20521" name="Rectangle 35"/>
            <p:cNvSpPr>
              <a:spLocks noChangeArrowheads="1"/>
            </p:cNvSpPr>
            <p:nvPr/>
          </p:nvSpPr>
          <p:spPr bwMode="auto">
            <a:xfrm>
              <a:off x="2640" y="115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22" name="Rectangle 93"/>
            <p:cNvSpPr>
              <a:spLocks noChangeArrowheads="1"/>
            </p:cNvSpPr>
            <p:nvPr/>
          </p:nvSpPr>
          <p:spPr bwMode="auto">
            <a:xfrm>
              <a:off x="2880" y="11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23" name="Rectangle 94"/>
            <p:cNvSpPr>
              <a:spLocks noChangeArrowheads="1"/>
            </p:cNvSpPr>
            <p:nvPr/>
          </p:nvSpPr>
          <p:spPr bwMode="auto">
            <a:xfrm>
              <a:off x="3120" y="11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8" name="Group 177"/>
          <p:cNvGrpSpPr>
            <a:grpSpLocks/>
          </p:cNvGrpSpPr>
          <p:nvPr/>
        </p:nvGrpSpPr>
        <p:grpSpPr bwMode="auto">
          <a:xfrm>
            <a:off x="3810000" y="2057400"/>
            <a:ext cx="3048000" cy="381000"/>
            <a:chOff x="1440" y="1392"/>
            <a:chExt cx="1920" cy="240"/>
          </a:xfrm>
        </p:grpSpPr>
        <p:sp>
          <p:nvSpPr>
            <p:cNvPr id="20525" name="Rectangle 36"/>
            <p:cNvSpPr>
              <a:spLocks noChangeArrowheads="1"/>
            </p:cNvSpPr>
            <p:nvPr/>
          </p:nvSpPr>
          <p:spPr bwMode="auto">
            <a:xfrm>
              <a:off x="2640" y="139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26" name="Rectangle 95"/>
            <p:cNvSpPr>
              <a:spLocks noChangeArrowheads="1"/>
            </p:cNvSpPr>
            <p:nvPr/>
          </p:nvSpPr>
          <p:spPr bwMode="auto">
            <a:xfrm>
              <a:off x="168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27" name="Rectangle 96"/>
            <p:cNvSpPr>
              <a:spLocks noChangeArrowheads="1"/>
            </p:cNvSpPr>
            <p:nvPr/>
          </p:nvSpPr>
          <p:spPr bwMode="auto">
            <a:xfrm>
              <a:off x="192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28" name="Rectangle 97"/>
            <p:cNvSpPr>
              <a:spLocks noChangeArrowheads="1"/>
            </p:cNvSpPr>
            <p:nvPr/>
          </p:nvSpPr>
          <p:spPr bwMode="auto">
            <a:xfrm>
              <a:off x="216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29" name="Rectangle 98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0" name="Rectangle 99"/>
            <p:cNvSpPr>
              <a:spLocks noChangeArrowheads="1"/>
            </p:cNvSpPr>
            <p:nvPr/>
          </p:nvSpPr>
          <p:spPr bwMode="auto">
            <a:xfrm>
              <a:off x="288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1" name="Rectangle 100"/>
            <p:cNvSpPr>
              <a:spLocks noChangeArrowheads="1"/>
            </p:cNvSpPr>
            <p:nvPr/>
          </p:nvSpPr>
          <p:spPr bwMode="auto">
            <a:xfrm>
              <a:off x="312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2" name="Rectangle 101"/>
            <p:cNvSpPr>
              <a:spLocks noChangeArrowheads="1"/>
            </p:cNvSpPr>
            <p:nvPr/>
          </p:nvSpPr>
          <p:spPr bwMode="auto">
            <a:xfrm>
              <a:off x="1440" y="13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9" name="Group 178"/>
          <p:cNvGrpSpPr>
            <a:grpSpLocks/>
          </p:cNvGrpSpPr>
          <p:nvPr/>
        </p:nvGrpSpPr>
        <p:grpSpPr bwMode="auto">
          <a:xfrm>
            <a:off x="5715000" y="2438400"/>
            <a:ext cx="3429000" cy="381000"/>
            <a:chOff x="2640" y="1632"/>
            <a:chExt cx="2160" cy="240"/>
          </a:xfrm>
        </p:grpSpPr>
        <p:sp>
          <p:nvSpPr>
            <p:cNvPr id="20534" name="Rectangle 37"/>
            <p:cNvSpPr>
              <a:spLocks noChangeArrowheads="1"/>
            </p:cNvSpPr>
            <p:nvPr/>
          </p:nvSpPr>
          <p:spPr bwMode="auto">
            <a:xfrm>
              <a:off x="2640" y="163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5" name="Rectangle 102"/>
            <p:cNvSpPr>
              <a:spLocks noChangeArrowheads="1"/>
            </p:cNvSpPr>
            <p:nvPr/>
          </p:nvSpPr>
          <p:spPr bwMode="auto">
            <a:xfrm>
              <a:off x="408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6" name="Rectangle 103"/>
            <p:cNvSpPr>
              <a:spLocks noChangeArrowheads="1"/>
            </p:cNvSpPr>
            <p:nvPr/>
          </p:nvSpPr>
          <p:spPr bwMode="auto">
            <a:xfrm>
              <a:off x="312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7" name="Rectangle 104"/>
            <p:cNvSpPr>
              <a:spLocks noChangeArrowheads="1"/>
            </p:cNvSpPr>
            <p:nvPr/>
          </p:nvSpPr>
          <p:spPr bwMode="auto">
            <a:xfrm>
              <a:off x="336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8" name="Rectangle 105"/>
            <p:cNvSpPr>
              <a:spLocks noChangeArrowheads="1"/>
            </p:cNvSpPr>
            <p:nvPr/>
          </p:nvSpPr>
          <p:spPr bwMode="auto">
            <a:xfrm>
              <a:off x="360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39" name="Rectangle 106"/>
            <p:cNvSpPr>
              <a:spLocks noChangeArrowheads="1"/>
            </p:cNvSpPr>
            <p:nvPr/>
          </p:nvSpPr>
          <p:spPr bwMode="auto">
            <a:xfrm>
              <a:off x="384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40" name="Rectangle 107"/>
            <p:cNvSpPr>
              <a:spLocks noChangeArrowheads="1"/>
            </p:cNvSpPr>
            <p:nvPr/>
          </p:nvSpPr>
          <p:spPr bwMode="auto">
            <a:xfrm>
              <a:off x="432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41" name="Rectangle 108"/>
            <p:cNvSpPr>
              <a:spLocks noChangeArrowheads="1"/>
            </p:cNvSpPr>
            <p:nvPr/>
          </p:nvSpPr>
          <p:spPr bwMode="auto">
            <a:xfrm>
              <a:off x="456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42" name="Rectangle 109"/>
            <p:cNvSpPr>
              <a:spLocks noChangeArrowheads="1"/>
            </p:cNvSpPr>
            <p:nvPr/>
          </p:nvSpPr>
          <p:spPr bwMode="auto">
            <a:xfrm>
              <a:off x="2880" y="16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0" name="Group 179"/>
          <p:cNvGrpSpPr>
            <a:grpSpLocks/>
          </p:cNvGrpSpPr>
          <p:nvPr/>
        </p:nvGrpSpPr>
        <p:grpSpPr bwMode="auto">
          <a:xfrm>
            <a:off x="5334000" y="2819400"/>
            <a:ext cx="1524000" cy="381000"/>
            <a:chOff x="2400" y="1872"/>
            <a:chExt cx="960" cy="240"/>
          </a:xfrm>
        </p:grpSpPr>
        <p:sp>
          <p:nvSpPr>
            <p:cNvPr id="20544" name="Rectangle 38"/>
            <p:cNvSpPr>
              <a:spLocks noChangeArrowheads="1"/>
            </p:cNvSpPr>
            <p:nvPr/>
          </p:nvSpPr>
          <p:spPr bwMode="auto">
            <a:xfrm>
              <a:off x="2640" y="187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45" name="Rectangle 110"/>
            <p:cNvSpPr>
              <a:spLocks noChangeArrowheads="1"/>
            </p:cNvSpPr>
            <p:nvPr/>
          </p:nvSpPr>
          <p:spPr bwMode="auto">
            <a:xfrm>
              <a:off x="2400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46" name="Rectangle 111"/>
            <p:cNvSpPr>
              <a:spLocks noChangeArrowheads="1"/>
            </p:cNvSpPr>
            <p:nvPr/>
          </p:nvSpPr>
          <p:spPr bwMode="auto">
            <a:xfrm>
              <a:off x="2880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47" name="Rectangle 112"/>
            <p:cNvSpPr>
              <a:spLocks noChangeArrowheads="1"/>
            </p:cNvSpPr>
            <p:nvPr/>
          </p:nvSpPr>
          <p:spPr bwMode="auto">
            <a:xfrm>
              <a:off x="3120" y="18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1" name="Group 180"/>
          <p:cNvGrpSpPr>
            <a:grpSpLocks/>
          </p:cNvGrpSpPr>
          <p:nvPr/>
        </p:nvGrpSpPr>
        <p:grpSpPr bwMode="auto">
          <a:xfrm>
            <a:off x="4191000" y="3200400"/>
            <a:ext cx="2667000" cy="381000"/>
            <a:chOff x="1680" y="2112"/>
            <a:chExt cx="1680" cy="240"/>
          </a:xfrm>
        </p:grpSpPr>
        <p:sp>
          <p:nvSpPr>
            <p:cNvPr id="20549" name="Rectangle 39"/>
            <p:cNvSpPr>
              <a:spLocks noChangeArrowheads="1"/>
            </p:cNvSpPr>
            <p:nvPr/>
          </p:nvSpPr>
          <p:spPr bwMode="auto">
            <a:xfrm>
              <a:off x="2640" y="211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0" name="Rectangle 113"/>
            <p:cNvSpPr>
              <a:spLocks noChangeArrowheads="1"/>
            </p:cNvSpPr>
            <p:nvPr/>
          </p:nvSpPr>
          <p:spPr bwMode="auto">
            <a:xfrm>
              <a:off x="168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1" name="Rectangle 114"/>
            <p:cNvSpPr>
              <a:spLocks noChangeArrowheads="1"/>
            </p:cNvSpPr>
            <p:nvPr/>
          </p:nvSpPr>
          <p:spPr bwMode="auto">
            <a:xfrm>
              <a:off x="192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2" name="Rectangle 115"/>
            <p:cNvSpPr>
              <a:spLocks noChangeArrowheads="1"/>
            </p:cNvSpPr>
            <p:nvPr/>
          </p:nvSpPr>
          <p:spPr bwMode="auto">
            <a:xfrm>
              <a:off x="216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3" name="Rectangle 116"/>
            <p:cNvSpPr>
              <a:spLocks noChangeArrowheads="1"/>
            </p:cNvSpPr>
            <p:nvPr/>
          </p:nvSpPr>
          <p:spPr bwMode="auto">
            <a:xfrm>
              <a:off x="240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4" name="Rectangle 117"/>
            <p:cNvSpPr>
              <a:spLocks noChangeArrowheads="1"/>
            </p:cNvSpPr>
            <p:nvPr/>
          </p:nvSpPr>
          <p:spPr bwMode="auto">
            <a:xfrm>
              <a:off x="288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5" name="Rectangle 118"/>
            <p:cNvSpPr>
              <a:spLocks noChangeArrowheads="1"/>
            </p:cNvSpPr>
            <p:nvPr/>
          </p:nvSpPr>
          <p:spPr bwMode="auto">
            <a:xfrm>
              <a:off x="3120" y="21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2" name="Group 181"/>
          <p:cNvGrpSpPr>
            <a:grpSpLocks/>
          </p:cNvGrpSpPr>
          <p:nvPr/>
        </p:nvGrpSpPr>
        <p:grpSpPr bwMode="auto">
          <a:xfrm>
            <a:off x="3429000" y="3581400"/>
            <a:ext cx="3048000" cy="381000"/>
            <a:chOff x="1200" y="2352"/>
            <a:chExt cx="1920" cy="240"/>
          </a:xfrm>
        </p:grpSpPr>
        <p:sp>
          <p:nvSpPr>
            <p:cNvPr id="20557" name="Rectangle 40"/>
            <p:cNvSpPr>
              <a:spLocks noChangeArrowheads="1"/>
            </p:cNvSpPr>
            <p:nvPr/>
          </p:nvSpPr>
          <p:spPr bwMode="auto">
            <a:xfrm>
              <a:off x="2640" y="235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8" name="Rectangle 119"/>
            <p:cNvSpPr>
              <a:spLocks noChangeArrowheads="1"/>
            </p:cNvSpPr>
            <p:nvPr/>
          </p:nvSpPr>
          <p:spPr bwMode="auto">
            <a:xfrm>
              <a:off x="120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59" name="Rectangle 120"/>
            <p:cNvSpPr>
              <a:spLocks noChangeArrowheads="1"/>
            </p:cNvSpPr>
            <p:nvPr/>
          </p:nvSpPr>
          <p:spPr bwMode="auto">
            <a:xfrm>
              <a:off x="168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0" name="Rectangle 121"/>
            <p:cNvSpPr>
              <a:spLocks noChangeArrowheads="1"/>
            </p:cNvSpPr>
            <p:nvPr/>
          </p:nvSpPr>
          <p:spPr bwMode="auto">
            <a:xfrm>
              <a:off x="192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1" name="Rectangle 122"/>
            <p:cNvSpPr>
              <a:spLocks noChangeArrowheads="1"/>
            </p:cNvSpPr>
            <p:nvPr/>
          </p:nvSpPr>
          <p:spPr bwMode="auto">
            <a:xfrm>
              <a:off x="216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2" name="Rectangle 123"/>
            <p:cNvSpPr>
              <a:spLocks noChangeArrowheads="1"/>
            </p:cNvSpPr>
            <p:nvPr/>
          </p:nvSpPr>
          <p:spPr bwMode="auto">
            <a:xfrm>
              <a:off x="240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3" name="Rectangle 124"/>
            <p:cNvSpPr>
              <a:spLocks noChangeArrowheads="1"/>
            </p:cNvSpPr>
            <p:nvPr/>
          </p:nvSpPr>
          <p:spPr bwMode="auto">
            <a:xfrm>
              <a:off x="288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4" name="Rectangle 125"/>
            <p:cNvSpPr>
              <a:spLocks noChangeArrowheads="1"/>
            </p:cNvSpPr>
            <p:nvPr/>
          </p:nvSpPr>
          <p:spPr bwMode="auto">
            <a:xfrm>
              <a:off x="1440" y="23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3" name="Group 182"/>
          <p:cNvGrpSpPr>
            <a:grpSpLocks/>
          </p:cNvGrpSpPr>
          <p:nvPr/>
        </p:nvGrpSpPr>
        <p:grpSpPr bwMode="auto">
          <a:xfrm>
            <a:off x="5334000" y="3962400"/>
            <a:ext cx="1524000" cy="381000"/>
            <a:chOff x="2400" y="2592"/>
            <a:chExt cx="960" cy="240"/>
          </a:xfrm>
        </p:grpSpPr>
        <p:sp>
          <p:nvSpPr>
            <p:cNvPr id="20566" name="Rectangle 78"/>
            <p:cNvSpPr>
              <a:spLocks noChangeArrowheads="1"/>
            </p:cNvSpPr>
            <p:nvPr/>
          </p:nvSpPr>
          <p:spPr bwMode="auto">
            <a:xfrm>
              <a:off x="2640" y="259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7" name="Rectangle 126"/>
            <p:cNvSpPr>
              <a:spLocks noChangeArrowheads="1"/>
            </p:cNvSpPr>
            <p:nvPr/>
          </p:nvSpPr>
          <p:spPr bwMode="auto">
            <a:xfrm>
              <a:off x="2400" y="25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8" name="Rectangle 127"/>
            <p:cNvSpPr>
              <a:spLocks noChangeArrowheads="1"/>
            </p:cNvSpPr>
            <p:nvPr/>
          </p:nvSpPr>
          <p:spPr bwMode="auto">
            <a:xfrm>
              <a:off x="2880" y="25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69" name="Rectangle 128"/>
            <p:cNvSpPr>
              <a:spLocks noChangeArrowheads="1"/>
            </p:cNvSpPr>
            <p:nvPr/>
          </p:nvSpPr>
          <p:spPr bwMode="auto">
            <a:xfrm>
              <a:off x="3120" y="25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4" name="Group 183"/>
          <p:cNvGrpSpPr>
            <a:grpSpLocks/>
          </p:cNvGrpSpPr>
          <p:nvPr/>
        </p:nvGrpSpPr>
        <p:grpSpPr bwMode="auto">
          <a:xfrm>
            <a:off x="5334000" y="4343400"/>
            <a:ext cx="2286000" cy="381000"/>
            <a:chOff x="2400" y="2832"/>
            <a:chExt cx="1440" cy="240"/>
          </a:xfrm>
        </p:grpSpPr>
        <p:sp>
          <p:nvSpPr>
            <p:cNvPr id="20571" name="Rectangle 79"/>
            <p:cNvSpPr>
              <a:spLocks noChangeArrowheads="1"/>
            </p:cNvSpPr>
            <p:nvPr/>
          </p:nvSpPr>
          <p:spPr bwMode="auto">
            <a:xfrm>
              <a:off x="2640" y="283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72" name="Rectangle 129"/>
            <p:cNvSpPr>
              <a:spLocks noChangeArrowheads="1"/>
            </p:cNvSpPr>
            <p:nvPr/>
          </p:nvSpPr>
          <p:spPr bwMode="auto">
            <a:xfrm>
              <a:off x="240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73" name="Rectangle 130"/>
            <p:cNvSpPr>
              <a:spLocks noChangeArrowheads="1"/>
            </p:cNvSpPr>
            <p:nvPr/>
          </p:nvSpPr>
          <p:spPr bwMode="auto">
            <a:xfrm>
              <a:off x="288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74" name="Rectangle 131"/>
            <p:cNvSpPr>
              <a:spLocks noChangeArrowheads="1"/>
            </p:cNvSpPr>
            <p:nvPr/>
          </p:nvSpPr>
          <p:spPr bwMode="auto">
            <a:xfrm>
              <a:off x="312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75" name="Rectangle 132"/>
            <p:cNvSpPr>
              <a:spLocks noChangeArrowheads="1"/>
            </p:cNvSpPr>
            <p:nvPr/>
          </p:nvSpPr>
          <p:spPr bwMode="auto">
            <a:xfrm>
              <a:off x="336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76" name="Rectangle 133"/>
            <p:cNvSpPr>
              <a:spLocks noChangeArrowheads="1"/>
            </p:cNvSpPr>
            <p:nvPr/>
          </p:nvSpPr>
          <p:spPr bwMode="auto">
            <a:xfrm>
              <a:off x="3600" y="28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5" name="Group 184"/>
          <p:cNvGrpSpPr>
            <a:grpSpLocks/>
          </p:cNvGrpSpPr>
          <p:nvPr/>
        </p:nvGrpSpPr>
        <p:grpSpPr bwMode="auto">
          <a:xfrm>
            <a:off x="3048000" y="4724400"/>
            <a:ext cx="3048000" cy="381000"/>
            <a:chOff x="960" y="3072"/>
            <a:chExt cx="1920" cy="240"/>
          </a:xfrm>
        </p:grpSpPr>
        <p:sp>
          <p:nvSpPr>
            <p:cNvPr id="20578" name="Rectangle 80"/>
            <p:cNvSpPr>
              <a:spLocks noChangeArrowheads="1"/>
            </p:cNvSpPr>
            <p:nvPr/>
          </p:nvSpPr>
          <p:spPr bwMode="auto">
            <a:xfrm>
              <a:off x="2640" y="307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79" name="Rectangle 134"/>
            <p:cNvSpPr>
              <a:spLocks noChangeArrowheads="1"/>
            </p:cNvSpPr>
            <p:nvPr/>
          </p:nvSpPr>
          <p:spPr bwMode="auto">
            <a:xfrm>
              <a:off x="120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0" name="Rectangle 135"/>
            <p:cNvSpPr>
              <a:spLocks noChangeArrowheads="1"/>
            </p:cNvSpPr>
            <p:nvPr/>
          </p:nvSpPr>
          <p:spPr bwMode="auto">
            <a:xfrm>
              <a:off x="168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1" name="Rectangle 136"/>
            <p:cNvSpPr>
              <a:spLocks noChangeArrowheads="1"/>
            </p:cNvSpPr>
            <p:nvPr/>
          </p:nvSpPr>
          <p:spPr bwMode="auto">
            <a:xfrm>
              <a:off x="192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2" name="Rectangle 137"/>
            <p:cNvSpPr>
              <a:spLocks noChangeArrowheads="1"/>
            </p:cNvSpPr>
            <p:nvPr/>
          </p:nvSpPr>
          <p:spPr bwMode="auto">
            <a:xfrm>
              <a:off x="216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3" name="Rectangle 138"/>
            <p:cNvSpPr>
              <a:spLocks noChangeArrowheads="1"/>
            </p:cNvSpPr>
            <p:nvPr/>
          </p:nvSpPr>
          <p:spPr bwMode="auto">
            <a:xfrm>
              <a:off x="240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4" name="Rectangle 139"/>
            <p:cNvSpPr>
              <a:spLocks noChangeArrowheads="1"/>
            </p:cNvSpPr>
            <p:nvPr/>
          </p:nvSpPr>
          <p:spPr bwMode="auto">
            <a:xfrm>
              <a:off x="96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5" name="Rectangle 140"/>
            <p:cNvSpPr>
              <a:spLocks noChangeArrowheads="1"/>
            </p:cNvSpPr>
            <p:nvPr/>
          </p:nvSpPr>
          <p:spPr bwMode="auto">
            <a:xfrm>
              <a:off x="1440" y="307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6" name="Group 211"/>
          <p:cNvGrpSpPr>
            <a:grpSpLocks/>
          </p:cNvGrpSpPr>
          <p:nvPr/>
        </p:nvGrpSpPr>
        <p:grpSpPr bwMode="auto">
          <a:xfrm>
            <a:off x="5715000" y="5867400"/>
            <a:ext cx="2667000" cy="381000"/>
            <a:chOff x="2544" y="3792"/>
            <a:chExt cx="1680" cy="240"/>
          </a:xfrm>
        </p:grpSpPr>
        <p:sp>
          <p:nvSpPr>
            <p:cNvPr id="20587" name="Rectangle 83"/>
            <p:cNvSpPr>
              <a:spLocks noChangeArrowheads="1"/>
            </p:cNvSpPr>
            <p:nvPr/>
          </p:nvSpPr>
          <p:spPr bwMode="auto">
            <a:xfrm>
              <a:off x="2544" y="379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8" name="Rectangle 147"/>
            <p:cNvSpPr>
              <a:spLocks noChangeArrowheads="1"/>
            </p:cNvSpPr>
            <p:nvPr/>
          </p:nvSpPr>
          <p:spPr bwMode="auto">
            <a:xfrm>
              <a:off x="302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89" name="Rectangle 148"/>
            <p:cNvSpPr>
              <a:spLocks noChangeArrowheads="1"/>
            </p:cNvSpPr>
            <p:nvPr/>
          </p:nvSpPr>
          <p:spPr bwMode="auto">
            <a:xfrm>
              <a:off x="350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90" name="Rectangle 149"/>
            <p:cNvSpPr>
              <a:spLocks noChangeArrowheads="1"/>
            </p:cNvSpPr>
            <p:nvPr/>
          </p:nvSpPr>
          <p:spPr bwMode="auto">
            <a:xfrm>
              <a:off x="374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91" name="Rectangle 150"/>
            <p:cNvSpPr>
              <a:spLocks noChangeArrowheads="1"/>
            </p:cNvSpPr>
            <p:nvPr/>
          </p:nvSpPr>
          <p:spPr bwMode="auto">
            <a:xfrm>
              <a:off x="398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92" name="Rectangle 152"/>
            <p:cNvSpPr>
              <a:spLocks noChangeArrowheads="1"/>
            </p:cNvSpPr>
            <p:nvPr/>
          </p:nvSpPr>
          <p:spPr bwMode="auto">
            <a:xfrm>
              <a:off x="278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593" name="Rectangle 153"/>
            <p:cNvSpPr>
              <a:spLocks noChangeArrowheads="1"/>
            </p:cNvSpPr>
            <p:nvPr/>
          </p:nvSpPr>
          <p:spPr bwMode="auto">
            <a:xfrm>
              <a:off x="3264" y="379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sp>
        <p:nvSpPr>
          <p:cNvPr id="2238" name="AutoShape 190"/>
          <p:cNvSpPr>
            <a:spLocks noChangeArrowheads="1"/>
          </p:cNvSpPr>
          <p:nvPr/>
        </p:nvSpPr>
        <p:spPr bwMode="auto">
          <a:xfrm>
            <a:off x="32004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17" name="Group 196"/>
          <p:cNvGrpSpPr>
            <a:grpSpLocks/>
          </p:cNvGrpSpPr>
          <p:nvPr/>
        </p:nvGrpSpPr>
        <p:grpSpPr bwMode="auto">
          <a:xfrm>
            <a:off x="4572000" y="533400"/>
            <a:ext cx="3048000" cy="381000"/>
            <a:chOff x="1920" y="432"/>
            <a:chExt cx="1920" cy="240"/>
          </a:xfrm>
        </p:grpSpPr>
        <p:grpSp>
          <p:nvGrpSpPr>
            <p:cNvPr id="20596" name="Group 172"/>
            <p:cNvGrpSpPr>
              <a:grpSpLocks/>
            </p:cNvGrpSpPr>
            <p:nvPr/>
          </p:nvGrpSpPr>
          <p:grpSpPr bwMode="auto">
            <a:xfrm>
              <a:off x="1920" y="432"/>
              <a:ext cx="1680" cy="240"/>
              <a:chOff x="1920" y="432"/>
              <a:chExt cx="1680" cy="240"/>
            </a:xfrm>
          </p:grpSpPr>
          <p:sp>
            <p:nvSpPr>
              <p:cNvPr id="20597" name="Rectangle 20"/>
              <p:cNvSpPr>
                <a:spLocks noChangeArrowheads="1"/>
              </p:cNvSpPr>
              <p:nvPr/>
            </p:nvSpPr>
            <p:spPr bwMode="auto">
              <a:xfrm>
                <a:off x="192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598" name="Rectangle 21"/>
              <p:cNvSpPr>
                <a:spLocks noChangeArrowheads="1"/>
              </p:cNvSpPr>
              <p:nvPr/>
            </p:nvSpPr>
            <p:spPr bwMode="auto">
              <a:xfrm>
                <a:off x="216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599" name="Rectangle 22"/>
              <p:cNvSpPr>
                <a:spLocks noChangeArrowheads="1"/>
              </p:cNvSpPr>
              <p:nvPr/>
            </p:nvSpPr>
            <p:spPr bwMode="auto">
              <a:xfrm>
                <a:off x="240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600" name="Rectangle 32"/>
              <p:cNvSpPr>
                <a:spLocks noChangeArrowheads="1"/>
              </p:cNvSpPr>
              <p:nvPr/>
            </p:nvSpPr>
            <p:spPr bwMode="auto">
              <a:xfrm>
                <a:off x="2640" y="4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601" name="Rectangle 84"/>
              <p:cNvSpPr>
                <a:spLocks noChangeArrowheads="1"/>
              </p:cNvSpPr>
              <p:nvPr/>
            </p:nvSpPr>
            <p:spPr bwMode="auto">
              <a:xfrm>
                <a:off x="288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602" name="Rectangle 85"/>
              <p:cNvSpPr>
                <a:spLocks noChangeArrowheads="1"/>
              </p:cNvSpPr>
              <p:nvPr/>
            </p:nvSpPr>
            <p:spPr bwMode="auto">
              <a:xfrm>
                <a:off x="312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603" name="Rectangle 86"/>
              <p:cNvSpPr>
                <a:spLocks noChangeArrowheads="1"/>
              </p:cNvSpPr>
              <p:nvPr/>
            </p:nvSpPr>
            <p:spPr bwMode="auto">
              <a:xfrm>
                <a:off x="3360" y="43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</p:grpSp>
        <p:sp>
          <p:nvSpPr>
            <p:cNvPr id="20604" name="Rectangle 195"/>
            <p:cNvSpPr>
              <a:spLocks noChangeArrowheads="1"/>
            </p:cNvSpPr>
            <p:nvPr/>
          </p:nvSpPr>
          <p:spPr bwMode="auto">
            <a:xfrm>
              <a:off x="3600" y="43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19" name="Group 185"/>
          <p:cNvGrpSpPr>
            <a:grpSpLocks/>
          </p:cNvGrpSpPr>
          <p:nvPr/>
        </p:nvGrpSpPr>
        <p:grpSpPr bwMode="auto">
          <a:xfrm>
            <a:off x="5715000" y="5105400"/>
            <a:ext cx="1143000" cy="381000"/>
            <a:chOff x="2640" y="3312"/>
            <a:chExt cx="720" cy="240"/>
          </a:xfrm>
        </p:grpSpPr>
        <p:sp>
          <p:nvSpPr>
            <p:cNvPr id="20606" name="Rectangle 81"/>
            <p:cNvSpPr>
              <a:spLocks noChangeArrowheads="1"/>
            </p:cNvSpPr>
            <p:nvPr/>
          </p:nvSpPr>
          <p:spPr bwMode="auto">
            <a:xfrm>
              <a:off x="2640" y="331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07" name="Rectangle 141"/>
            <p:cNvSpPr>
              <a:spLocks noChangeArrowheads="1"/>
            </p:cNvSpPr>
            <p:nvPr/>
          </p:nvSpPr>
          <p:spPr bwMode="auto">
            <a:xfrm>
              <a:off x="3120" y="33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08" name="Rectangle 142"/>
            <p:cNvSpPr>
              <a:spLocks noChangeArrowheads="1"/>
            </p:cNvSpPr>
            <p:nvPr/>
          </p:nvSpPr>
          <p:spPr bwMode="auto">
            <a:xfrm>
              <a:off x="2880" y="331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grpSp>
        <p:nvGrpSpPr>
          <p:cNvPr id="20" name="Group 210"/>
          <p:cNvGrpSpPr>
            <a:grpSpLocks/>
          </p:cNvGrpSpPr>
          <p:nvPr/>
        </p:nvGrpSpPr>
        <p:grpSpPr bwMode="auto">
          <a:xfrm>
            <a:off x="5334000" y="5486400"/>
            <a:ext cx="4572000" cy="381000"/>
            <a:chOff x="2304" y="3552"/>
            <a:chExt cx="2880" cy="240"/>
          </a:xfrm>
        </p:grpSpPr>
        <p:grpSp>
          <p:nvGrpSpPr>
            <p:cNvPr id="20610" name="Group 186"/>
            <p:cNvGrpSpPr>
              <a:grpSpLocks/>
            </p:cNvGrpSpPr>
            <p:nvPr/>
          </p:nvGrpSpPr>
          <p:grpSpPr bwMode="auto">
            <a:xfrm>
              <a:off x="2304" y="3552"/>
              <a:ext cx="480" cy="240"/>
              <a:chOff x="2400" y="3552"/>
              <a:chExt cx="480" cy="240"/>
            </a:xfrm>
          </p:grpSpPr>
          <p:sp>
            <p:nvSpPr>
              <p:cNvPr id="20611" name="Rectangle 82"/>
              <p:cNvSpPr>
                <a:spLocks noChangeArrowheads="1"/>
              </p:cNvSpPr>
              <p:nvPr/>
            </p:nvSpPr>
            <p:spPr bwMode="auto">
              <a:xfrm>
                <a:off x="2640" y="355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  <p:sp>
            <p:nvSpPr>
              <p:cNvPr id="20612" name="Rectangle 143"/>
              <p:cNvSpPr>
                <a:spLocks noChangeArrowheads="1"/>
              </p:cNvSpPr>
              <p:nvPr/>
            </p:nvSpPr>
            <p:spPr bwMode="auto">
              <a:xfrm>
                <a:off x="2400" y="3552"/>
                <a:ext cx="240" cy="240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FFCC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vi-VN" altLang="vi-VN" sz="2400">
                  <a:latin typeface=".VnTime" pitchFamily="34" charset="0"/>
                </a:endParaRPr>
              </a:p>
            </p:txBody>
          </p:sp>
        </p:grpSp>
        <p:sp>
          <p:nvSpPr>
            <p:cNvPr id="20613" name="Rectangle 199"/>
            <p:cNvSpPr>
              <a:spLocks noChangeArrowheads="1"/>
            </p:cNvSpPr>
            <p:nvPr/>
          </p:nvSpPr>
          <p:spPr bwMode="auto">
            <a:xfrm>
              <a:off x="446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14" name="Rectangle 200"/>
            <p:cNvSpPr>
              <a:spLocks noChangeArrowheads="1"/>
            </p:cNvSpPr>
            <p:nvPr/>
          </p:nvSpPr>
          <p:spPr bwMode="auto">
            <a:xfrm>
              <a:off x="470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15" name="Rectangle 201"/>
            <p:cNvSpPr>
              <a:spLocks noChangeArrowheads="1"/>
            </p:cNvSpPr>
            <p:nvPr/>
          </p:nvSpPr>
          <p:spPr bwMode="auto">
            <a:xfrm>
              <a:off x="494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16" name="Rectangle 202"/>
            <p:cNvSpPr>
              <a:spLocks noChangeArrowheads="1"/>
            </p:cNvSpPr>
            <p:nvPr/>
          </p:nvSpPr>
          <p:spPr bwMode="auto">
            <a:xfrm>
              <a:off x="302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17" name="Rectangle 203"/>
            <p:cNvSpPr>
              <a:spLocks noChangeArrowheads="1"/>
            </p:cNvSpPr>
            <p:nvPr/>
          </p:nvSpPr>
          <p:spPr bwMode="auto">
            <a:xfrm>
              <a:off x="350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18" name="Rectangle 204"/>
            <p:cNvSpPr>
              <a:spLocks noChangeArrowheads="1"/>
            </p:cNvSpPr>
            <p:nvPr/>
          </p:nvSpPr>
          <p:spPr bwMode="auto">
            <a:xfrm>
              <a:off x="374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19" name="Rectangle 205"/>
            <p:cNvSpPr>
              <a:spLocks noChangeArrowheads="1"/>
            </p:cNvSpPr>
            <p:nvPr/>
          </p:nvSpPr>
          <p:spPr bwMode="auto">
            <a:xfrm>
              <a:off x="398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20" name="Rectangle 206"/>
            <p:cNvSpPr>
              <a:spLocks noChangeArrowheads="1"/>
            </p:cNvSpPr>
            <p:nvPr/>
          </p:nvSpPr>
          <p:spPr bwMode="auto">
            <a:xfrm>
              <a:off x="422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21" name="Rectangle 207"/>
            <p:cNvSpPr>
              <a:spLocks noChangeArrowheads="1"/>
            </p:cNvSpPr>
            <p:nvPr/>
          </p:nvSpPr>
          <p:spPr bwMode="auto">
            <a:xfrm>
              <a:off x="278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  <p:sp>
          <p:nvSpPr>
            <p:cNvPr id="20622" name="Rectangle 208"/>
            <p:cNvSpPr>
              <a:spLocks noChangeArrowheads="1"/>
            </p:cNvSpPr>
            <p:nvPr/>
          </p:nvSpPr>
          <p:spPr bwMode="auto">
            <a:xfrm>
              <a:off x="3264" y="3552"/>
              <a:ext cx="240" cy="240"/>
            </a:xfrm>
            <a:prstGeom prst="rect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FFC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vi-VN" altLang="vi-VN" sz="2400">
                <a:latin typeface=".VnTime" pitchFamily="34" charset="0"/>
              </a:endParaRPr>
            </a:p>
          </p:txBody>
        </p:sp>
      </p:grpSp>
      <p:sp>
        <p:nvSpPr>
          <p:cNvPr id="2260" name="AutoShape 212"/>
          <p:cNvSpPr>
            <a:spLocks noChangeArrowheads="1"/>
          </p:cNvSpPr>
          <p:nvPr/>
        </p:nvSpPr>
        <p:spPr bwMode="auto">
          <a:xfrm>
            <a:off x="35052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261" name="AutoShape 213"/>
          <p:cNvSpPr>
            <a:spLocks noChangeArrowheads="1"/>
          </p:cNvSpPr>
          <p:nvPr/>
        </p:nvSpPr>
        <p:spPr bwMode="auto">
          <a:xfrm>
            <a:off x="38100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62" name="AutoShape 214"/>
          <p:cNvSpPr>
            <a:spLocks noChangeArrowheads="1"/>
          </p:cNvSpPr>
          <p:nvPr/>
        </p:nvSpPr>
        <p:spPr bwMode="auto">
          <a:xfrm>
            <a:off x="41148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263" name="AutoShape 215"/>
          <p:cNvSpPr>
            <a:spLocks noChangeArrowheads="1"/>
          </p:cNvSpPr>
          <p:nvPr/>
        </p:nvSpPr>
        <p:spPr bwMode="auto">
          <a:xfrm>
            <a:off x="44196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264" name="AutoShape 216"/>
          <p:cNvSpPr>
            <a:spLocks noChangeArrowheads="1"/>
          </p:cNvSpPr>
          <p:nvPr/>
        </p:nvSpPr>
        <p:spPr bwMode="auto">
          <a:xfrm>
            <a:off x="47244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265" name="AutoShape 217"/>
          <p:cNvSpPr>
            <a:spLocks noChangeArrowheads="1"/>
          </p:cNvSpPr>
          <p:nvPr/>
        </p:nvSpPr>
        <p:spPr bwMode="auto">
          <a:xfrm>
            <a:off x="50292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266" name="AutoShape 218"/>
          <p:cNvSpPr>
            <a:spLocks noChangeArrowheads="1"/>
          </p:cNvSpPr>
          <p:nvPr/>
        </p:nvSpPr>
        <p:spPr bwMode="auto">
          <a:xfrm>
            <a:off x="53340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267" name="AutoShape 219"/>
          <p:cNvSpPr>
            <a:spLocks noChangeArrowheads="1"/>
          </p:cNvSpPr>
          <p:nvPr/>
        </p:nvSpPr>
        <p:spPr bwMode="auto">
          <a:xfrm>
            <a:off x="56388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2268" name="AutoShape 220"/>
          <p:cNvSpPr>
            <a:spLocks noChangeArrowheads="1"/>
          </p:cNvSpPr>
          <p:nvPr/>
        </p:nvSpPr>
        <p:spPr bwMode="auto">
          <a:xfrm>
            <a:off x="59436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269" name="AutoShape 221"/>
          <p:cNvSpPr>
            <a:spLocks noChangeArrowheads="1"/>
          </p:cNvSpPr>
          <p:nvPr/>
        </p:nvSpPr>
        <p:spPr bwMode="auto">
          <a:xfrm>
            <a:off x="62484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2270" name="AutoShape 222"/>
          <p:cNvSpPr>
            <a:spLocks noChangeArrowheads="1"/>
          </p:cNvSpPr>
          <p:nvPr/>
        </p:nvSpPr>
        <p:spPr bwMode="auto">
          <a:xfrm>
            <a:off x="65532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12</a:t>
            </a:r>
          </a:p>
        </p:txBody>
      </p:sp>
      <p:sp>
        <p:nvSpPr>
          <p:cNvPr id="2271" name="AutoShape 223"/>
          <p:cNvSpPr>
            <a:spLocks noChangeArrowheads="1"/>
          </p:cNvSpPr>
          <p:nvPr/>
        </p:nvSpPr>
        <p:spPr bwMode="auto">
          <a:xfrm>
            <a:off x="68580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13</a:t>
            </a:r>
          </a:p>
        </p:txBody>
      </p:sp>
      <p:sp>
        <p:nvSpPr>
          <p:cNvPr id="2272" name="AutoShape 224"/>
          <p:cNvSpPr>
            <a:spLocks noChangeArrowheads="1"/>
          </p:cNvSpPr>
          <p:nvPr/>
        </p:nvSpPr>
        <p:spPr bwMode="auto">
          <a:xfrm>
            <a:off x="71628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14</a:t>
            </a:r>
          </a:p>
        </p:txBody>
      </p:sp>
      <p:sp>
        <p:nvSpPr>
          <p:cNvPr id="2273" name="AutoShape 225"/>
          <p:cNvSpPr>
            <a:spLocks noChangeArrowheads="1"/>
          </p:cNvSpPr>
          <p:nvPr/>
        </p:nvSpPr>
        <p:spPr bwMode="auto">
          <a:xfrm>
            <a:off x="74676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274" name="AutoShape 226"/>
          <p:cNvSpPr>
            <a:spLocks noChangeArrowheads="1"/>
          </p:cNvSpPr>
          <p:nvPr/>
        </p:nvSpPr>
        <p:spPr bwMode="auto">
          <a:xfrm>
            <a:off x="7772400" y="6400800"/>
            <a:ext cx="304800" cy="228600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>
                <a:solidFill>
                  <a:schemeClr val="bg1"/>
                </a:solidFill>
                <a:latin typeface="Times New Roman" pitchFamily="18" charset="0"/>
              </a:rPr>
              <a:t>16</a:t>
            </a:r>
          </a:p>
        </p:txBody>
      </p:sp>
      <p:sp>
        <p:nvSpPr>
          <p:cNvPr id="2283" name="AutoShape 235"/>
          <p:cNvSpPr>
            <a:spLocks noChangeArrowheads="1"/>
          </p:cNvSpPr>
          <p:nvPr/>
        </p:nvSpPr>
        <p:spPr bwMode="auto">
          <a:xfrm>
            <a:off x="8077200" y="6400800"/>
            <a:ext cx="304800" cy="2286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vi-VN" altLang="vi-VN" sz="2000">
              <a:latin typeface=".VnTime" pitchFamily="34" charset="0"/>
            </a:endParaRPr>
          </a:p>
        </p:txBody>
      </p:sp>
      <p:sp>
        <p:nvSpPr>
          <p:cNvPr id="2284" name="Text Box 236"/>
          <p:cNvSpPr txBox="1">
            <a:spLocks noChangeArrowheads="1"/>
          </p:cNvSpPr>
          <p:nvPr/>
        </p:nvSpPr>
        <p:spPr bwMode="auto">
          <a:xfrm>
            <a:off x="4191000" y="114300"/>
            <a:ext cx="340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 </a:t>
            </a:r>
            <a:r>
              <a:rPr lang="en-US" altLang="vi-V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altLang="vi-VN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Ề </a:t>
            </a:r>
            <a:r>
              <a:rPr lang="en-US" altLang="vi-VN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  I  </a:t>
            </a:r>
            <a:r>
              <a:rPr lang="en-US" altLang="vi-VN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Ể  N</a:t>
            </a:r>
          </a:p>
        </p:txBody>
      </p:sp>
      <p:sp>
        <p:nvSpPr>
          <p:cNvPr id="2286" name="Text Box 238"/>
          <p:cNvSpPr txBox="1">
            <a:spLocks noChangeArrowheads="1"/>
          </p:cNvSpPr>
          <p:nvPr/>
        </p:nvSpPr>
        <p:spPr bwMode="auto">
          <a:xfrm>
            <a:off x="4572000" y="381000"/>
            <a:ext cx="3132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Ĩ  </a:t>
            </a:r>
            <a:r>
              <a:rPr lang="en-US" altLang="vi-VN" sz="1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vi-VN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  C  H</a:t>
            </a:r>
          </a:p>
        </p:txBody>
      </p:sp>
      <p:sp>
        <p:nvSpPr>
          <p:cNvPr id="2288" name="Text Box 240"/>
          <p:cNvSpPr txBox="1">
            <a:spLocks noChangeArrowheads="1"/>
          </p:cNvSpPr>
          <p:nvPr/>
        </p:nvSpPr>
        <p:spPr bwMode="auto">
          <a:xfrm>
            <a:off x="4699001" y="892175"/>
            <a:ext cx="138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Ã  O</a:t>
            </a:r>
          </a:p>
        </p:txBody>
      </p:sp>
      <p:sp>
        <p:nvSpPr>
          <p:cNvPr id="2289" name="Text Box 241"/>
          <p:cNvSpPr txBox="1">
            <a:spLocks noChangeArrowheads="1"/>
          </p:cNvSpPr>
          <p:nvPr/>
        </p:nvSpPr>
        <p:spPr bwMode="auto">
          <a:xfrm>
            <a:off x="3962400" y="1276350"/>
            <a:ext cx="210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 </a:t>
            </a:r>
            <a:r>
              <a:rPr lang="en-US" altLang="vi-VN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Ẻ</a:t>
            </a:r>
          </a:p>
        </p:txBody>
      </p:sp>
      <p:sp>
        <p:nvSpPr>
          <p:cNvPr id="2290" name="Text Box 242"/>
          <p:cNvSpPr txBox="1">
            <a:spLocks noChangeArrowheads="1"/>
          </p:cNvSpPr>
          <p:nvPr/>
        </p:nvSpPr>
        <p:spPr bwMode="auto">
          <a:xfrm>
            <a:off x="5486401" y="1638300"/>
            <a:ext cx="1535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Ũ 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1" name="Text Box 243"/>
          <p:cNvSpPr txBox="1">
            <a:spLocks noChangeArrowheads="1"/>
          </p:cNvSpPr>
          <p:nvPr/>
        </p:nvSpPr>
        <p:spPr bwMode="auto">
          <a:xfrm>
            <a:off x="3600450" y="2019300"/>
            <a:ext cx="348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  N  G  M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Ạ  C  H 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2" name="Text Box 244"/>
          <p:cNvSpPr txBox="1">
            <a:spLocks noChangeArrowheads="1"/>
          </p:cNvSpPr>
          <p:nvPr/>
        </p:nvSpPr>
        <p:spPr bwMode="auto">
          <a:xfrm>
            <a:off x="5503863" y="2419350"/>
            <a:ext cx="378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 Ô  </a:t>
            </a:r>
            <a:r>
              <a:rPr lang="en-US" altLang="vi-VN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 C  Ơ  T  H  Ể 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3" name="Text Box 245"/>
          <p:cNvSpPr txBox="1">
            <a:spLocks noChangeArrowheads="1"/>
          </p:cNvSpPr>
          <p:nvPr/>
        </p:nvSpPr>
        <p:spPr bwMode="auto">
          <a:xfrm>
            <a:off x="5067301" y="2800350"/>
            <a:ext cx="180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  H  Ổ   I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4" name="Text Box 246"/>
          <p:cNvSpPr txBox="1">
            <a:spLocks noChangeArrowheads="1"/>
          </p:cNvSpPr>
          <p:nvPr/>
        </p:nvSpPr>
        <p:spPr bwMode="auto">
          <a:xfrm>
            <a:off x="3940176" y="3181350"/>
            <a:ext cx="287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 Ó  N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   I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5" name="Text Box 247"/>
          <p:cNvSpPr txBox="1">
            <a:spLocks noChangeArrowheads="1"/>
          </p:cNvSpPr>
          <p:nvPr/>
        </p:nvSpPr>
        <p:spPr bwMode="auto">
          <a:xfrm>
            <a:off x="3181351" y="3562350"/>
            <a:ext cx="3471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G  U  Y  H   I   Ể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6" name="Text Box 248"/>
          <p:cNvSpPr txBox="1">
            <a:spLocks noChangeArrowheads="1"/>
          </p:cNvSpPr>
          <p:nvPr/>
        </p:nvSpPr>
        <p:spPr bwMode="auto">
          <a:xfrm>
            <a:off x="5102225" y="3924300"/>
            <a:ext cx="1874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  Ậ  N</a:t>
            </a: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7" name="Text Box 249"/>
          <p:cNvSpPr txBox="1">
            <a:spLocks noChangeArrowheads="1"/>
          </p:cNvSpPr>
          <p:nvPr/>
        </p:nvSpPr>
        <p:spPr bwMode="auto">
          <a:xfrm>
            <a:off x="5105400" y="4305300"/>
            <a:ext cx="2662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 Ọ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 M  Á  U</a:t>
            </a: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8" name="Text Box 250"/>
          <p:cNvSpPr txBox="1">
            <a:spLocks noChangeArrowheads="1"/>
          </p:cNvSpPr>
          <p:nvPr/>
        </p:nvSpPr>
        <p:spPr bwMode="auto">
          <a:xfrm>
            <a:off x="2819401" y="4705350"/>
            <a:ext cx="352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  A  C  B  Ô 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  I   C</a:t>
            </a: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99" name="Text Box 251"/>
          <p:cNvSpPr txBox="1">
            <a:spLocks noChangeArrowheads="1"/>
          </p:cNvSpPr>
          <p:nvPr/>
        </p:nvSpPr>
        <p:spPr bwMode="auto">
          <a:xfrm>
            <a:off x="5486400" y="5086350"/>
            <a:ext cx="1563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00" name="Text Box 252"/>
          <p:cNvSpPr txBox="1">
            <a:spLocks noChangeArrowheads="1"/>
          </p:cNvSpPr>
          <p:nvPr/>
        </p:nvSpPr>
        <p:spPr bwMode="auto">
          <a:xfrm>
            <a:off x="5105400" y="5448300"/>
            <a:ext cx="503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</a:rPr>
              <a:t>S  Ố   N  G  L  À   N  H </a:t>
            </a:r>
            <a:r>
              <a:rPr lang="en-US" altLang="vi-VN" sz="16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</a:rPr>
              <a:t>M  Ạ  N  H</a:t>
            </a:r>
            <a:r>
              <a:rPr lang="en-US" altLang="vi-VN" sz="2400" b="1">
                <a:latin typeface=".VnTime" pitchFamily="34" charset="0"/>
              </a:rPr>
              <a:t> </a:t>
            </a:r>
            <a:r>
              <a:rPr lang="en-US" altLang="vi-VN" sz="20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2301" name="Text Box 253"/>
          <p:cNvSpPr txBox="1">
            <a:spLocks noChangeArrowheads="1"/>
          </p:cNvSpPr>
          <p:nvPr/>
        </p:nvSpPr>
        <p:spPr bwMode="auto">
          <a:xfrm>
            <a:off x="5456239" y="5848350"/>
            <a:ext cx="312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  </a:t>
            </a:r>
            <a:r>
              <a:rPr lang="en-US" altLang="vi-VN" sz="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 </a:t>
            </a:r>
            <a:r>
              <a:rPr lang="en-US" altLang="vi-VN" sz="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  N  G</a:t>
            </a:r>
            <a:r>
              <a:rPr lang="en-US" altLang="vi-VN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2" name="Group 258"/>
          <p:cNvGrpSpPr>
            <a:grpSpLocks/>
          </p:cNvGrpSpPr>
          <p:nvPr/>
        </p:nvGrpSpPr>
        <p:grpSpPr bwMode="auto">
          <a:xfrm>
            <a:off x="5715000" y="152400"/>
            <a:ext cx="381000" cy="6096000"/>
            <a:chOff x="5280" y="192"/>
            <a:chExt cx="240" cy="3840"/>
          </a:xfrm>
        </p:grpSpPr>
        <p:sp>
          <p:nvSpPr>
            <p:cNvPr id="20656" name="Rectangle 164"/>
            <p:cNvSpPr>
              <a:spLocks noChangeArrowheads="1"/>
            </p:cNvSpPr>
            <p:nvPr/>
          </p:nvSpPr>
          <p:spPr bwMode="auto">
            <a:xfrm>
              <a:off x="5280" y="2352"/>
              <a:ext cx="240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vi-VN" sz="2400" b="1">
                  <a:solidFill>
                    <a:srgbClr val="FF0000"/>
                  </a:solidFill>
                  <a:latin typeface="Times New Roman" pitchFamily="18" charset="0"/>
                </a:rPr>
                <a:t>Ể</a:t>
              </a:r>
            </a:p>
          </p:txBody>
        </p:sp>
        <p:grpSp>
          <p:nvGrpSpPr>
            <p:cNvPr id="20657" name="Group 257"/>
            <p:cNvGrpSpPr>
              <a:grpSpLocks/>
            </p:cNvGrpSpPr>
            <p:nvPr/>
          </p:nvGrpSpPr>
          <p:grpSpPr bwMode="auto">
            <a:xfrm>
              <a:off x="5280" y="192"/>
              <a:ext cx="240" cy="3840"/>
              <a:chOff x="5280" y="192"/>
              <a:chExt cx="240" cy="3840"/>
            </a:xfrm>
          </p:grpSpPr>
          <p:sp>
            <p:nvSpPr>
              <p:cNvPr id="20658" name="Rectangle 155"/>
              <p:cNvSpPr>
                <a:spLocks noChangeArrowheads="1"/>
              </p:cNvSpPr>
              <p:nvPr/>
            </p:nvSpPr>
            <p:spPr bwMode="auto">
              <a:xfrm>
                <a:off x="5280" y="1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K</a:t>
                </a:r>
              </a:p>
            </p:txBody>
          </p:sp>
          <p:sp>
            <p:nvSpPr>
              <p:cNvPr id="20659" name="Rectangle 156"/>
              <p:cNvSpPr>
                <a:spLocks noChangeArrowheads="1"/>
              </p:cNvSpPr>
              <p:nvPr/>
            </p:nvSpPr>
            <p:spPr bwMode="auto">
              <a:xfrm>
                <a:off x="5280" y="4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H</a:t>
                </a:r>
              </a:p>
            </p:txBody>
          </p:sp>
          <p:sp>
            <p:nvSpPr>
              <p:cNvPr id="20660" name="Rectangle 157"/>
              <p:cNvSpPr>
                <a:spLocks noChangeArrowheads="1"/>
              </p:cNvSpPr>
              <p:nvPr/>
            </p:nvSpPr>
            <p:spPr bwMode="auto">
              <a:xfrm>
                <a:off x="5280" y="67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O</a:t>
                </a:r>
              </a:p>
            </p:txBody>
          </p:sp>
          <p:sp>
            <p:nvSpPr>
              <p:cNvPr id="20661" name="Rectangle 158"/>
              <p:cNvSpPr>
                <a:spLocks noChangeArrowheads="1"/>
              </p:cNvSpPr>
              <p:nvPr/>
            </p:nvSpPr>
            <p:spPr bwMode="auto">
              <a:xfrm>
                <a:off x="5280" y="91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Times New Roman" pitchFamily="18" charset="0"/>
                  </a:rPr>
                  <a:t>Ẻ</a:t>
                </a:r>
              </a:p>
            </p:txBody>
          </p:sp>
          <p:sp>
            <p:nvSpPr>
              <p:cNvPr id="20662" name="Rectangle 159"/>
              <p:cNvSpPr>
                <a:spLocks noChangeArrowheads="1"/>
              </p:cNvSpPr>
              <p:nvPr/>
            </p:nvSpPr>
            <p:spPr bwMode="auto">
              <a:xfrm>
                <a:off x="5280" y="115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M</a:t>
                </a:r>
              </a:p>
            </p:txBody>
          </p:sp>
          <p:sp>
            <p:nvSpPr>
              <p:cNvPr id="20663" name="Rectangle 160"/>
              <p:cNvSpPr>
                <a:spLocks noChangeArrowheads="1"/>
              </p:cNvSpPr>
              <p:nvPr/>
            </p:nvSpPr>
            <p:spPr bwMode="auto">
              <a:xfrm>
                <a:off x="5280" y="13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Times New Roman" pitchFamily="18" charset="0"/>
                  </a:rPr>
                  <a:t>Ạ</a:t>
                </a:r>
              </a:p>
            </p:txBody>
          </p:sp>
          <p:sp>
            <p:nvSpPr>
              <p:cNvPr id="20664" name="Rectangle 161"/>
              <p:cNvSpPr>
                <a:spLocks noChangeArrowheads="1"/>
              </p:cNvSpPr>
              <p:nvPr/>
            </p:nvSpPr>
            <p:spPr bwMode="auto">
              <a:xfrm>
                <a:off x="5280" y="16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N</a:t>
                </a:r>
              </a:p>
            </p:txBody>
          </p:sp>
          <p:sp>
            <p:nvSpPr>
              <p:cNvPr id="20665" name="Rectangle 163"/>
              <p:cNvSpPr>
                <a:spLocks noChangeArrowheads="1"/>
              </p:cNvSpPr>
              <p:nvPr/>
            </p:nvSpPr>
            <p:spPr bwMode="auto">
              <a:xfrm>
                <a:off x="5280" y="211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Times New Roman" pitchFamily="18" charset="0"/>
                  </a:rPr>
                  <a:t>Đ</a:t>
                </a:r>
              </a:p>
            </p:txBody>
          </p:sp>
          <p:sp>
            <p:nvSpPr>
              <p:cNvPr id="20666" name="Rectangle 166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Times New Roman" pitchFamily="18" charset="0"/>
                  </a:rPr>
                  <a:t>Ọ</a:t>
                </a:r>
              </a:p>
            </p:txBody>
          </p:sp>
          <p:sp>
            <p:nvSpPr>
              <p:cNvPr id="20667" name="Rectangle 167"/>
              <p:cNvSpPr>
                <a:spLocks noChangeArrowheads="1"/>
              </p:cNvSpPr>
              <p:nvPr/>
            </p:nvSpPr>
            <p:spPr bwMode="auto">
              <a:xfrm>
                <a:off x="5280" y="307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C</a:t>
                </a:r>
              </a:p>
            </p:txBody>
          </p:sp>
          <p:sp>
            <p:nvSpPr>
              <p:cNvPr id="20668" name="Rectangle 168"/>
              <p:cNvSpPr>
                <a:spLocks noChangeArrowheads="1"/>
              </p:cNvSpPr>
              <p:nvPr/>
            </p:nvSpPr>
            <p:spPr bwMode="auto">
              <a:xfrm>
                <a:off x="5280" y="331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T</a:t>
                </a:r>
              </a:p>
            </p:txBody>
          </p:sp>
          <p:sp>
            <p:nvSpPr>
              <p:cNvPr id="20669" name="Rectangle 169"/>
              <p:cNvSpPr>
                <a:spLocks noChangeArrowheads="1"/>
              </p:cNvSpPr>
              <p:nvPr/>
            </p:nvSpPr>
            <p:spPr bwMode="auto">
              <a:xfrm>
                <a:off x="5280" y="355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Times New Roman" pitchFamily="18" charset="0"/>
                  </a:rPr>
                  <a:t>Ố</a:t>
                </a:r>
              </a:p>
            </p:txBody>
          </p:sp>
          <p:sp>
            <p:nvSpPr>
              <p:cNvPr id="20670" name="Rectangle 254"/>
              <p:cNvSpPr>
                <a:spLocks noChangeArrowheads="1"/>
              </p:cNvSpPr>
              <p:nvPr/>
            </p:nvSpPr>
            <p:spPr bwMode="auto">
              <a:xfrm>
                <a:off x="5280" y="187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H</a:t>
                </a:r>
              </a:p>
            </p:txBody>
          </p:sp>
          <p:sp>
            <p:nvSpPr>
              <p:cNvPr id="20671" name="Rectangle 255"/>
              <p:cNvSpPr>
                <a:spLocks noChangeArrowheads="1"/>
              </p:cNvSpPr>
              <p:nvPr/>
            </p:nvSpPr>
            <p:spPr bwMode="auto">
              <a:xfrm>
                <a:off x="5280" y="25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H</a:t>
                </a:r>
              </a:p>
            </p:txBody>
          </p:sp>
          <p:sp>
            <p:nvSpPr>
              <p:cNvPr id="20672" name="Rectangle 256"/>
              <p:cNvSpPr>
                <a:spLocks noChangeArrowheads="1"/>
              </p:cNvSpPr>
              <p:nvPr/>
            </p:nvSpPr>
            <p:spPr bwMode="auto">
              <a:xfrm>
                <a:off x="5280" y="3792"/>
                <a:ext cx="240" cy="24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vi-VN" sz="2400" b="1">
                    <a:solidFill>
                      <a:srgbClr val="FF0000"/>
                    </a:solidFill>
                    <a:latin typeface=".VnTime" pitchFamily="34" charset="0"/>
                  </a:rPr>
                  <a:t>T</a:t>
                </a:r>
              </a:p>
            </p:txBody>
          </p:sp>
        </p:grpSp>
      </p:grpSp>
      <p:sp>
        <p:nvSpPr>
          <p:cNvPr id="2323" name="AutoShape 275"/>
          <p:cNvSpPr>
            <a:spLocks noChangeArrowheads="1"/>
          </p:cNvSpPr>
          <p:nvPr/>
        </p:nvSpPr>
        <p:spPr bwMode="auto">
          <a:xfrm>
            <a:off x="8991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0</a:t>
            </a:r>
          </a:p>
        </p:txBody>
      </p:sp>
      <p:sp>
        <p:nvSpPr>
          <p:cNvPr id="2324" name="AutoShape 276"/>
          <p:cNvSpPr>
            <a:spLocks noChangeArrowheads="1"/>
          </p:cNvSpPr>
          <p:nvPr/>
        </p:nvSpPr>
        <p:spPr bwMode="auto">
          <a:xfrm>
            <a:off x="8839200" y="6172200"/>
            <a:ext cx="1371600" cy="685800"/>
          </a:xfrm>
          <a:custGeom>
            <a:avLst/>
            <a:gdLst>
              <a:gd name="G0" fmla="+- 15216 0 0"/>
              <a:gd name="G1" fmla="+- 5681 0 0"/>
              <a:gd name="G2" fmla="+- 21600 0 5681"/>
              <a:gd name="G3" fmla="+- 10800 0 5681"/>
              <a:gd name="G4" fmla="+- 21600 0 15216"/>
              <a:gd name="G5" fmla="*/ G4 G3 10800"/>
              <a:gd name="G6" fmla="+- 21600 0 G5"/>
              <a:gd name="T0" fmla="*/ 15216 w 21600"/>
              <a:gd name="T1" fmla="*/ 0 h 21600"/>
              <a:gd name="T2" fmla="*/ 0 w 21600"/>
              <a:gd name="T3" fmla="*/ 10800 h 21600"/>
              <a:gd name="T4" fmla="*/ 15216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216" y="0"/>
                </a:moveTo>
                <a:lnTo>
                  <a:pt x="15216" y="5681"/>
                </a:lnTo>
                <a:lnTo>
                  <a:pt x="3375" y="5681"/>
                </a:lnTo>
                <a:lnTo>
                  <a:pt x="3375" y="15919"/>
                </a:lnTo>
                <a:lnTo>
                  <a:pt x="15216" y="15919"/>
                </a:lnTo>
                <a:lnTo>
                  <a:pt x="1521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1"/>
                </a:moveTo>
                <a:lnTo>
                  <a:pt x="1350" y="15919"/>
                </a:lnTo>
                <a:lnTo>
                  <a:pt x="2700" y="15919"/>
                </a:lnTo>
                <a:lnTo>
                  <a:pt x="2700" y="5681"/>
                </a:lnTo>
                <a:close/>
              </a:path>
              <a:path w="21600" h="21600">
                <a:moveTo>
                  <a:pt x="0" y="5681"/>
                </a:moveTo>
                <a:lnTo>
                  <a:pt x="0" y="15919"/>
                </a:lnTo>
                <a:lnTo>
                  <a:pt x="675" y="15919"/>
                </a:lnTo>
                <a:lnTo>
                  <a:pt x="675" y="5681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1400" b="1">
                <a:solidFill>
                  <a:schemeClr val="bg1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2325" name="AutoShape 277"/>
          <p:cNvSpPr>
            <a:spLocks noChangeArrowheads="1"/>
          </p:cNvSpPr>
          <p:nvPr/>
        </p:nvSpPr>
        <p:spPr bwMode="auto">
          <a:xfrm>
            <a:off x="8991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</a:t>
            </a:r>
          </a:p>
        </p:txBody>
      </p:sp>
      <p:sp>
        <p:nvSpPr>
          <p:cNvPr id="2326" name="AutoShape 278"/>
          <p:cNvSpPr>
            <a:spLocks noChangeArrowheads="1"/>
          </p:cNvSpPr>
          <p:nvPr/>
        </p:nvSpPr>
        <p:spPr bwMode="auto">
          <a:xfrm>
            <a:off x="8991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2</a:t>
            </a:r>
          </a:p>
        </p:txBody>
      </p:sp>
      <p:sp>
        <p:nvSpPr>
          <p:cNvPr id="2327" name="AutoShape 279"/>
          <p:cNvSpPr>
            <a:spLocks noChangeArrowheads="1"/>
          </p:cNvSpPr>
          <p:nvPr/>
        </p:nvSpPr>
        <p:spPr bwMode="auto">
          <a:xfrm>
            <a:off x="8991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3</a:t>
            </a:r>
          </a:p>
        </p:txBody>
      </p:sp>
      <p:sp>
        <p:nvSpPr>
          <p:cNvPr id="2328" name="AutoShape 280"/>
          <p:cNvSpPr>
            <a:spLocks noChangeArrowheads="1"/>
          </p:cNvSpPr>
          <p:nvPr/>
        </p:nvSpPr>
        <p:spPr bwMode="auto">
          <a:xfrm>
            <a:off x="8991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4</a:t>
            </a:r>
          </a:p>
        </p:txBody>
      </p:sp>
      <p:sp>
        <p:nvSpPr>
          <p:cNvPr id="2329" name="AutoShape 281"/>
          <p:cNvSpPr>
            <a:spLocks noChangeArrowheads="1"/>
          </p:cNvSpPr>
          <p:nvPr/>
        </p:nvSpPr>
        <p:spPr bwMode="auto">
          <a:xfrm>
            <a:off x="8991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5</a:t>
            </a:r>
          </a:p>
        </p:txBody>
      </p:sp>
      <p:sp>
        <p:nvSpPr>
          <p:cNvPr id="2330" name="AutoShape 282"/>
          <p:cNvSpPr>
            <a:spLocks noChangeArrowheads="1"/>
          </p:cNvSpPr>
          <p:nvPr/>
        </p:nvSpPr>
        <p:spPr bwMode="auto">
          <a:xfrm>
            <a:off x="8991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6</a:t>
            </a:r>
          </a:p>
        </p:txBody>
      </p:sp>
      <p:sp>
        <p:nvSpPr>
          <p:cNvPr id="2331" name="AutoShape 283"/>
          <p:cNvSpPr>
            <a:spLocks noChangeArrowheads="1"/>
          </p:cNvSpPr>
          <p:nvPr/>
        </p:nvSpPr>
        <p:spPr bwMode="auto">
          <a:xfrm>
            <a:off x="8991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7</a:t>
            </a:r>
          </a:p>
        </p:txBody>
      </p:sp>
      <p:sp>
        <p:nvSpPr>
          <p:cNvPr id="2332" name="AutoShape 284"/>
          <p:cNvSpPr>
            <a:spLocks noChangeArrowheads="1"/>
          </p:cNvSpPr>
          <p:nvPr/>
        </p:nvSpPr>
        <p:spPr bwMode="auto">
          <a:xfrm>
            <a:off x="8991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8</a:t>
            </a:r>
          </a:p>
        </p:txBody>
      </p:sp>
      <p:sp>
        <p:nvSpPr>
          <p:cNvPr id="2333" name="AutoShape 285"/>
          <p:cNvSpPr>
            <a:spLocks noChangeArrowheads="1"/>
          </p:cNvSpPr>
          <p:nvPr/>
        </p:nvSpPr>
        <p:spPr bwMode="auto">
          <a:xfrm>
            <a:off x="8991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9</a:t>
            </a:r>
          </a:p>
        </p:txBody>
      </p:sp>
      <p:sp>
        <p:nvSpPr>
          <p:cNvPr id="2334" name="AutoShape 286"/>
          <p:cNvSpPr>
            <a:spLocks noChangeArrowheads="1"/>
          </p:cNvSpPr>
          <p:nvPr/>
        </p:nvSpPr>
        <p:spPr bwMode="auto">
          <a:xfrm>
            <a:off x="8991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10</a:t>
            </a:r>
          </a:p>
        </p:txBody>
      </p:sp>
      <p:sp>
        <p:nvSpPr>
          <p:cNvPr id="2335" name="AutoShape 287"/>
          <p:cNvSpPr>
            <a:spLocks noChangeArrowheads="1"/>
          </p:cNvSpPr>
          <p:nvPr/>
        </p:nvSpPr>
        <p:spPr bwMode="auto">
          <a:xfrm>
            <a:off x="8991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11</a:t>
            </a:r>
          </a:p>
        </p:txBody>
      </p:sp>
      <p:sp>
        <p:nvSpPr>
          <p:cNvPr id="2336" name="AutoShape 288"/>
          <p:cNvSpPr>
            <a:spLocks noChangeArrowheads="1"/>
          </p:cNvSpPr>
          <p:nvPr/>
        </p:nvSpPr>
        <p:spPr bwMode="auto">
          <a:xfrm>
            <a:off x="8991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12</a:t>
            </a:r>
          </a:p>
        </p:txBody>
      </p:sp>
      <p:sp>
        <p:nvSpPr>
          <p:cNvPr id="2337" name="AutoShape 289"/>
          <p:cNvSpPr>
            <a:spLocks noChangeArrowheads="1"/>
          </p:cNvSpPr>
          <p:nvPr/>
        </p:nvSpPr>
        <p:spPr bwMode="auto">
          <a:xfrm>
            <a:off x="8991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13</a:t>
            </a:r>
          </a:p>
        </p:txBody>
      </p:sp>
      <p:sp>
        <p:nvSpPr>
          <p:cNvPr id="2338" name="AutoShape 290"/>
          <p:cNvSpPr>
            <a:spLocks noChangeArrowheads="1"/>
          </p:cNvSpPr>
          <p:nvPr/>
        </p:nvSpPr>
        <p:spPr bwMode="auto">
          <a:xfrm>
            <a:off x="8991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14</a:t>
            </a:r>
          </a:p>
        </p:txBody>
      </p:sp>
      <p:sp>
        <p:nvSpPr>
          <p:cNvPr id="2339" name="AutoShape 291"/>
          <p:cNvSpPr>
            <a:spLocks noChangeArrowheads="1"/>
          </p:cNvSpPr>
          <p:nvPr/>
        </p:nvSpPr>
        <p:spPr bwMode="auto">
          <a:xfrm>
            <a:off x="8991600" y="76200"/>
            <a:ext cx="990600" cy="762000"/>
          </a:xfrm>
          <a:prstGeom prst="diamond">
            <a:avLst/>
          </a:prstGeom>
          <a:solidFill>
            <a:schemeClr val="accent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latin typeface=".VnTime" pitchFamily="34" charset="0"/>
              </a:rPr>
              <a:t>15</a:t>
            </a:r>
          </a:p>
        </p:txBody>
      </p:sp>
      <p:sp>
        <p:nvSpPr>
          <p:cNvPr id="210" name="Rectangle 259" descr="Stationery"/>
          <p:cNvSpPr>
            <a:spLocks noChangeArrowheads="1"/>
          </p:cNvSpPr>
          <p:nvPr/>
        </p:nvSpPr>
        <p:spPr bwMode="auto">
          <a:xfrm>
            <a:off x="2743200" y="76200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Điền từ còn thiếu trong câu sau: “Não và tủy sống là </a:t>
            </a: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 ương thần kinh .... mọi hoạt động của cơ thể”</a:t>
            </a:r>
          </a:p>
        </p:txBody>
      </p:sp>
      <p:sp>
        <p:nvSpPr>
          <p:cNvPr id="3" name="Rectangle 259" descr="Stationery"/>
          <p:cNvSpPr>
            <a:spLocks noChangeArrowheads="1"/>
          </p:cNvSpPr>
          <p:nvPr/>
        </p:nvSpPr>
        <p:spPr bwMode="auto">
          <a:xfrm>
            <a:off x="2743200" y="76200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2. Bộ phận đưa máu từ các cơ quan của cơ thể về tim</a:t>
            </a:r>
          </a:p>
        </p:txBody>
      </p:sp>
      <p:sp>
        <p:nvSpPr>
          <p:cNvPr id="5" name="Rectangle 259" descr="Stationery"/>
          <p:cNvSpPr>
            <a:spLocks noChangeArrowheads="1"/>
          </p:cNvSpPr>
          <p:nvPr/>
        </p:nvSpPr>
        <p:spPr bwMode="auto">
          <a:xfrm>
            <a:off x="2743200" y="76200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3. Cơ quan thần kinh trung ương điều khiển</a:t>
            </a: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 mọi hoạt động của cơ thể</a:t>
            </a:r>
          </a:p>
        </p:txBody>
      </p:sp>
      <p:sp>
        <p:nvSpPr>
          <p:cNvPr id="18" name="Rectangle 259" descr="Stationery"/>
          <p:cNvSpPr>
            <a:spLocks noChangeArrowheads="1"/>
          </p:cNvSpPr>
          <p:nvPr/>
        </p:nvSpPr>
        <p:spPr bwMode="auto">
          <a:xfrm>
            <a:off x="2743200" y="75438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4. Một trạng thái tâm lí rất tốt đối với cơ quan thần kinh</a:t>
            </a:r>
          </a:p>
        </p:txBody>
      </p:sp>
      <p:sp>
        <p:nvSpPr>
          <p:cNvPr id="21" name="Rectangle 259" descr="Stationery"/>
          <p:cNvSpPr>
            <a:spLocks noChangeArrowheads="1"/>
          </p:cNvSpPr>
          <p:nvPr/>
        </p:nvSpPr>
        <p:spPr bwMode="auto">
          <a:xfrm>
            <a:off x="2743200" y="75438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5. Nơi sưởi ấm và làm sạch không khí trước khi vào phổi</a:t>
            </a:r>
          </a:p>
        </p:txBody>
      </p:sp>
      <p:sp>
        <p:nvSpPr>
          <p:cNvPr id="23" name="Rectangle 259" descr="Stationery"/>
          <p:cNvSpPr>
            <a:spLocks noChangeArrowheads="1"/>
          </p:cNvSpPr>
          <p:nvPr/>
        </p:nvSpPr>
        <p:spPr bwMode="auto">
          <a:xfrm>
            <a:off x="2743200" y="75438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6. Bộ phận đưa máu từ tim tới các cơ quan trong cơ thể</a:t>
            </a:r>
          </a:p>
        </p:txBody>
      </p:sp>
      <p:sp>
        <p:nvSpPr>
          <p:cNvPr id="24" name="Rectangle 259" descr="Stationery"/>
          <p:cNvSpPr>
            <a:spLocks noChangeArrowheads="1"/>
          </p:cNvSpPr>
          <p:nvPr/>
        </p:nvSpPr>
        <p:spPr bwMode="auto">
          <a:xfrm>
            <a:off x="2743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7. Nhiệm vụ của máu là đưa khí ôxi </a:t>
            </a: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và chất dinh dưỡng đi .....</a:t>
            </a:r>
          </a:p>
        </p:txBody>
      </p:sp>
      <p:sp>
        <p:nvSpPr>
          <p:cNvPr id="25" name="Rectangle 259" descr="Stationery"/>
          <p:cNvSpPr>
            <a:spLocks noChangeArrowheads="1"/>
          </p:cNvSpPr>
          <p:nvPr/>
        </p:nvSpPr>
        <p:spPr bwMode="auto">
          <a:xfrm>
            <a:off x="2743200" y="73914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8. Bộ phận thực hiện trao đổi không khí trong cơ thể</a:t>
            </a: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 và môi trường bên ngoài</a:t>
            </a:r>
          </a:p>
        </p:txBody>
      </p:sp>
      <p:sp>
        <p:nvSpPr>
          <p:cNvPr id="26" name="Rectangle 259" descr="Stationery"/>
          <p:cNvSpPr>
            <a:spLocks noChangeArrowheads="1"/>
          </p:cNvSpPr>
          <p:nvPr/>
        </p:nvSpPr>
        <p:spPr bwMode="auto">
          <a:xfrm>
            <a:off x="2743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9. Cơ quan bài tiết nước tiểu bao gồm: hai quả thận, </a:t>
            </a: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hai ống dẫn nước tiểu, ống đái và  .....</a:t>
            </a:r>
          </a:p>
        </p:txBody>
      </p:sp>
      <p:sp>
        <p:nvSpPr>
          <p:cNvPr id="27" name="Rectangle 259" descr="Stationery"/>
          <p:cNvSpPr>
            <a:spLocks noChangeArrowheads="1"/>
          </p:cNvSpPr>
          <p:nvPr/>
        </p:nvSpPr>
        <p:spPr bwMode="auto">
          <a:xfrm>
            <a:off x="2743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10. Thấp tim là bệnh thường gặp ở trẻ em, rất .....,</a:t>
            </a:r>
          </a:p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 cần phải đề phòng.</a:t>
            </a:r>
          </a:p>
        </p:txBody>
      </p:sp>
      <p:sp>
        <p:nvSpPr>
          <p:cNvPr id="28" name="Rectangle 259" descr="Stationery"/>
          <p:cNvSpPr>
            <a:spLocks noChangeArrowheads="1"/>
          </p:cNvSpPr>
          <p:nvPr/>
        </p:nvSpPr>
        <p:spPr bwMode="auto">
          <a:xfrm>
            <a:off x="2743200" y="73914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11. Bộ phận lọc chất thải có trong máu thành nước tiểu</a:t>
            </a:r>
          </a:p>
        </p:txBody>
      </p:sp>
      <p:sp>
        <p:nvSpPr>
          <p:cNvPr id="29" name="Rectangle 259" descr="Stationery"/>
          <p:cNvSpPr>
            <a:spLocks noChangeArrowheads="1"/>
          </p:cNvSpPr>
          <p:nvPr/>
        </p:nvSpPr>
        <p:spPr bwMode="auto">
          <a:xfrm>
            <a:off x="2743200" y="73914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12. Nhiệm vụ quan trọng của thận là ........</a:t>
            </a:r>
          </a:p>
        </p:txBody>
      </p:sp>
      <p:sp>
        <p:nvSpPr>
          <p:cNvPr id="30" name="Rectangle 259" descr="Stationery"/>
          <p:cNvSpPr>
            <a:spLocks noChangeArrowheads="1"/>
          </p:cNvSpPr>
          <p:nvPr/>
        </p:nvSpPr>
        <p:spPr bwMode="auto">
          <a:xfrm>
            <a:off x="2743200" y="73914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13. Khí thải ra ngoài cơ thể gọi là khí ......</a:t>
            </a:r>
          </a:p>
        </p:txBody>
      </p:sp>
      <p:sp>
        <p:nvSpPr>
          <p:cNvPr id="31" name="Rectangle 259" descr="Stationery"/>
          <p:cNvSpPr>
            <a:spLocks noChangeArrowheads="1"/>
          </p:cNvSpPr>
          <p:nvPr/>
        </p:nvSpPr>
        <p:spPr bwMode="auto">
          <a:xfrm>
            <a:off x="2743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14. Bộ phận “Đập thì sống, không đập thì chết”</a:t>
            </a:r>
          </a:p>
        </p:txBody>
      </p:sp>
      <p:sp>
        <p:nvSpPr>
          <p:cNvPr id="20480" name="Rectangle 259" descr="Stationery"/>
          <p:cNvSpPr>
            <a:spLocks noChangeArrowheads="1"/>
          </p:cNvSpPr>
          <p:nvPr/>
        </p:nvSpPr>
        <p:spPr bwMode="auto">
          <a:xfrm>
            <a:off x="2743200" y="74676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15. Đây là cách sống cần thiết để cơ thể được khỏe mạnh</a:t>
            </a:r>
          </a:p>
        </p:txBody>
      </p:sp>
      <p:sp>
        <p:nvSpPr>
          <p:cNvPr id="20481" name="Rectangle 259" descr="Stationery"/>
          <p:cNvSpPr>
            <a:spLocks noChangeArrowheads="1"/>
          </p:cNvSpPr>
          <p:nvPr/>
        </p:nvSpPr>
        <p:spPr bwMode="auto">
          <a:xfrm>
            <a:off x="2743200" y="7543800"/>
            <a:ext cx="7696200" cy="990600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D6009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0000FF"/>
                </a:solidFill>
                <a:latin typeface="Times New Roman" pitchFamily="18" charset="0"/>
              </a:rPr>
              <a:t>16.Bộ phận điều khiển các phản xạ của cơ thể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2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 nodeType="clickPar">
                      <p:stCondLst>
                        <p:cond delay="0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 nodeType="clickPar">
                      <p:stCondLst>
                        <p:cond delay="0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2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 nodeType="clickPar">
                      <p:stCondLst>
                        <p:cond delay="0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2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9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2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 nodeType="clickPar">
                      <p:stCondLst>
                        <p:cond delay="0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2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500" fill="hold"/>
                                        <p:tgtEl>
                                          <p:spTgt spid="2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0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2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 nodeType="clickPar">
                      <p:stCondLst>
                        <p:cond delay="0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2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 nodeType="clickPar">
                      <p:stCondLst>
                        <p:cond delay="0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2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0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 nodeType="clickPar">
                      <p:stCondLst>
                        <p:cond delay="0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1" dur="500" tmFilter="0, 0; .2, .5; .8, .5; 1, 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" dur="250" autoRev="1" fill="hold"/>
                                        <p:tgtEl>
                                          <p:spTgt spid="2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3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2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 nodeType="clickPar">
                      <p:stCondLst>
                        <p:cond delay="0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6" dur="500" tmFilter="0, 0; .2, .5; .8, .5; 1, 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" dur="250" autoRev="1" fill="hold"/>
                                        <p:tgtEl>
                                          <p:spTgt spid="2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9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69" dur="2000" fill="hold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 nodeType="clickPar">
                      <p:stCondLst>
                        <p:cond delay="indefinite"/>
                      </p:stCondLst>
                      <p:childTnLst>
                        <p:par>
                          <p:cTn id="3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20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4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2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 nodeType="clickPar">
                      <p:stCondLst>
                        <p:cond delay="0"/>
                      </p:stCondLst>
                      <p:childTnLst>
                        <p:par>
                          <p:cTn id="3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1" dur="500" tmFilter="0, 0; .2, .5; .8, .5; 1, 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" dur="250" autoRev="1" fill="hold"/>
                                        <p:tgtEl>
                                          <p:spTgt spid="2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4" presetID="1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5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94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5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2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 nodeType="clickPar">
                      <p:stCondLst>
                        <p:cond delay="0"/>
                      </p:stCondLst>
                      <p:childTnLst>
                        <p:par>
                          <p:cTn id="4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 tmFilter="0, 0; .2, .5; .8, .5; 1, 0"/>
                                        <p:tgtEl>
                                          <p:spTgt spid="2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7" dur="250" autoRev="1" fill="hold"/>
                                        <p:tgtEl>
                                          <p:spTgt spid="2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1" dur="5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8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 nodeType="clickPar">
                      <p:stCondLst>
                        <p:cond delay="0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 tmFilter="0, 0; .2, .5; .8, .5; 1, 0"/>
                                        <p:tgtEl>
                                          <p:spTgt spid="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7" dur="250" autoRev="1" fill="hold"/>
                                        <p:tgtEl>
                                          <p:spTgt spid="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1" dur="500"/>
                                        <p:tgtEl>
                                          <p:spTgt spid="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0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2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 nodeType="clickPar">
                      <p:stCondLst>
                        <p:cond delay="0"/>
                      </p:stCondLst>
                      <p:childTnLst>
                        <p:par>
                          <p:cTn id="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 tmFilter="0, 0; .2, .5; .8, .5; 1, 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" dur="250" autoRev="1" fill="hold"/>
                                        <p:tgtEl>
                                          <p:spTgt spid="22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1" dur="500"/>
                                        <p:tgtEl>
                                          <p:spTgt spid="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1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2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 nodeType="clickPar">
                      <p:stCondLst>
                        <p:cond delay="0"/>
                      </p:stCondLst>
                      <p:childTnLst>
                        <p:par>
                          <p:cTn id="4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 tmFilter="0, 0; .2, .5; .8, .5; 1, 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7" dur="250" autoRev="1" fill="hold"/>
                                        <p:tgtEl>
                                          <p:spTgt spid="2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1" dur="500"/>
                                        <p:tgtEl>
                                          <p:spTgt spid="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2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 nodeType="clickPar">
                      <p:stCondLst>
                        <p:cond delay="0"/>
                      </p:stCondLst>
                      <p:childTnLst>
                        <p:par>
                          <p:cTn id="4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 tmFilter="0, 0; .2, .5; .8, .5; 1, 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7" dur="250" autoRev="1" fill="hold"/>
                                        <p:tgtEl>
                                          <p:spTgt spid="2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1" dur="500"/>
                                        <p:tgtEl>
                                          <p:spTgt spid="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3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2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 nodeType="clickPar">
                      <p:stCondLst>
                        <p:cond delay="0"/>
                      </p:stCondLst>
                      <p:childTnLst>
                        <p:par>
                          <p:cTn id="4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 tmFilter="0, 0; .2, .5; .8, .5; 1, 0"/>
                                        <p:tgtEl>
                                          <p:spTgt spid="22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7" dur="250" autoRev="1" fill="hold"/>
                                        <p:tgtEl>
                                          <p:spTgt spid="22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1" dur="500"/>
                                        <p:tgtEl>
                                          <p:spTgt spid="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4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 nodeType="clickPar">
                      <p:stCondLst>
                        <p:cond delay="0"/>
                      </p:stCondLst>
                      <p:childTnLst>
                        <p:par>
                          <p:cTn id="4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500" tmFilter="0, 0; .2, .5; .8, .5; 1, 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7" dur="250" autoRev="1" fill="hold"/>
                                        <p:tgtEl>
                                          <p:spTgt spid="22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1" dur="500"/>
                                        <p:tgtEl>
                                          <p:spTgt spid="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5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 nodeType="clickPar">
                      <p:stCondLst>
                        <p:cond delay="0"/>
                      </p:stCondLst>
                      <p:childTnLst>
                        <p:par>
                          <p:cTn id="4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 tmFilter="0, 0; .2, .5; .8, .5; 1, 0"/>
                                        <p:tgtEl>
                                          <p:spTgt spid="2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7" dur="250" autoRev="1" fill="hold"/>
                                        <p:tgtEl>
                                          <p:spTgt spid="2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1" dur="500"/>
                                        <p:tgtEl>
                                          <p:spTgt spid="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 nodeType="clickPar">
                      <p:stCondLst>
                        <p:cond delay="0"/>
                      </p:stCondLst>
                      <p:childTnLst>
                        <p:par>
                          <p:cTn id="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 tmFilter="0, 0; .2, .5; .8, .5; 1, 0"/>
                                        <p:tgtEl>
                                          <p:spTgt spid="2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7" dur="250" autoRev="1" fill="hold"/>
                                        <p:tgtEl>
                                          <p:spTgt spid="2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1" dur="500"/>
                                        <p:tgtEl>
                                          <p:spTgt spid="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7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 nodeType="clickPar">
                      <p:stCondLst>
                        <p:cond delay="0"/>
                      </p:stCondLst>
                      <p:childTnLst>
                        <p:par>
                          <p:cTn id="4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 tmFilter="0, 0; .2, .5; .8, .5; 1, 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7" dur="250" autoRev="1" fill="hold"/>
                                        <p:tgtEl>
                                          <p:spTgt spid="2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1" dur="500"/>
                                        <p:tgtEl>
                                          <p:spTgt spid="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8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2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 nodeType="clickPar">
                      <p:stCondLst>
                        <p:cond delay="0"/>
                      </p:stCondLst>
                      <p:childTnLst>
                        <p:par>
                          <p:cTn id="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6" dur="500" tmFilter="0, 0; .2, .5; .8, .5; 1, 0"/>
                                        <p:tgtEl>
                                          <p:spTgt spid="2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7" dur="250" autoRev="1" fill="hold"/>
                                        <p:tgtEl>
                                          <p:spTgt spid="2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1" dur="500"/>
                                        <p:tgtEl>
                                          <p:spTgt spid="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9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 nodeType="clickPar">
                      <p:stCondLst>
                        <p:cond delay="0"/>
                      </p:stCondLst>
                      <p:childTnLst>
                        <p:par>
                          <p:cTn id="5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 tmFilter="0, 0; .2, .5; .8, .5; 1, 0"/>
                                        <p:tgtEl>
                                          <p:spTgt spid="2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7" dur="250" autoRev="1" fill="hold"/>
                                        <p:tgtEl>
                                          <p:spTgt spid="2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1" dur="500"/>
                                        <p:tgtEl>
                                          <p:spTgt spid="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0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 nodeType="clickPar">
                      <p:stCondLst>
                        <p:cond delay="0"/>
                      </p:stCondLst>
                      <p:childTnLst>
                        <p:par>
                          <p:cTn id="5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500" tmFilter="0, 0; .2, .5; .8, .5; 1, 0"/>
                                        <p:tgtEl>
                                          <p:spTgt spid="2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7" dur="250" autoRev="1" fill="hold"/>
                                        <p:tgtEl>
                                          <p:spTgt spid="22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1" dur="500"/>
                                        <p:tgtEl>
                                          <p:spTgt spid="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1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 nodeType="clickPar">
                      <p:stCondLst>
                        <p:cond delay="0"/>
                      </p:stCondLst>
                      <p:childTnLst>
                        <p:par>
                          <p:cTn id="5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 tmFilter="0, 0; .2, .5; .8, .5; 1, 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7" dur="250" autoRev="1" fill="hold"/>
                                        <p:tgtEl>
                                          <p:spTgt spid="2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1" dur="500"/>
                                        <p:tgtEl>
                                          <p:spTgt spid="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2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 nodeType="clickPar">
                      <p:stCondLst>
                        <p:cond delay="0"/>
                      </p:stCondLst>
                      <p:childTnLst>
                        <p:par>
                          <p:cTn id="5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 tmFilter="0, 0; .2, .5; .8, .5; 1, 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7" dur="250" autoRev="1" fill="hold"/>
                                        <p:tgtEl>
                                          <p:spTgt spid="2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1" dur="500"/>
                                        <p:tgtEl>
                                          <p:spTgt spid="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3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2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 nodeType="clickPar">
                      <p:stCondLst>
                        <p:cond delay="0"/>
                      </p:stCondLst>
                      <p:childTnLst>
                        <p:par>
                          <p:cTn id="5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 tmFilter="0, 0; .2, .5; .8, .5; 1, 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7" dur="250" autoRev="1" fill="hold"/>
                                        <p:tgtEl>
                                          <p:spTgt spid="2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1" dur="500"/>
                                        <p:tgtEl>
                                          <p:spTgt spid="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4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2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 nodeType="clickPar">
                      <p:stCondLst>
                        <p:cond delay="0"/>
                      </p:stCondLst>
                      <p:childTnLst>
                        <p:par>
                          <p:cTn id="5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500" tmFilter="0, 0; .2, .5; .8, .5; 1, 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7" dur="250" autoRev="1" fill="hold"/>
                                        <p:tgtEl>
                                          <p:spTgt spid="22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3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2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 nodeType="clickPar">
                      <p:stCondLst>
                        <p:cond delay="0"/>
                      </p:stCondLst>
                      <p:childTnLst>
                        <p:par>
                          <p:cTn id="5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 tmFilter="0, 0; .2, .5; .8, .5; 1, 0"/>
                                        <p:tgtEl>
                                          <p:spTgt spid="2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7" dur="250" autoRev="1" fill="hold"/>
                                        <p:tgtEl>
                                          <p:spTgt spid="23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0" dur="50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4" dur="5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8" dur="5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2" dur="5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6" dur="5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0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03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4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8" dur="5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1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2" dur="5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6" dur="500"/>
                                        <p:tgtEl>
                                          <p:spTgt spid="2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19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0" dur="5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23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4" dur="500"/>
                                        <p:tgtEl>
                                          <p:spTgt spid="2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27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8" dur="5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31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2" dur="500"/>
                                        <p:tgtEl>
                                          <p:spTgt spid="2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35" presetID="3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6" dur="500"/>
                                        <p:tgtEl>
                                          <p:spTgt spid="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1000">
                                        <p:cTn display="0" masterRel="sameClick">
                                          <p:stCondLst>
                                            <p:cond evt="begin" delay="0">
                                              <p:tn val="6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39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500" tmFilter="0, 0; .2, .5; .8, .5; 1, 0"/>
                                        <p:tgtEl>
                                          <p:spTgt spid="2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1" dur="250" autoRev="1" fill="hold"/>
                                        <p:tgtEl>
                                          <p:spTgt spid="2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4"/>
                  </p:tgtEl>
                </p:cond>
              </p:nextCondLst>
            </p:seq>
          </p:childTnLst>
        </p:cTn>
      </p:par>
    </p:tnLst>
    <p:bldLst>
      <p:bldP spid="2110" grpId="0" animBg="1"/>
      <p:bldP spid="2111" grpId="0" animBg="1"/>
      <p:bldP spid="2111" grpId="1" animBg="1"/>
      <p:bldP spid="2112" grpId="0" animBg="1"/>
      <p:bldP spid="2112" grpId="1" animBg="1"/>
      <p:bldP spid="2113" grpId="0" animBg="1"/>
      <p:bldP spid="2113" grpId="1" animBg="1"/>
      <p:bldP spid="2114" grpId="0" animBg="1"/>
      <p:bldP spid="2114" grpId="1" animBg="1"/>
      <p:bldP spid="2115" grpId="0" animBg="1"/>
      <p:bldP spid="2115" grpId="1" animBg="1"/>
      <p:bldP spid="2116" grpId="0" animBg="1"/>
      <p:bldP spid="2116" grpId="1" animBg="1"/>
      <p:bldP spid="2117" grpId="0" animBg="1"/>
      <p:bldP spid="2117" grpId="1" animBg="1"/>
      <p:bldP spid="2118" grpId="0" animBg="1"/>
      <p:bldP spid="2118" grpId="1" animBg="1"/>
      <p:bldP spid="2119" grpId="0" animBg="1"/>
      <p:bldP spid="2119" grpId="1" animBg="1"/>
      <p:bldP spid="2120" grpId="0" animBg="1"/>
      <p:bldP spid="2120" grpId="1" animBg="1"/>
      <p:bldP spid="2121" grpId="0" animBg="1"/>
      <p:bldP spid="2121" grpId="1" animBg="1"/>
      <p:bldP spid="2122" grpId="0" animBg="1"/>
      <p:bldP spid="2122" grpId="1" animBg="1"/>
      <p:bldP spid="2123" grpId="0" animBg="1"/>
      <p:bldP spid="2123" grpId="1" animBg="1"/>
      <p:bldP spid="2124" grpId="0" animBg="1"/>
      <p:bldP spid="2124" grpId="1" animBg="1"/>
      <p:bldP spid="2125" grpId="0" animBg="1"/>
      <p:bldP spid="2125" grpId="1" animBg="1"/>
      <p:bldP spid="2238" grpId="0" animBg="1"/>
      <p:bldP spid="2261" grpId="0" animBg="1"/>
      <p:bldP spid="2262" grpId="0" animBg="1"/>
      <p:bldP spid="2263" grpId="0" animBg="1"/>
      <p:bldP spid="2264" grpId="0" animBg="1"/>
      <p:bldP spid="2265" grpId="0" animBg="1"/>
      <p:bldP spid="2266" grpId="0" animBg="1"/>
      <p:bldP spid="2267" grpId="0" animBg="1"/>
      <p:bldP spid="2268" grpId="0" animBg="1"/>
      <p:bldP spid="2269" grpId="0" animBg="1"/>
      <p:bldP spid="2270" grpId="0" animBg="1"/>
      <p:bldP spid="2271" grpId="0" animBg="1"/>
      <p:bldP spid="2272" grpId="0" animBg="1"/>
      <p:bldP spid="2273" grpId="0" animBg="1"/>
      <p:bldP spid="2274" grpId="0" animBg="1"/>
      <p:bldP spid="2283" grpId="0" animBg="1"/>
      <p:bldP spid="2284" grpId="0"/>
      <p:bldP spid="2286" grpId="0" build="allAtOnce"/>
      <p:bldP spid="2288" grpId="0" build="allAtOnce"/>
      <p:bldP spid="2289" grpId="0" build="allAtOnce"/>
      <p:bldP spid="2290" grpId="0" build="allAtOnce"/>
      <p:bldP spid="2291" grpId="0" build="allAtOnce"/>
      <p:bldP spid="2292" grpId="0" build="allAtOnce"/>
      <p:bldP spid="2293" grpId="0" build="allAtOnce"/>
      <p:bldP spid="2294" grpId="0" build="allAtOnce"/>
      <p:bldP spid="2295" grpId="0" build="allAtOnce"/>
      <p:bldP spid="2296" grpId="0" build="allAtOnce"/>
      <p:bldP spid="2297" grpId="0" build="allAtOnce"/>
      <p:bldP spid="2298" grpId="0" build="allAtOnce"/>
      <p:bldP spid="2299" grpId="0" build="allAtOnce"/>
      <p:bldP spid="2301" grpId="0" build="allAtOnce"/>
      <p:bldP spid="2323" grpId="0" animBg="1"/>
      <p:bldP spid="2324" grpId="0" animBg="1"/>
      <p:bldP spid="2325" grpId="0" animBg="1"/>
      <p:bldP spid="2326" grpId="0" animBg="1"/>
      <p:bldP spid="2327" grpId="0" animBg="1"/>
      <p:bldP spid="2328" grpId="0" animBg="1"/>
      <p:bldP spid="2329" grpId="0" animBg="1"/>
      <p:bldP spid="2330" grpId="0" animBg="1"/>
      <p:bldP spid="2331" grpId="0" animBg="1"/>
      <p:bldP spid="2332" grpId="0" animBg="1"/>
      <p:bldP spid="2333" grpId="0" animBg="1"/>
      <p:bldP spid="2334" grpId="0" animBg="1"/>
      <p:bldP spid="2335" grpId="0" animBg="1"/>
      <p:bldP spid="2336" grpId="0" animBg="1"/>
      <p:bldP spid="2337" grpId="0" animBg="1"/>
      <p:bldP spid="2338" grpId="0" animBg="1"/>
      <p:bldP spid="2339" grpId="0" animBg="1"/>
      <p:bldP spid="210" grpId="0" animBg="1"/>
      <p:bldP spid="210" grpId="1" animBg="1"/>
      <p:bldP spid="3" grpId="0" animBg="1"/>
      <p:bldP spid="3" grpId="1" animBg="1"/>
      <p:bldP spid="5" grpId="0" animBg="1"/>
      <p:bldP spid="5" grpId="1" animBg="1"/>
      <p:bldP spid="18" grpId="0" animBg="1"/>
      <p:bldP spid="18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0480" grpId="0" animBg="1"/>
      <p:bldP spid="20480" grpId="1" animBg="1"/>
      <p:bldP spid="20481" grpId="0" animBg="1"/>
      <p:bldP spid="2048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2438400" y="1219200"/>
            <a:ext cx="7391400" cy="3581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Tổng kết vòng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>
              <a:cs typeface="Arial" charset="0"/>
            </a:endParaRPr>
          </a:p>
        </p:txBody>
      </p:sp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3200400" y="6858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>
              <a:cs typeface="Arial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209800" y="1066800"/>
            <a:ext cx="8001000" cy="2743200"/>
            <a:chOff x="2352" y="2496"/>
            <a:chExt cx="2352" cy="528"/>
          </a:xfrm>
        </p:grpSpPr>
        <p:sp>
          <p:nvSpPr>
            <p:cNvPr id="32773" name="Oval 5" descr="Water droplets"/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vi-VN" sz="2800" b="1">
                  <a:solidFill>
                    <a:srgbClr val="FF0066"/>
                  </a:solidFill>
                  <a:cs typeface="Arial" charset="0"/>
                </a:rPr>
                <a:t>Nào chúng mình cùng tham gia</a:t>
              </a:r>
            </a:p>
            <a:p>
              <a:pPr algn="ctr"/>
              <a:r>
                <a:rPr lang="en-US" altLang="vi-VN" sz="2800" b="1">
                  <a:solidFill>
                    <a:srgbClr val="FF0066"/>
                  </a:solidFill>
                  <a:cs typeface="Arial" charset="0"/>
                </a:rPr>
                <a:t> chơi vòng 3 !</a:t>
              </a:r>
            </a:p>
          </p:txBody>
        </p:sp>
        <p:pic>
          <p:nvPicPr>
            <p:cNvPr id="32774" name="Picture 6" descr="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84 0.46924 C -0.06077 0.42437 0.14948 0.37997 0.20173 0.31637 C 0.25416 0.253 0.06927 0.12673 0.04271 0.0888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2019300" y="1447800"/>
            <a:ext cx="8458200" cy="2133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 giới thiệu về gia đình mình!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>
              <a:cs typeface="Arial" charset="0"/>
            </a:endParaRPr>
          </a:p>
        </p:txBody>
      </p:sp>
      <p:pic>
        <p:nvPicPr>
          <p:cNvPr id="33796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28800" y="3600450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3581401"/>
            <a:ext cx="309562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D14710_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657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2" descr="cartoon_1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75264"/>
            <a:ext cx="19812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"/>
            <a:ext cx="190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BD14710_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6" y="0"/>
            <a:ext cx="657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BD14710_"/>
          <p:cNvPicPr>
            <a:picLocks noChangeAspect="1" noChangeArrowheads="1"/>
          </p:cNvPicPr>
          <p:nvPr/>
        </p:nvPicPr>
        <p:blipFill>
          <a:blip r:embed="rId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Rectangle 4"/>
          <p:cNvSpPr>
            <a:spLocks noChangeArrowheads="1"/>
          </p:cNvSpPr>
          <p:nvPr/>
        </p:nvSpPr>
        <p:spPr bwMode="auto">
          <a:xfrm>
            <a:off x="2362200" y="1219200"/>
            <a:ext cx="7543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Gợi ý:</a:t>
            </a:r>
          </a:p>
          <a:p>
            <a:pPr>
              <a:buFontTx/>
              <a:buChar char="-"/>
            </a:pPr>
            <a:r>
              <a:rPr lang="en-US" altLang="vi-VN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Tự giới thiệu về bản thân.</a:t>
            </a:r>
          </a:p>
          <a:p>
            <a:pPr>
              <a:buFontTx/>
              <a:buChar char="-"/>
            </a:pPr>
            <a:r>
              <a:rPr lang="en-US" altLang="vi-VN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Gia đình em sống ở </a:t>
            </a:r>
            <a:r>
              <a:rPr lang="en-US" altLang="vi-VN" sz="3200" b="1">
                <a:solidFill>
                  <a:srgbClr val="009900"/>
                </a:solidFill>
                <a:latin typeface="Times New Roman" pitchFamily="18" charset="0"/>
              </a:rPr>
              <a:t>đâu?</a:t>
            </a:r>
            <a:endParaRPr lang="en-US" altLang="vi-VN" sz="3200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altLang="vi-VN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Gia đình em gồm mấy thế hệ, gồm những ai?</a:t>
            </a:r>
          </a:p>
          <a:p>
            <a:pPr>
              <a:buFontTx/>
              <a:buChar char="-"/>
            </a:pPr>
            <a:r>
              <a:rPr lang="en-US" altLang="vi-VN" sz="32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Giới thiệu từng thành viên, công việc của từng thành viên.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2438400" y="1219200"/>
            <a:ext cx="7391400" cy="3581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Tổng kết 3vòng thi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2895600" y="2438400"/>
            <a:ext cx="6248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Xin chân thành cảm ơn </a:t>
            </a:r>
          </a:p>
          <a:p>
            <a:pPr algn="ctr"/>
            <a:r>
              <a:rPr lang="vi-VN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các thầy cô giáo và các 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86263" y="2514600"/>
            <a:ext cx="335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 </a:t>
            </a:r>
            <a:r>
              <a:rPr lang="en-US" altLang="vi-VN" sz="4400" b="1">
                <a:solidFill>
                  <a:srgbClr val="0000CC"/>
                </a:solidFill>
                <a:latin typeface="Times New Roman" pitchFamily="18" charset="0"/>
              </a:rPr>
              <a:t>để học</a:t>
            </a:r>
            <a:r>
              <a:rPr lang="en-US" altLang="vi-VN" b="1"/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95601" y="3505200"/>
            <a:ext cx="655762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4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Vòng 1: </a:t>
            </a: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Thử tài kiến thức.</a:t>
            </a:r>
          </a:p>
          <a:p>
            <a:r>
              <a:rPr lang="en-US" altLang="vi-VN" sz="4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Vòng 2: </a:t>
            </a: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Giải ô chữ.</a:t>
            </a:r>
          </a:p>
          <a:p>
            <a:r>
              <a:rPr lang="en-US" altLang="vi-VN" sz="4400" b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Vòng 3:</a:t>
            </a:r>
            <a:r>
              <a:rPr lang="en-US" altLang="vi-VN" sz="44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Thi hùng biện. </a:t>
            </a: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733800" y="8382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 i="1" u="sng">
                <a:latin typeface="Times New Roman" pitchFamily="18" charset="0"/>
                <a:cs typeface="Times New Roman" pitchFamily="18" charset="0"/>
              </a:rPr>
              <a:t>Tự nhiên và xã hội</a:t>
            </a:r>
          </a:p>
        </p:txBody>
      </p:sp>
      <p:sp>
        <p:nvSpPr>
          <p:cNvPr id="24582" name="Text Box 3"/>
          <p:cNvSpPr txBox="1">
            <a:spLocks noChangeArrowheads="1"/>
          </p:cNvSpPr>
          <p:nvPr/>
        </p:nvSpPr>
        <p:spPr bwMode="auto">
          <a:xfrm>
            <a:off x="3124200" y="1600201"/>
            <a:ext cx="579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40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Bài:Ôn tập h</a:t>
            </a:r>
            <a:r>
              <a:rPr lang="en-US" altLang="vi-VN" sz="4000" b="1" i="1">
                <a:solidFill>
                  <a:srgbClr val="800000"/>
                </a:solidFill>
                <a:latin typeface="Times New Roman" pitchFamily="18" charset="0"/>
              </a:rPr>
              <a:t>ọc kì I</a:t>
            </a:r>
            <a:r>
              <a:rPr lang="en-US" altLang="vi-VN" sz="4000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514600" y="714376"/>
            <a:ext cx="7353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4800" b="1" i="1" u="sng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VÒNG 1</a:t>
            </a:r>
            <a:r>
              <a:rPr lang="en-US" altLang="vi-VN" sz="4800" b="1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48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Thử tài kiến thức.</a:t>
            </a:r>
          </a:p>
        </p:txBody>
      </p:sp>
      <p:sp>
        <p:nvSpPr>
          <p:cNvPr id="5125" name="Oval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52600" y="19812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66"/>
                </a:solidFill>
                <a:latin typeface=".VnTime" pitchFamily="34" charset="0"/>
              </a:rPr>
              <a:t>1</a:t>
            </a:r>
          </a:p>
        </p:txBody>
      </p:sp>
      <p:sp>
        <p:nvSpPr>
          <p:cNvPr id="5126" name="Oval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05200" y="19812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5127" name="Oval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81600" y="19812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66"/>
                </a:solidFill>
                <a:latin typeface=".VnTime" pitchFamily="34" charset="0"/>
              </a:rPr>
              <a:t>3</a:t>
            </a:r>
          </a:p>
        </p:txBody>
      </p:sp>
      <p:sp>
        <p:nvSpPr>
          <p:cNvPr id="5128" name="Oval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81800" y="19812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FF0066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4103" name="AutoShape 9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096000"/>
            <a:ext cx="1219200" cy="5334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 sz="2400">
              <a:latin typeface=".VnTime" pitchFamily="34" charset="0"/>
            </a:endParaRPr>
          </a:p>
        </p:txBody>
      </p:sp>
      <p:sp>
        <p:nvSpPr>
          <p:cNvPr id="2" name="Oval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2000" y="1981200"/>
            <a:ext cx="1524000" cy="685800"/>
          </a:xfrm>
          <a:prstGeom prst="ellipse">
            <a:avLst/>
          </a:prstGeom>
          <a:gradFill rotWithShape="1">
            <a:gsLst>
              <a:gs pos="0">
                <a:srgbClr val="FF9999"/>
              </a:gs>
              <a:gs pos="50000">
                <a:schemeClr val="folHlink"/>
              </a:gs>
              <a:gs pos="100000">
                <a:srgbClr val="FF99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3200" b="1">
                <a:solidFill>
                  <a:srgbClr val="FF0066"/>
                </a:solidFill>
                <a:latin typeface=".VnTime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gray">
          <a:xfrm>
            <a:off x="1557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altLang="vi-VN" b="1">
              <a:solidFill>
                <a:srgbClr val="FF3300"/>
              </a:solidFill>
            </a:endParaRPr>
          </a:p>
          <a:p>
            <a:pPr algn="ctr"/>
            <a:r>
              <a:rPr lang="en-US" altLang="vi-VN" sz="2400" b="1">
                <a:latin typeface=".VnTime" pitchFamily="34" charset="0"/>
              </a:rPr>
              <a:t>       </a:t>
            </a:r>
            <a:endParaRPr lang="en-US" altLang="vi-VN" sz="320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altLang="vi-VN" sz="2400" b="1">
                <a:solidFill>
                  <a:srgbClr val="FF3300"/>
                </a:solidFill>
                <a:latin typeface=".VnTime" pitchFamily="34" charset="0"/>
              </a:rPr>
              <a:t>	</a:t>
            </a: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9524999" y="420609"/>
            <a:ext cx="783484" cy="693641"/>
            <a:chOff x="4808" y="240"/>
            <a:chExt cx="673" cy="575"/>
          </a:xfrm>
        </p:grpSpPr>
        <p:grpSp>
          <p:nvGrpSpPr>
            <p:cNvPr id="25604" name="Group 4"/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25605" name="Oval 5"/>
              <p:cNvSpPr>
                <a:spLocks noChangeArrowheads="1"/>
              </p:cNvSpPr>
              <p:nvPr/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5606" name="Oval 6"/>
              <p:cNvSpPr>
                <a:spLocks noChangeArrowheads="1"/>
              </p:cNvSpPr>
              <p:nvPr/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5607" name="Oval 7"/>
              <p:cNvSpPr>
                <a:spLocks noChangeArrowheads="1"/>
              </p:cNvSpPr>
              <p:nvPr/>
            </p:nvSpPr>
            <p:spPr bwMode="gray">
              <a:xfrm>
                <a:off x="940" y="2709"/>
                <a:ext cx="750" cy="489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5608" name="Oval 8"/>
              <p:cNvSpPr>
                <a:spLocks noChangeArrowheads="1"/>
              </p:cNvSpPr>
              <p:nvPr/>
            </p:nvSpPr>
            <p:spPr bwMode="gray">
              <a:xfrm>
                <a:off x="941" y="2709"/>
                <a:ext cx="749" cy="489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gray">
              <a:xfrm>
                <a:off x="981" y="2709"/>
                <a:ext cx="674" cy="4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5610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5611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5612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5613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2561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1</a:t>
              </a:r>
            </a:p>
          </p:txBody>
        </p:sp>
      </p:grpSp>
      <p:pic>
        <p:nvPicPr>
          <p:cNvPr id="25615" name="Picture 15" descr="dongho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"/>
            <a:ext cx="107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5627" name="Oval 27"/>
          <p:cNvSpPr>
            <a:spLocks noChangeArrowheads="1"/>
          </p:cNvSpPr>
          <p:nvPr/>
        </p:nvSpPr>
        <p:spPr bwMode="auto">
          <a:xfrm>
            <a:off x="2120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4800">
              <a:latin typeface=".VnBodoniH" pitchFamily="34" charset="0"/>
            </a:endParaRP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6172200" y="304801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/>
              <a:t>Câu hỏi số</a:t>
            </a:r>
            <a:r>
              <a:rPr lang="en-US" altLang="vi-VN" sz="2400"/>
              <a:t> 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4419600" y="3657600"/>
            <a:ext cx="457200" cy="5286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rgbClr val="009900"/>
                </a:solidFill>
              </a:rPr>
              <a:t>B</a:t>
            </a:r>
            <a:endParaRPr lang="en-US" altLang="vi-VN" sz="2800" b="1">
              <a:solidFill>
                <a:srgbClr val="009900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4191000" y="1827213"/>
            <a:ext cx="6172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Hình vẽ cho ta biết cơ quan gì của cơ thể người ?</a:t>
            </a: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4419601" y="3048000"/>
            <a:ext cx="29492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</a:rPr>
              <a:t>A. Cơ quan hô hấp</a:t>
            </a:r>
          </a:p>
        </p:txBody>
      </p:sp>
      <p:sp>
        <p:nvSpPr>
          <p:cNvPr id="25633" name="Rectangle 33"/>
          <p:cNvSpPr>
            <a:spLocks noChangeArrowheads="1"/>
          </p:cNvSpPr>
          <p:nvPr/>
        </p:nvSpPr>
        <p:spPr bwMode="auto">
          <a:xfrm>
            <a:off x="4419600" y="3657600"/>
            <a:ext cx="3425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</a:rPr>
              <a:t>B. Cơ quan tuần hoàn</a:t>
            </a:r>
          </a:p>
        </p:txBody>
      </p: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4419601" y="4318000"/>
            <a:ext cx="34018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</a:rPr>
              <a:t>C. Cơ quan thần kinh.</a:t>
            </a:r>
          </a:p>
        </p:txBody>
      </p:sp>
      <p:pic>
        <p:nvPicPr>
          <p:cNvPr id="6148" name="Picture 4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2286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6" name="Rectangle 36"/>
          <p:cNvSpPr>
            <a:spLocks noChangeArrowheads="1"/>
          </p:cNvSpPr>
          <p:nvPr/>
        </p:nvSpPr>
        <p:spPr bwMode="auto">
          <a:xfrm>
            <a:off x="4419601" y="4953000"/>
            <a:ext cx="46242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</a:rPr>
              <a:t>D. Cơ quan bài tiết nước tiểu.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5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500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500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500"/>
                                        <p:tgtEl>
                                          <p:spTgt spid="25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allAtOnce" animBg="1"/>
      <p:bldP spid="25616" grpId="0" build="allAtOnce" animBg="1"/>
      <p:bldP spid="25627" grpId="0" animBg="1"/>
      <p:bldP spid="25629" grpId="0" animBg="1"/>
      <p:bldP spid="25632" grpId="0"/>
      <p:bldP spid="25634" grpId="0"/>
      <p:bldP spid="256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gray">
          <a:xfrm>
            <a:off x="1557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altLang="vi-VN" b="1">
              <a:solidFill>
                <a:srgbClr val="FF3300"/>
              </a:solidFill>
            </a:endParaRPr>
          </a:p>
          <a:p>
            <a:pPr algn="ctr"/>
            <a:r>
              <a:rPr lang="en-US" altLang="vi-VN" sz="2400" b="1">
                <a:latin typeface=".VnTime" pitchFamily="34" charset="0"/>
              </a:rPr>
              <a:t>       </a:t>
            </a:r>
            <a:endParaRPr lang="en-US" altLang="vi-VN" sz="320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altLang="vi-VN" sz="2400" b="1">
                <a:solidFill>
                  <a:srgbClr val="FF3300"/>
                </a:solidFill>
                <a:latin typeface=".VnTime" pitchFamily="34" charset="0"/>
              </a:rPr>
              <a:t>	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9524999" y="420609"/>
            <a:ext cx="783484" cy="693641"/>
            <a:chOff x="4808" y="240"/>
            <a:chExt cx="673" cy="575"/>
          </a:xfrm>
        </p:grpSpPr>
        <p:grpSp>
          <p:nvGrpSpPr>
            <p:cNvPr id="26628" name="Group 4"/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26629" name="Oval 5"/>
              <p:cNvSpPr>
                <a:spLocks noChangeArrowheads="1"/>
              </p:cNvSpPr>
              <p:nvPr/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6630" name="Oval 6"/>
              <p:cNvSpPr>
                <a:spLocks noChangeArrowheads="1"/>
              </p:cNvSpPr>
              <p:nvPr/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6631" name="Oval 7"/>
              <p:cNvSpPr>
                <a:spLocks noChangeArrowheads="1"/>
              </p:cNvSpPr>
              <p:nvPr/>
            </p:nvSpPr>
            <p:spPr bwMode="gray">
              <a:xfrm>
                <a:off x="940" y="2709"/>
                <a:ext cx="750" cy="489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6632" name="Oval 8"/>
              <p:cNvSpPr>
                <a:spLocks noChangeArrowheads="1"/>
              </p:cNvSpPr>
              <p:nvPr/>
            </p:nvSpPr>
            <p:spPr bwMode="gray">
              <a:xfrm>
                <a:off x="941" y="2709"/>
                <a:ext cx="749" cy="489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6633" name="Oval 9"/>
              <p:cNvSpPr>
                <a:spLocks noChangeArrowheads="1"/>
              </p:cNvSpPr>
              <p:nvPr/>
            </p:nvSpPr>
            <p:spPr bwMode="gray">
              <a:xfrm>
                <a:off x="981" y="2709"/>
                <a:ext cx="674" cy="4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6634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6635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6636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6637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2663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2</a:t>
              </a:r>
            </a:p>
          </p:txBody>
        </p:sp>
      </p:grpSp>
      <p:pic>
        <p:nvPicPr>
          <p:cNvPr id="26639" name="Picture 15" descr="dongho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107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6649" name="Oval 25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2120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4800">
              <a:latin typeface=".VnBodoniH" pitchFamily="34" charset="0"/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4267200" y="1447801"/>
            <a:ext cx="65532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</a:rPr>
              <a:t> </a:t>
            </a:r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2. Nêu tên các bộ phận của cơ quan bài tiết nước tiểu.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6172200" y="304801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/>
              <a:t>Câu hỏi số</a:t>
            </a:r>
            <a:r>
              <a:rPr lang="en-US" altLang="vi-VN" sz="2400"/>
              <a:t> </a:t>
            </a:r>
          </a:p>
        </p:txBody>
      </p:sp>
      <p:pic>
        <p:nvPicPr>
          <p:cNvPr id="9220" name="Picture 4" descr="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33655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5124450" y="2838450"/>
            <a:ext cx="457200" cy="5286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5130800" y="2832100"/>
            <a:ext cx="5575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lphaUcPeriod"/>
            </a:pPr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Hai quả thận, ống dẫn nước tiểu, bóng đái và ống đái. </a:t>
            </a:r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5181600" y="3735388"/>
            <a:ext cx="411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B. Tim và các mạch máu .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5181600" y="4268788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C. Não, tủy sống và các dây thần kinh.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524001" y="3886201"/>
            <a:ext cx="1547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HAI </a:t>
            </a:r>
          </a:p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THẬN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590800" y="4572000"/>
            <a:ext cx="6858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667000" y="4572000"/>
            <a:ext cx="13716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2971800" y="5562600"/>
            <a:ext cx="533400" cy="76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1524001" y="5181601"/>
            <a:ext cx="16367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 DẪN</a:t>
            </a:r>
          </a:p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 TIỂU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114800" y="6461126"/>
            <a:ext cx="1462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 ĐÁI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 flipV="1">
            <a:off x="3810000" y="6172200"/>
            <a:ext cx="76200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5181600" y="5259388"/>
            <a:ext cx="5486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D. Mũi, khí quản, phế quản, hai lá phổi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9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allAtOnce" animBg="1"/>
      <p:bldP spid="26640" grpId="0" build="allAtOnce" animBg="1"/>
      <p:bldP spid="26652" grpId="0"/>
      <p:bldP spid="26655" grpId="0" animBg="1"/>
      <p:bldP spid="26656" grpId="0"/>
      <p:bldP spid="26658" grpId="0"/>
      <p:bldP spid="9227" grpId="0"/>
      <p:bldP spid="9226" grpId="0" animBg="1"/>
      <p:bldP spid="9225" grpId="0" animBg="1"/>
      <p:bldP spid="9228" grpId="0" animBg="1"/>
      <p:bldP spid="9229" grpId="0"/>
      <p:bldP spid="9231" grpId="0"/>
      <p:bldP spid="9230" grpId="0" animBg="1"/>
      <p:bldP spid="266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gray">
          <a:xfrm>
            <a:off x="1557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altLang="vi-VN" b="1">
              <a:solidFill>
                <a:srgbClr val="FF3300"/>
              </a:solidFill>
            </a:endParaRPr>
          </a:p>
          <a:p>
            <a:pPr algn="ctr"/>
            <a:r>
              <a:rPr lang="en-US" altLang="vi-VN" sz="2400" b="1">
                <a:latin typeface=".VnTime" pitchFamily="34" charset="0"/>
              </a:rPr>
              <a:t>       </a:t>
            </a:r>
            <a:endParaRPr lang="en-US" altLang="vi-VN" sz="320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altLang="vi-VN" sz="2400" b="1">
                <a:solidFill>
                  <a:srgbClr val="FF3300"/>
                </a:solidFill>
                <a:latin typeface=".VnTime" pitchFamily="34" charset="0"/>
              </a:rPr>
              <a:t>	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9524999" y="420609"/>
            <a:ext cx="783484" cy="693641"/>
            <a:chOff x="4808" y="240"/>
            <a:chExt cx="673" cy="575"/>
          </a:xfrm>
        </p:grpSpPr>
        <p:grpSp>
          <p:nvGrpSpPr>
            <p:cNvPr id="27652" name="Group 4"/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27653" name="Oval 5"/>
              <p:cNvSpPr>
                <a:spLocks noChangeArrowheads="1"/>
              </p:cNvSpPr>
              <p:nvPr/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7654" name="Oval 6"/>
              <p:cNvSpPr>
                <a:spLocks noChangeArrowheads="1"/>
              </p:cNvSpPr>
              <p:nvPr/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7655" name="Oval 7"/>
              <p:cNvSpPr>
                <a:spLocks noChangeArrowheads="1"/>
              </p:cNvSpPr>
              <p:nvPr/>
            </p:nvSpPr>
            <p:spPr bwMode="gray">
              <a:xfrm>
                <a:off x="940" y="2709"/>
                <a:ext cx="750" cy="489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7656" name="Oval 8"/>
              <p:cNvSpPr>
                <a:spLocks noChangeArrowheads="1"/>
              </p:cNvSpPr>
              <p:nvPr/>
            </p:nvSpPr>
            <p:spPr bwMode="gray">
              <a:xfrm>
                <a:off x="941" y="2709"/>
                <a:ext cx="749" cy="489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7657" name="Oval 9"/>
              <p:cNvSpPr>
                <a:spLocks noChangeArrowheads="1"/>
              </p:cNvSpPr>
              <p:nvPr/>
            </p:nvSpPr>
            <p:spPr bwMode="gray">
              <a:xfrm>
                <a:off x="981" y="2709"/>
                <a:ext cx="674" cy="4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7658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7659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7660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7661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2766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27663" name="Picture 15" descr="dongho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"/>
            <a:ext cx="107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2120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4800">
              <a:latin typeface=".VnBodoniH" pitchFamily="34" charset="0"/>
            </a:endParaRP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1676400" y="2605088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</a:rPr>
              <a:t> 1</a:t>
            </a:r>
            <a:r>
              <a:rPr lang="en-US" altLang="vi-VN" sz="3600" b="1"/>
              <a:t>. Cơ quan hô hấp gồm:</a:t>
            </a:r>
            <a:r>
              <a:rPr lang="en-US" altLang="vi-VN" sz="2400" b="1"/>
              <a:t>                               </a:t>
            </a:r>
            <a:endParaRPr lang="en-US" altLang="vi-VN" sz="2400" b="1">
              <a:solidFill>
                <a:srgbClr val="FF0000"/>
              </a:solidFill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6172200" y="304801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/>
              <a:t>Câu hỏi số</a:t>
            </a:r>
            <a:r>
              <a:rPr lang="en-US" altLang="vi-VN" sz="2400"/>
              <a:t> 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2895600" y="3581401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A</a:t>
            </a:r>
            <a:r>
              <a:rPr lang="en-US" altLang="vi-VN" sz="2800" b="1"/>
              <a:t>. Mũi, tai, mắt và tay chân.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2971800" y="4419601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B</a:t>
            </a:r>
            <a:r>
              <a:rPr lang="en-US" altLang="vi-VN" sz="2800" b="1"/>
              <a:t>. Mũi, khí quản, phế quản và hai lá phổi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2984500" y="5181601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</a:rPr>
              <a:t>C</a:t>
            </a:r>
            <a:r>
              <a:rPr lang="en-US" altLang="vi-VN" sz="2800" b="1"/>
              <a:t>. Miệng, mắt và tay chân.</a:t>
            </a:r>
          </a:p>
        </p:txBody>
      </p:sp>
      <p:sp>
        <p:nvSpPr>
          <p:cNvPr id="27682" name="Text Box 34"/>
          <p:cNvSpPr txBox="1">
            <a:spLocks noChangeArrowheads="1"/>
          </p:cNvSpPr>
          <p:nvPr/>
        </p:nvSpPr>
        <p:spPr bwMode="auto">
          <a:xfrm>
            <a:off x="2971800" y="4435476"/>
            <a:ext cx="457200" cy="4667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u="sng">
                <a:solidFill>
                  <a:schemeClr val="bg1"/>
                </a:solidFill>
              </a:rPr>
              <a:t>B</a:t>
            </a:r>
            <a:endParaRPr lang="en-US" altLang="vi-VN" sz="2400" b="1">
              <a:solidFill>
                <a:schemeClr val="bg1"/>
              </a:solidFill>
            </a:endParaRPr>
          </a:p>
        </p:txBody>
      </p:sp>
      <p:pic>
        <p:nvPicPr>
          <p:cNvPr id="27683" name="Picture 35" descr="61403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828800"/>
            <a:ext cx="1524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500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500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500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allAtOnce" animBg="1"/>
      <p:bldP spid="27664" grpId="0" build="allAtOnce" animBg="1"/>
      <p:bldP spid="27675" grpId="0" animBg="1"/>
      <p:bldP spid="27676" grpId="0"/>
      <p:bldP spid="27679" grpId="0"/>
      <p:bldP spid="27680" grpId="0"/>
      <p:bldP spid="27681" grpId="0"/>
      <p:bldP spid="276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gray">
          <a:xfrm>
            <a:off x="1557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altLang="vi-VN" b="1">
              <a:solidFill>
                <a:srgbClr val="FF3300"/>
              </a:solidFill>
            </a:endParaRPr>
          </a:p>
          <a:p>
            <a:pPr algn="ctr"/>
            <a:r>
              <a:rPr lang="en-US" altLang="vi-VN" sz="2400" b="1">
                <a:latin typeface=".VnTime" pitchFamily="34" charset="0"/>
              </a:rPr>
              <a:t>       </a:t>
            </a:r>
            <a:endParaRPr lang="en-US" altLang="vi-VN" sz="320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altLang="vi-VN" sz="2400" b="1">
                <a:solidFill>
                  <a:srgbClr val="FF3300"/>
                </a:solidFill>
                <a:latin typeface=".VnTime" pitchFamily="34" charset="0"/>
              </a:rPr>
              <a:t>	</a:t>
            </a: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9524999" y="420609"/>
            <a:ext cx="783484" cy="693641"/>
            <a:chOff x="4808" y="240"/>
            <a:chExt cx="673" cy="575"/>
          </a:xfrm>
        </p:grpSpPr>
        <p:grpSp>
          <p:nvGrpSpPr>
            <p:cNvPr id="28676" name="Group 4"/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28677" name="Oval 5"/>
              <p:cNvSpPr>
                <a:spLocks noChangeArrowheads="1"/>
              </p:cNvSpPr>
              <p:nvPr/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8678" name="Oval 6"/>
              <p:cNvSpPr>
                <a:spLocks noChangeArrowheads="1"/>
              </p:cNvSpPr>
              <p:nvPr/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8679" name="Oval 7"/>
              <p:cNvSpPr>
                <a:spLocks noChangeArrowheads="1"/>
              </p:cNvSpPr>
              <p:nvPr/>
            </p:nvSpPr>
            <p:spPr bwMode="gray">
              <a:xfrm>
                <a:off x="940" y="2709"/>
                <a:ext cx="750" cy="489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8680" name="Oval 8"/>
              <p:cNvSpPr>
                <a:spLocks noChangeArrowheads="1"/>
              </p:cNvSpPr>
              <p:nvPr/>
            </p:nvSpPr>
            <p:spPr bwMode="gray">
              <a:xfrm>
                <a:off x="941" y="2709"/>
                <a:ext cx="749" cy="489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8681" name="Oval 9"/>
              <p:cNvSpPr>
                <a:spLocks noChangeArrowheads="1"/>
              </p:cNvSpPr>
              <p:nvPr/>
            </p:nvSpPr>
            <p:spPr bwMode="gray">
              <a:xfrm>
                <a:off x="981" y="2709"/>
                <a:ext cx="674" cy="4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8682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8683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8684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8685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2868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4</a:t>
              </a:r>
            </a:p>
          </p:txBody>
        </p:sp>
      </p:grpSp>
      <p:pic>
        <p:nvPicPr>
          <p:cNvPr id="28687" name="Picture 15" descr="dongho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"/>
            <a:ext cx="107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8690" name="Oval 18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8691" name="Oval 19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8692" name="Oval 20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8693" name="Oval 21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8694" name="Oval 22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8695" name="Oval 23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8697" name="Oval 25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8698" name="Oval 26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8699" name="Oval 27"/>
          <p:cNvSpPr>
            <a:spLocks noChangeArrowheads="1"/>
          </p:cNvSpPr>
          <p:nvPr/>
        </p:nvSpPr>
        <p:spPr bwMode="auto">
          <a:xfrm>
            <a:off x="2120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4800">
              <a:latin typeface=".VnBodoniH" pitchFamily="34" charset="0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4191000" y="167640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</a:rPr>
              <a:t> </a:t>
            </a:r>
            <a:r>
              <a:rPr lang="en-US" altLang="vi-VN" sz="2800" b="1">
                <a:solidFill>
                  <a:srgbClr val="FF0000"/>
                </a:solidFill>
              </a:rPr>
              <a:t>4</a:t>
            </a:r>
            <a:r>
              <a:rPr lang="en-US" altLang="vi-VN" sz="2800" b="1">
                <a:solidFill>
                  <a:srgbClr val="0000FF"/>
                </a:solidFill>
              </a:rPr>
              <a:t>. Não và tủy sống có chức năng gì?</a:t>
            </a:r>
          </a:p>
        </p:txBody>
      </p: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6172200" y="304801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/>
              <a:t>Câu hỏi số</a:t>
            </a:r>
            <a:r>
              <a:rPr lang="en-US" altLang="vi-VN" sz="2400"/>
              <a:t> 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6400800" y="2514601"/>
            <a:ext cx="457200" cy="4667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>
                <a:solidFill>
                  <a:srgbClr val="0099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6400800" y="2466976"/>
            <a:ext cx="4724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400" b="1">
                <a:solidFill>
                  <a:srgbClr val="009900"/>
                </a:solidFill>
                <a:latin typeface="Times New Roman" pitchFamily="18" charset="0"/>
              </a:rPr>
              <a:t>A</a:t>
            </a:r>
            <a:r>
              <a:rPr lang="en-US" altLang="vi-VN" sz="2400" b="1">
                <a:solidFill>
                  <a:srgbClr val="009900"/>
                </a:solidFill>
              </a:rPr>
              <a:t>.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Não và tủy sống là trung ương thần kinh điều khiển</a:t>
            </a:r>
          </a:p>
          <a:p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mọi hoạt động của cơ thể.</a:t>
            </a:r>
          </a:p>
          <a:p>
            <a:endParaRPr lang="en-US" altLang="vi-VN" sz="2800" b="1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6353176" y="3811589"/>
            <a:ext cx="3929063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B</a:t>
            </a:r>
            <a:r>
              <a:rPr lang="en-US" altLang="vi-VN" sz="2400" b="1">
                <a:solidFill>
                  <a:srgbClr val="009900"/>
                </a:solidFill>
                <a:latin typeface="Times New Roman" pitchFamily="18" charset="0"/>
              </a:rPr>
              <a:t>. </a:t>
            </a:r>
            <a:r>
              <a:rPr lang="en-US" altLang="vi-VN" sz="2800" b="1">
                <a:solidFill>
                  <a:srgbClr val="663300"/>
                </a:solidFill>
                <a:latin typeface="Times New Roman" pitchFamily="18" charset="0"/>
              </a:rPr>
              <a:t>Dẫn luồng thần kinh </a:t>
            </a:r>
          </a:p>
          <a:p>
            <a:r>
              <a:rPr lang="en-US" altLang="vi-VN" sz="2800" b="1">
                <a:solidFill>
                  <a:srgbClr val="663300"/>
                </a:solidFill>
                <a:latin typeface="Times New Roman" pitchFamily="18" charset="0"/>
              </a:rPr>
              <a:t>đi đến các cơ quan trong</a:t>
            </a:r>
          </a:p>
          <a:p>
            <a:r>
              <a:rPr lang="en-US" altLang="vi-VN" sz="2800" b="1">
                <a:solidFill>
                  <a:srgbClr val="663300"/>
                </a:solidFill>
                <a:latin typeface="Times New Roman" pitchFamily="18" charset="0"/>
              </a:rPr>
              <a:t> cơ thể và ngược lại</a:t>
            </a: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6367463" y="5181600"/>
            <a:ext cx="41275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800" b="1">
                <a:solidFill>
                  <a:srgbClr val="009900"/>
                </a:solidFill>
              </a:rPr>
              <a:t>C. </a:t>
            </a:r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Lọc máu, lấy ra các </a:t>
            </a:r>
          </a:p>
          <a:p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chất độc hại có trong máu</a:t>
            </a:r>
          </a:p>
          <a:p>
            <a:r>
              <a:rPr lang="en-US" altLang="vi-VN" sz="2800" b="1">
                <a:solidFill>
                  <a:srgbClr val="009900"/>
                </a:solidFill>
                <a:latin typeface="Times New Roman" pitchFamily="18" charset="0"/>
              </a:rPr>
              <a:t> tạo thành nước tiểu.</a:t>
            </a:r>
          </a:p>
        </p:txBody>
      </p:sp>
      <p:pic>
        <p:nvPicPr>
          <p:cNvPr id="10244" name="Picture 4" descr="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752600"/>
            <a:ext cx="2843213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674">
            <a:off x="4114800" y="2590800"/>
            <a:ext cx="18288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AutoShape 9"/>
          <p:cNvSpPr>
            <a:spLocks noChangeArrowheads="1"/>
          </p:cNvSpPr>
          <p:nvPr/>
        </p:nvSpPr>
        <p:spPr bwMode="auto">
          <a:xfrm rot="2726810">
            <a:off x="4114800" y="2667000"/>
            <a:ext cx="1828800" cy="2133600"/>
          </a:xfrm>
          <a:prstGeom prst="wedgeEllipseCallout">
            <a:avLst>
              <a:gd name="adj1" fmla="val -92537"/>
              <a:gd name="adj2" fmla="val 61444"/>
            </a:avLst>
          </a:prstGeom>
          <a:noFill/>
          <a:ln w="3810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vi-VN" altLang="vi-VN" sz="2400">
              <a:latin typeface=".VnTime" pitchFamily="34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429000" y="1524001"/>
            <a:ext cx="749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NÃO</a:t>
            </a: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3124200" y="1828800"/>
            <a:ext cx="60960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191000" y="4724401"/>
            <a:ext cx="1504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TỦY SỐNG</a:t>
            </a:r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H="1" flipV="1">
            <a:off x="2895600" y="3505200"/>
            <a:ext cx="1371600" cy="1447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038601" y="5334001"/>
            <a:ext cx="19720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DÂY </a:t>
            </a:r>
          </a:p>
          <a:p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 KINH</a:t>
            </a: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 flipH="1" flipV="1">
            <a:off x="3276600" y="4495800"/>
            <a:ext cx="11430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3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5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5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500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allAtOnce" animBg="1"/>
      <p:bldP spid="28688" grpId="0" build="allAtOnce" animBg="1"/>
      <p:bldP spid="28699" grpId="0" animBg="1"/>
      <p:bldP spid="28700" grpId="0"/>
      <p:bldP spid="28702" grpId="0" animBg="1"/>
      <p:bldP spid="28703" grpId="0"/>
      <p:bldP spid="28705" grpId="0"/>
      <p:bldP spid="10249" grpId="0" animBg="1"/>
      <p:bldP spid="10251" grpId="0"/>
      <p:bldP spid="10250" grpId="0" animBg="1"/>
      <p:bldP spid="10253" grpId="0"/>
      <p:bldP spid="10252" grpId="0" animBg="1"/>
      <p:bldP spid="10255" grpId="0"/>
      <p:bldP spid="102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gray">
          <a:xfrm>
            <a:off x="1557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altLang="vi-VN" b="1">
              <a:solidFill>
                <a:srgbClr val="FF3300"/>
              </a:solidFill>
            </a:endParaRPr>
          </a:p>
          <a:p>
            <a:pPr algn="ctr"/>
            <a:r>
              <a:rPr lang="en-US" altLang="vi-VN" sz="2400" b="1">
                <a:latin typeface=".VnTime" pitchFamily="34" charset="0"/>
              </a:rPr>
              <a:t>       </a:t>
            </a:r>
            <a:endParaRPr lang="en-US" altLang="vi-VN" sz="320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altLang="vi-VN" sz="2400" b="1">
                <a:solidFill>
                  <a:srgbClr val="FF3300"/>
                </a:solidFill>
                <a:latin typeface=".VnTime" pitchFamily="34" charset="0"/>
              </a:rPr>
              <a:t>	</a:t>
            </a:r>
          </a:p>
        </p:txBody>
      </p:sp>
      <p:grpSp>
        <p:nvGrpSpPr>
          <p:cNvPr id="29699" name="Group 3"/>
          <p:cNvGrpSpPr>
            <a:grpSpLocks/>
          </p:cNvGrpSpPr>
          <p:nvPr/>
        </p:nvGrpSpPr>
        <p:grpSpPr bwMode="auto">
          <a:xfrm>
            <a:off x="9524999" y="420609"/>
            <a:ext cx="783484" cy="693641"/>
            <a:chOff x="4808" y="240"/>
            <a:chExt cx="673" cy="575"/>
          </a:xfrm>
        </p:grpSpPr>
        <p:grpSp>
          <p:nvGrpSpPr>
            <p:cNvPr id="29700" name="Group 4"/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29701" name="Oval 5"/>
              <p:cNvSpPr>
                <a:spLocks noChangeArrowheads="1"/>
              </p:cNvSpPr>
              <p:nvPr/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9702" name="Oval 6"/>
              <p:cNvSpPr>
                <a:spLocks noChangeArrowheads="1"/>
              </p:cNvSpPr>
              <p:nvPr/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CC66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9703" name="Oval 7"/>
              <p:cNvSpPr>
                <a:spLocks noChangeArrowheads="1"/>
              </p:cNvSpPr>
              <p:nvPr/>
            </p:nvSpPr>
            <p:spPr bwMode="gray">
              <a:xfrm>
                <a:off x="940" y="2709"/>
                <a:ext cx="750" cy="489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54118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9704" name="Oval 8"/>
              <p:cNvSpPr>
                <a:spLocks noChangeArrowheads="1"/>
              </p:cNvSpPr>
              <p:nvPr/>
            </p:nvSpPr>
            <p:spPr bwMode="gray">
              <a:xfrm>
                <a:off x="941" y="2709"/>
                <a:ext cx="749" cy="489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shade val="63529"/>
                      <a:invGamma/>
                    </a:srgbClr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9705" name="Oval 9"/>
              <p:cNvSpPr>
                <a:spLocks noChangeArrowheads="1"/>
              </p:cNvSpPr>
              <p:nvPr/>
            </p:nvSpPr>
            <p:spPr bwMode="gray">
              <a:xfrm>
                <a:off x="981" y="2709"/>
                <a:ext cx="674" cy="4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29706" name="Oval 10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9707" name="Oval 11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9708" name="Oval 12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  <p:sp>
            <p:nvSpPr>
              <p:cNvPr id="29709" name="Oval 13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/>
              </a:p>
            </p:txBody>
          </p:sp>
        </p:grpSp>
        <p:sp>
          <p:nvSpPr>
            <p:cNvPr id="2971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9711" name="Picture 15" descr="dongho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"/>
            <a:ext cx="107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29721" name="Oval 25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29722" name="Oval 26"/>
          <p:cNvSpPr>
            <a:spLocks noChangeArrowheads="1"/>
          </p:cNvSpPr>
          <p:nvPr/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29723" name="Oval 27"/>
          <p:cNvSpPr>
            <a:spLocks noChangeArrowheads="1"/>
          </p:cNvSpPr>
          <p:nvPr/>
        </p:nvSpPr>
        <p:spPr bwMode="auto">
          <a:xfrm>
            <a:off x="2120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 sz="4800">
              <a:latin typeface=".VnBodoniH" pitchFamily="34" charset="0"/>
            </a:endParaRP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1905000" y="1676401"/>
            <a:ext cx="8763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3600" b="1">
                <a:solidFill>
                  <a:srgbClr val="FF0000"/>
                </a:solidFill>
              </a:rPr>
              <a:t> </a:t>
            </a:r>
            <a:r>
              <a:rPr lang="nl-NL" altLang="vi-VN" sz="2800" b="1">
                <a:solidFill>
                  <a:srgbClr val="000066"/>
                </a:solidFill>
              </a:rPr>
              <a:t>Câu 5: Chúng ta cần làm gì để phòng bệnh viêm đường hô hấp</a:t>
            </a:r>
            <a:r>
              <a:rPr lang="nl-NL" altLang="vi-VN" sz="2000">
                <a:solidFill>
                  <a:srgbClr val="000066"/>
                </a:solidFill>
              </a:rPr>
              <a:t>.</a:t>
            </a:r>
            <a:endParaRPr lang="nl-NL" altLang="vi-VN" sz="3200" b="1">
              <a:solidFill>
                <a:srgbClr val="000066"/>
              </a:solidFill>
            </a:endParaRPr>
          </a:p>
          <a:p>
            <a:r>
              <a:rPr lang="nl-NL" altLang="vi-VN" sz="2800" b="1"/>
              <a:t>			</a:t>
            </a:r>
            <a:endParaRPr lang="en-US" altLang="vi-VN" sz="2800" b="1"/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6172200" y="304801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800" b="1"/>
              <a:t>Câu hỏi số</a:t>
            </a:r>
            <a:r>
              <a:rPr lang="en-US" altLang="vi-VN" sz="2400"/>
              <a:t> 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3111500" y="5740400"/>
            <a:ext cx="457200" cy="52863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chemeClr val="tx2"/>
                </a:solidFill>
                <a:latin typeface="Times New Roman" pitchFamily="18" charset="0"/>
              </a:rPr>
              <a:t>E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3055939" y="3797300"/>
            <a:ext cx="34022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vi-VN" sz="2800" b="1">
                <a:solidFill>
                  <a:srgbClr val="800000"/>
                </a:solidFill>
              </a:rPr>
              <a:t>B.</a:t>
            </a:r>
            <a:r>
              <a:rPr lang="nl-NL" altLang="vi-VN">
                <a:solidFill>
                  <a:srgbClr val="800000"/>
                </a:solidFill>
              </a:rPr>
              <a:t> </a:t>
            </a:r>
            <a:r>
              <a:rPr lang="nl-NL" altLang="vi-VN" sz="2400" b="1">
                <a:solidFill>
                  <a:srgbClr val="800000"/>
                </a:solidFill>
              </a:rPr>
              <a:t>Giữ vệ sinh mũi, họng.</a:t>
            </a:r>
            <a:endParaRPr lang="en-US" altLang="vi-VN" sz="2400" b="1">
              <a:solidFill>
                <a:srgbClr val="800000"/>
              </a:solidFill>
            </a:endParaRP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3043238" y="4419600"/>
            <a:ext cx="48013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vi-VN" sz="2800" b="1">
                <a:solidFill>
                  <a:srgbClr val="800000"/>
                </a:solidFill>
              </a:rPr>
              <a:t>C.</a:t>
            </a:r>
            <a:r>
              <a:rPr lang="nl-NL" altLang="vi-VN">
                <a:solidFill>
                  <a:srgbClr val="800000"/>
                </a:solidFill>
              </a:rPr>
              <a:t> </a:t>
            </a:r>
            <a:r>
              <a:rPr lang="nl-NL" altLang="vi-VN" sz="2400" b="1">
                <a:solidFill>
                  <a:srgbClr val="800000"/>
                </a:solidFill>
              </a:rPr>
              <a:t>Ăn uống đủ chất</a:t>
            </a:r>
            <a:r>
              <a:rPr lang="nl-NL" altLang="vi-VN" sz="2400">
                <a:solidFill>
                  <a:srgbClr val="800000"/>
                </a:solidFill>
              </a:rPr>
              <a:t>.</a:t>
            </a:r>
            <a:r>
              <a:rPr lang="nl-NL" altLang="vi-VN" sz="2400"/>
              <a:t>	</a:t>
            </a:r>
            <a:r>
              <a:rPr lang="nl-NL" altLang="vi-VN"/>
              <a:t>	</a:t>
            </a:r>
            <a:r>
              <a:rPr lang="nl-NL" altLang="vi-VN" sz="2800" b="1"/>
              <a:t>	</a:t>
            </a:r>
            <a:endParaRPr lang="en-US" altLang="vi-VN" sz="2800" b="1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3043238" y="5156201"/>
            <a:ext cx="3866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vi-VN" sz="2400" b="1">
                <a:solidFill>
                  <a:srgbClr val="800000"/>
                </a:solidFill>
              </a:rPr>
              <a:t>D.Tập thể dục thường xuyên.</a:t>
            </a:r>
            <a:endParaRPr lang="en-US" altLang="vi-VN" sz="2400" b="1">
              <a:solidFill>
                <a:srgbClr val="800000"/>
              </a:solidFill>
            </a:endParaRP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048000" y="3124201"/>
            <a:ext cx="4756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NL" altLang="vi-VN" sz="2400" b="1">
                <a:solidFill>
                  <a:srgbClr val="800000"/>
                </a:solidFill>
              </a:rPr>
              <a:t>A. Giữ ấm cơ thể.</a:t>
            </a:r>
            <a:r>
              <a:rPr lang="nl-NL" altLang="vi-VN">
                <a:solidFill>
                  <a:srgbClr val="800000"/>
                </a:solidFill>
              </a:rPr>
              <a:t>	</a:t>
            </a:r>
            <a:r>
              <a:rPr lang="nl-NL" altLang="vi-VN" sz="2800" b="1"/>
              <a:t>	</a:t>
            </a:r>
            <a:r>
              <a:rPr lang="nl-NL" altLang="vi-VN" b="1"/>
              <a:t>	</a:t>
            </a:r>
            <a:endParaRPr lang="en-US" altLang="vi-VN" b="1"/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3105150" y="5753101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vi-VN" sz="2800" b="1">
                <a:solidFill>
                  <a:srgbClr val="800000"/>
                </a:solidFill>
                <a:latin typeface="Times New Roman" pitchFamily="18" charset="0"/>
              </a:rPr>
              <a:t>E.</a:t>
            </a:r>
            <a:r>
              <a:rPr lang="nl-NL" altLang="vi-VN" sz="2400" b="1">
                <a:solidFill>
                  <a:srgbClr val="800000"/>
                </a:solidFill>
              </a:rPr>
              <a:t> Thực hiện tất cả các việc trên.</a:t>
            </a:r>
            <a:endParaRPr lang="en-US" altLang="vi-VN" sz="24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500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500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500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allAtOnce" animBg="1"/>
      <p:bldP spid="29712" grpId="0" build="allAtOnce" animBg="1"/>
      <p:bldP spid="29724" grpId="0"/>
      <p:bldP spid="29726" grpId="0" animBg="1"/>
      <p:bldP spid="29728" grpId="0"/>
      <p:bldP spid="29729" grpId="0"/>
      <p:bldP spid="29730" grpId="0"/>
      <p:bldP spid="297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2438400" y="1219200"/>
            <a:ext cx="7391400" cy="3581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Tổng kết vòng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1005</Words>
  <Application>Microsoft Office PowerPoint</Application>
  <PresentationFormat>Widescreen</PresentationFormat>
  <Paragraphs>255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.VnBodoniH</vt:lpstr>
      <vt:lpstr>.VnTime</vt:lpstr>
      <vt:lpstr>Arial</vt:lpstr>
      <vt:lpstr>Calibri</vt:lpstr>
      <vt:lpstr>Calibri Light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2021-01-17T12:46:58Z</dcterms:created>
  <dcterms:modified xsi:type="dcterms:W3CDTF">2021-01-17T12:47:30Z</dcterms:modified>
</cp:coreProperties>
</file>