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32"/>
  </p:notesMasterIdLst>
  <p:handoutMasterIdLst>
    <p:handoutMasterId r:id="rId33"/>
  </p:handoutMasterIdLst>
  <p:sldIdLst>
    <p:sldId id="257" r:id="rId2"/>
    <p:sldId id="316" r:id="rId3"/>
    <p:sldId id="317" r:id="rId4"/>
    <p:sldId id="307" r:id="rId5"/>
    <p:sldId id="309" r:id="rId6"/>
    <p:sldId id="310" r:id="rId7"/>
    <p:sldId id="287" r:id="rId8"/>
    <p:sldId id="322" r:id="rId9"/>
    <p:sldId id="288" r:id="rId10"/>
    <p:sldId id="289" r:id="rId11"/>
    <p:sldId id="290" r:id="rId12"/>
    <p:sldId id="292" r:id="rId13"/>
    <p:sldId id="293" r:id="rId14"/>
    <p:sldId id="296" r:id="rId15"/>
    <p:sldId id="295" r:id="rId16"/>
    <p:sldId id="321" r:id="rId17"/>
    <p:sldId id="298" r:id="rId18"/>
    <p:sldId id="301" r:id="rId19"/>
    <p:sldId id="299" r:id="rId20"/>
    <p:sldId id="276" r:id="rId21"/>
    <p:sldId id="304" r:id="rId22"/>
    <p:sldId id="312" r:id="rId23"/>
    <p:sldId id="305" r:id="rId24"/>
    <p:sldId id="263" r:id="rId25"/>
    <p:sldId id="300" r:id="rId26"/>
    <p:sldId id="279" r:id="rId27"/>
    <p:sldId id="306" r:id="rId28"/>
    <p:sldId id="319" r:id="rId29"/>
    <p:sldId id="320" r:id="rId30"/>
    <p:sldId id="303" r:id="rId31"/>
  </p:sldIdLst>
  <p:sldSz cx="9144000" cy="6858000" type="screen4x3"/>
  <p:notesSz cx="6858000" cy="9144000"/>
  <p:custDataLst>
    <p:tags r:id="rId3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quyennt0412"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6600CC"/>
    <a:srgbClr val="FFFFFF"/>
    <a:srgbClr val="FF9933"/>
    <a:srgbClr val="FF9966"/>
    <a:srgbClr val="FF3300"/>
    <a:srgbClr val="CC33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95229" autoAdjust="0"/>
  </p:normalViewPr>
  <p:slideViewPr>
    <p:cSldViewPr>
      <p:cViewPr varScale="1">
        <p:scale>
          <a:sx n="69" d="100"/>
          <a:sy n="69" d="100"/>
        </p:scale>
        <p:origin x="192" y="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2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r>
              <a:rPr lang="en-US"/>
              <a:t>quyennt0412</a:t>
            </a:r>
          </a:p>
        </p:txBody>
      </p:sp>
      <p:sp>
        <p:nvSpPr>
          <p:cNvPr id="112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7346A0F-683E-4E6A-986E-9503A2BCEF1A}" type="slidenum">
              <a:rPr lang="en-US"/>
              <a:pPr/>
              <a:t>‹#›</a:t>
            </a:fld>
            <a:endParaRPr lang="en-US"/>
          </a:p>
        </p:txBody>
      </p:sp>
    </p:spTree>
    <p:extLst>
      <p:ext uri="{BB962C8B-B14F-4D97-AF65-F5344CB8AC3E}">
        <p14:creationId xmlns:p14="http://schemas.microsoft.com/office/powerpoint/2010/main" val="411189303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720" units="cm"/>
        </inkml:traceFormat>
        <inkml:channelProperties>
          <inkml:channelProperty channel="X" name="resolution" value="40" units="1/cm"/>
          <inkml:channelProperty channel="Y" name="resolution" value="40" units="1/cm"/>
        </inkml:channelProperties>
      </inkml:inkSource>
      <inkml:timestamp xml:id="ts0" timeString="2010-12-25T07:39:02.312"/>
    </inkml:context>
    <inkml:brush xml:id="br0">
      <inkml:brushProperty name="width" value="0.09701" units="cm"/>
      <inkml:brushProperty name="height" value="0.09701" units="cm"/>
      <inkml:brushProperty name="fitToCurve" value="1"/>
    </inkml:brush>
  </inkml:definitions>
  <inkml:trace contextRef="#ctx0" brushRef="#br0">79 26,'27'0,"-1"27,0-27,27 0</inkml:trace>
  <inkml:trace contextRef="#ctx0" brushRef="#br0" timeOffset="4797">53 53,'0'-53,"26"53,1 0,-27 26,26-26</inkml:trace>
  <inkml:trace contextRef="#ctx0" brushRef="#br0" timeOffset="13109">0 79</inkml:trace>
  <inkml:trace contextRef="#ctx0" brushRef="#br0" timeOffset="14516">238 0,'-53'0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r>
              <a:rPr lang="en-US"/>
              <a:t>quyennt0412</a:t>
            </a:r>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D1C8BF5-AC2B-43B3-A3DD-BB3981211401}" type="slidenum">
              <a:rPr lang="en-US"/>
              <a:pPr/>
              <a:t>‹#›</a:t>
            </a:fld>
            <a:endParaRPr lang="en-US"/>
          </a:p>
        </p:txBody>
      </p:sp>
    </p:spTree>
    <p:extLst>
      <p:ext uri="{BB962C8B-B14F-4D97-AF65-F5344CB8AC3E}">
        <p14:creationId xmlns:p14="http://schemas.microsoft.com/office/powerpoint/2010/main" val="3100743246"/>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quyennt0412</a:t>
            </a: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9D23291F-89CE-4730-89EF-777F1C9AD1FC}" type="datetime1">
              <a:rPr lang="en-US"/>
              <a:pPr/>
              <a:t>2/23/2021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B0BE10-33BA-4913-A9D9-B9C2AAF59C74}" type="slidenum">
              <a:rPr lang="en-US"/>
              <a:pPr/>
              <a:t>‹#›</a:t>
            </a:fld>
            <a:endParaRPr lang="en-US"/>
          </a:p>
        </p:txBody>
      </p:sp>
    </p:spTree>
    <p:extLst>
      <p:ext uri="{BB962C8B-B14F-4D97-AF65-F5344CB8AC3E}">
        <p14:creationId xmlns:p14="http://schemas.microsoft.com/office/powerpoint/2010/main" val="1868188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2FBCB4A-DF09-4024-864C-18936F79CC1C}" type="datetime1">
              <a:rPr lang="en-US"/>
              <a:pPr/>
              <a:t>2/23/2021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7627F4-9C9F-48DD-9A6A-5C428352AB36}" type="slidenum">
              <a:rPr lang="en-US"/>
              <a:pPr/>
              <a:t>‹#›</a:t>
            </a:fld>
            <a:endParaRPr lang="en-US"/>
          </a:p>
        </p:txBody>
      </p:sp>
    </p:spTree>
    <p:extLst>
      <p:ext uri="{BB962C8B-B14F-4D97-AF65-F5344CB8AC3E}">
        <p14:creationId xmlns:p14="http://schemas.microsoft.com/office/powerpoint/2010/main" val="3161864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6F0BF7B-18EE-42B0-AECB-BCD640298F84}" type="datetime1">
              <a:rPr lang="en-US"/>
              <a:pPr/>
              <a:t>2/23/2021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BA5283-6DBA-4C5B-AB16-B736351535D5}" type="slidenum">
              <a:rPr lang="en-US"/>
              <a:pPr/>
              <a:t>‹#›</a:t>
            </a:fld>
            <a:endParaRPr lang="en-US"/>
          </a:p>
        </p:txBody>
      </p:sp>
    </p:spTree>
    <p:extLst>
      <p:ext uri="{BB962C8B-B14F-4D97-AF65-F5344CB8AC3E}">
        <p14:creationId xmlns:p14="http://schemas.microsoft.com/office/powerpoint/2010/main" val="3132071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fld id="{F93A7231-60FC-488D-9DA7-06DC72716AF7}" type="datetime1">
              <a:rPr lang="en-US"/>
              <a:pPr/>
              <a:t>2/23/2021</a:t>
            </a:fld>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DBF65D5F-923D-48DD-94FB-A622CD3AA9E0}" type="slidenum">
              <a:rPr lang="en-US"/>
              <a:pPr/>
              <a:t>‹#›</a:t>
            </a:fld>
            <a:endParaRPr lang="en-US"/>
          </a:p>
        </p:txBody>
      </p:sp>
    </p:spTree>
    <p:extLst>
      <p:ext uri="{BB962C8B-B14F-4D97-AF65-F5344CB8AC3E}">
        <p14:creationId xmlns:p14="http://schemas.microsoft.com/office/powerpoint/2010/main" val="156802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7B3D734F-7099-406E-B9C1-FF80126B1B36}" type="datetime1">
              <a:rPr lang="en-US"/>
              <a:pPr/>
              <a:t>2/23/2021</a:t>
            </a:fld>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5069D9B4-F3DB-4770-B2C3-736787C1AEB3}" type="slidenum">
              <a:rPr lang="en-US"/>
              <a:pPr/>
              <a:t>‹#›</a:t>
            </a:fld>
            <a:endParaRPr lang="en-US"/>
          </a:p>
        </p:txBody>
      </p:sp>
    </p:spTree>
    <p:extLst>
      <p:ext uri="{BB962C8B-B14F-4D97-AF65-F5344CB8AC3E}">
        <p14:creationId xmlns:p14="http://schemas.microsoft.com/office/powerpoint/2010/main" val="1229940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E54D662-CFB2-435A-AE05-34E4990A97B0}" type="datetime1">
              <a:rPr lang="en-US"/>
              <a:pPr/>
              <a:t>2/23/2021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8B716C-75C5-4A84-AFCB-84B9ADBAF9EF}" type="slidenum">
              <a:rPr lang="en-US"/>
              <a:pPr/>
              <a:t>‹#›</a:t>
            </a:fld>
            <a:endParaRPr lang="en-US"/>
          </a:p>
        </p:txBody>
      </p:sp>
    </p:spTree>
    <p:extLst>
      <p:ext uri="{BB962C8B-B14F-4D97-AF65-F5344CB8AC3E}">
        <p14:creationId xmlns:p14="http://schemas.microsoft.com/office/powerpoint/2010/main" val="346507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B2A75E9-5BD4-4DBA-B289-4C2C1CD897CD}" type="datetime1">
              <a:rPr lang="en-US"/>
              <a:pPr/>
              <a:t>2/23/2021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E488E3-FD92-4D73-87AD-2B8252F2B625}" type="slidenum">
              <a:rPr lang="en-US"/>
              <a:pPr/>
              <a:t>‹#›</a:t>
            </a:fld>
            <a:endParaRPr lang="en-US"/>
          </a:p>
        </p:txBody>
      </p:sp>
    </p:spTree>
    <p:extLst>
      <p:ext uri="{BB962C8B-B14F-4D97-AF65-F5344CB8AC3E}">
        <p14:creationId xmlns:p14="http://schemas.microsoft.com/office/powerpoint/2010/main" val="2153164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F28C2402-1538-4475-8FE6-84ACA08FA8FA}" type="datetime1">
              <a:rPr lang="en-US"/>
              <a:pPr/>
              <a:t>2/23/2021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B8B895C-6E64-4ED3-B94B-684277FC7562}" type="slidenum">
              <a:rPr lang="en-US"/>
              <a:pPr/>
              <a:t>‹#›</a:t>
            </a:fld>
            <a:endParaRPr lang="en-US"/>
          </a:p>
        </p:txBody>
      </p:sp>
    </p:spTree>
    <p:extLst>
      <p:ext uri="{BB962C8B-B14F-4D97-AF65-F5344CB8AC3E}">
        <p14:creationId xmlns:p14="http://schemas.microsoft.com/office/powerpoint/2010/main" val="240882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BF92F01D-BD24-4AB3-8ABD-74D477B888E6}" type="datetime1">
              <a:rPr lang="en-US"/>
              <a:pPr/>
              <a:t>2/23/2021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E00802D-AEBE-4F87-9953-4BAB4F50C696}" type="slidenum">
              <a:rPr lang="en-US"/>
              <a:pPr/>
              <a:t>‹#›</a:t>
            </a:fld>
            <a:endParaRPr lang="en-US"/>
          </a:p>
        </p:txBody>
      </p:sp>
    </p:spTree>
    <p:extLst>
      <p:ext uri="{BB962C8B-B14F-4D97-AF65-F5344CB8AC3E}">
        <p14:creationId xmlns:p14="http://schemas.microsoft.com/office/powerpoint/2010/main" val="544631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BB920DA0-1818-4B3B-B024-65B5FD510EF4}" type="datetime1">
              <a:rPr lang="en-US"/>
              <a:pPr/>
              <a:t>2/23/2021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E804E9E-0EC2-4F6B-A268-4B3C4D3C9F30}" type="slidenum">
              <a:rPr lang="en-US"/>
              <a:pPr/>
              <a:t>‹#›</a:t>
            </a:fld>
            <a:endParaRPr lang="en-US"/>
          </a:p>
        </p:txBody>
      </p:sp>
    </p:spTree>
    <p:extLst>
      <p:ext uri="{BB962C8B-B14F-4D97-AF65-F5344CB8AC3E}">
        <p14:creationId xmlns:p14="http://schemas.microsoft.com/office/powerpoint/2010/main" val="101158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47864C3-3CF9-4213-A9EA-73A28AAABC6A}" type="datetime1">
              <a:rPr lang="en-US"/>
              <a:pPr/>
              <a:t>2/23/2021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5866EDC-075E-4F4B-8CC0-9494F4764E01}" type="slidenum">
              <a:rPr lang="en-US"/>
              <a:pPr/>
              <a:t>‹#›</a:t>
            </a:fld>
            <a:endParaRPr lang="en-US"/>
          </a:p>
        </p:txBody>
      </p:sp>
    </p:spTree>
    <p:extLst>
      <p:ext uri="{BB962C8B-B14F-4D97-AF65-F5344CB8AC3E}">
        <p14:creationId xmlns:p14="http://schemas.microsoft.com/office/powerpoint/2010/main" val="1550657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26BC45AC-EBCD-49B4-ACF1-980272BA91E3}" type="datetime1">
              <a:rPr lang="en-US"/>
              <a:pPr/>
              <a:t>2/23/2021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E45B5AA-700E-4FDA-962F-60F82241C586}" type="slidenum">
              <a:rPr lang="en-US"/>
              <a:pPr/>
              <a:t>‹#›</a:t>
            </a:fld>
            <a:endParaRPr lang="en-US"/>
          </a:p>
        </p:txBody>
      </p:sp>
    </p:spTree>
    <p:extLst>
      <p:ext uri="{BB962C8B-B14F-4D97-AF65-F5344CB8AC3E}">
        <p14:creationId xmlns:p14="http://schemas.microsoft.com/office/powerpoint/2010/main" val="2520063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075BBF6A-3E43-4176-810D-B651381B6470}" type="datetime1">
              <a:rPr lang="en-US"/>
              <a:pPr/>
              <a:t>2/23/2021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CC0DEFC-5EBB-4FE2-A591-D0CD9987A511}" type="slidenum">
              <a:rPr lang="en-US"/>
              <a:pPr/>
              <a:t>‹#›</a:t>
            </a:fld>
            <a:endParaRPr lang="en-US"/>
          </a:p>
        </p:txBody>
      </p:sp>
    </p:spTree>
    <p:extLst>
      <p:ext uri="{BB962C8B-B14F-4D97-AF65-F5344CB8AC3E}">
        <p14:creationId xmlns:p14="http://schemas.microsoft.com/office/powerpoint/2010/main" val="305989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otGrid">
          <a:fgClr>
            <a:srgbClr val="FF9966"/>
          </a:fgClr>
          <a:bgClr>
            <a:schemeClr val="bg1"/>
          </a:bgClr>
        </a:patt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36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36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0DB47BC2-C4CC-47ED-8EBF-04C7F38ABD3B}" type="datetime1">
              <a:rPr lang="en-US"/>
              <a:pPr/>
              <a:t>2/23/2021</a:t>
            </a:fld>
            <a:endParaRPr lang="en-US"/>
          </a:p>
        </p:txBody>
      </p:sp>
      <p:sp>
        <p:nvSpPr>
          <p:cNvPr id="1136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136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783A8D9-DD57-4960-AF73-045A2DB5077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customXml" Target="../ink/ink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file:///C:\Documents%20and%20Settings\Admin\Desktop\PhotoStory4t.wmv"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26.gif"/><Relationship Id="rId7" Type="http://schemas.openxmlformats.org/officeDocument/2006/relationships/image" Target="../media/image30.wmf"/><Relationship Id="rId12" Type="http://schemas.openxmlformats.org/officeDocument/2006/relationships/image" Target="../media/image34.gif"/><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gif"/><Relationship Id="rId11" Type="http://schemas.openxmlformats.org/officeDocument/2006/relationships/image" Target="../media/image33.gif"/><Relationship Id="rId5" Type="http://schemas.openxmlformats.org/officeDocument/2006/relationships/image" Target="../media/image28.png"/><Relationship Id="rId10" Type="http://schemas.openxmlformats.org/officeDocument/2006/relationships/image" Target="../media/image32.gif"/><Relationship Id="rId4" Type="http://schemas.openxmlformats.org/officeDocument/2006/relationships/image" Target="../media/image27.png"/><Relationship Id="rId9" Type="http://schemas.openxmlformats.org/officeDocument/2006/relationships/image" Target="../media/image31.w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Documents%20and%20Settings\Admin\Desktop\4.wm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G:\New%20Folder%20(2)\11.wm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G:\New%20Folder%20(2)\vikhach%20thu%205%20tr-%20Baamboo.com.wm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p:txBody>
          <a:bodyPr/>
          <a:lstStyle/>
          <a:p>
            <a:fld id="{A3885C8B-F033-49A7-8CDC-1031BBB04454}" type="slidenum">
              <a:rPr lang="en-US"/>
              <a:pPr/>
              <a:t>1</a:t>
            </a:fld>
            <a:endParaRPr lang="en-US"/>
          </a:p>
        </p:txBody>
      </p:sp>
      <p:sp>
        <p:nvSpPr>
          <p:cNvPr id="6146" name="Rectangle 2"/>
          <p:cNvSpPr>
            <a:spLocks noChangeArrowheads="1"/>
          </p:cNvSpPr>
          <p:nvPr/>
        </p:nvSpPr>
        <p:spPr bwMode="auto">
          <a:xfrm>
            <a:off x="0" y="6400800"/>
            <a:ext cx="9372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 name="Text Box 3"/>
          <p:cNvSpPr txBox="1">
            <a:spLocks noChangeArrowheads="1"/>
          </p:cNvSpPr>
          <p:nvPr/>
        </p:nvSpPr>
        <p:spPr bwMode="auto">
          <a:xfrm>
            <a:off x="-7467600" y="6278563"/>
            <a:ext cx="154495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sz="3200">
              <a:latin typeface=".VnAristote" pitchFamily="34" charset="0"/>
            </a:endParaRPr>
          </a:p>
        </p:txBody>
      </p:sp>
      <p:sp>
        <p:nvSpPr>
          <p:cNvPr id="6151" name="WordArt 7"/>
          <p:cNvSpPr>
            <a:spLocks noChangeArrowheads="1" noChangeShapeType="1" noTextEdit="1"/>
          </p:cNvSpPr>
          <p:nvPr/>
        </p:nvSpPr>
        <p:spPr bwMode="auto">
          <a:xfrm>
            <a:off x="990600" y="990600"/>
            <a:ext cx="7467600" cy="52578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39825"/>
              </a:avLst>
            </a:prstTxWarp>
          </a:bodyPr>
          <a:lstStyle/>
          <a:p>
            <a:pPr algn="dist"/>
            <a:r>
              <a:rPr lang="en-US" sz="4400" b="1" kern="10" spc="-440">
                <a:ln w="12700">
                  <a:solidFill>
                    <a:srgbClr val="00CC00"/>
                  </a:solidFill>
                  <a:round/>
                  <a:headEnd/>
                  <a:tailEnd/>
                </a:ln>
                <a:gradFill rotWithShape="1">
                  <a:gsLst>
                    <a:gs pos="0">
                      <a:srgbClr val="FF0000"/>
                    </a:gs>
                    <a:gs pos="100000">
                      <a:srgbClr val="FF0000">
                        <a:gamma/>
                        <a:tint val="47451"/>
                        <a:invGamma/>
                      </a:srgbClr>
                    </a:gs>
                  </a:gsLst>
                  <a:lin ang="5400000" scaled="1"/>
                </a:gradFill>
                <a:latin typeface="Arial"/>
                <a:cs typeface="Arial"/>
              </a:rPr>
              <a:t>CHÀO MỪNG CÁC THẦY GIÁO, CÔ GIÁO VỀ DỰ GIỜ</a:t>
            </a:r>
          </a:p>
        </p:txBody>
      </p:sp>
      <p:sp>
        <p:nvSpPr>
          <p:cNvPr id="6152" name="WordArt 8"/>
          <p:cNvSpPr>
            <a:spLocks noChangeArrowheads="1" noChangeShapeType="1" noTextEdit="1"/>
          </p:cNvSpPr>
          <p:nvPr/>
        </p:nvSpPr>
        <p:spPr bwMode="auto">
          <a:xfrm>
            <a:off x="2514600" y="3429000"/>
            <a:ext cx="4648200" cy="838200"/>
          </a:xfrm>
          <a:prstGeom prst="rect">
            <a:avLst/>
          </a:prstGeom>
        </p:spPr>
        <p:txBody>
          <a:bodyPr wrap="none" fromWordArt="1">
            <a:prstTxWarp prst="textPlain">
              <a:avLst>
                <a:gd name="adj" fmla="val 50000"/>
              </a:avLst>
            </a:prstTxWarp>
          </a:bodyPr>
          <a:lstStyle/>
          <a:p>
            <a:pPr algn="ctr"/>
            <a:r>
              <a:rPr lang="vi-VN" sz="3600" b="1" kern="10" dirty="0">
                <a:ln w="9525">
                  <a:solidFill>
                    <a:srgbClr val="FF0000"/>
                  </a:solidFill>
                  <a:round/>
                  <a:headEnd/>
                  <a:tailEnd/>
                </a:ln>
                <a:solidFill>
                  <a:srgbClr val="FF0000"/>
                </a:solidFill>
                <a:effectLst>
                  <a:outerShdw dist="45791" dir="3378596" algn="ctr" rotWithShape="0">
                    <a:srgbClr val="4D4D4D">
                      <a:alpha val="80000"/>
                    </a:srgbClr>
                  </a:outerShdw>
                </a:effectLst>
                <a:latin typeface="Times New Roman"/>
                <a:cs typeface="Times New Roman"/>
              </a:rPr>
              <a:t>Môn Đạo đức</a:t>
            </a:r>
          </a:p>
          <a:p>
            <a:pPr algn="ctr"/>
            <a:r>
              <a:rPr lang="vi-VN" sz="3600" b="1" kern="10" dirty="0">
                <a:ln w="9525">
                  <a:solidFill>
                    <a:srgbClr val="FF0000"/>
                  </a:solidFill>
                  <a:round/>
                  <a:headEnd/>
                  <a:tailEnd/>
                </a:ln>
                <a:solidFill>
                  <a:srgbClr val="FF0000"/>
                </a:solidFill>
                <a:effectLst>
                  <a:outerShdw dist="45791" dir="3378596" algn="ctr" rotWithShape="0">
                    <a:srgbClr val="4D4D4D">
                      <a:alpha val="80000"/>
                    </a:srgbClr>
                  </a:outerShdw>
                </a:effectLst>
                <a:latin typeface="Times New Roman"/>
                <a:cs typeface="Times New Roman"/>
              </a:rPr>
              <a:t> </a:t>
            </a:r>
            <a:endParaRPr lang="en-US" sz="3600" b="1" kern="10" dirty="0">
              <a:ln w="9525">
                <a:solidFill>
                  <a:srgbClr val="FF0000"/>
                </a:solidFill>
                <a:round/>
                <a:headEnd/>
                <a:tailEnd/>
              </a:ln>
              <a:solidFill>
                <a:srgbClr val="FF0000"/>
              </a:solidFill>
              <a:effectLst>
                <a:outerShdw dist="45791" dir="3378596" algn="ctr" rotWithShape="0">
                  <a:srgbClr val="4D4D4D">
                    <a:alpha val="80000"/>
                  </a:srgbClr>
                </a:outerShdw>
              </a:effectLst>
              <a:latin typeface="Times New Roman"/>
              <a:cs typeface="Times New Roman"/>
            </a:endParaRPr>
          </a:p>
        </p:txBody>
      </p:sp>
      <p:pic>
        <p:nvPicPr>
          <p:cNvPr id="6157" name="Picture 13" descr="1076442l03b3w328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5810250"/>
            <a:ext cx="8191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1076442l03b3w328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810250"/>
            <a:ext cx="8191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6159" name="Picture 15" descr="1076442l03b3w328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24850" y="5810250"/>
            <a:ext cx="8191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1076442l03b3w328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24850" y="5810250"/>
            <a:ext cx="8191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6161" name="Picture 17" descr="724608s7aonrbep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124200"/>
            <a:ext cx="7620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724608s7aonrbep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733800"/>
            <a:ext cx="762000" cy="1304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repeatCount="indefinite" fill="hold" grpId="0" nodeType="withEffect">
                                  <p:stCondLst>
                                    <p:cond delay="500"/>
                                  </p:stCondLst>
                                  <p:childTnLst>
                                    <p:animClr clrSpc="rgb" dir="cw">
                                      <p:cBhvr override="childStyle">
                                        <p:cTn id="6" dur="1000" autoRev="1" fill="hold"/>
                                        <p:tgtEl>
                                          <p:spTgt spid="6151"/>
                                        </p:tgtEl>
                                        <p:attrNameLst>
                                          <p:attrName>style.color</p:attrName>
                                        </p:attrNameLst>
                                      </p:cBhvr>
                                      <p:to>
                                        <a:schemeClr val="bg1"/>
                                      </p:to>
                                    </p:animClr>
                                    <p:animClr clrSpc="rgb" dir="cw">
                                      <p:cBhvr>
                                        <p:cTn id="7" dur="1000" autoRev="1" fill="hold"/>
                                        <p:tgtEl>
                                          <p:spTgt spid="6151"/>
                                        </p:tgtEl>
                                        <p:attrNameLst>
                                          <p:attrName>fillcolor</p:attrName>
                                        </p:attrNameLst>
                                      </p:cBhvr>
                                      <p:to>
                                        <a:schemeClr val="bg1"/>
                                      </p:to>
                                    </p:animClr>
                                    <p:set>
                                      <p:cBhvr>
                                        <p:cTn id="8" dur="1000" autoRev="1" fill="hold"/>
                                        <p:tgtEl>
                                          <p:spTgt spid="6151"/>
                                        </p:tgtEl>
                                        <p:attrNameLst>
                                          <p:attrName>fill.type</p:attrName>
                                        </p:attrNameLst>
                                      </p:cBhvr>
                                      <p:to>
                                        <p:strVal val="solid"/>
                                      </p:to>
                                    </p:set>
                                    <p:set>
                                      <p:cBhvr>
                                        <p:cTn id="9" dur="1000" autoRev="1" fill="hold"/>
                                        <p:tgtEl>
                                          <p:spTgt spid="6151"/>
                                        </p:tgtEl>
                                        <p:attrNameLst>
                                          <p:attrName>fill.on</p:attrName>
                                        </p:attrNameLst>
                                      </p:cBhvr>
                                      <p:to>
                                        <p:strVal val="true"/>
                                      </p:to>
                                    </p:set>
                                  </p:childTnLst>
                                </p:cTn>
                              </p:par>
                              <p:par>
                                <p:cTn id="10" presetID="27" presetClass="emph" presetSubtype="0" repeatCount="indefinite" fill="hold" grpId="0" nodeType="withEffect">
                                  <p:stCondLst>
                                    <p:cond delay="500"/>
                                  </p:stCondLst>
                                  <p:childTnLst>
                                    <p:animClr clrSpc="rgb" dir="cw">
                                      <p:cBhvr override="childStyle">
                                        <p:cTn id="11" dur="1000" autoRev="1" fill="hold"/>
                                        <p:tgtEl>
                                          <p:spTgt spid="6152"/>
                                        </p:tgtEl>
                                        <p:attrNameLst>
                                          <p:attrName>style.color</p:attrName>
                                        </p:attrNameLst>
                                      </p:cBhvr>
                                      <p:to>
                                        <a:schemeClr val="bg1"/>
                                      </p:to>
                                    </p:animClr>
                                    <p:animClr clrSpc="rgb" dir="cw">
                                      <p:cBhvr>
                                        <p:cTn id="12" dur="1000" autoRev="1" fill="hold"/>
                                        <p:tgtEl>
                                          <p:spTgt spid="6152"/>
                                        </p:tgtEl>
                                        <p:attrNameLst>
                                          <p:attrName>fillcolor</p:attrName>
                                        </p:attrNameLst>
                                      </p:cBhvr>
                                      <p:to>
                                        <a:schemeClr val="bg1"/>
                                      </p:to>
                                    </p:animClr>
                                    <p:set>
                                      <p:cBhvr>
                                        <p:cTn id="13" dur="1000" autoRev="1" fill="hold"/>
                                        <p:tgtEl>
                                          <p:spTgt spid="6152"/>
                                        </p:tgtEl>
                                        <p:attrNameLst>
                                          <p:attrName>fill.type</p:attrName>
                                        </p:attrNameLst>
                                      </p:cBhvr>
                                      <p:to>
                                        <p:strVal val="solid"/>
                                      </p:to>
                                    </p:set>
                                    <p:set>
                                      <p:cBhvr>
                                        <p:cTn id="14" dur="1000" autoRev="1" fill="hold"/>
                                        <p:tgtEl>
                                          <p:spTgt spid="615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nimBg="1"/>
      <p:bldP spid="615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C3E5369E-3CB0-4A4E-A86D-D51FB1E1271B}" type="slidenum">
              <a:rPr lang="en-US"/>
              <a:pPr/>
              <a:t>10</a:t>
            </a:fld>
            <a:endParaRPr lang="en-US"/>
          </a:p>
        </p:txBody>
      </p:sp>
      <p:sp>
        <p:nvSpPr>
          <p:cNvPr id="74754" name="Rectangle 2"/>
          <p:cNvSpPr>
            <a:spLocks noGrp="1" noChangeArrowheads="1"/>
          </p:cNvSpPr>
          <p:nvPr>
            <p:ph type="title"/>
          </p:nvPr>
        </p:nvSpPr>
        <p:spPr/>
        <p:txBody>
          <a:bodyPr/>
          <a:lstStyle/>
          <a:p>
            <a:endParaRPr lang="en-US"/>
          </a:p>
        </p:txBody>
      </p:sp>
      <p:sp>
        <p:nvSpPr>
          <p:cNvPr id="74755" name="Rectangle 3"/>
          <p:cNvSpPr>
            <a:spLocks noGrp="1" noChangeArrowheads="1"/>
          </p:cNvSpPr>
          <p:nvPr>
            <p:ph type="body" idx="1"/>
          </p:nvPr>
        </p:nvSpPr>
        <p:spPr/>
        <p:txBody>
          <a:bodyPr/>
          <a:lstStyle/>
          <a:p>
            <a:endParaRPr lang="en-US"/>
          </a:p>
        </p:txBody>
      </p:sp>
      <p:sp>
        <p:nvSpPr>
          <p:cNvPr id="74756" name="AutoShape 4" descr="12_resize"/>
          <p:cNvSpPr>
            <a:spLocks noChangeAspect="1" noChangeArrowheads="1"/>
          </p:cNvSpPr>
          <p:nvPr/>
        </p:nvSpPr>
        <p:spPr bwMode="auto">
          <a:xfrm>
            <a:off x="0" y="0"/>
            <a:ext cx="9144000" cy="6858000"/>
          </a:xfrm>
          <a:prstGeom prst="rect">
            <a:avLst/>
          </a:prstGeom>
          <a:noFill/>
          <a:ln w="28575">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74762" name="Group 10"/>
          <p:cNvGrpSpPr>
            <a:grpSpLocks/>
          </p:cNvGrpSpPr>
          <p:nvPr/>
        </p:nvGrpSpPr>
        <p:grpSpPr bwMode="auto">
          <a:xfrm>
            <a:off x="0" y="0"/>
            <a:ext cx="9144000" cy="6858000"/>
            <a:chOff x="0" y="0"/>
            <a:chExt cx="5760" cy="4320"/>
          </a:xfrm>
        </p:grpSpPr>
        <p:pic>
          <p:nvPicPr>
            <p:cNvPr id="74760" name="Picture 8" descr="12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4761" name="Oval 9"/>
            <p:cNvSpPr>
              <a:spLocks noChangeArrowheads="1"/>
            </p:cNvSpPr>
            <p:nvPr/>
          </p:nvSpPr>
          <p:spPr bwMode="auto">
            <a:xfrm>
              <a:off x="288" y="240"/>
              <a:ext cx="336" cy="336"/>
            </a:xfrm>
            <a:prstGeom prst="ellipse">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2</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4762"/>
                                        </p:tgtEl>
                                        <p:attrNameLst>
                                          <p:attrName>style.visibility</p:attrName>
                                        </p:attrNameLst>
                                      </p:cBhvr>
                                      <p:to>
                                        <p:strVal val="visible"/>
                                      </p:to>
                                    </p:set>
                                    <p:anim calcmode="lin" valueType="num">
                                      <p:cBhvr>
                                        <p:cTn id="7" dur="1000" fill="hold"/>
                                        <p:tgtEl>
                                          <p:spTgt spid="74762"/>
                                        </p:tgtEl>
                                        <p:attrNameLst>
                                          <p:attrName>ppt_w</p:attrName>
                                        </p:attrNameLst>
                                      </p:cBhvr>
                                      <p:tavLst>
                                        <p:tav tm="0">
                                          <p:val>
                                            <p:strVal val="#ppt_w*0.70"/>
                                          </p:val>
                                        </p:tav>
                                        <p:tav tm="100000">
                                          <p:val>
                                            <p:strVal val="#ppt_w"/>
                                          </p:val>
                                        </p:tav>
                                      </p:tavLst>
                                    </p:anim>
                                    <p:anim calcmode="lin" valueType="num">
                                      <p:cBhvr>
                                        <p:cTn id="8" dur="1000" fill="hold"/>
                                        <p:tgtEl>
                                          <p:spTgt spid="74762"/>
                                        </p:tgtEl>
                                        <p:attrNameLst>
                                          <p:attrName>ppt_h</p:attrName>
                                        </p:attrNameLst>
                                      </p:cBhvr>
                                      <p:tavLst>
                                        <p:tav tm="0">
                                          <p:val>
                                            <p:strVal val="#ppt_h"/>
                                          </p:val>
                                        </p:tav>
                                        <p:tav tm="100000">
                                          <p:val>
                                            <p:strVal val="#ppt_h"/>
                                          </p:val>
                                        </p:tav>
                                      </p:tavLst>
                                    </p:anim>
                                    <p:animEffect transition="in" filter="fade">
                                      <p:cBhvr>
                                        <p:cTn id="9" dur="1000"/>
                                        <p:tgtEl>
                                          <p:spTgt spid="74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CE55249-C23F-412D-96D1-5E52E9EEE867}" type="slidenum">
              <a:rPr lang="en-US"/>
              <a:pPr/>
              <a:t>11</a:t>
            </a:fld>
            <a:endParaRPr lang="en-US"/>
          </a:p>
        </p:txBody>
      </p:sp>
      <p:sp>
        <p:nvSpPr>
          <p:cNvPr id="75778" name="Rectangle 2"/>
          <p:cNvSpPr>
            <a:spLocks noGrp="1" noChangeArrowheads="1"/>
          </p:cNvSpPr>
          <p:nvPr>
            <p:ph type="title"/>
          </p:nvPr>
        </p:nvSpPr>
        <p:spPr/>
        <p:txBody>
          <a:bodyPr/>
          <a:lstStyle/>
          <a:p>
            <a:endParaRPr lang="en-US"/>
          </a:p>
        </p:txBody>
      </p:sp>
      <p:sp>
        <p:nvSpPr>
          <p:cNvPr id="75779" name="Rectangle 3"/>
          <p:cNvSpPr>
            <a:spLocks noGrp="1" noChangeArrowheads="1"/>
          </p:cNvSpPr>
          <p:nvPr>
            <p:ph type="body" idx="1"/>
          </p:nvPr>
        </p:nvSpPr>
        <p:spPr/>
        <p:txBody>
          <a:bodyPr/>
          <a:lstStyle/>
          <a:p>
            <a:endParaRPr lang="en-US"/>
          </a:p>
        </p:txBody>
      </p:sp>
      <p:grpSp>
        <p:nvGrpSpPr>
          <p:cNvPr id="75782" name="Group 6"/>
          <p:cNvGrpSpPr>
            <a:grpSpLocks/>
          </p:cNvGrpSpPr>
          <p:nvPr/>
        </p:nvGrpSpPr>
        <p:grpSpPr bwMode="auto">
          <a:xfrm>
            <a:off x="0" y="17463"/>
            <a:ext cx="9144000" cy="6840537"/>
            <a:chOff x="0" y="11"/>
            <a:chExt cx="5760" cy="4261"/>
          </a:xfrm>
        </p:grpSpPr>
        <p:pic>
          <p:nvPicPr>
            <p:cNvPr id="75780" name="Picture 4" descr="11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
              <a:ext cx="5760" cy="4261"/>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5781" name="Oval 5"/>
            <p:cNvSpPr>
              <a:spLocks noChangeArrowheads="1"/>
            </p:cNvSpPr>
            <p:nvPr/>
          </p:nvSpPr>
          <p:spPr bwMode="auto">
            <a:xfrm>
              <a:off x="240" y="144"/>
              <a:ext cx="336" cy="336"/>
            </a:xfrm>
            <a:prstGeom prst="ellipse">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5782"/>
                                        </p:tgtEl>
                                        <p:attrNameLst>
                                          <p:attrName>style.visibility</p:attrName>
                                        </p:attrNameLst>
                                      </p:cBhvr>
                                      <p:to>
                                        <p:strVal val="visible"/>
                                      </p:to>
                                    </p:set>
                                    <p:anim calcmode="lin" valueType="num">
                                      <p:cBhvr>
                                        <p:cTn id="7" dur="1000" fill="hold"/>
                                        <p:tgtEl>
                                          <p:spTgt spid="75782"/>
                                        </p:tgtEl>
                                        <p:attrNameLst>
                                          <p:attrName>ppt_w</p:attrName>
                                        </p:attrNameLst>
                                      </p:cBhvr>
                                      <p:tavLst>
                                        <p:tav tm="0">
                                          <p:val>
                                            <p:strVal val="#ppt_w*0.70"/>
                                          </p:val>
                                        </p:tav>
                                        <p:tav tm="100000">
                                          <p:val>
                                            <p:strVal val="#ppt_w"/>
                                          </p:val>
                                        </p:tav>
                                      </p:tavLst>
                                    </p:anim>
                                    <p:anim calcmode="lin" valueType="num">
                                      <p:cBhvr>
                                        <p:cTn id="8" dur="1000" fill="hold"/>
                                        <p:tgtEl>
                                          <p:spTgt spid="75782"/>
                                        </p:tgtEl>
                                        <p:attrNameLst>
                                          <p:attrName>ppt_h</p:attrName>
                                        </p:attrNameLst>
                                      </p:cBhvr>
                                      <p:tavLst>
                                        <p:tav tm="0">
                                          <p:val>
                                            <p:strVal val="#ppt_h"/>
                                          </p:val>
                                        </p:tav>
                                        <p:tav tm="100000">
                                          <p:val>
                                            <p:strVal val="#ppt_h"/>
                                          </p:val>
                                        </p:tav>
                                      </p:tavLst>
                                    </p:anim>
                                    <p:animEffect transition="in" filter="fade">
                                      <p:cBhvr>
                                        <p:cTn id="9" dur="1000"/>
                                        <p:tgtEl>
                                          <p:spTgt spid="75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7"/>
          <p:cNvSpPr>
            <a:spLocks noGrp="1"/>
          </p:cNvSpPr>
          <p:nvPr>
            <p:ph type="sldNum" sz="quarter" idx="12"/>
          </p:nvPr>
        </p:nvSpPr>
        <p:spPr/>
        <p:txBody>
          <a:bodyPr/>
          <a:lstStyle/>
          <a:p>
            <a:fld id="{89C8BC01-BDC0-4D52-BCF3-A95D0605B9A9}" type="slidenum">
              <a:rPr lang="en-US"/>
              <a:pPr/>
              <a:t>12</a:t>
            </a:fld>
            <a:endParaRPr lang="en-US"/>
          </a:p>
        </p:txBody>
      </p:sp>
      <p:sp>
        <p:nvSpPr>
          <p:cNvPr id="77826" name="Rectangle 2"/>
          <p:cNvSpPr>
            <a:spLocks noGrp="1" noChangeArrowheads="1"/>
          </p:cNvSpPr>
          <p:nvPr>
            <p:ph sz="quarter" idx="1"/>
          </p:nvPr>
        </p:nvSpPr>
        <p:spPr>
          <a:xfrm>
            <a:off x="457200" y="3657600"/>
            <a:ext cx="4038600" cy="2185988"/>
          </a:xfrm>
        </p:spPr>
        <p:txBody>
          <a:bodyPr/>
          <a:lstStyle/>
          <a:p>
            <a:endParaRPr lang="en-US" sz="2400"/>
          </a:p>
        </p:txBody>
      </p:sp>
      <p:sp>
        <p:nvSpPr>
          <p:cNvPr id="77827" name="Rectangle 3"/>
          <p:cNvSpPr>
            <a:spLocks noGrp="1" noChangeArrowheads="1"/>
          </p:cNvSpPr>
          <p:nvPr>
            <p:ph sz="quarter" idx="2"/>
          </p:nvPr>
        </p:nvSpPr>
        <p:spPr>
          <a:xfrm>
            <a:off x="4572000" y="3657600"/>
            <a:ext cx="4038600" cy="2185988"/>
          </a:xfrm>
        </p:spPr>
        <p:txBody>
          <a:bodyPr/>
          <a:lstStyle/>
          <a:p>
            <a:endParaRPr lang="en-US" sz="2400"/>
          </a:p>
        </p:txBody>
      </p:sp>
      <p:grpSp>
        <p:nvGrpSpPr>
          <p:cNvPr id="77838" name="Group 14"/>
          <p:cNvGrpSpPr>
            <a:grpSpLocks/>
          </p:cNvGrpSpPr>
          <p:nvPr/>
        </p:nvGrpSpPr>
        <p:grpSpPr bwMode="auto">
          <a:xfrm>
            <a:off x="0" y="3352800"/>
            <a:ext cx="4724400" cy="3505200"/>
            <a:chOff x="96" y="2160"/>
            <a:chExt cx="2880" cy="2160"/>
          </a:xfrm>
        </p:grpSpPr>
        <p:pic>
          <p:nvPicPr>
            <p:cNvPr id="77829" name="Picture 5" descr="12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2160"/>
              <a:ext cx="2880" cy="216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7833" name="Oval 9"/>
            <p:cNvSpPr>
              <a:spLocks noChangeArrowheads="1"/>
            </p:cNvSpPr>
            <p:nvPr/>
          </p:nvSpPr>
          <p:spPr bwMode="auto">
            <a:xfrm>
              <a:off x="240" y="2208"/>
              <a:ext cx="240" cy="240"/>
            </a:xfrm>
            <a:prstGeom prst="ellipse">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2</a:t>
              </a:r>
            </a:p>
          </p:txBody>
        </p:sp>
      </p:grpSp>
      <p:grpSp>
        <p:nvGrpSpPr>
          <p:cNvPr id="77841" name="Group 17"/>
          <p:cNvGrpSpPr>
            <a:grpSpLocks/>
          </p:cNvGrpSpPr>
          <p:nvPr/>
        </p:nvGrpSpPr>
        <p:grpSpPr bwMode="auto">
          <a:xfrm>
            <a:off x="2438400" y="0"/>
            <a:ext cx="4419600" cy="3352800"/>
            <a:chOff x="1632" y="0"/>
            <a:chExt cx="2784" cy="2112"/>
          </a:xfrm>
        </p:grpSpPr>
        <p:pic>
          <p:nvPicPr>
            <p:cNvPr id="77835" name="Picture 11" descr="10_re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 y="0"/>
              <a:ext cx="2784" cy="211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7836" name="Oval 12"/>
            <p:cNvSpPr>
              <a:spLocks noChangeArrowheads="1"/>
            </p:cNvSpPr>
            <p:nvPr/>
          </p:nvSpPr>
          <p:spPr bwMode="auto">
            <a:xfrm>
              <a:off x="1728" y="48"/>
              <a:ext cx="240" cy="240"/>
            </a:xfrm>
            <a:prstGeom prst="ellipse">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1</a:t>
              </a:r>
            </a:p>
          </p:txBody>
        </p:sp>
      </p:grpSp>
      <p:grpSp>
        <p:nvGrpSpPr>
          <p:cNvPr id="77840" name="Group 16"/>
          <p:cNvGrpSpPr>
            <a:grpSpLocks/>
          </p:cNvGrpSpPr>
          <p:nvPr/>
        </p:nvGrpSpPr>
        <p:grpSpPr bwMode="auto">
          <a:xfrm>
            <a:off x="4724400" y="3352800"/>
            <a:ext cx="4419600" cy="3505200"/>
            <a:chOff x="3024" y="2160"/>
            <a:chExt cx="2736" cy="2160"/>
          </a:xfrm>
        </p:grpSpPr>
        <p:pic>
          <p:nvPicPr>
            <p:cNvPr id="77828" name="Picture 4" descr="11_res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 y="2160"/>
              <a:ext cx="2736" cy="216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7839" name="Oval 15"/>
            <p:cNvSpPr>
              <a:spLocks noChangeArrowheads="1"/>
            </p:cNvSpPr>
            <p:nvPr/>
          </p:nvSpPr>
          <p:spPr bwMode="auto">
            <a:xfrm>
              <a:off x="3120" y="2208"/>
              <a:ext cx="240" cy="240"/>
            </a:xfrm>
            <a:prstGeom prst="ellipse">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3</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7841"/>
                                        </p:tgtEl>
                                        <p:attrNameLst>
                                          <p:attrName>style.visibility</p:attrName>
                                        </p:attrNameLst>
                                      </p:cBhvr>
                                      <p:to>
                                        <p:strVal val="visible"/>
                                      </p:to>
                                    </p:set>
                                    <p:anim calcmode="lin" valueType="num">
                                      <p:cBhvr>
                                        <p:cTn id="7" dur="1000" fill="hold"/>
                                        <p:tgtEl>
                                          <p:spTgt spid="77841"/>
                                        </p:tgtEl>
                                        <p:attrNameLst>
                                          <p:attrName>ppt_w</p:attrName>
                                        </p:attrNameLst>
                                      </p:cBhvr>
                                      <p:tavLst>
                                        <p:tav tm="0">
                                          <p:val>
                                            <p:strVal val="#ppt_w*0.70"/>
                                          </p:val>
                                        </p:tav>
                                        <p:tav tm="100000">
                                          <p:val>
                                            <p:strVal val="#ppt_w"/>
                                          </p:val>
                                        </p:tav>
                                      </p:tavLst>
                                    </p:anim>
                                    <p:anim calcmode="lin" valueType="num">
                                      <p:cBhvr>
                                        <p:cTn id="8" dur="1000" fill="hold"/>
                                        <p:tgtEl>
                                          <p:spTgt spid="77841"/>
                                        </p:tgtEl>
                                        <p:attrNameLst>
                                          <p:attrName>ppt_h</p:attrName>
                                        </p:attrNameLst>
                                      </p:cBhvr>
                                      <p:tavLst>
                                        <p:tav tm="0">
                                          <p:val>
                                            <p:strVal val="#ppt_h"/>
                                          </p:val>
                                        </p:tav>
                                        <p:tav tm="100000">
                                          <p:val>
                                            <p:strVal val="#ppt_h"/>
                                          </p:val>
                                        </p:tav>
                                      </p:tavLst>
                                    </p:anim>
                                    <p:animEffect transition="in" filter="fade">
                                      <p:cBhvr>
                                        <p:cTn id="9" dur="1000"/>
                                        <p:tgtEl>
                                          <p:spTgt spid="77841"/>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77838"/>
                                        </p:tgtEl>
                                        <p:attrNameLst>
                                          <p:attrName>style.visibility</p:attrName>
                                        </p:attrNameLst>
                                      </p:cBhvr>
                                      <p:to>
                                        <p:strVal val="visible"/>
                                      </p:to>
                                    </p:set>
                                    <p:anim calcmode="lin" valueType="num">
                                      <p:cBhvr>
                                        <p:cTn id="13" dur="500" fill="hold"/>
                                        <p:tgtEl>
                                          <p:spTgt spid="77838"/>
                                        </p:tgtEl>
                                        <p:attrNameLst>
                                          <p:attrName>ppt_w</p:attrName>
                                        </p:attrNameLst>
                                      </p:cBhvr>
                                      <p:tavLst>
                                        <p:tav tm="0">
                                          <p:val>
                                            <p:strVal val="#ppt_w*0.70"/>
                                          </p:val>
                                        </p:tav>
                                        <p:tav tm="100000">
                                          <p:val>
                                            <p:strVal val="#ppt_w"/>
                                          </p:val>
                                        </p:tav>
                                      </p:tavLst>
                                    </p:anim>
                                    <p:anim calcmode="lin" valueType="num">
                                      <p:cBhvr>
                                        <p:cTn id="14" dur="500" fill="hold"/>
                                        <p:tgtEl>
                                          <p:spTgt spid="77838"/>
                                        </p:tgtEl>
                                        <p:attrNameLst>
                                          <p:attrName>ppt_h</p:attrName>
                                        </p:attrNameLst>
                                      </p:cBhvr>
                                      <p:tavLst>
                                        <p:tav tm="0">
                                          <p:val>
                                            <p:strVal val="#ppt_h"/>
                                          </p:val>
                                        </p:tav>
                                        <p:tav tm="100000">
                                          <p:val>
                                            <p:strVal val="#ppt_h"/>
                                          </p:val>
                                        </p:tav>
                                      </p:tavLst>
                                    </p:anim>
                                    <p:animEffect transition="in" filter="fade">
                                      <p:cBhvr>
                                        <p:cTn id="15" dur="500"/>
                                        <p:tgtEl>
                                          <p:spTgt spid="77838"/>
                                        </p:tgtEl>
                                      </p:cBhvr>
                                    </p:animEffect>
                                  </p:childTnLst>
                                </p:cTn>
                              </p:par>
                            </p:childTnLst>
                          </p:cTn>
                        </p:par>
                        <p:par>
                          <p:cTn id="16" fill="hold" nodeType="afterGroup">
                            <p:stCondLst>
                              <p:cond delay="1500"/>
                            </p:stCondLst>
                            <p:childTnLst>
                              <p:par>
                                <p:cTn id="17" presetID="55" presetClass="entr" presetSubtype="0" fill="hold" nodeType="afterEffect">
                                  <p:stCondLst>
                                    <p:cond delay="0"/>
                                  </p:stCondLst>
                                  <p:childTnLst>
                                    <p:set>
                                      <p:cBhvr>
                                        <p:cTn id="18" dur="1" fill="hold">
                                          <p:stCondLst>
                                            <p:cond delay="0"/>
                                          </p:stCondLst>
                                        </p:cTn>
                                        <p:tgtEl>
                                          <p:spTgt spid="77840"/>
                                        </p:tgtEl>
                                        <p:attrNameLst>
                                          <p:attrName>style.visibility</p:attrName>
                                        </p:attrNameLst>
                                      </p:cBhvr>
                                      <p:to>
                                        <p:strVal val="visible"/>
                                      </p:to>
                                    </p:set>
                                    <p:anim calcmode="lin" valueType="num">
                                      <p:cBhvr>
                                        <p:cTn id="19" dur="500" fill="hold"/>
                                        <p:tgtEl>
                                          <p:spTgt spid="77840"/>
                                        </p:tgtEl>
                                        <p:attrNameLst>
                                          <p:attrName>ppt_w</p:attrName>
                                        </p:attrNameLst>
                                      </p:cBhvr>
                                      <p:tavLst>
                                        <p:tav tm="0">
                                          <p:val>
                                            <p:strVal val="#ppt_w*0.70"/>
                                          </p:val>
                                        </p:tav>
                                        <p:tav tm="100000">
                                          <p:val>
                                            <p:strVal val="#ppt_w"/>
                                          </p:val>
                                        </p:tav>
                                      </p:tavLst>
                                    </p:anim>
                                    <p:anim calcmode="lin" valueType="num">
                                      <p:cBhvr>
                                        <p:cTn id="20" dur="500" fill="hold"/>
                                        <p:tgtEl>
                                          <p:spTgt spid="77840"/>
                                        </p:tgtEl>
                                        <p:attrNameLst>
                                          <p:attrName>ppt_h</p:attrName>
                                        </p:attrNameLst>
                                      </p:cBhvr>
                                      <p:tavLst>
                                        <p:tav tm="0">
                                          <p:val>
                                            <p:strVal val="#ppt_h"/>
                                          </p:val>
                                        </p:tav>
                                        <p:tav tm="100000">
                                          <p:val>
                                            <p:strVal val="#ppt_h"/>
                                          </p:val>
                                        </p:tav>
                                      </p:tavLst>
                                    </p:anim>
                                    <p:animEffect transition="in" filter="fade">
                                      <p:cBhvr>
                                        <p:cTn id="21" dur="500"/>
                                        <p:tgtEl>
                                          <p:spTgt spid="77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65E74AD-10D6-426F-A68B-D06CD217426C}" type="slidenum">
              <a:rPr lang="en-US"/>
              <a:pPr/>
              <a:t>13</a:t>
            </a:fld>
            <a:endParaRPr lang="en-US"/>
          </a:p>
        </p:txBody>
      </p:sp>
      <p:sp>
        <p:nvSpPr>
          <p:cNvPr id="78850" name="Rectangle 2"/>
          <p:cNvSpPr>
            <a:spLocks noGrp="1" noChangeArrowheads="1"/>
          </p:cNvSpPr>
          <p:nvPr>
            <p:ph type="title"/>
          </p:nvPr>
        </p:nvSpPr>
        <p:spPr/>
        <p:txBody>
          <a:bodyPr/>
          <a:lstStyle/>
          <a:p>
            <a:endParaRPr lang="en-US"/>
          </a:p>
        </p:txBody>
      </p:sp>
      <p:sp>
        <p:nvSpPr>
          <p:cNvPr id="78851" name="Rectangle 3"/>
          <p:cNvSpPr>
            <a:spLocks noGrp="1" noChangeArrowheads="1"/>
          </p:cNvSpPr>
          <p:nvPr>
            <p:ph type="body" idx="1"/>
          </p:nvPr>
        </p:nvSpPr>
        <p:spPr/>
        <p:txBody>
          <a:bodyPr/>
          <a:lstStyle/>
          <a:p>
            <a:endParaRPr lang="en-US"/>
          </a:p>
        </p:txBody>
      </p:sp>
      <p:pic>
        <p:nvPicPr>
          <p:cNvPr id="78852" name="Picture 4" descr="ha-n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8853" name="Picture 5" descr="BD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4800"/>
            <a:ext cx="1371600"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8852"/>
                                        </p:tgtEl>
                                        <p:attrNameLst>
                                          <p:attrName>style.visibility</p:attrName>
                                        </p:attrNameLst>
                                      </p:cBhvr>
                                      <p:to>
                                        <p:strVal val="visible"/>
                                      </p:to>
                                    </p:set>
                                    <p:anim calcmode="lin" valueType="num">
                                      <p:cBhvr>
                                        <p:cTn id="7" dur="1000" fill="hold"/>
                                        <p:tgtEl>
                                          <p:spTgt spid="78852"/>
                                        </p:tgtEl>
                                        <p:attrNameLst>
                                          <p:attrName>ppt_w</p:attrName>
                                        </p:attrNameLst>
                                      </p:cBhvr>
                                      <p:tavLst>
                                        <p:tav tm="0">
                                          <p:val>
                                            <p:strVal val="#ppt_w+.3"/>
                                          </p:val>
                                        </p:tav>
                                        <p:tav tm="100000">
                                          <p:val>
                                            <p:strVal val="#ppt_w"/>
                                          </p:val>
                                        </p:tav>
                                      </p:tavLst>
                                    </p:anim>
                                    <p:anim calcmode="lin" valueType="num">
                                      <p:cBhvr>
                                        <p:cTn id="8" dur="1000" fill="hold"/>
                                        <p:tgtEl>
                                          <p:spTgt spid="78852"/>
                                        </p:tgtEl>
                                        <p:attrNameLst>
                                          <p:attrName>ppt_h</p:attrName>
                                        </p:attrNameLst>
                                      </p:cBhvr>
                                      <p:tavLst>
                                        <p:tav tm="0">
                                          <p:val>
                                            <p:strVal val="#ppt_h"/>
                                          </p:val>
                                        </p:tav>
                                        <p:tav tm="100000">
                                          <p:val>
                                            <p:strVal val="#ppt_h"/>
                                          </p:val>
                                        </p:tav>
                                      </p:tavLst>
                                    </p:anim>
                                    <p:animEffect transition="in" filter="fade">
                                      <p:cBhvr>
                                        <p:cTn id="9" dur="1000"/>
                                        <p:tgtEl>
                                          <p:spTgt spid="78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6D46C46-AF82-4A41-8D64-B7CFFF722556}" type="slidenum">
              <a:rPr lang="en-US"/>
              <a:pPr/>
              <a:t>14</a:t>
            </a:fld>
            <a:endParaRPr lang="en-US"/>
          </a:p>
        </p:txBody>
      </p:sp>
      <p:sp>
        <p:nvSpPr>
          <p:cNvPr id="81922" name="Rectangle 2"/>
          <p:cNvSpPr>
            <a:spLocks noGrp="1" noChangeArrowheads="1"/>
          </p:cNvSpPr>
          <p:nvPr>
            <p:ph type="title"/>
          </p:nvPr>
        </p:nvSpPr>
        <p:spPr/>
        <p:txBody>
          <a:bodyPr/>
          <a:lstStyle/>
          <a:p>
            <a:endParaRPr lang="en-US"/>
          </a:p>
        </p:txBody>
      </p:sp>
      <p:sp>
        <p:nvSpPr>
          <p:cNvPr id="81923" name="Rectangle 3"/>
          <p:cNvSpPr>
            <a:spLocks noGrp="1" noChangeArrowheads="1"/>
          </p:cNvSpPr>
          <p:nvPr>
            <p:ph type="body" idx="1"/>
          </p:nvPr>
        </p:nvSpPr>
        <p:spPr/>
        <p:txBody>
          <a:bodyPr/>
          <a:lstStyle/>
          <a:p>
            <a:endParaRPr lang="en-US"/>
          </a:p>
        </p:txBody>
      </p:sp>
      <p:pic>
        <p:nvPicPr>
          <p:cNvPr id="819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fade">
                                      <p:cBhvr>
                                        <p:cTn id="7" dur="1000"/>
                                        <p:tgtEl>
                                          <p:spTgt spid="81924"/>
                                        </p:tgtEl>
                                      </p:cBhvr>
                                    </p:animEffect>
                                    <p:anim calcmode="lin" valueType="num">
                                      <p:cBhvr>
                                        <p:cTn id="8" dur="1000" fill="hold"/>
                                        <p:tgtEl>
                                          <p:spTgt spid="81924"/>
                                        </p:tgtEl>
                                        <p:attrNameLst>
                                          <p:attrName>ppt_x</p:attrName>
                                        </p:attrNameLst>
                                      </p:cBhvr>
                                      <p:tavLst>
                                        <p:tav tm="0">
                                          <p:val>
                                            <p:strVal val="#ppt_x"/>
                                          </p:val>
                                        </p:tav>
                                        <p:tav tm="100000">
                                          <p:val>
                                            <p:strVal val="#ppt_x"/>
                                          </p:val>
                                        </p:tav>
                                      </p:tavLst>
                                    </p:anim>
                                    <p:anim calcmode="lin" valueType="num">
                                      <p:cBhvr>
                                        <p:cTn id="9" dur="1000" fill="hold"/>
                                        <p:tgtEl>
                                          <p:spTgt spid="819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A0A0517-4EB8-450D-93B8-BAF254554304}" type="slidenum">
              <a:rPr lang="en-US"/>
              <a:pPr/>
              <a:t>15</a:t>
            </a:fld>
            <a:endParaRPr lang="en-US"/>
          </a:p>
        </p:txBody>
      </p:sp>
      <p:sp>
        <p:nvSpPr>
          <p:cNvPr id="80898" name="Rectangle 2"/>
          <p:cNvSpPr>
            <a:spLocks noGrp="1" noChangeArrowheads="1"/>
          </p:cNvSpPr>
          <p:nvPr>
            <p:ph type="title"/>
          </p:nvPr>
        </p:nvSpPr>
        <p:spPr/>
        <p:txBody>
          <a:bodyPr/>
          <a:lstStyle/>
          <a:p>
            <a:endParaRPr lang="en-US"/>
          </a:p>
        </p:txBody>
      </p:sp>
      <p:sp>
        <p:nvSpPr>
          <p:cNvPr id="80899" name="Rectangle 3"/>
          <p:cNvSpPr>
            <a:spLocks noGrp="1" noChangeArrowheads="1"/>
          </p:cNvSpPr>
          <p:nvPr>
            <p:ph type="body" idx="1"/>
          </p:nvPr>
        </p:nvSpPr>
        <p:spPr/>
        <p:txBody>
          <a:bodyPr/>
          <a:lstStyle/>
          <a:p>
            <a:endParaRPr lang="en-US"/>
          </a:p>
        </p:txBody>
      </p:sp>
      <p:pic>
        <p:nvPicPr>
          <p:cNvPr id="809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925"/>
            <a:ext cx="9144000" cy="678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32" fill="hold" nodeType="withEffect">
                                  <p:stCondLst>
                                    <p:cond delay="0"/>
                                  </p:stCondLst>
                                  <p:childTnLst>
                                    <p:set>
                                      <p:cBhvr>
                                        <p:cTn id="6" dur="1" fill="hold">
                                          <p:stCondLst>
                                            <p:cond delay="0"/>
                                          </p:stCondLst>
                                        </p:cTn>
                                        <p:tgtEl>
                                          <p:spTgt spid="80903"/>
                                        </p:tgtEl>
                                        <p:attrNameLst>
                                          <p:attrName>style.visibility</p:attrName>
                                        </p:attrNameLst>
                                      </p:cBhvr>
                                      <p:to>
                                        <p:strVal val="visible"/>
                                      </p:to>
                                    </p:set>
                                    <p:animEffect transition="in" filter="plus(out)">
                                      <p:cBhvr>
                                        <p:cTn id="7" dur="2000"/>
                                        <p:tgtEl>
                                          <p:spTgt spid="80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119031C7-6306-4757-9D81-8A8E9BA76F81}" type="slidenum">
              <a:rPr lang="en-US"/>
              <a:pPr/>
              <a:t>16</a:t>
            </a:fld>
            <a:endParaRPr lang="en-US"/>
          </a:p>
        </p:txBody>
      </p:sp>
      <p:sp>
        <p:nvSpPr>
          <p:cNvPr id="147458" name="WordArt 2"/>
          <p:cNvSpPr>
            <a:spLocks noChangeArrowheads="1" noChangeShapeType="1" noTextEdit="1"/>
          </p:cNvSpPr>
          <p:nvPr/>
        </p:nvSpPr>
        <p:spPr bwMode="auto">
          <a:xfrm>
            <a:off x="2562225" y="1079500"/>
            <a:ext cx="4191000" cy="1057275"/>
          </a:xfrm>
          <a:prstGeom prst="rect">
            <a:avLst/>
          </a:prstGeom>
        </p:spPr>
        <p:txBody>
          <a:bodyPr wrap="none" fromWordArt="1">
            <a:prstTxWarp prst="textPlain">
              <a:avLst>
                <a:gd name="adj" fmla="val 50000"/>
              </a:avLst>
            </a:prstTxWarp>
          </a:bodyPr>
          <a:lstStyle/>
          <a:p>
            <a:pPr algn="ctr"/>
            <a:r>
              <a:rPr lang="en-US" sz="4400" b="1" kern="10">
                <a:ln w="9525">
                  <a:solidFill>
                    <a:srgbClr val="FF0000"/>
                  </a:solidFill>
                  <a:round/>
                  <a:headEnd/>
                  <a:tailEnd/>
                </a:ln>
                <a:solidFill>
                  <a:srgbClr val="800080"/>
                </a:solidFill>
                <a:effectLst>
                  <a:prstShdw prst="shdw12">
                    <a:srgbClr val="9999FF">
                      <a:alpha val="50000"/>
                    </a:srgbClr>
                  </a:prstShdw>
                </a:effectLst>
                <a:latin typeface="Arial"/>
                <a:cs typeface="Arial"/>
              </a:rPr>
              <a:t>Cậu bé tốt bụng</a:t>
            </a:r>
          </a:p>
        </p:txBody>
      </p:sp>
      <p:pic>
        <p:nvPicPr>
          <p:cNvPr id="147459" name="Picture 3" descr="Pictur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2144713"/>
            <a:ext cx="8739188" cy="4713287"/>
          </a:xfrm>
          <a:prstGeom prst="rect">
            <a:avLst/>
          </a:prstGeom>
          <a:noFill/>
          <a:extLst>
            <a:ext uri="{909E8E84-426E-40DD-AFC4-6F175D3DCCD1}">
              <a14:hiddenFill xmlns:a14="http://schemas.microsoft.com/office/drawing/2010/main">
                <a:solidFill>
                  <a:srgbClr val="FFFFFF"/>
                </a:solidFill>
              </a14:hiddenFill>
            </a:ext>
          </a:extLst>
        </p:spPr>
      </p:pic>
      <p:sp>
        <p:nvSpPr>
          <p:cNvPr id="147461" name="Rectangle 5"/>
          <p:cNvSpPr>
            <a:spLocks noChangeArrowheads="1"/>
          </p:cNvSpPr>
          <p:nvPr/>
        </p:nvSpPr>
        <p:spPr bwMode="auto">
          <a:xfrm>
            <a:off x="228600" y="457200"/>
            <a:ext cx="2133600" cy="4984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800" b="1" u="sng">
                <a:solidFill>
                  <a:srgbClr val="0000FF"/>
                </a:solidFill>
                <a:effectLst>
                  <a:outerShdw blurRad="38100" dist="38100" dir="2700000" algn="tl">
                    <a:srgbClr val="000000"/>
                  </a:outerShdw>
                </a:effectLst>
              </a:rPr>
              <a:t>Đạo đức</a:t>
            </a:r>
            <a:r>
              <a:rPr lang="en-US" sz="2800" b="1">
                <a:solidFill>
                  <a:srgbClr val="0000FF"/>
                </a:solidFill>
                <a:effectLst>
                  <a:outerShdw blurRad="38100" dist="38100" dir="2700000" algn="tl">
                    <a:srgbClr val="000000"/>
                  </a:outerShdw>
                </a:effectLst>
              </a:rPr>
              <a:t>:</a:t>
            </a:r>
          </a:p>
        </p:txBody>
      </p:sp>
      <p:sp>
        <p:nvSpPr>
          <p:cNvPr id="147462" name="Rectangle 6"/>
          <p:cNvSpPr>
            <a:spLocks noChangeArrowheads="1"/>
          </p:cNvSpPr>
          <p:nvPr/>
        </p:nvSpPr>
        <p:spPr bwMode="auto">
          <a:xfrm>
            <a:off x="2025650" y="539750"/>
            <a:ext cx="6661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b="1">
                <a:solidFill>
                  <a:srgbClr val="FF0000"/>
                </a:solidFill>
                <a:effectLst>
                  <a:outerShdw blurRad="38100" dist="38100" dir="2700000" algn="tl">
                    <a:srgbClr val="C0C0C0"/>
                  </a:outerShdw>
                </a:effectLst>
                <a:latin typeface="Arial Black" pitchFamily="34" charset="0"/>
              </a:rPr>
              <a:t>TÔN TRỌNG KHÁCH NƯỚC NGOÀI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47458"/>
                                        </p:tgtEl>
                                        <p:attrNameLst>
                                          <p:attrName>style.visibility</p:attrName>
                                        </p:attrNameLst>
                                      </p:cBhvr>
                                      <p:to>
                                        <p:strVal val="visible"/>
                                      </p:to>
                                    </p:set>
                                    <p:anim calcmode="lin" valueType="num">
                                      <p:cBhvr>
                                        <p:cTn id="7" dur="2000" fill="hold"/>
                                        <p:tgtEl>
                                          <p:spTgt spid="147458"/>
                                        </p:tgtEl>
                                        <p:attrNameLst>
                                          <p:attrName>ppt_w</p:attrName>
                                        </p:attrNameLst>
                                      </p:cBhvr>
                                      <p:tavLst>
                                        <p:tav tm="0">
                                          <p:val>
                                            <p:fltVal val="0"/>
                                          </p:val>
                                        </p:tav>
                                        <p:tav tm="100000">
                                          <p:val>
                                            <p:strVal val="#ppt_w"/>
                                          </p:val>
                                        </p:tav>
                                      </p:tavLst>
                                    </p:anim>
                                    <p:anim calcmode="lin" valueType="num">
                                      <p:cBhvr>
                                        <p:cTn id="8" dur="2000" fill="hold"/>
                                        <p:tgtEl>
                                          <p:spTgt spid="147458"/>
                                        </p:tgtEl>
                                        <p:attrNameLst>
                                          <p:attrName>ppt_h</p:attrName>
                                        </p:attrNameLst>
                                      </p:cBhvr>
                                      <p:tavLst>
                                        <p:tav tm="0">
                                          <p:val>
                                            <p:fltVal val="0"/>
                                          </p:val>
                                        </p:tav>
                                        <p:tav tm="100000">
                                          <p:val>
                                            <p:strVal val="#ppt_h"/>
                                          </p:val>
                                        </p:tav>
                                      </p:tavLst>
                                    </p:anim>
                                    <p:animEffect transition="in" filter="fade">
                                      <p:cBhvr>
                                        <p:cTn id="9" dur="2000"/>
                                        <p:tgtEl>
                                          <p:spTgt spid="147458"/>
                                        </p:tgtEl>
                                      </p:cBhvr>
                                    </p:animEffect>
                                  </p:childTnLst>
                                </p:cTn>
                              </p:par>
                              <p:par>
                                <p:cTn id="10" presetID="14" presetClass="entr" presetSubtype="10" fill="hold" nodeType="withEffect">
                                  <p:stCondLst>
                                    <p:cond delay="0"/>
                                  </p:stCondLst>
                                  <p:childTnLst>
                                    <p:set>
                                      <p:cBhvr>
                                        <p:cTn id="11" dur="1" fill="hold">
                                          <p:stCondLst>
                                            <p:cond delay="0"/>
                                          </p:stCondLst>
                                        </p:cTn>
                                        <p:tgtEl>
                                          <p:spTgt spid="147459"/>
                                        </p:tgtEl>
                                        <p:attrNameLst>
                                          <p:attrName>style.visibility</p:attrName>
                                        </p:attrNameLst>
                                      </p:cBhvr>
                                      <p:to>
                                        <p:strVal val="visible"/>
                                      </p:to>
                                    </p:set>
                                    <p:animEffect transition="in" filter="randombar(horizontal)">
                                      <p:cBhvr>
                                        <p:cTn id="12" dur="500"/>
                                        <p:tgtEl>
                                          <p:spTgt spid="147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113E6E4-6501-42EC-9941-8FE23BE039B2}" type="slidenum">
              <a:rPr lang="en-US"/>
              <a:pPr/>
              <a:t>17</a:t>
            </a:fld>
            <a:endParaRPr lang="en-US"/>
          </a:p>
        </p:txBody>
      </p:sp>
      <p:sp>
        <p:nvSpPr>
          <p:cNvPr id="83970" name="Rectangle 2"/>
          <p:cNvSpPr>
            <a:spLocks noGrp="1" noChangeArrowheads="1"/>
          </p:cNvSpPr>
          <p:nvPr>
            <p:ph type="title"/>
          </p:nvPr>
        </p:nvSpPr>
        <p:spPr/>
        <p:txBody>
          <a:bodyPr/>
          <a:lstStyle/>
          <a:p>
            <a:endParaRPr lang="en-US"/>
          </a:p>
        </p:txBody>
      </p:sp>
      <p:sp>
        <p:nvSpPr>
          <p:cNvPr id="83971" name="Rectangle 3"/>
          <p:cNvSpPr>
            <a:spLocks noGrp="1" noChangeArrowheads="1"/>
          </p:cNvSpPr>
          <p:nvPr>
            <p:ph type="body" idx="1"/>
          </p:nvPr>
        </p:nvSpPr>
        <p:spPr/>
        <p:txBody>
          <a:bodyPr/>
          <a:lstStyle/>
          <a:p>
            <a:endParaRPr lang="en-US"/>
          </a:p>
        </p:txBody>
      </p:sp>
      <p:pic>
        <p:nvPicPr>
          <p:cNvPr id="839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83973"/>
                                        </p:tgtEl>
                                        <p:attrNameLst>
                                          <p:attrName>style.visibility</p:attrName>
                                        </p:attrNameLst>
                                      </p:cBhvr>
                                      <p:to>
                                        <p:strVal val="visible"/>
                                      </p:to>
                                    </p:set>
                                    <p:anim calcmode="lin" valueType="num">
                                      <p:cBhvr>
                                        <p:cTn id="7" dur="1000" fill="hold"/>
                                        <p:tgtEl>
                                          <p:spTgt spid="83973"/>
                                        </p:tgtEl>
                                        <p:attrNameLst>
                                          <p:attrName>ppt_w</p:attrName>
                                        </p:attrNameLst>
                                      </p:cBhvr>
                                      <p:tavLst>
                                        <p:tav tm="0">
                                          <p:val>
                                            <p:strVal val="#ppt_w*0.70"/>
                                          </p:val>
                                        </p:tav>
                                        <p:tav tm="100000">
                                          <p:val>
                                            <p:strVal val="#ppt_w"/>
                                          </p:val>
                                        </p:tav>
                                      </p:tavLst>
                                    </p:anim>
                                    <p:anim calcmode="lin" valueType="num">
                                      <p:cBhvr>
                                        <p:cTn id="8" dur="1000" fill="hold"/>
                                        <p:tgtEl>
                                          <p:spTgt spid="83973"/>
                                        </p:tgtEl>
                                        <p:attrNameLst>
                                          <p:attrName>ppt_h</p:attrName>
                                        </p:attrNameLst>
                                      </p:cBhvr>
                                      <p:tavLst>
                                        <p:tav tm="0">
                                          <p:val>
                                            <p:strVal val="#ppt_h"/>
                                          </p:val>
                                        </p:tav>
                                        <p:tav tm="100000">
                                          <p:val>
                                            <p:strVal val="#ppt_h"/>
                                          </p:val>
                                        </p:tav>
                                      </p:tavLst>
                                    </p:anim>
                                    <p:animEffect transition="in" filter="fade">
                                      <p:cBhvr>
                                        <p:cTn id="9" dur="1000"/>
                                        <p:tgtEl>
                                          <p:spTgt spid="83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650B7FB1-8B0F-4A1C-A5DA-CF76C4B177DF}" type="slidenum">
              <a:rPr lang="en-US"/>
              <a:pPr/>
              <a:t>18</a:t>
            </a:fld>
            <a:endParaRPr lang="en-US"/>
          </a:p>
        </p:txBody>
      </p:sp>
      <p:sp>
        <p:nvSpPr>
          <p:cNvPr id="95234" name="Rectangle 2"/>
          <p:cNvSpPr>
            <a:spLocks noGrp="1" noChangeArrowheads="1"/>
          </p:cNvSpPr>
          <p:nvPr>
            <p:ph type="title"/>
          </p:nvPr>
        </p:nvSpPr>
        <p:spPr/>
        <p:txBody>
          <a:bodyPr/>
          <a:lstStyle/>
          <a:p>
            <a:endParaRPr lang="en-US"/>
          </a:p>
        </p:txBody>
      </p:sp>
      <p:sp>
        <p:nvSpPr>
          <p:cNvPr id="95235" name="Rectangle 3"/>
          <p:cNvSpPr>
            <a:spLocks noGrp="1" noChangeArrowheads="1"/>
          </p:cNvSpPr>
          <p:nvPr>
            <p:ph type="body" idx="1"/>
          </p:nvPr>
        </p:nvSpPr>
        <p:spPr/>
        <p:txBody>
          <a:bodyPr/>
          <a:lstStyle/>
          <a:p>
            <a:endParaRPr lang="en-US"/>
          </a:p>
        </p:txBody>
      </p:sp>
      <p:pic>
        <p:nvPicPr>
          <p:cNvPr id="952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37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5240" name="Group 8"/>
          <p:cNvGrpSpPr>
            <a:grpSpLocks/>
          </p:cNvGrpSpPr>
          <p:nvPr/>
        </p:nvGrpSpPr>
        <p:grpSpPr bwMode="auto">
          <a:xfrm>
            <a:off x="5105400" y="0"/>
            <a:ext cx="1447800" cy="1219200"/>
            <a:chOff x="3216" y="0"/>
            <a:chExt cx="912" cy="768"/>
          </a:xfrm>
        </p:grpSpPr>
        <p:sp>
          <p:nvSpPr>
            <p:cNvPr id="95237" name="AutoShape 5"/>
            <p:cNvSpPr>
              <a:spLocks noChangeArrowheads="1"/>
            </p:cNvSpPr>
            <p:nvPr/>
          </p:nvSpPr>
          <p:spPr bwMode="auto">
            <a:xfrm>
              <a:off x="3216" y="0"/>
              <a:ext cx="912" cy="768"/>
            </a:xfrm>
            <a:prstGeom prst="cloudCallout">
              <a:avLst>
                <a:gd name="adj1" fmla="val 85088"/>
                <a:gd name="adj2" fmla="val -33463"/>
              </a:avLst>
            </a:prstGeom>
            <a:solidFill>
              <a:schemeClr val="bg1"/>
            </a:solidFill>
            <a:ln w="9525">
              <a:solidFill>
                <a:srgbClr val="00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US"/>
            </a:p>
          </p:txBody>
        </p:sp>
        <p:pic>
          <p:nvPicPr>
            <p:cNvPr id="952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 y="133"/>
              <a:ext cx="62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p14="http://schemas.microsoft.com/office/powerpoint/2010/main">
        <mc:Choice Requires="p14">
          <p:contentPart p14:bwMode="auto" r:id="rId4">
            <p14:nvContentPartPr>
              <p14:cNvPr id="95241" name="Ink 9"/>
              <p14:cNvContentPartPr>
                <a14:cpLocks xmlns:a14="http://schemas.microsoft.com/office/drawing/2010/main" noRot="1" noChangeAspect="1" noEditPoints="1" noChangeArrowheads="1" noChangeShapeType="1"/>
              </p14:cNvContentPartPr>
              <p14:nvPr/>
            </p14:nvContentPartPr>
            <p14:xfrm>
              <a:off x="7496175" y="495300"/>
              <a:ext cx="85725" cy="28575"/>
            </p14:xfrm>
          </p:contentPart>
        </mc:Choice>
        <mc:Fallback xmlns="">
          <p:pic>
            <p:nvPicPr>
              <p:cNvPr id="95241" name="Ink 9"/>
              <p:cNvPicPr>
                <a:picLocks noRot="1" noChangeAspect="1" noEditPoints="1" noChangeArrowheads="1" noChangeShapeType="1"/>
              </p:cNvPicPr>
              <p:nvPr/>
            </p:nvPicPr>
            <p:blipFill>
              <a:blip r:embed="rId5"/>
              <a:stretch>
                <a:fillRect/>
              </a:stretch>
            </p:blipFill>
            <p:spPr>
              <a:xfrm>
                <a:off x="7478600" y="477798"/>
                <a:ext cx="120876" cy="6357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95236"/>
                                        </p:tgtEl>
                                        <p:attrNameLst>
                                          <p:attrName>style.visibility</p:attrName>
                                        </p:attrNameLst>
                                      </p:cBhvr>
                                      <p:to>
                                        <p:strVal val="visible"/>
                                      </p:to>
                                    </p:set>
                                    <p:animEffect transition="in" filter="randombar(horizontal)">
                                      <p:cBhvr>
                                        <p:cTn id="7" dur="500"/>
                                        <p:tgtEl>
                                          <p:spTgt spid="95236"/>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95240"/>
                                        </p:tgtEl>
                                        <p:attrNameLst>
                                          <p:attrName>style.visibility</p:attrName>
                                        </p:attrNameLst>
                                      </p:cBhvr>
                                      <p:to>
                                        <p:strVal val="visible"/>
                                      </p:to>
                                    </p:set>
                                    <p:animEffect transition="in" filter="fade">
                                      <p:cBhvr>
                                        <p:cTn id="11" dur="1000"/>
                                        <p:tgtEl>
                                          <p:spTgt spid="95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78317A9-2902-4E93-8D48-F3327BC56A04}" type="slidenum">
              <a:rPr lang="en-US"/>
              <a:pPr/>
              <a:t>19</a:t>
            </a:fld>
            <a:endParaRPr lang="en-US"/>
          </a:p>
        </p:txBody>
      </p:sp>
      <p:sp>
        <p:nvSpPr>
          <p:cNvPr id="84994" name="Rectangle 2"/>
          <p:cNvSpPr>
            <a:spLocks noGrp="1" noChangeArrowheads="1"/>
          </p:cNvSpPr>
          <p:nvPr>
            <p:ph type="title"/>
          </p:nvPr>
        </p:nvSpPr>
        <p:spPr/>
        <p:txBody>
          <a:bodyPr/>
          <a:lstStyle/>
          <a:p>
            <a:endParaRPr lang="en-US"/>
          </a:p>
        </p:txBody>
      </p:sp>
      <p:sp>
        <p:nvSpPr>
          <p:cNvPr id="84995" name="Rectangle 3"/>
          <p:cNvSpPr>
            <a:spLocks noGrp="1" noChangeArrowheads="1"/>
          </p:cNvSpPr>
          <p:nvPr>
            <p:ph type="body" idx="1"/>
          </p:nvPr>
        </p:nvSpPr>
        <p:spPr/>
        <p:txBody>
          <a:bodyPr/>
          <a:lstStyle/>
          <a:p>
            <a:endParaRPr lang="en-US"/>
          </a:p>
        </p:txBody>
      </p:sp>
      <p:pic>
        <p:nvPicPr>
          <p:cNvPr id="849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9144000" cy="682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fade">
                                      <p:cBhvr>
                                        <p:cTn id="7" dur="20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4797418-EAA5-4011-9F82-8AF14A20B82F}" type="slidenum">
              <a:rPr lang="en-US"/>
              <a:pPr/>
              <a:t>2</a:t>
            </a:fld>
            <a:endParaRPr lang="en-US"/>
          </a:p>
        </p:txBody>
      </p:sp>
      <p:sp>
        <p:nvSpPr>
          <p:cNvPr id="142338" name="Rectangle 2"/>
          <p:cNvSpPr>
            <a:spLocks noGrp="1" noChangeArrowheads="1"/>
          </p:cNvSpPr>
          <p:nvPr>
            <p:ph type="body" idx="1"/>
          </p:nvPr>
        </p:nvSpPr>
        <p:spPr>
          <a:xfrm>
            <a:off x="352425" y="2133600"/>
            <a:ext cx="8458200" cy="1524000"/>
          </a:xfrm>
        </p:spPr>
        <p:txBody>
          <a:bodyPr/>
          <a:lstStyle/>
          <a:p>
            <a:pPr marL="0" indent="0" algn="just">
              <a:lnSpc>
                <a:spcPct val="130000"/>
              </a:lnSpc>
              <a:spcBef>
                <a:spcPct val="0"/>
              </a:spcBef>
              <a:buFontTx/>
              <a:buNone/>
            </a:pPr>
            <a:r>
              <a:rPr lang="en-US" sz="3600" b="1" u="sng">
                <a:solidFill>
                  <a:srgbClr val="6600CC"/>
                </a:solidFill>
                <a:latin typeface=".VnAvant" pitchFamily="34" charset="0"/>
              </a:rPr>
              <a:t>C©u 1</a:t>
            </a:r>
            <a:r>
              <a:rPr lang="en-US" sz="3600" b="1">
                <a:solidFill>
                  <a:srgbClr val="6600CC"/>
                </a:solidFill>
                <a:latin typeface=".VnAvant" pitchFamily="34" charset="0"/>
              </a:rPr>
              <a:t>:  V× sao ph¶i ®oµn kÕt víi thiÕu nhi quèc tÕ?</a:t>
            </a:r>
            <a:endParaRPr lang="en-US" sz="3600" b="1" u="sng">
              <a:solidFill>
                <a:srgbClr val="6600CC"/>
              </a:solidFill>
              <a:latin typeface=".VnAvant" pitchFamily="34" charset="0"/>
            </a:endParaRPr>
          </a:p>
        </p:txBody>
      </p:sp>
      <p:sp>
        <p:nvSpPr>
          <p:cNvPr id="142339" name="WordArt 3"/>
          <p:cNvSpPr>
            <a:spLocks noChangeArrowheads="1" noChangeShapeType="1" noTextEdit="1"/>
          </p:cNvSpPr>
          <p:nvPr/>
        </p:nvSpPr>
        <p:spPr bwMode="auto">
          <a:xfrm>
            <a:off x="492125" y="381000"/>
            <a:ext cx="3200400" cy="1304925"/>
          </a:xfrm>
          <a:prstGeom prst="rect">
            <a:avLst/>
          </a:prstGeom>
        </p:spPr>
        <p:txBody>
          <a:bodyPr wrap="none" fromWordArt="1">
            <a:prstTxWarp prst="textPlain">
              <a:avLst>
                <a:gd name="adj" fmla="val 50000"/>
              </a:avLst>
            </a:prstTxWarp>
          </a:bodyPr>
          <a:lstStyle/>
          <a:p>
            <a:pPr algn="ctr"/>
            <a:r>
              <a:rPr lang="en-US" sz="4400" b="1" kern="10">
                <a:ln w="9525">
                  <a:solidFill>
                    <a:srgbClr val="0000FF"/>
                  </a:solidFill>
                  <a:round/>
                  <a:headEnd/>
                  <a:tailEnd/>
                </a:ln>
                <a:solidFill>
                  <a:srgbClr val="FF0000"/>
                </a:solidFill>
                <a:effectLst>
                  <a:prstShdw prst="shdw12">
                    <a:srgbClr val="9999FF">
                      <a:alpha val="50000"/>
                    </a:srgbClr>
                  </a:prstShdw>
                </a:effectLst>
                <a:latin typeface=".VnTifani HeavyH"/>
              </a:rPr>
              <a:t>bµi cò</a:t>
            </a:r>
          </a:p>
        </p:txBody>
      </p:sp>
      <p:sp>
        <p:nvSpPr>
          <p:cNvPr id="142340" name="Rectangle 4"/>
          <p:cNvSpPr>
            <a:spLocks noChangeArrowheads="1"/>
          </p:cNvSpPr>
          <p:nvPr/>
        </p:nvSpPr>
        <p:spPr bwMode="auto">
          <a:xfrm>
            <a:off x="352425" y="4114800"/>
            <a:ext cx="8551863"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30000"/>
              </a:lnSpc>
              <a:spcBef>
                <a:spcPct val="20000"/>
              </a:spcBef>
            </a:pPr>
            <a:r>
              <a:rPr lang="en-US" sz="3600" b="1" u="sng">
                <a:solidFill>
                  <a:srgbClr val="6600CC"/>
                </a:solidFill>
                <a:latin typeface=".VnAvant" pitchFamily="34" charset="0"/>
              </a:rPr>
              <a:t>C©u 2</a:t>
            </a:r>
            <a:r>
              <a:rPr lang="en-US" sz="3600" b="1">
                <a:solidFill>
                  <a:srgbClr val="6600CC"/>
                </a:solidFill>
                <a:latin typeface=".VnAvant" pitchFamily="34" charset="0"/>
              </a:rPr>
              <a:t>:  Em h·y nªu nh÷ng viÖc cÇn lµm ®Ó thÓ hiÖn t×nh ®oµn kÕt, h÷u nghÞ víi thiÕu nhi quèc tÕ?</a:t>
            </a:r>
            <a:endParaRPr lang="en-US" sz="3600" b="1" u="sng">
              <a:solidFill>
                <a:srgbClr val="6600CC"/>
              </a:solidFill>
              <a:latin typeface=".VnAvan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2339"/>
                                        </p:tgtEl>
                                        <p:attrNameLst>
                                          <p:attrName>style.visibility</p:attrName>
                                        </p:attrNameLst>
                                      </p:cBhvr>
                                      <p:to>
                                        <p:strVal val="visible"/>
                                      </p:to>
                                    </p:set>
                                    <p:animEffect transition="in" filter="blinds(horizontal)">
                                      <p:cBhvr>
                                        <p:cTn id="7" dur="500"/>
                                        <p:tgtEl>
                                          <p:spTgt spid="1423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2338">
                                            <p:txEl>
                                              <p:pRg st="0" end="0"/>
                                            </p:txEl>
                                          </p:spTgt>
                                        </p:tgtEl>
                                        <p:attrNameLst>
                                          <p:attrName>style.visibility</p:attrName>
                                        </p:attrNameLst>
                                      </p:cBhvr>
                                      <p:to>
                                        <p:strVal val="visible"/>
                                      </p:to>
                                    </p:set>
                                    <p:anim calcmode="lin" valueType="num">
                                      <p:cBhvr additive="base">
                                        <p:cTn id="12" dur="500" fill="hold"/>
                                        <p:tgtEl>
                                          <p:spTgt spid="14233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23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142340"/>
                                        </p:tgtEl>
                                        <p:attrNameLst>
                                          <p:attrName>style.visibility</p:attrName>
                                        </p:attrNameLst>
                                      </p:cBhvr>
                                      <p:to>
                                        <p:strVal val="visible"/>
                                      </p:to>
                                    </p:set>
                                    <p:animEffect transition="in" filter="barn(inHorizontal)">
                                      <p:cBhvr>
                                        <p:cTn id="18" dur="500"/>
                                        <p:tgtEl>
                                          <p:spTgt spid="142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build="p"/>
      <p:bldP spid="142339" grpId="0" animBg="1"/>
      <p:bldP spid="1423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laceholder 5"/>
          <p:cNvSpPr>
            <a:spLocks noGrp="1"/>
          </p:cNvSpPr>
          <p:nvPr>
            <p:ph type="sldNum" sz="quarter" idx="12"/>
          </p:nvPr>
        </p:nvSpPr>
        <p:spPr/>
        <p:txBody>
          <a:bodyPr/>
          <a:lstStyle/>
          <a:p>
            <a:fld id="{F80F848E-30B4-4506-B2C2-34DDF20A9C91}" type="slidenum">
              <a:rPr lang="en-US"/>
              <a:pPr/>
              <a:t>20</a:t>
            </a:fld>
            <a:endParaRPr lang="en-US"/>
          </a:p>
        </p:txBody>
      </p:sp>
      <p:grpSp>
        <p:nvGrpSpPr>
          <p:cNvPr id="33857" name="Group 65"/>
          <p:cNvGrpSpPr>
            <a:grpSpLocks/>
          </p:cNvGrpSpPr>
          <p:nvPr/>
        </p:nvGrpSpPr>
        <p:grpSpPr bwMode="auto">
          <a:xfrm>
            <a:off x="457200" y="457200"/>
            <a:ext cx="8305800" cy="4648200"/>
            <a:chOff x="816" y="1344"/>
            <a:chExt cx="4272" cy="2256"/>
          </a:xfrm>
        </p:grpSpPr>
        <p:grpSp>
          <p:nvGrpSpPr>
            <p:cNvPr id="33797" name="Group 5"/>
            <p:cNvGrpSpPr>
              <a:grpSpLocks/>
            </p:cNvGrpSpPr>
            <p:nvPr/>
          </p:nvGrpSpPr>
          <p:grpSpPr bwMode="auto">
            <a:xfrm>
              <a:off x="842" y="1344"/>
              <a:ext cx="4246" cy="2198"/>
              <a:chOff x="624" y="672"/>
              <a:chExt cx="4656" cy="3024"/>
            </a:xfrm>
          </p:grpSpPr>
          <p:sp>
            <p:nvSpPr>
              <p:cNvPr id="33798" name="AutoShape 6" descr="Parchment"/>
              <p:cNvSpPr>
                <a:spLocks noChangeArrowheads="1"/>
              </p:cNvSpPr>
              <p:nvPr/>
            </p:nvSpPr>
            <p:spPr bwMode="auto">
              <a:xfrm>
                <a:off x="624" y="672"/>
                <a:ext cx="4656" cy="3024"/>
              </a:xfrm>
              <a:prstGeom prst="horizontalScroll">
                <a:avLst>
                  <a:gd name="adj" fmla="val 12500"/>
                </a:avLst>
              </a:prstGeom>
              <a:blipFill dpi="0" rotWithShape="0">
                <a:blip r:embed="rId2"/>
                <a:srcRect/>
                <a:tile tx="0" ty="0" sx="100000" sy="100000" flip="none" algn="tl"/>
              </a:blip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buFontTx/>
                  <a:buChar char="-"/>
                </a:pPr>
                <a:endParaRPr lang="en-US" sz="3200" b="1">
                  <a:latin typeface=".VnTime" pitchFamily="34" charset="0"/>
                  <a:cs typeface="Arial" charset="0"/>
                </a:endParaRPr>
              </a:p>
            </p:txBody>
          </p:sp>
          <p:sp>
            <p:nvSpPr>
              <p:cNvPr id="33799" name="Rectangle 7"/>
              <p:cNvSpPr>
                <a:spLocks noChangeArrowheads="1"/>
              </p:cNvSpPr>
              <p:nvPr/>
            </p:nvSpPr>
            <p:spPr bwMode="auto">
              <a:xfrm>
                <a:off x="1248" y="2099"/>
                <a:ext cx="3600"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0" hangingPunct="0"/>
                <a:endParaRPr lang="en-US" sz="2000" b="1" i="1">
                  <a:solidFill>
                    <a:schemeClr val="bg1"/>
                  </a:solidFill>
                  <a:latin typeface=".VnTime" pitchFamily="34" charset="0"/>
                  <a:cs typeface="Arial" charset="0"/>
                </a:endParaRPr>
              </a:p>
            </p:txBody>
          </p:sp>
        </p:grpSp>
        <p:grpSp>
          <p:nvGrpSpPr>
            <p:cNvPr id="33800" name="Group 8"/>
            <p:cNvGrpSpPr>
              <a:grpSpLocks/>
            </p:cNvGrpSpPr>
            <p:nvPr/>
          </p:nvGrpSpPr>
          <p:grpSpPr bwMode="auto">
            <a:xfrm>
              <a:off x="816" y="2832"/>
              <a:ext cx="768" cy="768"/>
              <a:chOff x="96" y="1536"/>
              <a:chExt cx="2352" cy="2712"/>
            </a:xfrm>
          </p:grpSpPr>
          <p:grpSp>
            <p:nvGrpSpPr>
              <p:cNvPr id="33801" name="Group 9"/>
              <p:cNvGrpSpPr>
                <a:grpSpLocks/>
              </p:cNvGrpSpPr>
              <p:nvPr/>
            </p:nvGrpSpPr>
            <p:grpSpPr bwMode="auto">
              <a:xfrm rot="4912446">
                <a:off x="156" y="1476"/>
                <a:ext cx="768" cy="888"/>
                <a:chOff x="144" y="504"/>
                <a:chExt cx="1512" cy="1488"/>
              </a:xfrm>
            </p:grpSpPr>
            <p:sp>
              <p:nvSpPr>
                <p:cNvPr id="33802" name="Freeform 10"/>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3" name="Freeform 11"/>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4" name="Freeform 12"/>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5" name="Freeform 13"/>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6" name="Freeform 14"/>
                <p:cNvSpPr>
                  <a:spLocks/>
                </p:cNvSpPr>
                <p:nvPr/>
              </p:nvSpPr>
              <p:spPr bwMode="auto">
                <a:xfrm rot="11574696">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7" name="Oval 15"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808" name="Freeform 16"/>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9" name="Freeform 17"/>
              <p:cNvSpPr>
                <a:spLocks/>
              </p:cNvSpPr>
              <p:nvPr/>
            </p:nvSpPr>
            <p:spPr bwMode="auto">
              <a:xfrm rot="-3514978">
                <a:off x="216" y="3072"/>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0" name="Freeform 18"/>
              <p:cNvSpPr>
                <a:spLocks/>
              </p:cNvSpPr>
              <p:nvPr/>
            </p:nvSpPr>
            <p:spPr bwMode="auto">
              <a:xfrm rot="-3514978">
                <a:off x="317" y="3081"/>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1" name="Freeform 19"/>
              <p:cNvSpPr>
                <a:spLocks/>
              </p:cNvSpPr>
              <p:nvPr/>
            </p:nvSpPr>
            <p:spPr bwMode="auto">
              <a:xfrm rot="-3514978">
                <a:off x="337" y="3157"/>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2" name="Freeform 20"/>
              <p:cNvSpPr>
                <a:spLocks/>
              </p:cNvSpPr>
              <p:nvPr/>
            </p:nvSpPr>
            <p:spPr bwMode="auto">
              <a:xfrm rot="-3514978">
                <a:off x="342" y="3244"/>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3" name="Freeform 21"/>
              <p:cNvSpPr>
                <a:spLocks/>
              </p:cNvSpPr>
              <p:nvPr/>
            </p:nvSpPr>
            <p:spPr bwMode="auto">
              <a:xfrm rot="-3514978">
                <a:off x="290" y="3164"/>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4" name="Freeform 22"/>
              <p:cNvSpPr>
                <a:spLocks/>
              </p:cNvSpPr>
              <p:nvPr/>
            </p:nvSpPr>
            <p:spPr bwMode="auto">
              <a:xfrm>
                <a:off x="504" y="3420"/>
                <a:ext cx="60" cy="96"/>
              </a:xfrm>
              <a:custGeom>
                <a:avLst/>
                <a:gdLst>
                  <a:gd name="T0" fmla="*/ 0 w 60"/>
                  <a:gd name="T1" fmla="*/ 0 h 96"/>
                  <a:gd name="T2" fmla="*/ 48 w 60"/>
                  <a:gd name="T3" fmla="*/ 96 h 96"/>
                </a:gdLst>
                <a:ahLst/>
                <a:cxnLst>
                  <a:cxn ang="0">
                    <a:pos x="T0" y="T1"/>
                  </a:cxn>
                  <a:cxn ang="0">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3815" name="Group 23"/>
              <p:cNvGrpSpPr>
                <a:grpSpLocks/>
              </p:cNvGrpSpPr>
              <p:nvPr/>
            </p:nvGrpSpPr>
            <p:grpSpPr bwMode="auto">
              <a:xfrm>
                <a:off x="480" y="2496"/>
                <a:ext cx="288" cy="528"/>
                <a:chOff x="480" y="2496"/>
                <a:chExt cx="288" cy="528"/>
              </a:xfrm>
            </p:grpSpPr>
            <p:sp>
              <p:nvSpPr>
                <p:cNvPr id="33816" name="Freeform 24"/>
                <p:cNvSpPr>
                  <a:spLocks/>
                </p:cNvSpPr>
                <p:nvPr/>
              </p:nvSpPr>
              <p:spPr bwMode="auto">
                <a:xfrm>
                  <a:off x="480" y="2496"/>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7" name="Freeform 25"/>
                <p:cNvSpPr>
                  <a:spLocks/>
                </p:cNvSpPr>
                <p:nvPr/>
              </p:nvSpPr>
              <p:spPr bwMode="auto">
                <a:xfrm>
                  <a:off x="576" y="2527"/>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8" name="Freeform 26"/>
                <p:cNvSpPr>
                  <a:spLocks/>
                </p:cNvSpPr>
                <p:nvPr/>
              </p:nvSpPr>
              <p:spPr bwMode="auto">
                <a:xfrm>
                  <a:off x="640" y="2650"/>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9" name="Freeform 27"/>
                <p:cNvSpPr>
                  <a:spLocks/>
                </p:cNvSpPr>
                <p:nvPr/>
              </p:nvSpPr>
              <p:spPr bwMode="auto">
                <a:xfrm>
                  <a:off x="544" y="2650"/>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0" name="Freeform 28"/>
                <p:cNvSpPr>
                  <a:spLocks/>
                </p:cNvSpPr>
                <p:nvPr/>
              </p:nvSpPr>
              <p:spPr bwMode="auto">
                <a:xfrm>
                  <a:off x="624" y="2558"/>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1" name="Freeform 29"/>
                <p:cNvSpPr>
                  <a:spLocks/>
                </p:cNvSpPr>
                <p:nvPr/>
              </p:nvSpPr>
              <p:spPr bwMode="auto">
                <a:xfrm flipH="1">
                  <a:off x="528" y="2928"/>
                  <a:ext cx="47" cy="96"/>
                </a:xfrm>
                <a:custGeom>
                  <a:avLst/>
                  <a:gdLst>
                    <a:gd name="T0" fmla="*/ 12 w 72"/>
                    <a:gd name="T1" fmla="*/ 0 h 192"/>
                    <a:gd name="T2" fmla="*/ 0 w 72"/>
                    <a:gd name="T3" fmla="*/ 192 h 192"/>
                  </a:gdLst>
                  <a:ahLst/>
                  <a:cxnLst>
                    <a:cxn ang="0">
                      <a:pos x="T0" y="T1"/>
                    </a:cxn>
                    <a:cxn ang="0">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22" name="Group 30"/>
              <p:cNvGrpSpPr>
                <a:grpSpLocks/>
              </p:cNvGrpSpPr>
              <p:nvPr/>
            </p:nvGrpSpPr>
            <p:grpSpPr bwMode="auto">
              <a:xfrm rot="4680742">
                <a:off x="936" y="2808"/>
                <a:ext cx="624" cy="1536"/>
                <a:chOff x="144" y="2256"/>
                <a:chExt cx="624" cy="1536"/>
              </a:xfrm>
            </p:grpSpPr>
            <p:sp>
              <p:nvSpPr>
                <p:cNvPr id="33823" name="Freeform 31"/>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4" name="Freeform 32"/>
                <p:cNvSpPr>
                  <a:spLocks/>
                </p:cNvSpPr>
                <p:nvPr/>
              </p:nvSpPr>
              <p:spPr bwMode="auto">
                <a:xfrm>
                  <a:off x="480" y="2496"/>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5" name="Freeform 33"/>
                <p:cNvSpPr>
                  <a:spLocks/>
                </p:cNvSpPr>
                <p:nvPr/>
              </p:nvSpPr>
              <p:spPr bwMode="auto">
                <a:xfrm>
                  <a:off x="576" y="2527"/>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6" name="Freeform 34"/>
                <p:cNvSpPr>
                  <a:spLocks/>
                </p:cNvSpPr>
                <p:nvPr/>
              </p:nvSpPr>
              <p:spPr bwMode="auto">
                <a:xfrm>
                  <a:off x="640" y="2650"/>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7" name="Freeform 35"/>
                <p:cNvSpPr>
                  <a:spLocks/>
                </p:cNvSpPr>
                <p:nvPr/>
              </p:nvSpPr>
              <p:spPr bwMode="auto">
                <a:xfrm>
                  <a:off x="544" y="2650"/>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8" name="Freeform 36"/>
                <p:cNvSpPr>
                  <a:spLocks/>
                </p:cNvSpPr>
                <p:nvPr/>
              </p:nvSpPr>
              <p:spPr bwMode="auto">
                <a:xfrm>
                  <a:off x="624" y="2558"/>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9" name="Freeform 37"/>
                <p:cNvSpPr>
                  <a:spLocks/>
                </p:cNvSpPr>
                <p:nvPr/>
              </p:nvSpPr>
              <p:spPr bwMode="auto">
                <a:xfrm rot="-3514978">
                  <a:off x="216" y="3072"/>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30" name="Freeform 38"/>
                <p:cNvSpPr>
                  <a:spLocks/>
                </p:cNvSpPr>
                <p:nvPr/>
              </p:nvSpPr>
              <p:spPr bwMode="auto">
                <a:xfrm rot="-3514978">
                  <a:off x="317" y="3081"/>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31" name="Freeform 39"/>
                <p:cNvSpPr>
                  <a:spLocks/>
                </p:cNvSpPr>
                <p:nvPr/>
              </p:nvSpPr>
              <p:spPr bwMode="auto">
                <a:xfrm rot="-3514978">
                  <a:off x="337" y="3157"/>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32" name="Freeform 40"/>
                <p:cNvSpPr>
                  <a:spLocks/>
                </p:cNvSpPr>
                <p:nvPr/>
              </p:nvSpPr>
              <p:spPr bwMode="auto">
                <a:xfrm rot="-3514978">
                  <a:off x="342" y="3244"/>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33" name="Freeform 41"/>
                <p:cNvSpPr>
                  <a:spLocks/>
                </p:cNvSpPr>
                <p:nvPr/>
              </p:nvSpPr>
              <p:spPr bwMode="auto">
                <a:xfrm rot="-3514978">
                  <a:off x="290" y="3164"/>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34" name="Freeform 42"/>
                <p:cNvSpPr>
                  <a:spLocks/>
                </p:cNvSpPr>
                <p:nvPr/>
              </p:nvSpPr>
              <p:spPr bwMode="auto">
                <a:xfrm>
                  <a:off x="504" y="3420"/>
                  <a:ext cx="60" cy="96"/>
                </a:xfrm>
                <a:custGeom>
                  <a:avLst/>
                  <a:gdLst>
                    <a:gd name="T0" fmla="*/ 0 w 60"/>
                    <a:gd name="T1" fmla="*/ 0 h 96"/>
                    <a:gd name="T2" fmla="*/ 48 w 60"/>
                    <a:gd name="T3" fmla="*/ 96 h 96"/>
                  </a:gdLst>
                  <a:ahLst/>
                  <a:cxnLst>
                    <a:cxn ang="0">
                      <a:pos x="T0" y="T1"/>
                    </a:cxn>
                    <a:cxn ang="0">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35" name="Freeform 43"/>
                <p:cNvSpPr>
                  <a:spLocks/>
                </p:cNvSpPr>
                <p:nvPr/>
              </p:nvSpPr>
              <p:spPr bwMode="auto">
                <a:xfrm flipH="1">
                  <a:off x="528" y="2928"/>
                  <a:ext cx="47" cy="96"/>
                </a:xfrm>
                <a:custGeom>
                  <a:avLst/>
                  <a:gdLst>
                    <a:gd name="T0" fmla="*/ 12 w 72"/>
                    <a:gd name="T1" fmla="*/ 0 h 192"/>
                    <a:gd name="T2" fmla="*/ 0 w 72"/>
                    <a:gd name="T3" fmla="*/ 192 h 192"/>
                  </a:gdLst>
                  <a:ahLst/>
                  <a:cxnLst>
                    <a:cxn ang="0">
                      <a:pos x="T0" y="T1"/>
                    </a:cxn>
                    <a:cxn ang="0">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36" name="Group 44"/>
              <p:cNvGrpSpPr>
                <a:grpSpLocks/>
              </p:cNvGrpSpPr>
              <p:nvPr/>
            </p:nvGrpSpPr>
            <p:grpSpPr bwMode="auto">
              <a:xfrm rot="9942732">
                <a:off x="144" y="3360"/>
                <a:ext cx="768" cy="888"/>
                <a:chOff x="144" y="504"/>
                <a:chExt cx="1512" cy="1488"/>
              </a:xfrm>
            </p:grpSpPr>
            <p:sp>
              <p:nvSpPr>
                <p:cNvPr id="33837" name="Freeform 45"/>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38" name="Freeform 46"/>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39" name="Freeform 47"/>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40" name="Freeform 48"/>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41" name="Freeform 49"/>
                <p:cNvSpPr>
                  <a:spLocks/>
                </p:cNvSpPr>
                <p:nvPr/>
              </p:nvSpPr>
              <p:spPr bwMode="auto">
                <a:xfrm rot="11574696">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42" name="Oval 50"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3843" name="Group 51"/>
              <p:cNvGrpSpPr>
                <a:grpSpLocks/>
              </p:cNvGrpSpPr>
              <p:nvPr/>
            </p:nvGrpSpPr>
            <p:grpSpPr bwMode="auto">
              <a:xfrm rot="9942732">
                <a:off x="1680" y="2928"/>
                <a:ext cx="768" cy="888"/>
                <a:chOff x="144" y="504"/>
                <a:chExt cx="1512" cy="1488"/>
              </a:xfrm>
            </p:grpSpPr>
            <p:sp>
              <p:nvSpPr>
                <p:cNvPr id="33844" name="Freeform 52"/>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45" name="Freeform 53"/>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46" name="Freeform 54"/>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47" name="Freeform 55"/>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48" name="Freeform 56"/>
                <p:cNvSpPr>
                  <a:spLocks/>
                </p:cNvSpPr>
                <p:nvPr/>
              </p:nvSpPr>
              <p:spPr bwMode="auto">
                <a:xfrm rot="11574696">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49" name="Oval 57"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3850" name="Group 58"/>
              <p:cNvGrpSpPr>
                <a:grpSpLocks/>
              </p:cNvGrpSpPr>
              <p:nvPr/>
            </p:nvGrpSpPr>
            <p:grpSpPr bwMode="auto">
              <a:xfrm rot="20069967" flipH="1">
                <a:off x="153" y="2297"/>
                <a:ext cx="192" cy="528"/>
                <a:chOff x="480" y="2496"/>
                <a:chExt cx="288" cy="528"/>
              </a:xfrm>
            </p:grpSpPr>
            <p:sp>
              <p:nvSpPr>
                <p:cNvPr id="33851" name="Freeform 59"/>
                <p:cNvSpPr>
                  <a:spLocks/>
                </p:cNvSpPr>
                <p:nvPr/>
              </p:nvSpPr>
              <p:spPr bwMode="auto">
                <a:xfrm>
                  <a:off x="480" y="2496"/>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52" name="Freeform 60"/>
                <p:cNvSpPr>
                  <a:spLocks/>
                </p:cNvSpPr>
                <p:nvPr/>
              </p:nvSpPr>
              <p:spPr bwMode="auto">
                <a:xfrm>
                  <a:off x="576" y="2527"/>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53" name="Freeform 61"/>
                <p:cNvSpPr>
                  <a:spLocks/>
                </p:cNvSpPr>
                <p:nvPr/>
              </p:nvSpPr>
              <p:spPr bwMode="auto">
                <a:xfrm>
                  <a:off x="640" y="2650"/>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54" name="Freeform 62"/>
                <p:cNvSpPr>
                  <a:spLocks/>
                </p:cNvSpPr>
                <p:nvPr/>
              </p:nvSpPr>
              <p:spPr bwMode="auto">
                <a:xfrm>
                  <a:off x="544" y="2650"/>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55" name="Freeform 63"/>
                <p:cNvSpPr>
                  <a:spLocks/>
                </p:cNvSpPr>
                <p:nvPr/>
              </p:nvSpPr>
              <p:spPr bwMode="auto">
                <a:xfrm>
                  <a:off x="624" y="2558"/>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56" name="Freeform 64"/>
                <p:cNvSpPr>
                  <a:spLocks/>
                </p:cNvSpPr>
                <p:nvPr/>
              </p:nvSpPr>
              <p:spPr bwMode="auto">
                <a:xfrm flipH="1">
                  <a:off x="528" y="2928"/>
                  <a:ext cx="47" cy="96"/>
                </a:xfrm>
                <a:custGeom>
                  <a:avLst/>
                  <a:gdLst>
                    <a:gd name="T0" fmla="*/ 12 w 72"/>
                    <a:gd name="T1" fmla="*/ 0 h 192"/>
                    <a:gd name="T2" fmla="*/ 0 w 72"/>
                    <a:gd name="T3" fmla="*/ 192 h 192"/>
                  </a:gdLst>
                  <a:ahLst/>
                  <a:cxnLst>
                    <a:cxn ang="0">
                      <a:pos x="T0" y="T1"/>
                    </a:cxn>
                    <a:cxn ang="0">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33858" name="Text Box 66"/>
          <p:cNvSpPr txBox="1">
            <a:spLocks noChangeArrowheads="1"/>
          </p:cNvSpPr>
          <p:nvPr/>
        </p:nvSpPr>
        <p:spPr bwMode="auto">
          <a:xfrm>
            <a:off x="1143000" y="1752600"/>
            <a:ext cx="7543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a:solidFill>
                  <a:srgbClr val="0000FF"/>
                </a:solidFill>
              </a:rPr>
              <a:t>1.Việc làm của bạn nhỏ thể hiện tình cảm gì với người khách nước ngoài?</a:t>
            </a:r>
          </a:p>
          <a:p>
            <a:pPr eaLnBrk="0" hangingPunct="0"/>
            <a:r>
              <a:rPr lang="en-US" sz="2400">
                <a:solidFill>
                  <a:srgbClr val="0000FF"/>
                </a:solidFill>
              </a:rPr>
              <a:t>2. Theo em, người khách nước ngoài sẽ nghĩ như thế nào về cậu bé Việt Nam?</a:t>
            </a:r>
          </a:p>
          <a:p>
            <a:pPr eaLnBrk="0" hangingPunct="0"/>
            <a:r>
              <a:rPr lang="en-US" sz="2400">
                <a:solidFill>
                  <a:srgbClr val="0000FF"/>
                </a:solidFill>
              </a:rPr>
              <a:t>3. Em có suy nghĩ gì về việc làm của bạn nhỏ trong truyện?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857"/>
                                        </p:tgtEl>
                                        <p:attrNameLst>
                                          <p:attrName>style.visibility</p:attrName>
                                        </p:attrNameLst>
                                      </p:cBhvr>
                                      <p:to>
                                        <p:strVal val="visible"/>
                                      </p:to>
                                    </p:set>
                                    <p:animEffect transition="in" filter="fade">
                                      <p:cBhvr>
                                        <p:cTn id="7" dur="500"/>
                                        <p:tgtEl>
                                          <p:spTgt spid="33857"/>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33858"/>
                                        </p:tgtEl>
                                        <p:attrNameLst>
                                          <p:attrName>style.visibility</p:attrName>
                                        </p:attrNameLst>
                                      </p:cBhvr>
                                      <p:to>
                                        <p:strVal val="visible"/>
                                      </p:to>
                                    </p:set>
                                    <p:anim calcmode="discrete" valueType="clr">
                                      <p:cBhvr override="childStyle">
                                        <p:cTn id="10" dur="80"/>
                                        <p:tgtEl>
                                          <p:spTgt spid="33858"/>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33858"/>
                                        </p:tgtEl>
                                        <p:attrNameLst>
                                          <p:attrName>fillcolor</p:attrName>
                                        </p:attrNameLst>
                                      </p:cBhvr>
                                      <p:tavLst>
                                        <p:tav tm="0">
                                          <p:val>
                                            <p:clrVal>
                                              <a:schemeClr val="accent2"/>
                                            </p:clrVal>
                                          </p:val>
                                        </p:tav>
                                        <p:tav tm="50000">
                                          <p:val>
                                            <p:clrVal>
                                              <a:schemeClr val="hlink"/>
                                            </p:clrVal>
                                          </p:val>
                                        </p:tav>
                                      </p:tavLst>
                                    </p:anim>
                                    <p:set>
                                      <p:cBhvr>
                                        <p:cTn id="12" dur="80"/>
                                        <p:tgtEl>
                                          <p:spTgt spid="3385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5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25FF480-A043-45D0-860C-AC94C49D7AEA}" type="slidenum">
              <a:rPr lang="en-US"/>
              <a:pPr/>
              <a:t>21</a:t>
            </a:fld>
            <a:endParaRPr lang="en-US"/>
          </a:p>
        </p:txBody>
      </p:sp>
      <p:sp>
        <p:nvSpPr>
          <p:cNvPr id="117765" name="Rectangle 5"/>
          <p:cNvSpPr>
            <a:spLocks noGrp="1" noChangeArrowheads="1"/>
          </p:cNvSpPr>
          <p:nvPr>
            <p:ph type="title"/>
          </p:nvPr>
        </p:nvSpPr>
        <p:spPr/>
        <p:txBody>
          <a:bodyPr/>
          <a:lstStyle/>
          <a:p>
            <a:endParaRPr lang="en-US"/>
          </a:p>
        </p:txBody>
      </p:sp>
      <p:pic>
        <p:nvPicPr>
          <p:cNvPr id="117764" name="PhotoStory4t.wmv">
            <a:hlinkClick r:id="" action="ppaction://media"/>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7786" fill="hold"/>
                                        <p:tgtEl>
                                          <p:spTgt spid="11776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17764"/>
                </p:tgtEl>
              </p:cMediaNode>
            </p:video>
            <p:seq concurrent="1" nextAc="seek">
              <p:cTn id="8" restart="whenNotActive" fill="hold" evtFilter="cancelBubble" nodeType="interactiveSeq">
                <p:stCondLst>
                  <p:cond evt="onClick" delay="0">
                    <p:tgtEl>
                      <p:spTgt spid="11776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17764"/>
                                        </p:tgtEl>
                                      </p:cBhvr>
                                    </p:cmd>
                                  </p:childTnLst>
                                </p:cTn>
                              </p:par>
                            </p:childTnLst>
                          </p:cTn>
                        </p:par>
                      </p:childTnLst>
                    </p:cTn>
                  </p:par>
                </p:childTnLst>
              </p:cTn>
              <p:nextCondLst>
                <p:cond evt="onClick" delay="0">
                  <p:tgtEl>
                    <p:spTgt spid="11776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F782219-45EF-4CEE-8359-24166C8E5EDF}" type="slidenum">
              <a:rPr lang="en-US"/>
              <a:pPr/>
              <a:t>22</a:t>
            </a:fld>
            <a:endParaRPr lang="en-US"/>
          </a:p>
        </p:txBody>
      </p:sp>
      <p:sp>
        <p:nvSpPr>
          <p:cNvPr id="135170" name="Rectangle 2"/>
          <p:cNvSpPr>
            <a:spLocks noGrp="1" noChangeArrowheads="1"/>
          </p:cNvSpPr>
          <p:nvPr>
            <p:ph type="title"/>
          </p:nvPr>
        </p:nvSpPr>
        <p:spPr/>
        <p:txBody>
          <a:bodyPr/>
          <a:lstStyle/>
          <a:p>
            <a:endParaRPr lang="en-US"/>
          </a:p>
        </p:txBody>
      </p:sp>
      <p:sp>
        <p:nvSpPr>
          <p:cNvPr id="135171" name="Rectangle 3"/>
          <p:cNvSpPr>
            <a:spLocks noGrp="1" noChangeArrowheads="1"/>
          </p:cNvSpPr>
          <p:nvPr>
            <p:ph type="body" idx="1"/>
          </p:nvPr>
        </p:nvSpPr>
        <p:spPr/>
        <p:txBody>
          <a:bodyPr/>
          <a:lstStyle/>
          <a:p>
            <a:endParaRPr lang="en-US"/>
          </a:p>
        </p:txBody>
      </p:sp>
      <p:pic>
        <p:nvPicPr>
          <p:cNvPr id="135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9144000" cy="682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7"/>
          <p:cNvSpPr>
            <a:spLocks noGrp="1"/>
          </p:cNvSpPr>
          <p:nvPr>
            <p:ph type="sldNum" sz="quarter" idx="12"/>
          </p:nvPr>
        </p:nvSpPr>
        <p:spPr/>
        <p:txBody>
          <a:bodyPr/>
          <a:lstStyle/>
          <a:p>
            <a:fld id="{71036D07-4DBC-4B1B-A401-0ADE9B0C5729}" type="slidenum">
              <a:rPr lang="en-US"/>
              <a:pPr/>
              <a:t>23</a:t>
            </a:fld>
            <a:endParaRPr lang="en-US"/>
          </a:p>
        </p:txBody>
      </p:sp>
      <p:sp>
        <p:nvSpPr>
          <p:cNvPr id="118786" name="Rectangle 2"/>
          <p:cNvSpPr>
            <a:spLocks noGrp="1" noChangeArrowheads="1"/>
          </p:cNvSpPr>
          <p:nvPr>
            <p:ph sz="quarter" idx="1"/>
          </p:nvPr>
        </p:nvSpPr>
        <p:spPr>
          <a:xfrm>
            <a:off x="457200" y="3657600"/>
            <a:ext cx="4038600" cy="2185988"/>
          </a:xfrm>
        </p:spPr>
        <p:txBody>
          <a:bodyPr/>
          <a:lstStyle/>
          <a:p>
            <a:endParaRPr lang="en-US" sz="2400"/>
          </a:p>
        </p:txBody>
      </p:sp>
      <p:sp>
        <p:nvSpPr>
          <p:cNvPr id="118787" name="Rectangle 3"/>
          <p:cNvSpPr>
            <a:spLocks noGrp="1" noChangeArrowheads="1"/>
          </p:cNvSpPr>
          <p:nvPr>
            <p:ph sz="quarter" idx="2"/>
          </p:nvPr>
        </p:nvSpPr>
        <p:spPr>
          <a:xfrm>
            <a:off x="4572000" y="3657600"/>
            <a:ext cx="4038600" cy="2185988"/>
          </a:xfrm>
        </p:spPr>
        <p:txBody>
          <a:bodyPr/>
          <a:lstStyle/>
          <a:p>
            <a:endParaRPr lang="en-US" sz="2400"/>
          </a:p>
        </p:txBody>
      </p:sp>
      <p:grpSp>
        <p:nvGrpSpPr>
          <p:cNvPr id="118788" name="Group 4"/>
          <p:cNvGrpSpPr>
            <a:grpSpLocks/>
          </p:cNvGrpSpPr>
          <p:nvPr/>
        </p:nvGrpSpPr>
        <p:grpSpPr bwMode="auto">
          <a:xfrm>
            <a:off x="4419600" y="0"/>
            <a:ext cx="4724400" cy="3352800"/>
            <a:chOff x="96" y="2160"/>
            <a:chExt cx="2880" cy="2160"/>
          </a:xfrm>
        </p:grpSpPr>
        <p:pic>
          <p:nvPicPr>
            <p:cNvPr id="118789" name="Picture 5" descr="12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2160"/>
              <a:ext cx="2880" cy="2160"/>
            </a:xfrm>
            <a:prstGeom prst="rect">
              <a:avLst/>
            </a:prstGeom>
            <a:noFill/>
            <a:extLst>
              <a:ext uri="{909E8E84-426E-40DD-AFC4-6F175D3DCCD1}">
                <a14:hiddenFill xmlns:a14="http://schemas.microsoft.com/office/drawing/2010/main">
                  <a:solidFill>
                    <a:srgbClr val="FFFFFF"/>
                  </a:solidFill>
                </a14:hiddenFill>
              </a:ext>
            </a:extLst>
          </p:spPr>
        </p:pic>
        <p:sp>
          <p:nvSpPr>
            <p:cNvPr id="118790" name="Oval 6"/>
            <p:cNvSpPr>
              <a:spLocks noChangeArrowheads="1"/>
            </p:cNvSpPr>
            <p:nvPr/>
          </p:nvSpPr>
          <p:spPr bwMode="auto">
            <a:xfrm>
              <a:off x="240" y="2208"/>
              <a:ext cx="240" cy="24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2</a:t>
              </a:r>
            </a:p>
          </p:txBody>
        </p:sp>
      </p:grpSp>
      <p:grpSp>
        <p:nvGrpSpPr>
          <p:cNvPr id="118791" name="Group 7"/>
          <p:cNvGrpSpPr>
            <a:grpSpLocks/>
          </p:cNvGrpSpPr>
          <p:nvPr/>
        </p:nvGrpSpPr>
        <p:grpSpPr bwMode="auto">
          <a:xfrm>
            <a:off x="0" y="0"/>
            <a:ext cx="4419600" cy="3352800"/>
            <a:chOff x="1632" y="0"/>
            <a:chExt cx="2784" cy="2112"/>
          </a:xfrm>
        </p:grpSpPr>
        <p:pic>
          <p:nvPicPr>
            <p:cNvPr id="118792" name="Picture 8" descr="10_re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 y="0"/>
              <a:ext cx="2784" cy="2112"/>
            </a:xfrm>
            <a:prstGeom prst="rect">
              <a:avLst/>
            </a:prstGeom>
            <a:noFill/>
            <a:extLst>
              <a:ext uri="{909E8E84-426E-40DD-AFC4-6F175D3DCCD1}">
                <a14:hiddenFill xmlns:a14="http://schemas.microsoft.com/office/drawing/2010/main">
                  <a:solidFill>
                    <a:srgbClr val="FFFFFF"/>
                  </a:solidFill>
                </a14:hiddenFill>
              </a:ext>
            </a:extLst>
          </p:spPr>
        </p:pic>
        <p:sp>
          <p:nvSpPr>
            <p:cNvPr id="118793" name="Oval 9"/>
            <p:cNvSpPr>
              <a:spLocks noChangeArrowheads="1"/>
            </p:cNvSpPr>
            <p:nvPr/>
          </p:nvSpPr>
          <p:spPr bwMode="auto">
            <a:xfrm>
              <a:off x="1728" y="48"/>
              <a:ext cx="240" cy="24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1</a:t>
              </a:r>
            </a:p>
          </p:txBody>
        </p:sp>
      </p:grpSp>
      <p:grpSp>
        <p:nvGrpSpPr>
          <p:cNvPr id="118794" name="Group 10"/>
          <p:cNvGrpSpPr>
            <a:grpSpLocks/>
          </p:cNvGrpSpPr>
          <p:nvPr/>
        </p:nvGrpSpPr>
        <p:grpSpPr bwMode="auto">
          <a:xfrm>
            <a:off x="0" y="3429000"/>
            <a:ext cx="4495800" cy="3429000"/>
            <a:chOff x="3024" y="2160"/>
            <a:chExt cx="2736" cy="2160"/>
          </a:xfrm>
        </p:grpSpPr>
        <p:pic>
          <p:nvPicPr>
            <p:cNvPr id="118795" name="Picture 11" descr="11_res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 y="2160"/>
              <a:ext cx="2736" cy="2160"/>
            </a:xfrm>
            <a:prstGeom prst="rect">
              <a:avLst/>
            </a:prstGeom>
            <a:noFill/>
            <a:extLst>
              <a:ext uri="{909E8E84-426E-40DD-AFC4-6F175D3DCCD1}">
                <a14:hiddenFill xmlns:a14="http://schemas.microsoft.com/office/drawing/2010/main">
                  <a:solidFill>
                    <a:srgbClr val="FFFFFF"/>
                  </a:solidFill>
                </a14:hiddenFill>
              </a:ext>
            </a:extLst>
          </p:spPr>
        </p:pic>
        <p:sp>
          <p:nvSpPr>
            <p:cNvPr id="118796" name="Oval 12"/>
            <p:cNvSpPr>
              <a:spLocks noChangeArrowheads="1"/>
            </p:cNvSpPr>
            <p:nvPr/>
          </p:nvSpPr>
          <p:spPr bwMode="auto">
            <a:xfrm>
              <a:off x="3120" y="2208"/>
              <a:ext cx="240" cy="24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3</a:t>
              </a:r>
            </a:p>
          </p:txBody>
        </p:sp>
      </p:grpSp>
      <p:pic>
        <p:nvPicPr>
          <p:cNvPr id="11879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429000"/>
            <a:ext cx="4724400" cy="3429000"/>
          </a:xfrm>
          <a:prstGeom prst="rect">
            <a:avLst/>
          </a:prstGeom>
          <a:noFill/>
          <a:ln w="57150" cmpd="thinThick">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118791"/>
                                        </p:tgtEl>
                                        <p:attrNameLst>
                                          <p:attrName>style.visibility</p:attrName>
                                        </p:attrNameLst>
                                      </p:cBhvr>
                                      <p:to>
                                        <p:strVal val="visible"/>
                                      </p:to>
                                    </p:set>
                                    <p:anim calcmode="lin" valueType="num">
                                      <p:cBhvr>
                                        <p:cTn id="7" dur="1000" fill="hold"/>
                                        <p:tgtEl>
                                          <p:spTgt spid="118791"/>
                                        </p:tgtEl>
                                        <p:attrNameLst>
                                          <p:attrName>ppt_w</p:attrName>
                                        </p:attrNameLst>
                                      </p:cBhvr>
                                      <p:tavLst>
                                        <p:tav tm="0">
                                          <p:val>
                                            <p:strVal val="#ppt_w*0.70"/>
                                          </p:val>
                                        </p:tav>
                                        <p:tav tm="100000">
                                          <p:val>
                                            <p:strVal val="#ppt_w"/>
                                          </p:val>
                                        </p:tav>
                                      </p:tavLst>
                                    </p:anim>
                                    <p:anim calcmode="lin" valueType="num">
                                      <p:cBhvr>
                                        <p:cTn id="8" dur="1000" fill="hold"/>
                                        <p:tgtEl>
                                          <p:spTgt spid="118791"/>
                                        </p:tgtEl>
                                        <p:attrNameLst>
                                          <p:attrName>ppt_h</p:attrName>
                                        </p:attrNameLst>
                                      </p:cBhvr>
                                      <p:tavLst>
                                        <p:tav tm="0">
                                          <p:val>
                                            <p:strVal val="#ppt_h"/>
                                          </p:val>
                                        </p:tav>
                                        <p:tav tm="100000">
                                          <p:val>
                                            <p:strVal val="#ppt_h"/>
                                          </p:val>
                                        </p:tav>
                                      </p:tavLst>
                                    </p:anim>
                                    <p:animEffect transition="in" filter="fade">
                                      <p:cBhvr>
                                        <p:cTn id="9" dur="1000"/>
                                        <p:tgtEl>
                                          <p:spTgt spid="118791"/>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118788"/>
                                        </p:tgtEl>
                                        <p:attrNameLst>
                                          <p:attrName>style.visibility</p:attrName>
                                        </p:attrNameLst>
                                      </p:cBhvr>
                                      <p:to>
                                        <p:strVal val="visible"/>
                                      </p:to>
                                    </p:set>
                                    <p:anim calcmode="lin" valueType="num">
                                      <p:cBhvr>
                                        <p:cTn id="13" dur="500" fill="hold"/>
                                        <p:tgtEl>
                                          <p:spTgt spid="118788"/>
                                        </p:tgtEl>
                                        <p:attrNameLst>
                                          <p:attrName>ppt_w</p:attrName>
                                        </p:attrNameLst>
                                      </p:cBhvr>
                                      <p:tavLst>
                                        <p:tav tm="0">
                                          <p:val>
                                            <p:strVal val="#ppt_w*0.70"/>
                                          </p:val>
                                        </p:tav>
                                        <p:tav tm="100000">
                                          <p:val>
                                            <p:strVal val="#ppt_w"/>
                                          </p:val>
                                        </p:tav>
                                      </p:tavLst>
                                    </p:anim>
                                    <p:anim calcmode="lin" valueType="num">
                                      <p:cBhvr>
                                        <p:cTn id="14" dur="500" fill="hold"/>
                                        <p:tgtEl>
                                          <p:spTgt spid="118788"/>
                                        </p:tgtEl>
                                        <p:attrNameLst>
                                          <p:attrName>ppt_h</p:attrName>
                                        </p:attrNameLst>
                                      </p:cBhvr>
                                      <p:tavLst>
                                        <p:tav tm="0">
                                          <p:val>
                                            <p:strVal val="#ppt_h"/>
                                          </p:val>
                                        </p:tav>
                                        <p:tav tm="100000">
                                          <p:val>
                                            <p:strVal val="#ppt_h"/>
                                          </p:val>
                                        </p:tav>
                                      </p:tavLst>
                                    </p:anim>
                                    <p:animEffect transition="in" filter="fade">
                                      <p:cBhvr>
                                        <p:cTn id="15" dur="500"/>
                                        <p:tgtEl>
                                          <p:spTgt spid="118788"/>
                                        </p:tgtEl>
                                      </p:cBhvr>
                                    </p:animEffect>
                                  </p:childTnLst>
                                </p:cTn>
                              </p:par>
                            </p:childTnLst>
                          </p:cTn>
                        </p:par>
                        <p:par>
                          <p:cTn id="16" fill="hold" nodeType="afterGroup">
                            <p:stCondLst>
                              <p:cond delay="1500"/>
                            </p:stCondLst>
                            <p:childTnLst>
                              <p:par>
                                <p:cTn id="17" presetID="55" presetClass="entr" presetSubtype="0" fill="hold" nodeType="afterEffect">
                                  <p:stCondLst>
                                    <p:cond delay="0"/>
                                  </p:stCondLst>
                                  <p:childTnLst>
                                    <p:set>
                                      <p:cBhvr>
                                        <p:cTn id="18" dur="1" fill="hold">
                                          <p:stCondLst>
                                            <p:cond delay="0"/>
                                          </p:stCondLst>
                                        </p:cTn>
                                        <p:tgtEl>
                                          <p:spTgt spid="118794"/>
                                        </p:tgtEl>
                                        <p:attrNameLst>
                                          <p:attrName>style.visibility</p:attrName>
                                        </p:attrNameLst>
                                      </p:cBhvr>
                                      <p:to>
                                        <p:strVal val="visible"/>
                                      </p:to>
                                    </p:set>
                                    <p:anim calcmode="lin" valueType="num">
                                      <p:cBhvr>
                                        <p:cTn id="19" dur="500" fill="hold"/>
                                        <p:tgtEl>
                                          <p:spTgt spid="118794"/>
                                        </p:tgtEl>
                                        <p:attrNameLst>
                                          <p:attrName>ppt_w</p:attrName>
                                        </p:attrNameLst>
                                      </p:cBhvr>
                                      <p:tavLst>
                                        <p:tav tm="0">
                                          <p:val>
                                            <p:strVal val="#ppt_w*0.70"/>
                                          </p:val>
                                        </p:tav>
                                        <p:tav tm="100000">
                                          <p:val>
                                            <p:strVal val="#ppt_w"/>
                                          </p:val>
                                        </p:tav>
                                      </p:tavLst>
                                    </p:anim>
                                    <p:anim calcmode="lin" valueType="num">
                                      <p:cBhvr>
                                        <p:cTn id="20" dur="500" fill="hold"/>
                                        <p:tgtEl>
                                          <p:spTgt spid="118794"/>
                                        </p:tgtEl>
                                        <p:attrNameLst>
                                          <p:attrName>ppt_h</p:attrName>
                                        </p:attrNameLst>
                                      </p:cBhvr>
                                      <p:tavLst>
                                        <p:tav tm="0">
                                          <p:val>
                                            <p:strVal val="#ppt_h"/>
                                          </p:val>
                                        </p:tav>
                                        <p:tav tm="100000">
                                          <p:val>
                                            <p:strVal val="#ppt_h"/>
                                          </p:val>
                                        </p:tav>
                                      </p:tavLst>
                                    </p:anim>
                                    <p:animEffect transition="in" filter="fade">
                                      <p:cBhvr>
                                        <p:cTn id="21" dur="500"/>
                                        <p:tgtEl>
                                          <p:spTgt spid="118794"/>
                                        </p:tgtEl>
                                      </p:cBhvr>
                                    </p:animEffect>
                                  </p:childTnLst>
                                </p:cTn>
                              </p:par>
                              <p:par>
                                <p:cTn id="22" presetID="10" presetClass="entr" presetSubtype="0" fill="hold" nodeType="withEffect">
                                  <p:stCondLst>
                                    <p:cond delay="0"/>
                                  </p:stCondLst>
                                  <p:childTnLst>
                                    <p:set>
                                      <p:cBhvr>
                                        <p:cTn id="23" dur="1" fill="hold">
                                          <p:stCondLst>
                                            <p:cond delay="0"/>
                                          </p:stCondLst>
                                        </p:cTn>
                                        <p:tgtEl>
                                          <p:spTgt spid="118797"/>
                                        </p:tgtEl>
                                        <p:attrNameLst>
                                          <p:attrName>style.visibility</p:attrName>
                                        </p:attrNameLst>
                                      </p:cBhvr>
                                      <p:to>
                                        <p:strVal val="visible"/>
                                      </p:to>
                                    </p:set>
                                    <p:animEffect transition="in" filter="fade">
                                      <p:cBhvr>
                                        <p:cTn id="24" dur="2000"/>
                                        <p:tgtEl>
                                          <p:spTgt spid="118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EAF2F7C-C6E5-4F96-B546-C1E987202341}" type="slidenum">
              <a:rPr lang="en-US"/>
              <a:pPr/>
              <a:t>24</a:t>
            </a:fld>
            <a:endParaRPr lang="en-US"/>
          </a:p>
        </p:txBody>
      </p:sp>
      <p:grpSp>
        <p:nvGrpSpPr>
          <p:cNvPr id="18441" name="Group 9"/>
          <p:cNvGrpSpPr>
            <a:grpSpLocks/>
          </p:cNvGrpSpPr>
          <p:nvPr/>
        </p:nvGrpSpPr>
        <p:grpSpPr bwMode="auto">
          <a:xfrm>
            <a:off x="1143000" y="990600"/>
            <a:ext cx="7543800" cy="3505200"/>
            <a:chOff x="672" y="576"/>
            <a:chExt cx="4752" cy="2208"/>
          </a:xfrm>
        </p:grpSpPr>
        <p:sp>
          <p:nvSpPr>
            <p:cNvPr id="18442" name="AutoShape 10" descr="25%"/>
            <p:cNvSpPr>
              <a:spLocks noChangeArrowheads="1"/>
            </p:cNvSpPr>
            <p:nvPr/>
          </p:nvSpPr>
          <p:spPr bwMode="auto">
            <a:xfrm>
              <a:off x="672" y="576"/>
              <a:ext cx="4557" cy="2208"/>
            </a:xfrm>
            <a:prstGeom prst="horizontalScroll">
              <a:avLst>
                <a:gd name="adj" fmla="val 12500"/>
              </a:avLst>
            </a:prstGeom>
            <a:pattFill prst="pct25">
              <a:fgClr>
                <a:srgbClr val="F8A4FA"/>
              </a:fgClr>
              <a:bgClr>
                <a:schemeClr val="bg1"/>
              </a:bgClr>
            </a:patt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1" i="1">
                <a:solidFill>
                  <a:srgbClr val="0000CC"/>
                </a:solidFill>
                <a:cs typeface="Arial" charset="0"/>
              </a:endParaRPr>
            </a:p>
          </p:txBody>
        </p:sp>
        <p:sp>
          <p:nvSpPr>
            <p:cNvPr id="18443" name="Text Box 11"/>
            <p:cNvSpPr txBox="1">
              <a:spLocks noChangeArrowheads="1"/>
            </p:cNvSpPr>
            <p:nvPr/>
          </p:nvSpPr>
          <p:spPr bwMode="auto">
            <a:xfrm>
              <a:off x="1021" y="1199"/>
              <a:ext cx="4403"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FontTx/>
                <a:buChar char="-"/>
              </a:pPr>
              <a:r>
                <a:rPr lang="en-US" sz="2400" b="1">
                  <a:solidFill>
                    <a:srgbClr val="0000FF"/>
                  </a:solidFill>
                </a:rPr>
                <a:t>Tôn trọng khách nước ngoài và sẵn sàng giúp đỡ họ là thể hiện lòng mến khách, giúp họ có thêm những hiểu biết và quý trọng con người Việt Nam.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8441"/>
                                        </p:tgtEl>
                                        <p:attrNameLst>
                                          <p:attrName>style.visibility</p:attrName>
                                        </p:attrNameLst>
                                      </p:cBhvr>
                                      <p:to>
                                        <p:strVal val="visible"/>
                                      </p:to>
                                    </p:set>
                                    <p:anim calcmode="lin" valueType="num">
                                      <p:cBhvr>
                                        <p:cTn id="7" dur="1000" fill="hold"/>
                                        <p:tgtEl>
                                          <p:spTgt spid="18441"/>
                                        </p:tgtEl>
                                        <p:attrNameLst>
                                          <p:attrName>ppt_w</p:attrName>
                                        </p:attrNameLst>
                                      </p:cBhvr>
                                      <p:tavLst>
                                        <p:tav tm="0">
                                          <p:val>
                                            <p:strVal val="#ppt_w*0.70"/>
                                          </p:val>
                                        </p:tav>
                                        <p:tav tm="100000">
                                          <p:val>
                                            <p:strVal val="#ppt_w"/>
                                          </p:val>
                                        </p:tav>
                                      </p:tavLst>
                                    </p:anim>
                                    <p:anim calcmode="lin" valueType="num">
                                      <p:cBhvr>
                                        <p:cTn id="8" dur="1000" fill="hold"/>
                                        <p:tgtEl>
                                          <p:spTgt spid="18441"/>
                                        </p:tgtEl>
                                        <p:attrNameLst>
                                          <p:attrName>ppt_h</p:attrName>
                                        </p:attrNameLst>
                                      </p:cBhvr>
                                      <p:tavLst>
                                        <p:tav tm="0">
                                          <p:val>
                                            <p:strVal val="#ppt_h"/>
                                          </p:val>
                                        </p:tav>
                                        <p:tav tm="100000">
                                          <p:val>
                                            <p:strVal val="#ppt_h"/>
                                          </p:val>
                                        </p:tav>
                                      </p:tavLst>
                                    </p:anim>
                                    <p:animEffect transition="in" filter="fade">
                                      <p:cBhvr>
                                        <p:cTn id="9" dur="1000"/>
                                        <p:tgtEl>
                                          <p:spTgt spid="18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p:txBody>
          <a:bodyPr/>
          <a:lstStyle/>
          <a:p>
            <a:fld id="{1796DDA4-AD95-478B-8316-0D7827F048AB}" type="slidenum">
              <a:rPr lang="en-US"/>
              <a:pPr/>
              <a:t>25</a:t>
            </a:fld>
            <a:endParaRPr lang="en-US"/>
          </a:p>
        </p:txBody>
      </p:sp>
      <p:pic>
        <p:nvPicPr>
          <p:cNvPr id="86026" name="Picture 10"/>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066800" y="0"/>
            <a:ext cx="6553200" cy="6858000"/>
          </a:xfrm>
          <a:ln w="28575">
            <a:solidFill>
              <a:srgbClr val="0033CC"/>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86026"/>
                                        </p:tgtEl>
                                        <p:attrNameLst>
                                          <p:attrName>style.visibility</p:attrName>
                                        </p:attrNameLst>
                                      </p:cBhvr>
                                      <p:to>
                                        <p:strVal val="visible"/>
                                      </p:to>
                                    </p:set>
                                    <p:anim calcmode="lin" valueType="num">
                                      <p:cBhvr>
                                        <p:cTn id="7" dur="1000" fill="hold"/>
                                        <p:tgtEl>
                                          <p:spTgt spid="86026"/>
                                        </p:tgtEl>
                                        <p:attrNameLst>
                                          <p:attrName>ppt_w</p:attrName>
                                        </p:attrNameLst>
                                      </p:cBhvr>
                                      <p:tavLst>
                                        <p:tav tm="0">
                                          <p:val>
                                            <p:strVal val="#ppt_w+.3"/>
                                          </p:val>
                                        </p:tav>
                                        <p:tav tm="100000">
                                          <p:val>
                                            <p:strVal val="#ppt_w"/>
                                          </p:val>
                                        </p:tav>
                                      </p:tavLst>
                                    </p:anim>
                                    <p:anim calcmode="lin" valueType="num">
                                      <p:cBhvr>
                                        <p:cTn id="8" dur="1000" fill="hold"/>
                                        <p:tgtEl>
                                          <p:spTgt spid="86026"/>
                                        </p:tgtEl>
                                        <p:attrNameLst>
                                          <p:attrName>ppt_h</p:attrName>
                                        </p:attrNameLst>
                                      </p:cBhvr>
                                      <p:tavLst>
                                        <p:tav tm="0">
                                          <p:val>
                                            <p:strVal val="#ppt_h"/>
                                          </p:val>
                                        </p:tav>
                                        <p:tav tm="100000">
                                          <p:val>
                                            <p:strVal val="#ppt_h"/>
                                          </p:val>
                                        </p:tav>
                                      </p:tavLst>
                                    </p:anim>
                                    <p:animEffect transition="in" filter="fade">
                                      <p:cBhvr>
                                        <p:cTn id="9" dur="1000"/>
                                        <p:tgtEl>
                                          <p:spTgt spid="86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8ED35505-506D-41D8-A96B-8A828EF2DBF2}" type="slidenum">
              <a:rPr lang="en-US"/>
              <a:pPr/>
              <a:t>26</a:t>
            </a:fld>
            <a:endParaRPr lang="en-US"/>
          </a:p>
        </p:txBody>
      </p:sp>
      <p:pic>
        <p:nvPicPr>
          <p:cNvPr id="368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858000" cy="6858000"/>
          </a:xfrm>
          <a:prstGeom prst="rect">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checkerboard(across)">
                                      <p:cBhvr>
                                        <p:cTn id="7"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068DC388-D4E4-46CA-9176-579B803CFB0C}" type="slidenum">
              <a:rPr lang="en-US"/>
              <a:pPr/>
              <a:t>27</a:t>
            </a:fld>
            <a:endParaRPr lang="en-US"/>
          </a:p>
        </p:txBody>
      </p:sp>
      <p:sp>
        <p:nvSpPr>
          <p:cNvPr id="120834" name="Rectangle 2"/>
          <p:cNvSpPr>
            <a:spLocks noGrp="1" noChangeArrowheads="1"/>
          </p:cNvSpPr>
          <p:nvPr>
            <p:ph type="title"/>
          </p:nvPr>
        </p:nvSpPr>
        <p:spPr/>
        <p:txBody>
          <a:bodyPr/>
          <a:lstStyle/>
          <a:p>
            <a:endParaRPr lang="en-US"/>
          </a:p>
        </p:txBody>
      </p:sp>
      <p:pic>
        <p:nvPicPr>
          <p:cNvPr id="1208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5943600"/>
          </a:xfrm>
          <a:prstGeom prst="rect">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837" name="Picture 5"/>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724400" y="0"/>
            <a:ext cx="4419600" cy="5943600"/>
          </a:xfrm>
          <a:noFill/>
          <a:ln w="28575">
            <a:solidFill>
              <a:srgbClr val="0033CC"/>
            </a:solidFill>
            <a:miter lim="800000"/>
            <a:headEnd/>
            <a:tailEnd/>
          </a:ln>
        </p:spPr>
      </p:pic>
      <p:sp>
        <p:nvSpPr>
          <p:cNvPr id="120838" name="Text Box 6"/>
          <p:cNvSpPr txBox="1">
            <a:spLocks noChangeArrowheads="1"/>
          </p:cNvSpPr>
          <p:nvPr/>
        </p:nvSpPr>
        <p:spPr bwMode="auto">
          <a:xfrm>
            <a:off x="1584325" y="6056313"/>
            <a:ext cx="1298575" cy="3762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CC3300"/>
                </a:solidFill>
              </a:rPr>
              <a:t>Không nên</a:t>
            </a:r>
          </a:p>
        </p:txBody>
      </p:sp>
      <p:sp>
        <p:nvSpPr>
          <p:cNvPr id="120839" name="Text Box 7"/>
          <p:cNvSpPr txBox="1">
            <a:spLocks noChangeArrowheads="1"/>
          </p:cNvSpPr>
          <p:nvPr/>
        </p:nvSpPr>
        <p:spPr bwMode="auto">
          <a:xfrm>
            <a:off x="6473825" y="6019800"/>
            <a:ext cx="612775" cy="37623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CC3300"/>
                </a:solidFill>
              </a:rPr>
              <a:t>Nên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0836"/>
                                        </p:tgtEl>
                                        <p:attrNameLst>
                                          <p:attrName>style.visibility</p:attrName>
                                        </p:attrNameLst>
                                      </p:cBhvr>
                                      <p:to>
                                        <p:strVal val="visible"/>
                                      </p:to>
                                    </p:set>
                                    <p:anim calcmode="lin" valueType="num">
                                      <p:cBhvr>
                                        <p:cTn id="7" dur="1000" fill="hold"/>
                                        <p:tgtEl>
                                          <p:spTgt spid="120836"/>
                                        </p:tgtEl>
                                        <p:attrNameLst>
                                          <p:attrName>ppt_w</p:attrName>
                                        </p:attrNameLst>
                                      </p:cBhvr>
                                      <p:tavLst>
                                        <p:tav tm="0">
                                          <p:val>
                                            <p:strVal val="#ppt_w+.3"/>
                                          </p:val>
                                        </p:tav>
                                        <p:tav tm="100000">
                                          <p:val>
                                            <p:strVal val="#ppt_w"/>
                                          </p:val>
                                        </p:tav>
                                      </p:tavLst>
                                    </p:anim>
                                    <p:anim calcmode="lin" valueType="num">
                                      <p:cBhvr>
                                        <p:cTn id="8" dur="1000" fill="hold"/>
                                        <p:tgtEl>
                                          <p:spTgt spid="120836"/>
                                        </p:tgtEl>
                                        <p:attrNameLst>
                                          <p:attrName>ppt_h</p:attrName>
                                        </p:attrNameLst>
                                      </p:cBhvr>
                                      <p:tavLst>
                                        <p:tav tm="0">
                                          <p:val>
                                            <p:strVal val="#ppt_h"/>
                                          </p:val>
                                        </p:tav>
                                        <p:tav tm="100000">
                                          <p:val>
                                            <p:strVal val="#ppt_h"/>
                                          </p:val>
                                        </p:tav>
                                      </p:tavLst>
                                    </p:anim>
                                    <p:animEffect transition="in" filter="fade">
                                      <p:cBhvr>
                                        <p:cTn id="9" dur="1000"/>
                                        <p:tgtEl>
                                          <p:spTgt spid="12083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120837"/>
                                        </p:tgtEl>
                                        <p:attrNameLst>
                                          <p:attrName>style.visibility</p:attrName>
                                        </p:attrNameLst>
                                      </p:cBhvr>
                                      <p:to>
                                        <p:strVal val="visible"/>
                                      </p:to>
                                    </p:set>
                                    <p:animEffect transition="in" filter="checkerboard(across)">
                                      <p:cBhvr>
                                        <p:cTn id="14" dur="500"/>
                                        <p:tgtEl>
                                          <p:spTgt spid="120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E69AB9-2124-45E0-9571-26974885BBE1}" type="slidenum">
              <a:rPr lang="en-US"/>
              <a:pPr/>
              <a:t>28</a:t>
            </a:fld>
            <a:endParaRPr lang="en-US"/>
          </a:p>
        </p:txBody>
      </p:sp>
      <p:sp>
        <p:nvSpPr>
          <p:cNvPr id="145410" name="WordArt 2"/>
          <p:cNvSpPr>
            <a:spLocks noChangeArrowheads="1" noChangeShapeType="1" noTextEdit="1"/>
          </p:cNvSpPr>
          <p:nvPr/>
        </p:nvSpPr>
        <p:spPr bwMode="auto">
          <a:xfrm>
            <a:off x="131763" y="95250"/>
            <a:ext cx="3727450" cy="1606550"/>
          </a:xfrm>
          <a:prstGeom prst="rect">
            <a:avLst/>
          </a:prstGeom>
        </p:spPr>
        <p:txBody>
          <a:bodyPr wrap="none" fromWordArt="1">
            <a:prstTxWarp prst="textSlantUp">
              <a:avLst>
                <a:gd name="adj" fmla="val 32056"/>
              </a:avLst>
            </a:prstTxWarp>
          </a:bodyPr>
          <a:lstStyle/>
          <a:p>
            <a:pPr algn="ctr"/>
            <a:r>
              <a:rPr lang="en-US" sz="4800" b="1"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Arial"/>
                <a:cs typeface="Arial"/>
              </a:rPr>
              <a:t>CỦNG CỐ</a:t>
            </a:r>
          </a:p>
        </p:txBody>
      </p:sp>
      <p:sp>
        <p:nvSpPr>
          <p:cNvPr id="145411" name="AutoShape 3"/>
          <p:cNvSpPr>
            <a:spLocks noChangeArrowheads="1"/>
          </p:cNvSpPr>
          <p:nvPr/>
        </p:nvSpPr>
        <p:spPr bwMode="auto">
          <a:xfrm>
            <a:off x="1758950" y="2743200"/>
            <a:ext cx="6681788" cy="3429000"/>
          </a:xfrm>
          <a:prstGeom prst="cloudCallout">
            <a:avLst>
              <a:gd name="adj1" fmla="val -56208"/>
              <a:gd name="adj2" fmla="val -82824"/>
            </a:avLst>
          </a:prstGeom>
          <a:solidFill>
            <a:srgbClr val="FFFFEB"/>
          </a:solidFill>
          <a:ln w="9525">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1200">
              <a:solidFill>
                <a:srgbClr val="FF6600"/>
              </a:solidFill>
            </a:endParaRPr>
          </a:p>
        </p:txBody>
      </p:sp>
      <p:sp>
        <p:nvSpPr>
          <p:cNvPr id="145412" name="Text Box 4"/>
          <p:cNvSpPr txBox="1">
            <a:spLocks noChangeArrowheads="1"/>
          </p:cNvSpPr>
          <p:nvPr/>
        </p:nvSpPr>
        <p:spPr bwMode="auto">
          <a:xfrm>
            <a:off x="2444750" y="3733800"/>
            <a:ext cx="476726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000" b="1">
                <a:solidFill>
                  <a:srgbClr val="FF0000"/>
                </a:solidFill>
              </a:rPr>
              <a:t>Em đã gặp khách nước ngoài chưa?</a:t>
            </a:r>
          </a:p>
        </p:txBody>
      </p:sp>
      <p:sp>
        <p:nvSpPr>
          <p:cNvPr id="145413" name="Text Box 5"/>
          <p:cNvSpPr txBox="1">
            <a:spLocks noChangeArrowheads="1"/>
          </p:cNvSpPr>
          <p:nvPr/>
        </p:nvSpPr>
        <p:spPr bwMode="auto">
          <a:xfrm>
            <a:off x="2884488" y="3352800"/>
            <a:ext cx="478313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4000" b="1">
                <a:solidFill>
                  <a:srgbClr val="FF0000"/>
                </a:solidFill>
              </a:rPr>
              <a:t>Khi gặp</a:t>
            </a:r>
            <a:r>
              <a:rPr lang="en-US" sz="4000" b="1">
                <a:solidFill>
                  <a:srgbClr val="FF0000"/>
                </a:solidFill>
                <a:latin typeface=".VnArial" pitchFamily="34" charset="0"/>
              </a:rPr>
              <a:t> kh¸ch n­íc ngoµi</a:t>
            </a:r>
            <a:r>
              <a:rPr lang="en-US" sz="4000" b="1">
                <a:solidFill>
                  <a:srgbClr val="FF0000"/>
                </a:solidFill>
              </a:rPr>
              <a:t>,em xử sự </a:t>
            </a:r>
            <a:r>
              <a:rPr lang="en-US" sz="4000" b="1">
                <a:solidFill>
                  <a:srgbClr val="FF0000"/>
                </a:solidFill>
                <a:latin typeface=".VnArial" pitchFamily="34" charset="0"/>
              </a:rPr>
              <a:t>nh­ thÕ nµo?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5411"/>
                                        </p:tgtEl>
                                        <p:attrNameLst>
                                          <p:attrName>style.visibility</p:attrName>
                                        </p:attrNameLst>
                                      </p:cBhvr>
                                      <p:to>
                                        <p:strVal val="visible"/>
                                      </p:to>
                                    </p:set>
                                    <p:anim calcmode="lin" valueType="num">
                                      <p:cBhvr>
                                        <p:cTn id="7" dur="1000" fill="hold"/>
                                        <p:tgtEl>
                                          <p:spTgt spid="145411"/>
                                        </p:tgtEl>
                                        <p:attrNameLst>
                                          <p:attrName>ppt_w</p:attrName>
                                        </p:attrNameLst>
                                      </p:cBhvr>
                                      <p:tavLst>
                                        <p:tav tm="0">
                                          <p:val>
                                            <p:strVal val="#ppt_w*0.70"/>
                                          </p:val>
                                        </p:tav>
                                        <p:tav tm="100000">
                                          <p:val>
                                            <p:strVal val="#ppt_w"/>
                                          </p:val>
                                        </p:tav>
                                      </p:tavLst>
                                    </p:anim>
                                    <p:anim calcmode="lin" valueType="num">
                                      <p:cBhvr>
                                        <p:cTn id="8" dur="1000" fill="hold"/>
                                        <p:tgtEl>
                                          <p:spTgt spid="145411"/>
                                        </p:tgtEl>
                                        <p:attrNameLst>
                                          <p:attrName>ppt_h</p:attrName>
                                        </p:attrNameLst>
                                      </p:cBhvr>
                                      <p:tavLst>
                                        <p:tav tm="0">
                                          <p:val>
                                            <p:strVal val="#ppt_h"/>
                                          </p:val>
                                        </p:tav>
                                        <p:tav tm="100000">
                                          <p:val>
                                            <p:strVal val="#ppt_h"/>
                                          </p:val>
                                        </p:tav>
                                      </p:tavLst>
                                    </p:anim>
                                    <p:animEffect transition="in" filter="fade">
                                      <p:cBhvr>
                                        <p:cTn id="9" dur="1000"/>
                                        <p:tgtEl>
                                          <p:spTgt spid="14541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45412"/>
                                        </p:tgtEl>
                                        <p:attrNameLst>
                                          <p:attrName>style.visibility</p:attrName>
                                        </p:attrNameLst>
                                      </p:cBhvr>
                                      <p:to>
                                        <p:strVal val="visible"/>
                                      </p:to>
                                    </p:set>
                                    <p:anim calcmode="lin" valueType="num">
                                      <p:cBhvr>
                                        <p:cTn id="12" dur="1000" fill="hold"/>
                                        <p:tgtEl>
                                          <p:spTgt spid="145412"/>
                                        </p:tgtEl>
                                        <p:attrNameLst>
                                          <p:attrName>ppt_w</p:attrName>
                                        </p:attrNameLst>
                                      </p:cBhvr>
                                      <p:tavLst>
                                        <p:tav tm="0">
                                          <p:val>
                                            <p:strVal val="#ppt_w*0.70"/>
                                          </p:val>
                                        </p:tav>
                                        <p:tav tm="100000">
                                          <p:val>
                                            <p:strVal val="#ppt_w"/>
                                          </p:val>
                                        </p:tav>
                                      </p:tavLst>
                                    </p:anim>
                                    <p:anim calcmode="lin" valueType="num">
                                      <p:cBhvr>
                                        <p:cTn id="13" dur="1000" fill="hold"/>
                                        <p:tgtEl>
                                          <p:spTgt spid="145412"/>
                                        </p:tgtEl>
                                        <p:attrNameLst>
                                          <p:attrName>ppt_h</p:attrName>
                                        </p:attrNameLst>
                                      </p:cBhvr>
                                      <p:tavLst>
                                        <p:tav tm="0">
                                          <p:val>
                                            <p:strVal val="#ppt_h"/>
                                          </p:val>
                                        </p:tav>
                                        <p:tav tm="100000">
                                          <p:val>
                                            <p:strVal val="#ppt_h"/>
                                          </p:val>
                                        </p:tav>
                                      </p:tavLst>
                                    </p:anim>
                                    <p:animEffect transition="in" filter="fade">
                                      <p:cBhvr>
                                        <p:cTn id="14" dur="1000"/>
                                        <p:tgtEl>
                                          <p:spTgt spid="14541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xit" presetSubtype="4" fill="hold" grpId="1" nodeType="clickEffect">
                                  <p:stCondLst>
                                    <p:cond delay="0"/>
                                  </p:stCondLst>
                                  <p:childTnLst>
                                    <p:animEffect transition="out" filter="slide(fromBottom)">
                                      <p:cBhvr>
                                        <p:cTn id="18" dur="500"/>
                                        <p:tgtEl>
                                          <p:spTgt spid="145412"/>
                                        </p:tgtEl>
                                      </p:cBhvr>
                                    </p:animEffect>
                                    <p:set>
                                      <p:cBhvr>
                                        <p:cTn id="19" dur="1" fill="hold">
                                          <p:stCondLst>
                                            <p:cond delay="499"/>
                                          </p:stCondLst>
                                        </p:cTn>
                                        <p:tgtEl>
                                          <p:spTgt spid="145412"/>
                                        </p:tgtEl>
                                        <p:attrNameLst>
                                          <p:attrName>style.visibility</p:attrName>
                                        </p:attrNameLst>
                                      </p:cBhvr>
                                      <p:to>
                                        <p:strVal val="hidden"/>
                                      </p:to>
                                    </p:set>
                                  </p:childTnLst>
                                </p:cTn>
                              </p:par>
                              <p:par>
                                <p:cTn id="20" presetID="2" presetClass="entr" presetSubtype="4" fill="hold" grpId="0" nodeType="withEffect">
                                  <p:stCondLst>
                                    <p:cond delay="0"/>
                                  </p:stCondLst>
                                  <p:childTnLst>
                                    <p:set>
                                      <p:cBhvr>
                                        <p:cTn id="21" dur="1" fill="hold">
                                          <p:stCondLst>
                                            <p:cond delay="0"/>
                                          </p:stCondLst>
                                        </p:cTn>
                                        <p:tgtEl>
                                          <p:spTgt spid="145413"/>
                                        </p:tgtEl>
                                        <p:attrNameLst>
                                          <p:attrName>style.visibility</p:attrName>
                                        </p:attrNameLst>
                                      </p:cBhvr>
                                      <p:to>
                                        <p:strVal val="visible"/>
                                      </p:to>
                                    </p:set>
                                    <p:anim calcmode="lin" valueType="num">
                                      <p:cBhvr additive="base">
                                        <p:cTn id="22" dur="500" fill="hold"/>
                                        <p:tgtEl>
                                          <p:spTgt spid="145413"/>
                                        </p:tgtEl>
                                        <p:attrNameLst>
                                          <p:attrName>ppt_x</p:attrName>
                                        </p:attrNameLst>
                                      </p:cBhvr>
                                      <p:tavLst>
                                        <p:tav tm="0">
                                          <p:val>
                                            <p:strVal val="#ppt_x"/>
                                          </p:val>
                                        </p:tav>
                                        <p:tav tm="100000">
                                          <p:val>
                                            <p:strVal val="#ppt_x"/>
                                          </p:val>
                                        </p:tav>
                                      </p:tavLst>
                                    </p:anim>
                                    <p:anim calcmode="lin" valueType="num">
                                      <p:cBhvr additive="base">
                                        <p:cTn id="23" dur="500" fill="hold"/>
                                        <p:tgtEl>
                                          <p:spTgt spid="1454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animBg="1"/>
      <p:bldP spid="145412" grpId="0"/>
      <p:bldP spid="145412" grpId="1"/>
      <p:bldP spid="1454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F72EB9-2478-4775-9584-62D159B85406}" type="slidenum">
              <a:rPr lang="en-US"/>
              <a:pPr/>
              <a:t>29</a:t>
            </a:fld>
            <a:endParaRPr lang="en-US"/>
          </a:p>
        </p:txBody>
      </p:sp>
      <p:sp>
        <p:nvSpPr>
          <p:cNvPr id="146434" name="WordArt 2"/>
          <p:cNvSpPr>
            <a:spLocks noChangeArrowheads="1" noChangeShapeType="1" noTextEdit="1"/>
          </p:cNvSpPr>
          <p:nvPr/>
        </p:nvSpPr>
        <p:spPr bwMode="auto">
          <a:xfrm>
            <a:off x="211138" y="228600"/>
            <a:ext cx="3727450" cy="1606550"/>
          </a:xfrm>
          <a:prstGeom prst="rect">
            <a:avLst/>
          </a:prstGeom>
        </p:spPr>
        <p:txBody>
          <a:bodyPr wrap="none" fromWordArt="1">
            <a:prstTxWarp prst="textSlantUp">
              <a:avLst>
                <a:gd name="adj" fmla="val 32056"/>
              </a:avLst>
            </a:prstTxWarp>
          </a:bodyPr>
          <a:lstStyle/>
          <a:p>
            <a:pPr algn="ctr"/>
            <a:r>
              <a:rPr lang="en-US" sz="4800" b="1" kern="10">
                <a:ln w="9525">
                  <a:solidFill>
                    <a:srgbClr val="CC99FF"/>
                  </a:solidFill>
                  <a:round/>
                  <a:headEnd/>
                  <a:tailEnd/>
                </a:ln>
                <a:solidFill>
                  <a:srgbClr val="FF6600"/>
                </a:solidFill>
                <a:effectLst>
                  <a:outerShdw dist="53882" dir="2700000" algn="ctr" rotWithShape="0">
                    <a:srgbClr val="9999FF">
                      <a:alpha val="80000"/>
                    </a:srgbClr>
                  </a:outerShdw>
                </a:effectLst>
                <a:latin typeface="Arial"/>
                <a:cs typeface="Arial"/>
              </a:rPr>
              <a:t>DẶN DÒ</a:t>
            </a:r>
          </a:p>
        </p:txBody>
      </p:sp>
      <p:sp>
        <p:nvSpPr>
          <p:cNvPr id="146435" name="Text Box 3"/>
          <p:cNvSpPr txBox="1">
            <a:spLocks noChangeArrowheads="1"/>
          </p:cNvSpPr>
          <p:nvPr/>
        </p:nvSpPr>
        <p:spPr bwMode="auto">
          <a:xfrm>
            <a:off x="422275" y="2432050"/>
            <a:ext cx="83693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4000" b="1">
                <a:solidFill>
                  <a:srgbClr val="D60093"/>
                </a:solidFill>
                <a:effectLst>
                  <a:outerShdw blurRad="38100" dist="38100" dir="2700000" algn="tl">
                    <a:srgbClr val="C0C0C0"/>
                  </a:outerShdw>
                </a:effectLst>
              </a:rPr>
              <a:t>- Vận dụng những hành vi đó vào trong cuộc sống.</a:t>
            </a:r>
          </a:p>
        </p:txBody>
      </p:sp>
      <p:sp>
        <p:nvSpPr>
          <p:cNvPr id="146436" name="Text Box 4"/>
          <p:cNvSpPr txBox="1">
            <a:spLocks noChangeArrowheads="1"/>
          </p:cNvSpPr>
          <p:nvPr/>
        </p:nvSpPr>
        <p:spPr bwMode="auto">
          <a:xfrm>
            <a:off x="422275" y="4191000"/>
            <a:ext cx="83693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4000" b="1">
                <a:solidFill>
                  <a:srgbClr val="D60093"/>
                </a:solidFill>
                <a:effectLst>
                  <a:outerShdw blurRad="38100" dist="38100" dir="2700000" algn="tl">
                    <a:srgbClr val="C0C0C0"/>
                  </a:outerShdw>
                </a:effectLst>
              </a:rPr>
              <a:t>- Sưu tầm những </a:t>
            </a:r>
            <a:r>
              <a:rPr lang="en-US" sz="4000" b="1">
                <a:solidFill>
                  <a:srgbClr val="D60093"/>
                </a:solidFill>
                <a:effectLst>
                  <a:outerShdw blurRad="38100" dist="38100" dir="2700000" algn="tl">
                    <a:srgbClr val="C0C0C0"/>
                  </a:outerShdw>
                </a:effectLst>
                <a:latin typeface=".VnArial" pitchFamily="34" charset="0"/>
              </a:rPr>
              <a:t>mÈu</a:t>
            </a:r>
            <a:r>
              <a:rPr lang="en-US" sz="4000" b="1">
                <a:solidFill>
                  <a:srgbClr val="D60093"/>
                </a:solidFill>
                <a:effectLst>
                  <a:outerShdw blurRad="38100" dist="38100" dir="2700000" algn="tl">
                    <a:srgbClr val="C0C0C0"/>
                  </a:outerShdw>
                </a:effectLst>
              </a:rPr>
              <a:t> chuyện, tranh nói về việc cư xử niềm nở với người nước ngoài.</a:t>
            </a:r>
          </a:p>
        </p:txBody>
      </p:sp>
      <p:pic>
        <p:nvPicPr>
          <p:cNvPr id="146437" name="Picture 5" descr="image09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34213" y="304800"/>
            <a:ext cx="189865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146437"/>
                                        </p:tgtEl>
                                        <p:attrNameLst>
                                          <p:attrName>style.visibility</p:attrName>
                                        </p:attrNameLst>
                                      </p:cBhvr>
                                      <p:to>
                                        <p:strVal val="visible"/>
                                      </p:to>
                                    </p:set>
                                    <p:animEffect transition="in" filter="wipe(down)">
                                      <p:cBhvr>
                                        <p:cTn id="7" dur="580">
                                          <p:stCondLst>
                                            <p:cond delay="0"/>
                                          </p:stCondLst>
                                        </p:cTn>
                                        <p:tgtEl>
                                          <p:spTgt spid="146437"/>
                                        </p:tgtEl>
                                      </p:cBhvr>
                                    </p:animEffect>
                                    <p:anim calcmode="lin" valueType="num">
                                      <p:cBhvr>
                                        <p:cTn id="8" dur="1822" tmFilter="0,0; 0.14,0.36; 0.43,0.73; 0.71,0.91; 1.0,1.0">
                                          <p:stCondLst>
                                            <p:cond delay="0"/>
                                          </p:stCondLst>
                                        </p:cTn>
                                        <p:tgtEl>
                                          <p:spTgt spid="1464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64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64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64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6437"/>
                                        </p:tgtEl>
                                        <p:attrNameLst>
                                          <p:attrName>ppt_y</p:attrName>
                                        </p:attrNameLst>
                                      </p:cBhvr>
                                      <p:tavLst>
                                        <p:tav tm="0" fmla="#ppt_y-sin(pi*$)/81">
                                          <p:val>
                                            <p:fltVal val="0"/>
                                          </p:val>
                                        </p:tav>
                                        <p:tav tm="100000">
                                          <p:val>
                                            <p:fltVal val="1"/>
                                          </p:val>
                                        </p:tav>
                                      </p:tavLst>
                                    </p:anim>
                                    <p:animScale>
                                      <p:cBhvr>
                                        <p:cTn id="13" dur="26">
                                          <p:stCondLst>
                                            <p:cond delay="650"/>
                                          </p:stCondLst>
                                        </p:cTn>
                                        <p:tgtEl>
                                          <p:spTgt spid="146437"/>
                                        </p:tgtEl>
                                      </p:cBhvr>
                                      <p:to x="100000" y="60000"/>
                                    </p:animScale>
                                    <p:animScale>
                                      <p:cBhvr>
                                        <p:cTn id="14" dur="166" decel="50000">
                                          <p:stCondLst>
                                            <p:cond delay="676"/>
                                          </p:stCondLst>
                                        </p:cTn>
                                        <p:tgtEl>
                                          <p:spTgt spid="146437"/>
                                        </p:tgtEl>
                                      </p:cBhvr>
                                      <p:to x="100000" y="100000"/>
                                    </p:animScale>
                                    <p:animScale>
                                      <p:cBhvr>
                                        <p:cTn id="15" dur="26">
                                          <p:stCondLst>
                                            <p:cond delay="1312"/>
                                          </p:stCondLst>
                                        </p:cTn>
                                        <p:tgtEl>
                                          <p:spTgt spid="146437"/>
                                        </p:tgtEl>
                                      </p:cBhvr>
                                      <p:to x="100000" y="80000"/>
                                    </p:animScale>
                                    <p:animScale>
                                      <p:cBhvr>
                                        <p:cTn id="16" dur="166" decel="50000">
                                          <p:stCondLst>
                                            <p:cond delay="1338"/>
                                          </p:stCondLst>
                                        </p:cTn>
                                        <p:tgtEl>
                                          <p:spTgt spid="146437"/>
                                        </p:tgtEl>
                                      </p:cBhvr>
                                      <p:to x="100000" y="100000"/>
                                    </p:animScale>
                                    <p:animScale>
                                      <p:cBhvr>
                                        <p:cTn id="17" dur="26">
                                          <p:stCondLst>
                                            <p:cond delay="1642"/>
                                          </p:stCondLst>
                                        </p:cTn>
                                        <p:tgtEl>
                                          <p:spTgt spid="146437"/>
                                        </p:tgtEl>
                                      </p:cBhvr>
                                      <p:to x="100000" y="90000"/>
                                    </p:animScale>
                                    <p:animScale>
                                      <p:cBhvr>
                                        <p:cTn id="18" dur="166" decel="50000">
                                          <p:stCondLst>
                                            <p:cond delay="1668"/>
                                          </p:stCondLst>
                                        </p:cTn>
                                        <p:tgtEl>
                                          <p:spTgt spid="146437"/>
                                        </p:tgtEl>
                                      </p:cBhvr>
                                      <p:to x="100000" y="100000"/>
                                    </p:animScale>
                                    <p:animScale>
                                      <p:cBhvr>
                                        <p:cTn id="19" dur="26">
                                          <p:stCondLst>
                                            <p:cond delay="1808"/>
                                          </p:stCondLst>
                                        </p:cTn>
                                        <p:tgtEl>
                                          <p:spTgt spid="146437"/>
                                        </p:tgtEl>
                                      </p:cBhvr>
                                      <p:to x="100000" y="95000"/>
                                    </p:animScale>
                                    <p:animScale>
                                      <p:cBhvr>
                                        <p:cTn id="20" dur="166" decel="50000">
                                          <p:stCondLst>
                                            <p:cond delay="1834"/>
                                          </p:stCondLst>
                                        </p:cTn>
                                        <p:tgtEl>
                                          <p:spTgt spid="146437"/>
                                        </p:tgtEl>
                                      </p:cBhvr>
                                      <p:to x="100000" y="100000"/>
                                    </p:animScale>
                                  </p:childTnLst>
                                </p:cTn>
                              </p:par>
                              <p:par>
                                <p:cTn id="21" presetID="22" presetClass="entr" presetSubtype="4" fill="hold" grpId="0" nodeType="withEffect">
                                  <p:stCondLst>
                                    <p:cond delay="0"/>
                                  </p:stCondLst>
                                  <p:childTnLst>
                                    <p:set>
                                      <p:cBhvr>
                                        <p:cTn id="22" dur="1" fill="hold">
                                          <p:stCondLst>
                                            <p:cond delay="0"/>
                                          </p:stCondLst>
                                        </p:cTn>
                                        <p:tgtEl>
                                          <p:spTgt spid="146434"/>
                                        </p:tgtEl>
                                        <p:attrNameLst>
                                          <p:attrName>style.visibility</p:attrName>
                                        </p:attrNameLst>
                                      </p:cBhvr>
                                      <p:to>
                                        <p:strVal val="visible"/>
                                      </p:to>
                                    </p:set>
                                    <p:animEffect transition="in" filter="wipe(down)">
                                      <p:cBhvr>
                                        <p:cTn id="23" dur="500"/>
                                        <p:tgtEl>
                                          <p:spTgt spid="14643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146435"/>
                                        </p:tgtEl>
                                        <p:attrNameLst>
                                          <p:attrName>style.visibility</p:attrName>
                                        </p:attrNameLst>
                                      </p:cBhvr>
                                      <p:to>
                                        <p:strVal val="visible"/>
                                      </p:to>
                                    </p:set>
                                    <p:anim calcmode="lin" valueType="num">
                                      <p:cBhvr>
                                        <p:cTn id="28" dur="500" fill="hold"/>
                                        <p:tgtEl>
                                          <p:spTgt spid="146435"/>
                                        </p:tgtEl>
                                        <p:attrNameLst>
                                          <p:attrName>ppt_w</p:attrName>
                                        </p:attrNameLst>
                                      </p:cBhvr>
                                      <p:tavLst>
                                        <p:tav tm="0">
                                          <p:val>
                                            <p:fltVal val="0"/>
                                          </p:val>
                                        </p:tav>
                                        <p:tav tm="100000">
                                          <p:val>
                                            <p:strVal val="#ppt_w"/>
                                          </p:val>
                                        </p:tav>
                                      </p:tavLst>
                                    </p:anim>
                                    <p:anim calcmode="lin" valueType="num">
                                      <p:cBhvr>
                                        <p:cTn id="29" dur="500" fill="hold"/>
                                        <p:tgtEl>
                                          <p:spTgt spid="146435"/>
                                        </p:tgtEl>
                                        <p:attrNameLst>
                                          <p:attrName>ppt_h</p:attrName>
                                        </p:attrNameLst>
                                      </p:cBhvr>
                                      <p:tavLst>
                                        <p:tav tm="0">
                                          <p:val>
                                            <p:strVal val="#ppt_h"/>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146436"/>
                                        </p:tgtEl>
                                        <p:attrNameLst>
                                          <p:attrName>style.visibility</p:attrName>
                                        </p:attrNameLst>
                                      </p:cBhvr>
                                      <p:to>
                                        <p:strVal val="visible"/>
                                      </p:to>
                                    </p:set>
                                    <p:animEffect transition="in" filter="fade">
                                      <p:cBhvr>
                                        <p:cTn id="34" dur="800" decel="100000"/>
                                        <p:tgtEl>
                                          <p:spTgt spid="146436"/>
                                        </p:tgtEl>
                                      </p:cBhvr>
                                    </p:animEffect>
                                    <p:anim calcmode="lin" valueType="num">
                                      <p:cBhvr>
                                        <p:cTn id="35" dur="800" decel="100000" fill="hold"/>
                                        <p:tgtEl>
                                          <p:spTgt spid="146436"/>
                                        </p:tgtEl>
                                        <p:attrNameLst>
                                          <p:attrName>style.rotation</p:attrName>
                                        </p:attrNameLst>
                                      </p:cBhvr>
                                      <p:tavLst>
                                        <p:tav tm="0">
                                          <p:val>
                                            <p:fltVal val="-90"/>
                                          </p:val>
                                        </p:tav>
                                        <p:tav tm="100000">
                                          <p:val>
                                            <p:fltVal val="0"/>
                                          </p:val>
                                        </p:tav>
                                      </p:tavLst>
                                    </p:anim>
                                    <p:anim calcmode="lin" valueType="num">
                                      <p:cBhvr>
                                        <p:cTn id="36" dur="800" decel="100000" fill="hold"/>
                                        <p:tgtEl>
                                          <p:spTgt spid="146436"/>
                                        </p:tgtEl>
                                        <p:attrNameLst>
                                          <p:attrName>ppt_x</p:attrName>
                                        </p:attrNameLst>
                                      </p:cBhvr>
                                      <p:tavLst>
                                        <p:tav tm="0">
                                          <p:val>
                                            <p:strVal val="#ppt_x+0.4"/>
                                          </p:val>
                                        </p:tav>
                                        <p:tav tm="100000">
                                          <p:val>
                                            <p:strVal val="#ppt_x-0.05"/>
                                          </p:val>
                                        </p:tav>
                                      </p:tavLst>
                                    </p:anim>
                                    <p:anim calcmode="lin" valueType="num">
                                      <p:cBhvr>
                                        <p:cTn id="37" dur="800" decel="100000" fill="hold"/>
                                        <p:tgtEl>
                                          <p:spTgt spid="146436"/>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46436"/>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4643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animBg="1"/>
      <p:bldP spid="146435" grpId="0"/>
      <p:bldP spid="1464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5"/>
          <p:cNvSpPr>
            <a:spLocks noGrp="1"/>
          </p:cNvSpPr>
          <p:nvPr>
            <p:ph type="sldNum" sz="quarter" idx="12"/>
          </p:nvPr>
        </p:nvSpPr>
        <p:spPr/>
        <p:txBody>
          <a:bodyPr/>
          <a:lstStyle/>
          <a:p>
            <a:fld id="{E57782EB-E57B-4DBF-BC1B-221632949A13}" type="slidenum">
              <a:rPr lang="en-US"/>
              <a:pPr/>
              <a:t>3</a:t>
            </a:fld>
            <a:endParaRPr lang="en-US"/>
          </a:p>
        </p:txBody>
      </p:sp>
      <p:sp>
        <p:nvSpPr>
          <p:cNvPr id="143363" name="Rectangle 3"/>
          <p:cNvSpPr>
            <a:spLocks noChangeArrowheads="1"/>
          </p:cNvSpPr>
          <p:nvPr/>
        </p:nvSpPr>
        <p:spPr bwMode="auto">
          <a:xfrm>
            <a:off x="2819400" y="1828800"/>
            <a:ext cx="3124200" cy="9906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4000" b="1" u="sng">
                <a:solidFill>
                  <a:srgbClr val="0000FF"/>
                </a:solidFill>
                <a:effectLst>
                  <a:outerShdw blurRad="38100" dist="38100" dir="2700000" algn="tl">
                    <a:srgbClr val="000000"/>
                  </a:outerShdw>
                </a:effectLst>
              </a:rPr>
              <a:t>ĐẠO ĐỨC</a:t>
            </a:r>
            <a:r>
              <a:rPr lang="en-US" sz="4000" b="1">
                <a:solidFill>
                  <a:srgbClr val="0000FF"/>
                </a:solidFill>
                <a:effectLst>
                  <a:outerShdw blurRad="38100" dist="38100" dir="2700000" algn="tl">
                    <a:srgbClr val="000000"/>
                  </a:outerShdw>
                </a:effectLst>
              </a:rPr>
              <a:t>:</a:t>
            </a:r>
          </a:p>
        </p:txBody>
      </p:sp>
      <p:sp>
        <p:nvSpPr>
          <p:cNvPr id="143364" name="Rectangle 4"/>
          <p:cNvSpPr>
            <a:spLocks noChangeArrowheads="1"/>
          </p:cNvSpPr>
          <p:nvPr/>
        </p:nvSpPr>
        <p:spPr bwMode="auto">
          <a:xfrm>
            <a:off x="582613" y="3067050"/>
            <a:ext cx="8370887"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5400" b="1">
                <a:solidFill>
                  <a:srgbClr val="FF0000"/>
                </a:solidFill>
                <a:effectLst>
                  <a:outerShdw blurRad="38100" dist="38100" dir="2700000" algn="tl">
                    <a:srgbClr val="C0C0C0"/>
                  </a:outerShdw>
                </a:effectLst>
                <a:latin typeface="Arial Black" pitchFamily="34" charset="0"/>
              </a:rPr>
              <a:t>TÔN TRỌNG </a:t>
            </a:r>
            <a:br>
              <a:rPr lang="en-US" sz="5400" b="1">
                <a:solidFill>
                  <a:srgbClr val="FF0000"/>
                </a:solidFill>
                <a:effectLst>
                  <a:outerShdw blurRad="38100" dist="38100" dir="2700000" algn="tl">
                    <a:srgbClr val="C0C0C0"/>
                  </a:outerShdw>
                </a:effectLst>
                <a:latin typeface="Arial Black" pitchFamily="34" charset="0"/>
              </a:rPr>
            </a:br>
            <a:r>
              <a:rPr lang="en-US" sz="5400" b="1">
                <a:solidFill>
                  <a:srgbClr val="FF0000"/>
                </a:solidFill>
                <a:effectLst>
                  <a:outerShdw blurRad="38100" dist="38100" dir="2700000" algn="tl">
                    <a:srgbClr val="C0C0C0"/>
                  </a:outerShdw>
                </a:effectLst>
                <a:latin typeface="Arial Black" pitchFamily="34" charset="0"/>
              </a:rPr>
              <a:t>KHÁCH NƯỚC NGOÀI</a:t>
            </a:r>
          </a:p>
        </p:txBody>
      </p:sp>
      <p:pic>
        <p:nvPicPr>
          <p:cNvPr id="143365" name="Picture 5"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3038" y="6248400"/>
            <a:ext cx="636587" cy="990600"/>
          </a:xfrm>
          <a:prstGeom prst="rect">
            <a:avLst/>
          </a:prstGeom>
          <a:noFill/>
          <a:extLst>
            <a:ext uri="{909E8E84-426E-40DD-AFC4-6F175D3DCCD1}">
              <a14:hiddenFill xmlns:a14="http://schemas.microsoft.com/office/drawing/2010/main">
                <a:solidFill>
                  <a:srgbClr val="FFFFFF"/>
                </a:solidFill>
              </a14:hiddenFill>
            </a:ext>
          </a:extLst>
        </p:spPr>
      </p:pic>
      <p:pic>
        <p:nvPicPr>
          <p:cNvPr id="143366" name="Picture 6"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84250" y="5410200"/>
            <a:ext cx="4572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67" name="Picture 7"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2425" y="4267200"/>
            <a:ext cx="4572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68" name="Picture 8"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0988" y="3048000"/>
            <a:ext cx="4572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69" name="Picture 9"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844550" cy="808038"/>
          </a:xfrm>
          <a:prstGeom prst="rect">
            <a:avLst/>
          </a:prstGeom>
          <a:noFill/>
          <a:extLst>
            <a:ext uri="{909E8E84-426E-40DD-AFC4-6F175D3DCCD1}">
              <a14:hiddenFill xmlns:a14="http://schemas.microsoft.com/office/drawing/2010/main">
                <a:solidFill>
                  <a:srgbClr val="FFFFFF"/>
                </a:solidFill>
              </a14:hiddenFill>
            </a:ext>
          </a:extLst>
        </p:spPr>
      </p:pic>
      <p:pic>
        <p:nvPicPr>
          <p:cNvPr id="143370" name="Picture 10"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3505200"/>
            <a:ext cx="914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43371" name="Picture 11"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85050" y="838200"/>
            <a:ext cx="633413" cy="606425"/>
          </a:xfrm>
          <a:prstGeom prst="rect">
            <a:avLst/>
          </a:prstGeom>
          <a:noFill/>
          <a:extLst>
            <a:ext uri="{909E8E84-426E-40DD-AFC4-6F175D3DCCD1}">
              <a14:hiddenFill xmlns:a14="http://schemas.microsoft.com/office/drawing/2010/main">
                <a:solidFill>
                  <a:srgbClr val="FFFFFF"/>
                </a:solidFill>
              </a14:hiddenFill>
            </a:ext>
          </a:extLst>
        </p:spPr>
      </p:pic>
      <p:pic>
        <p:nvPicPr>
          <p:cNvPr id="143372" name="Picture 12"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48375" y="1828800"/>
            <a:ext cx="4572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73" name="Picture 13"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582025" y="1425575"/>
            <a:ext cx="4572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74" name="Picture 14"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948613" y="2416175"/>
            <a:ext cx="280987"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75" name="Picture 15"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70088" y="1066800"/>
            <a:ext cx="280987"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76" name="Picture 16"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01913" y="3733800"/>
            <a:ext cx="282575"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77" name="Picture 17"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78525" y="5943600"/>
            <a:ext cx="4572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78" name="Picture 18"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7104063" y="6083300"/>
            <a:ext cx="809625" cy="774700"/>
          </a:xfrm>
          <a:prstGeom prst="rect">
            <a:avLst/>
          </a:prstGeom>
          <a:noFill/>
          <a:extLst>
            <a:ext uri="{909E8E84-426E-40DD-AFC4-6F175D3DCCD1}">
              <a14:hiddenFill xmlns:a14="http://schemas.microsoft.com/office/drawing/2010/main">
                <a:solidFill>
                  <a:srgbClr val="FFFFFF"/>
                </a:solidFill>
              </a14:hiddenFill>
            </a:ext>
          </a:extLst>
        </p:spPr>
      </p:pic>
      <p:pic>
        <p:nvPicPr>
          <p:cNvPr id="143379" name="Picture 19"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6400800" y="4267200"/>
            <a:ext cx="738188" cy="708025"/>
          </a:xfrm>
          <a:prstGeom prst="rect">
            <a:avLst/>
          </a:prstGeom>
          <a:noFill/>
          <a:extLst>
            <a:ext uri="{909E8E84-426E-40DD-AFC4-6F175D3DCCD1}">
              <a14:hiddenFill xmlns:a14="http://schemas.microsoft.com/office/drawing/2010/main">
                <a:solidFill>
                  <a:srgbClr val="FFFFFF"/>
                </a:solidFill>
              </a14:hiddenFill>
            </a:ext>
          </a:extLst>
        </p:spPr>
      </p:pic>
      <p:pic>
        <p:nvPicPr>
          <p:cNvPr id="143380" name="Picture 20"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5762625"/>
            <a:ext cx="4572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81" name="Picture 21"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84488" y="5105400"/>
            <a:ext cx="6350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43382" name="Picture 22"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20925" y="2362200"/>
            <a:ext cx="774700" cy="741363"/>
          </a:xfrm>
          <a:prstGeom prst="rect">
            <a:avLst/>
          </a:prstGeom>
          <a:noFill/>
          <a:extLst>
            <a:ext uri="{909E8E84-426E-40DD-AFC4-6F175D3DCCD1}">
              <a14:hiddenFill xmlns:a14="http://schemas.microsoft.com/office/drawing/2010/main">
                <a:solidFill>
                  <a:srgbClr val="FFFFFF"/>
                </a:solidFill>
              </a14:hiddenFill>
            </a:ext>
          </a:extLst>
        </p:spPr>
      </p:pic>
      <p:pic>
        <p:nvPicPr>
          <p:cNvPr id="143383" name="Picture 23"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291013" y="6324600"/>
            <a:ext cx="6350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43384" name="Picture 24"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62213" y="6248400"/>
            <a:ext cx="6350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43385" name="Picture 25"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02150" y="2743200"/>
            <a:ext cx="6350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43386" name="Picture 26"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3938588" y="914400"/>
            <a:ext cx="563562" cy="538163"/>
          </a:xfrm>
          <a:prstGeom prst="rect">
            <a:avLst/>
          </a:prstGeom>
          <a:noFill/>
          <a:extLst>
            <a:ext uri="{909E8E84-426E-40DD-AFC4-6F175D3DCCD1}">
              <a14:hiddenFill xmlns:a14="http://schemas.microsoft.com/office/drawing/2010/main">
                <a:solidFill>
                  <a:srgbClr val="FFFFFF"/>
                </a:solidFill>
              </a14:hiddenFill>
            </a:ext>
          </a:extLst>
        </p:spPr>
      </p:pic>
      <p:pic>
        <p:nvPicPr>
          <p:cNvPr id="143387" name="Picture 27"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4572000" y="4960938"/>
            <a:ext cx="561975" cy="5381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3363"/>
                                        </p:tgtEl>
                                        <p:attrNameLst>
                                          <p:attrName>style.visibility</p:attrName>
                                        </p:attrNameLst>
                                      </p:cBhvr>
                                      <p:to>
                                        <p:strVal val="visible"/>
                                      </p:to>
                                    </p:set>
                                    <p:animEffect transition="in" filter="strips(downLeft)">
                                      <p:cBhvr>
                                        <p:cTn id="7" dur="500"/>
                                        <p:tgtEl>
                                          <p:spTgt spid="1433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43364"/>
                                        </p:tgtEl>
                                        <p:attrNameLst>
                                          <p:attrName>style.visibility</p:attrName>
                                        </p:attrNameLst>
                                      </p:cBhvr>
                                      <p:to>
                                        <p:strVal val="visible"/>
                                      </p:to>
                                    </p:set>
                                    <p:animEffect transition="in" filter="wheel(4)">
                                      <p:cBhvr>
                                        <p:cTn id="12" dur="2000"/>
                                        <p:tgtEl>
                                          <p:spTgt spid="143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animBg="1"/>
      <p:bldP spid="14336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2"/>
          </p:nvPr>
        </p:nvSpPr>
        <p:spPr/>
        <p:txBody>
          <a:bodyPr/>
          <a:lstStyle/>
          <a:p>
            <a:fld id="{3B2DFB79-4B30-40E0-9469-BB24A66F7587}" type="slidenum">
              <a:rPr lang="en-US"/>
              <a:pPr/>
              <a:t>30</a:t>
            </a:fld>
            <a:endParaRPr lang="en-US"/>
          </a:p>
        </p:txBody>
      </p:sp>
      <p:pic>
        <p:nvPicPr>
          <p:cNvPr id="5" name="Picture 4" descr="HOA_DT.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61722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2" name="Picture 6"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0" y="0"/>
            <a:ext cx="91440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3" name="Picture 7"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0" y="6684963"/>
            <a:ext cx="9144000"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4" name="Picture 5" descr="untitled h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0"/>
            <a:ext cx="13319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5" name="Picture 5" descr="untitled ho"/>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4350" y="152400"/>
            <a:ext cx="108585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6" name="Picture 10" descr="smalborg[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005931" y="3615531"/>
            <a:ext cx="6096000"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7" name="Picture 11" descr="smalborg[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057900" y="3771900"/>
            <a:ext cx="6096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8"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00000">
            <a:off x="15875" y="5470525"/>
            <a:ext cx="1189038" cy="122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6749" name="Object 13"/>
          <p:cNvGraphicFramePr>
            <a:graphicFrameLocks noChangeAspect="1"/>
          </p:cNvGraphicFramePr>
          <p:nvPr/>
        </p:nvGraphicFramePr>
        <p:xfrm>
          <a:off x="6729413" y="5170488"/>
          <a:ext cx="2414587" cy="1687512"/>
        </p:xfrm>
        <a:graphic>
          <a:graphicData uri="http://schemas.openxmlformats.org/presentationml/2006/ole">
            <mc:AlternateContent xmlns:mc="http://schemas.openxmlformats.org/markup-compatibility/2006">
              <mc:Choice xmlns:v="urn:schemas-microsoft-com:vml" Requires="v">
                <p:oleObj r:id="rId8" imgW="1999440" imgH="1831320" progId="">
                  <p:embed/>
                </p:oleObj>
              </mc:Choice>
              <mc:Fallback>
                <p:oleObj r:id="rId8" imgW="1999440" imgH="1831320" progId="">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29413" y="5170488"/>
                        <a:ext cx="2414587"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6751" name="Picture 15" descr="image004"/>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381000"/>
            <a:ext cx="1219200" cy="1046163"/>
          </a:xfrm>
          <a:prstGeom prst="rect">
            <a:avLst/>
          </a:prstGeom>
          <a:noFill/>
          <a:extLst>
            <a:ext uri="{909E8E84-426E-40DD-AFC4-6F175D3DCCD1}">
              <a14:hiddenFill xmlns:a14="http://schemas.microsoft.com/office/drawing/2010/main">
                <a:solidFill>
                  <a:srgbClr val="FFFFFF"/>
                </a:solidFill>
              </a14:hiddenFill>
            </a:ext>
          </a:extLst>
        </p:spPr>
      </p:pic>
      <p:sp>
        <p:nvSpPr>
          <p:cNvPr id="116752" name="WordArt 16"/>
          <p:cNvSpPr>
            <a:spLocks noChangeArrowheads="1" noChangeShapeType="1" noTextEdit="1"/>
          </p:cNvSpPr>
          <p:nvPr/>
        </p:nvSpPr>
        <p:spPr bwMode="auto">
          <a:xfrm>
            <a:off x="1143000" y="2514600"/>
            <a:ext cx="7162800" cy="1743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a:solidFill>
                  <a:schemeClr val="hlink"/>
                </a:solidFill>
                <a:effectLst>
                  <a:outerShdw dist="45791" dir="2021404" algn="ctr" rotWithShape="0">
                    <a:srgbClr val="B2B2B2">
                      <a:alpha val="80000"/>
                    </a:srgbClr>
                  </a:outerShdw>
                </a:effectLst>
                <a:latin typeface="Times New Roman"/>
                <a:cs typeface="Times New Roman"/>
              </a:rPr>
              <a:t>Kính chúc các thầy giáo, cô giáo luôn mạnh khỏe!</a:t>
            </a:r>
          </a:p>
          <a:p>
            <a:pPr algn="ctr"/>
            <a:r>
              <a:rPr lang="vi-VN" sz="3600" b="1" kern="10">
                <a:solidFill>
                  <a:schemeClr val="hlink"/>
                </a:solidFill>
                <a:effectLst>
                  <a:outerShdw dist="45791" dir="2021404" algn="ctr" rotWithShape="0">
                    <a:srgbClr val="B2B2B2">
                      <a:alpha val="80000"/>
                    </a:srgbClr>
                  </a:outerShdw>
                </a:effectLst>
                <a:latin typeface="Times New Roman"/>
                <a:cs typeface="Times New Roman"/>
              </a:rPr>
              <a:t>Chúc các em học sinh luôn chăm ngoan, học giỏi!</a:t>
            </a:r>
            <a:endParaRPr lang="en-US" sz="3600" b="1" kern="10">
              <a:solidFill>
                <a:schemeClr val="hlink"/>
              </a:solidFill>
              <a:effectLst>
                <a:outerShdw dist="45791" dir="2021404" algn="ctr" rotWithShape="0">
                  <a:srgbClr val="B2B2B2">
                    <a:alpha val="80000"/>
                  </a:srgbClr>
                </a:outerShdw>
              </a:effectLst>
              <a:latin typeface="Times New Roman"/>
              <a:cs typeface="Times New Roman"/>
            </a:endParaRPr>
          </a:p>
        </p:txBody>
      </p:sp>
      <p:pic>
        <p:nvPicPr>
          <p:cNvPr id="116755" name="Picture 19" descr="1019602enqsikq4tv"/>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694611">
            <a:off x="4297363" y="382588"/>
            <a:ext cx="857250" cy="3162300"/>
          </a:xfrm>
          <a:prstGeom prst="rect">
            <a:avLst/>
          </a:prstGeom>
          <a:noFill/>
          <a:extLst>
            <a:ext uri="{909E8E84-426E-40DD-AFC4-6F175D3DCCD1}">
              <a14:hiddenFill xmlns:a14="http://schemas.microsoft.com/office/drawing/2010/main">
                <a:solidFill>
                  <a:srgbClr val="FFFFFF"/>
                </a:solidFill>
              </a14:hiddenFill>
            </a:ext>
          </a:extLst>
        </p:spPr>
      </p:pic>
      <p:pic>
        <p:nvPicPr>
          <p:cNvPr id="116756" name="Picture 20" descr="1019602enqsikq4tv"/>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1205208">
            <a:off x="4114800" y="762000"/>
            <a:ext cx="857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16757" name="Picture 21" descr="1019602enqsikq4tv"/>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1534370">
            <a:off x="4572000" y="762000"/>
            <a:ext cx="857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16758" name="Picture 22" descr="1064982z6po9vz212"/>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16200000">
            <a:off x="4476750" y="4438650"/>
            <a:ext cx="76200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16752"/>
                                        </p:tgtEl>
                                        <p:attrNameLst>
                                          <p:attrName>style.visibility</p:attrName>
                                        </p:attrNameLst>
                                      </p:cBhvr>
                                      <p:to>
                                        <p:strVal val="visible"/>
                                      </p:to>
                                    </p:set>
                                    <p:anim calcmode="lin" valueType="num">
                                      <p:cBhvr>
                                        <p:cTn id="7" dur="1000" decel="50000" fill="hold">
                                          <p:stCondLst>
                                            <p:cond delay="0"/>
                                          </p:stCondLst>
                                        </p:cTn>
                                        <p:tgtEl>
                                          <p:spTgt spid="116752"/>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116752"/>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116752"/>
                                        </p:tgtEl>
                                        <p:attrNameLst>
                                          <p:attrName>ppt_w</p:attrName>
                                        </p:attrNameLst>
                                      </p:cBhvr>
                                      <p:tavLst>
                                        <p:tav tm="0">
                                          <p:val>
                                            <p:strVal val="#ppt_w*.05"/>
                                          </p:val>
                                        </p:tav>
                                        <p:tav tm="100000">
                                          <p:val>
                                            <p:strVal val="#ppt_w"/>
                                          </p:val>
                                        </p:tav>
                                      </p:tavLst>
                                    </p:anim>
                                    <p:anim calcmode="lin" valueType="num">
                                      <p:cBhvr>
                                        <p:cTn id="10" dur="2000" fill="hold"/>
                                        <p:tgtEl>
                                          <p:spTgt spid="116752"/>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116752"/>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116752"/>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116752"/>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116752"/>
                                        </p:tgtEl>
                                      </p:cBhvr>
                                    </p:animEffect>
                                  </p:childTnLst>
                                </p:cTn>
                              </p:par>
                            </p:childTnLst>
                          </p:cTn>
                        </p:par>
                        <p:par>
                          <p:cTn id="15" fill="hold" nodeType="afterGroup">
                            <p:stCondLst>
                              <p:cond delay="2000"/>
                            </p:stCondLst>
                            <p:childTnLst>
                              <p:par>
                                <p:cTn id="16" presetID="22" presetClass="emph" presetSubtype="0" fill="hold" grpId="1" nodeType="afterEffect">
                                  <p:stCondLst>
                                    <p:cond delay="0"/>
                                  </p:stCondLst>
                                  <p:childTnLst>
                                    <p:animClr clrSpc="hsl" dir="cw">
                                      <p:cBhvr override="childStyle">
                                        <p:cTn id="17" dur="500" fill="hold"/>
                                        <p:tgtEl>
                                          <p:spTgt spid="116752"/>
                                        </p:tgtEl>
                                        <p:attrNameLst>
                                          <p:attrName>style.color</p:attrName>
                                        </p:attrNameLst>
                                      </p:cBhvr>
                                      <p:by>
                                        <p:hsl h="-7200000" s="0" l="0"/>
                                      </p:by>
                                    </p:animClr>
                                    <p:animClr clrSpc="hsl" dir="cw">
                                      <p:cBhvr>
                                        <p:cTn id="18" dur="500" fill="hold"/>
                                        <p:tgtEl>
                                          <p:spTgt spid="116752"/>
                                        </p:tgtEl>
                                        <p:attrNameLst>
                                          <p:attrName>fillcolor</p:attrName>
                                        </p:attrNameLst>
                                      </p:cBhvr>
                                      <p:by>
                                        <p:hsl h="-7200000" s="0" l="0"/>
                                      </p:by>
                                    </p:animClr>
                                    <p:animClr clrSpc="hsl" dir="cw">
                                      <p:cBhvr>
                                        <p:cTn id="19" dur="500" fill="hold"/>
                                        <p:tgtEl>
                                          <p:spTgt spid="116752"/>
                                        </p:tgtEl>
                                        <p:attrNameLst>
                                          <p:attrName>stroke.color</p:attrName>
                                        </p:attrNameLst>
                                      </p:cBhvr>
                                      <p:by>
                                        <p:hsl h="-7200000" s="0" l="0"/>
                                      </p:by>
                                    </p:animClr>
                                    <p:set>
                                      <p:cBhvr>
                                        <p:cTn id="20" dur="500" fill="hold"/>
                                        <p:tgtEl>
                                          <p:spTgt spid="1167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2" grpId="0" animBg="1"/>
      <p:bldP spid="11675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160716A-FB0E-496A-A54A-967A6F608AF7}" type="slidenum">
              <a:rPr lang="en-US"/>
              <a:pPr/>
              <a:t>4</a:t>
            </a:fld>
            <a:endParaRPr lang="en-US"/>
          </a:p>
        </p:txBody>
      </p:sp>
      <p:sp>
        <p:nvSpPr>
          <p:cNvPr id="121861" name="Rectangle 5"/>
          <p:cNvSpPr>
            <a:spLocks noGrp="1" noChangeArrowheads="1"/>
          </p:cNvSpPr>
          <p:nvPr>
            <p:ph type="title"/>
          </p:nvPr>
        </p:nvSpPr>
        <p:spPr/>
        <p:txBody>
          <a:bodyPr/>
          <a:lstStyle/>
          <a:p>
            <a:endParaRPr lang="en-US"/>
          </a:p>
        </p:txBody>
      </p:sp>
      <p:pic>
        <p:nvPicPr>
          <p:cNvPr id="121867" name="4.wmv">
            <a:hlinkClick r:id="" action="ppaction://media"/>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228600" y="609600"/>
            <a:ext cx="8915400" cy="66865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5738" fill="hold"/>
                                        <p:tgtEl>
                                          <p:spTgt spid="12186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21867"/>
                </p:tgtEl>
              </p:cMediaNode>
            </p:video>
            <p:seq concurrent="1" nextAc="seek">
              <p:cTn id="8" restart="whenNotActive" fill="hold" evtFilter="cancelBubble" nodeType="interactiveSeq">
                <p:stCondLst>
                  <p:cond evt="onClick" delay="0">
                    <p:tgtEl>
                      <p:spTgt spid="12186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21867"/>
                                        </p:tgtEl>
                                      </p:cBhvr>
                                    </p:cmd>
                                  </p:childTnLst>
                                </p:cTn>
                              </p:par>
                            </p:childTnLst>
                          </p:cTn>
                        </p:par>
                      </p:childTnLst>
                    </p:cTn>
                  </p:par>
                </p:childTnLst>
              </p:cTn>
              <p:nextCondLst>
                <p:cond evt="onClick" delay="0">
                  <p:tgtEl>
                    <p:spTgt spid="12186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4F991A1-3EEC-4254-971C-CB5BC88F48D7}" type="slidenum">
              <a:rPr lang="en-US"/>
              <a:pPr/>
              <a:t>5</a:t>
            </a:fld>
            <a:endParaRPr lang="en-US"/>
          </a:p>
        </p:txBody>
      </p:sp>
      <p:sp>
        <p:nvSpPr>
          <p:cNvPr id="126981" name="Rectangle 5"/>
          <p:cNvSpPr>
            <a:spLocks noGrp="1" noChangeArrowheads="1"/>
          </p:cNvSpPr>
          <p:nvPr>
            <p:ph type="title"/>
          </p:nvPr>
        </p:nvSpPr>
        <p:spPr/>
        <p:txBody>
          <a:bodyPr/>
          <a:lstStyle/>
          <a:p>
            <a:endParaRPr lang="en-US"/>
          </a:p>
        </p:txBody>
      </p:sp>
      <p:pic>
        <p:nvPicPr>
          <p:cNvPr id="126986" name="11.wmv">
            <a:hlinkClick r:id="" action="ppaction://media"/>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12698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13F5AE3-3311-4E71-8C13-CDA8DD7AA0C6}" type="slidenum">
              <a:rPr lang="en-US"/>
              <a:pPr/>
              <a:t>6</a:t>
            </a:fld>
            <a:endParaRPr lang="en-US"/>
          </a:p>
        </p:txBody>
      </p:sp>
      <p:sp>
        <p:nvSpPr>
          <p:cNvPr id="131077" name="Rectangle 5"/>
          <p:cNvSpPr>
            <a:spLocks noGrp="1" noChangeArrowheads="1"/>
          </p:cNvSpPr>
          <p:nvPr>
            <p:ph type="title"/>
          </p:nvPr>
        </p:nvSpPr>
        <p:spPr/>
        <p:txBody>
          <a:bodyPr/>
          <a:lstStyle/>
          <a:p>
            <a:endParaRPr lang="en-US"/>
          </a:p>
        </p:txBody>
      </p:sp>
      <p:pic>
        <p:nvPicPr>
          <p:cNvPr id="131076" name="vikhach thu 5 tr- Baamboo.com.wmv">
            <a:hlinkClick r:id="" action="ppaction://media"/>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13107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7"/>
          <p:cNvSpPr>
            <a:spLocks noGrp="1"/>
          </p:cNvSpPr>
          <p:nvPr>
            <p:ph type="sldNum" sz="quarter" idx="12"/>
          </p:nvPr>
        </p:nvSpPr>
        <p:spPr/>
        <p:txBody>
          <a:bodyPr/>
          <a:lstStyle/>
          <a:p>
            <a:fld id="{397B06DD-AEF7-4465-87EB-3D6D31118AD9}" type="slidenum">
              <a:rPr lang="en-US"/>
              <a:pPr/>
              <a:t>7</a:t>
            </a:fld>
            <a:endParaRPr lang="en-US"/>
          </a:p>
        </p:txBody>
      </p:sp>
      <p:sp>
        <p:nvSpPr>
          <p:cNvPr id="70663" name="Rectangle 7"/>
          <p:cNvSpPr>
            <a:spLocks noGrp="1" noChangeArrowheads="1"/>
          </p:cNvSpPr>
          <p:nvPr>
            <p:ph sz="quarter" idx="1"/>
          </p:nvPr>
        </p:nvSpPr>
        <p:spPr>
          <a:xfrm>
            <a:off x="457200" y="3657600"/>
            <a:ext cx="4038600" cy="2185988"/>
          </a:xfrm>
        </p:spPr>
        <p:txBody>
          <a:bodyPr/>
          <a:lstStyle/>
          <a:p>
            <a:endParaRPr lang="en-US" sz="2400"/>
          </a:p>
        </p:txBody>
      </p:sp>
      <p:sp>
        <p:nvSpPr>
          <p:cNvPr id="70664" name="Rectangle 8"/>
          <p:cNvSpPr>
            <a:spLocks noGrp="1" noChangeArrowheads="1"/>
          </p:cNvSpPr>
          <p:nvPr>
            <p:ph sz="quarter" idx="2"/>
          </p:nvPr>
        </p:nvSpPr>
        <p:spPr>
          <a:xfrm>
            <a:off x="4572000" y="3657600"/>
            <a:ext cx="4038600" cy="2185988"/>
          </a:xfrm>
        </p:spPr>
        <p:txBody>
          <a:bodyPr/>
          <a:lstStyle/>
          <a:p>
            <a:endParaRPr lang="en-US" sz="2400"/>
          </a:p>
        </p:txBody>
      </p:sp>
      <p:pic>
        <p:nvPicPr>
          <p:cNvPr id="70666" name="Picture 10" descr="11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352800"/>
            <a:ext cx="4419600" cy="35052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0667" name="Picture 11" descr="12_re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1213"/>
            <a:ext cx="4724400" cy="350678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0668" name="Picture 12" descr="10_res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0"/>
            <a:ext cx="4419600" cy="3352800"/>
          </a:xfrm>
          <a:prstGeom prst="rect">
            <a:avLst/>
          </a:prstGeom>
          <a:solidFill>
            <a:schemeClr val="bg1"/>
          </a:solidFill>
          <a:ln w="9525">
            <a:solidFill>
              <a:srgbClr val="0000FF"/>
            </a:solidFill>
            <a:miter lim="800000"/>
            <a:headEnd/>
            <a:tailEnd/>
          </a:ln>
        </p:spPr>
      </p:pic>
      <p:sp>
        <p:nvSpPr>
          <p:cNvPr id="70669" name="Oval 13"/>
          <p:cNvSpPr>
            <a:spLocks noChangeArrowheads="1"/>
          </p:cNvSpPr>
          <p:nvPr/>
        </p:nvSpPr>
        <p:spPr bwMode="auto">
          <a:xfrm>
            <a:off x="4876800" y="3505200"/>
            <a:ext cx="381000" cy="38100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3</a:t>
            </a:r>
          </a:p>
        </p:txBody>
      </p:sp>
      <p:sp>
        <p:nvSpPr>
          <p:cNvPr id="70670" name="Oval 14"/>
          <p:cNvSpPr>
            <a:spLocks noChangeArrowheads="1"/>
          </p:cNvSpPr>
          <p:nvPr/>
        </p:nvSpPr>
        <p:spPr bwMode="auto">
          <a:xfrm>
            <a:off x="2743200" y="76200"/>
            <a:ext cx="381000" cy="38100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1</a:t>
            </a:r>
          </a:p>
        </p:txBody>
      </p:sp>
      <p:sp>
        <p:nvSpPr>
          <p:cNvPr id="70671" name="Oval 15"/>
          <p:cNvSpPr>
            <a:spLocks noChangeArrowheads="1"/>
          </p:cNvSpPr>
          <p:nvPr/>
        </p:nvSpPr>
        <p:spPr bwMode="auto">
          <a:xfrm>
            <a:off x="381000" y="3505200"/>
            <a:ext cx="381000" cy="38100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2</a:t>
            </a:r>
          </a:p>
        </p:txBody>
      </p:sp>
      <p:sp>
        <p:nvSpPr>
          <p:cNvPr id="70673" name="Oval 17"/>
          <p:cNvSpPr>
            <a:spLocks noChangeArrowheads="1"/>
          </p:cNvSpPr>
          <p:nvPr/>
        </p:nvSpPr>
        <p:spPr bwMode="auto">
          <a:xfrm>
            <a:off x="2743200" y="76200"/>
            <a:ext cx="381000" cy="38100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0668"/>
                                        </p:tgtEl>
                                        <p:attrNameLst>
                                          <p:attrName>style.visibility</p:attrName>
                                        </p:attrNameLst>
                                      </p:cBhvr>
                                      <p:to>
                                        <p:strVal val="visible"/>
                                      </p:to>
                                    </p:set>
                                    <p:anim calcmode="lin" valueType="num">
                                      <p:cBhvr>
                                        <p:cTn id="7" dur="1000" fill="hold"/>
                                        <p:tgtEl>
                                          <p:spTgt spid="70668"/>
                                        </p:tgtEl>
                                        <p:attrNameLst>
                                          <p:attrName>ppt_w</p:attrName>
                                        </p:attrNameLst>
                                      </p:cBhvr>
                                      <p:tavLst>
                                        <p:tav tm="0">
                                          <p:val>
                                            <p:strVal val="#ppt_w*0.70"/>
                                          </p:val>
                                        </p:tav>
                                        <p:tav tm="100000">
                                          <p:val>
                                            <p:strVal val="#ppt_w"/>
                                          </p:val>
                                        </p:tav>
                                      </p:tavLst>
                                    </p:anim>
                                    <p:anim calcmode="lin" valueType="num">
                                      <p:cBhvr>
                                        <p:cTn id="8" dur="1000" fill="hold"/>
                                        <p:tgtEl>
                                          <p:spTgt spid="70668"/>
                                        </p:tgtEl>
                                        <p:attrNameLst>
                                          <p:attrName>ppt_h</p:attrName>
                                        </p:attrNameLst>
                                      </p:cBhvr>
                                      <p:tavLst>
                                        <p:tav tm="0">
                                          <p:val>
                                            <p:strVal val="#ppt_h"/>
                                          </p:val>
                                        </p:tav>
                                        <p:tav tm="100000">
                                          <p:val>
                                            <p:strVal val="#ppt_h"/>
                                          </p:val>
                                        </p:tav>
                                      </p:tavLst>
                                    </p:anim>
                                    <p:animEffect transition="in" filter="fade">
                                      <p:cBhvr>
                                        <p:cTn id="9" dur="1000"/>
                                        <p:tgtEl>
                                          <p:spTgt spid="70668"/>
                                        </p:tgtEl>
                                      </p:cBhvr>
                                    </p:animEffect>
                                  </p:childTnLst>
                                </p:cTn>
                              </p:par>
                              <p:par>
                                <p:cTn id="10" presetID="55" presetClass="entr" presetSubtype="0" fill="hold" nodeType="withEffect">
                                  <p:stCondLst>
                                    <p:cond delay="0"/>
                                  </p:stCondLst>
                                  <p:childTnLst>
                                    <p:set>
                                      <p:cBhvr>
                                        <p:cTn id="11" dur="1" fill="hold">
                                          <p:stCondLst>
                                            <p:cond delay="0"/>
                                          </p:stCondLst>
                                        </p:cTn>
                                        <p:tgtEl>
                                          <p:spTgt spid="70667"/>
                                        </p:tgtEl>
                                        <p:attrNameLst>
                                          <p:attrName>style.visibility</p:attrName>
                                        </p:attrNameLst>
                                      </p:cBhvr>
                                      <p:to>
                                        <p:strVal val="visible"/>
                                      </p:to>
                                    </p:set>
                                    <p:anim calcmode="lin" valueType="num">
                                      <p:cBhvr>
                                        <p:cTn id="12" dur="1000" fill="hold"/>
                                        <p:tgtEl>
                                          <p:spTgt spid="70667"/>
                                        </p:tgtEl>
                                        <p:attrNameLst>
                                          <p:attrName>ppt_w</p:attrName>
                                        </p:attrNameLst>
                                      </p:cBhvr>
                                      <p:tavLst>
                                        <p:tav tm="0">
                                          <p:val>
                                            <p:strVal val="#ppt_w*0.70"/>
                                          </p:val>
                                        </p:tav>
                                        <p:tav tm="100000">
                                          <p:val>
                                            <p:strVal val="#ppt_w"/>
                                          </p:val>
                                        </p:tav>
                                      </p:tavLst>
                                    </p:anim>
                                    <p:anim calcmode="lin" valueType="num">
                                      <p:cBhvr>
                                        <p:cTn id="13" dur="1000" fill="hold"/>
                                        <p:tgtEl>
                                          <p:spTgt spid="70667"/>
                                        </p:tgtEl>
                                        <p:attrNameLst>
                                          <p:attrName>ppt_h</p:attrName>
                                        </p:attrNameLst>
                                      </p:cBhvr>
                                      <p:tavLst>
                                        <p:tav tm="0">
                                          <p:val>
                                            <p:strVal val="#ppt_h"/>
                                          </p:val>
                                        </p:tav>
                                        <p:tav tm="100000">
                                          <p:val>
                                            <p:strVal val="#ppt_h"/>
                                          </p:val>
                                        </p:tav>
                                      </p:tavLst>
                                    </p:anim>
                                    <p:animEffect transition="in" filter="fade">
                                      <p:cBhvr>
                                        <p:cTn id="14" dur="1000"/>
                                        <p:tgtEl>
                                          <p:spTgt spid="70667"/>
                                        </p:tgtEl>
                                      </p:cBhvr>
                                    </p:animEffect>
                                  </p:childTnLst>
                                </p:cTn>
                              </p:par>
                              <p:par>
                                <p:cTn id="15" presetID="55" presetClass="entr" presetSubtype="0" fill="hold" nodeType="withEffect">
                                  <p:stCondLst>
                                    <p:cond delay="0"/>
                                  </p:stCondLst>
                                  <p:childTnLst>
                                    <p:set>
                                      <p:cBhvr>
                                        <p:cTn id="16" dur="1" fill="hold">
                                          <p:stCondLst>
                                            <p:cond delay="0"/>
                                          </p:stCondLst>
                                        </p:cTn>
                                        <p:tgtEl>
                                          <p:spTgt spid="70666"/>
                                        </p:tgtEl>
                                        <p:attrNameLst>
                                          <p:attrName>style.visibility</p:attrName>
                                        </p:attrNameLst>
                                      </p:cBhvr>
                                      <p:to>
                                        <p:strVal val="visible"/>
                                      </p:to>
                                    </p:set>
                                    <p:anim calcmode="lin" valueType="num">
                                      <p:cBhvr>
                                        <p:cTn id="17" dur="1000" fill="hold"/>
                                        <p:tgtEl>
                                          <p:spTgt spid="70666"/>
                                        </p:tgtEl>
                                        <p:attrNameLst>
                                          <p:attrName>ppt_w</p:attrName>
                                        </p:attrNameLst>
                                      </p:cBhvr>
                                      <p:tavLst>
                                        <p:tav tm="0">
                                          <p:val>
                                            <p:strVal val="#ppt_w*0.70"/>
                                          </p:val>
                                        </p:tav>
                                        <p:tav tm="100000">
                                          <p:val>
                                            <p:strVal val="#ppt_w"/>
                                          </p:val>
                                        </p:tav>
                                      </p:tavLst>
                                    </p:anim>
                                    <p:anim calcmode="lin" valueType="num">
                                      <p:cBhvr>
                                        <p:cTn id="18" dur="1000" fill="hold"/>
                                        <p:tgtEl>
                                          <p:spTgt spid="70666"/>
                                        </p:tgtEl>
                                        <p:attrNameLst>
                                          <p:attrName>ppt_h</p:attrName>
                                        </p:attrNameLst>
                                      </p:cBhvr>
                                      <p:tavLst>
                                        <p:tav tm="0">
                                          <p:val>
                                            <p:strVal val="#ppt_h"/>
                                          </p:val>
                                        </p:tav>
                                        <p:tav tm="100000">
                                          <p:val>
                                            <p:strVal val="#ppt_h"/>
                                          </p:val>
                                        </p:tav>
                                      </p:tavLst>
                                    </p:anim>
                                    <p:animEffect transition="in" filter="fade">
                                      <p:cBhvr>
                                        <p:cTn id="19" dur="1000"/>
                                        <p:tgtEl>
                                          <p:spTgt spid="7066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70670"/>
                                        </p:tgtEl>
                                        <p:attrNameLst>
                                          <p:attrName>style.visibility</p:attrName>
                                        </p:attrNameLst>
                                      </p:cBhvr>
                                      <p:to>
                                        <p:strVal val="visible"/>
                                      </p:to>
                                    </p:set>
                                    <p:animEffect transition="in" filter="blinds(horizontal)">
                                      <p:cBhvr>
                                        <p:cTn id="24" dur="500"/>
                                        <p:tgtEl>
                                          <p:spTgt spid="70670"/>
                                        </p:tgtEl>
                                      </p:cBhvr>
                                    </p:animEffect>
                                  </p:childTnLst>
                                </p:cTn>
                              </p:par>
                            </p:childTnLst>
                          </p:cTn>
                        </p:par>
                        <p:par>
                          <p:cTn id="25" fill="hold" nodeType="afterGroup">
                            <p:stCondLst>
                              <p:cond delay="500"/>
                            </p:stCondLst>
                            <p:childTnLst>
                              <p:par>
                                <p:cTn id="26" presetID="3" presetClass="entr" presetSubtype="10" fill="hold" grpId="0" nodeType="afterEffect">
                                  <p:stCondLst>
                                    <p:cond delay="0"/>
                                  </p:stCondLst>
                                  <p:childTnLst>
                                    <p:set>
                                      <p:cBhvr>
                                        <p:cTn id="27" dur="1" fill="hold">
                                          <p:stCondLst>
                                            <p:cond delay="0"/>
                                          </p:stCondLst>
                                        </p:cTn>
                                        <p:tgtEl>
                                          <p:spTgt spid="70671"/>
                                        </p:tgtEl>
                                        <p:attrNameLst>
                                          <p:attrName>style.visibility</p:attrName>
                                        </p:attrNameLst>
                                      </p:cBhvr>
                                      <p:to>
                                        <p:strVal val="visible"/>
                                      </p:to>
                                    </p:set>
                                    <p:animEffect transition="in" filter="blinds(horizontal)">
                                      <p:cBhvr>
                                        <p:cTn id="28" dur="500"/>
                                        <p:tgtEl>
                                          <p:spTgt spid="70671"/>
                                        </p:tgtEl>
                                      </p:cBhvr>
                                    </p:animEffect>
                                  </p:childTnLst>
                                </p:cTn>
                              </p:par>
                            </p:childTnLst>
                          </p:cTn>
                        </p:par>
                        <p:par>
                          <p:cTn id="29" fill="hold" nodeType="afterGroup">
                            <p:stCondLst>
                              <p:cond delay="1000"/>
                            </p:stCondLst>
                            <p:childTnLst>
                              <p:par>
                                <p:cTn id="30" presetID="3" presetClass="entr" presetSubtype="10" fill="hold" grpId="0" nodeType="afterEffect">
                                  <p:stCondLst>
                                    <p:cond delay="0"/>
                                  </p:stCondLst>
                                  <p:childTnLst>
                                    <p:set>
                                      <p:cBhvr>
                                        <p:cTn id="31" dur="1" fill="hold">
                                          <p:stCondLst>
                                            <p:cond delay="0"/>
                                          </p:stCondLst>
                                        </p:cTn>
                                        <p:tgtEl>
                                          <p:spTgt spid="70669"/>
                                        </p:tgtEl>
                                        <p:attrNameLst>
                                          <p:attrName>style.visibility</p:attrName>
                                        </p:attrNameLst>
                                      </p:cBhvr>
                                      <p:to>
                                        <p:strVal val="visible"/>
                                      </p:to>
                                    </p:set>
                                    <p:animEffect transition="in" filter="blinds(horizontal)">
                                      <p:cBhvr>
                                        <p:cTn id="32" dur="500"/>
                                        <p:tgtEl>
                                          <p:spTgt spid="706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0673"/>
                                        </p:tgtEl>
                                        <p:attrNameLst>
                                          <p:attrName>style.visibility</p:attrName>
                                        </p:attrNameLst>
                                      </p:cBhvr>
                                      <p:to>
                                        <p:strVal val="visible"/>
                                      </p:to>
                                    </p:set>
                                    <p:animEffect transition="in" filter="blinds(horizontal)">
                                      <p:cBhvr>
                                        <p:cTn id="37" dur="500"/>
                                        <p:tgtEl>
                                          <p:spTgt spid="70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9" grpId="0" animBg="1"/>
      <p:bldP spid="70670" grpId="0" animBg="1"/>
      <p:bldP spid="70671" grpId="0" animBg="1"/>
      <p:bldP spid="706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F807EF15-249F-4BE2-BA0C-E6854DAE245D}" type="slidenum">
              <a:rPr lang="en-US"/>
              <a:pPr/>
              <a:t>8</a:t>
            </a:fld>
            <a:endParaRPr lang="en-US"/>
          </a:p>
        </p:txBody>
      </p:sp>
      <p:sp>
        <p:nvSpPr>
          <p:cNvPr id="148482" name="Text Box 2"/>
          <p:cNvSpPr txBox="1">
            <a:spLocks noChangeArrowheads="1"/>
          </p:cNvSpPr>
          <p:nvPr/>
        </p:nvSpPr>
        <p:spPr bwMode="auto">
          <a:xfrm>
            <a:off x="2039938" y="1676400"/>
            <a:ext cx="49228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914400">
              <a:defRPr>
                <a:solidFill>
                  <a:schemeClr val="tx1"/>
                </a:solidFill>
                <a:latin typeface="Arial" charset="0"/>
              </a:defRPr>
            </a:lvl2pPr>
            <a:lvl3pPr marL="1028700">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50000"/>
              </a:spcBef>
            </a:pPr>
            <a:r>
              <a:rPr lang="en-US" sz="3600" b="1" u="sng">
                <a:solidFill>
                  <a:srgbClr val="006600"/>
                </a:solidFill>
              </a:rPr>
              <a:t>Thảo luận nhóm đôi:</a:t>
            </a:r>
            <a:endParaRPr lang="en-US" sz="3600">
              <a:solidFill>
                <a:srgbClr val="006600"/>
              </a:solidFill>
            </a:endParaRPr>
          </a:p>
        </p:txBody>
      </p:sp>
      <p:sp>
        <p:nvSpPr>
          <p:cNvPr id="148483" name="Text Box 3"/>
          <p:cNvSpPr txBox="1">
            <a:spLocks noChangeArrowheads="1"/>
          </p:cNvSpPr>
          <p:nvPr/>
        </p:nvSpPr>
        <p:spPr bwMode="auto">
          <a:xfrm>
            <a:off x="298450" y="2451100"/>
            <a:ext cx="85820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914400">
              <a:defRPr>
                <a:solidFill>
                  <a:schemeClr val="tx1"/>
                </a:solidFill>
                <a:latin typeface="Arial" charset="0"/>
              </a:defRPr>
            </a:lvl2pPr>
            <a:lvl3pPr marL="1028700">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a:spcBef>
                <a:spcPct val="50000"/>
              </a:spcBef>
            </a:pPr>
            <a:r>
              <a:rPr lang="en-US" sz="3600" b="1">
                <a:solidFill>
                  <a:srgbClr val="990099"/>
                </a:solidFill>
              </a:rPr>
              <a:t>1. Các bạn nhỏ trong mỗi tranh đang làm gì với khách nước ngoài?</a:t>
            </a:r>
            <a:endParaRPr lang="en-US" sz="3600">
              <a:solidFill>
                <a:srgbClr val="990099"/>
              </a:solidFill>
            </a:endParaRPr>
          </a:p>
        </p:txBody>
      </p:sp>
      <p:sp>
        <p:nvSpPr>
          <p:cNvPr id="148484" name="Text Box 4"/>
          <p:cNvSpPr txBox="1">
            <a:spLocks noChangeArrowheads="1"/>
          </p:cNvSpPr>
          <p:nvPr/>
        </p:nvSpPr>
        <p:spPr bwMode="auto">
          <a:xfrm>
            <a:off x="304800" y="3733800"/>
            <a:ext cx="8580438"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914400">
              <a:defRPr>
                <a:solidFill>
                  <a:schemeClr val="tx1"/>
                </a:solidFill>
                <a:latin typeface="Arial" charset="0"/>
              </a:defRPr>
            </a:lvl2pPr>
            <a:lvl3pPr marL="1028700">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a:spcBef>
                <a:spcPct val="50000"/>
              </a:spcBef>
            </a:pPr>
            <a:r>
              <a:rPr lang="en-US" sz="3600" b="1">
                <a:solidFill>
                  <a:srgbClr val="990099"/>
                </a:solidFill>
              </a:rPr>
              <a:t>2. Em thấy nét mặt, cử chỉ của các bạn nhỏ khi tiếp xúc với người khách nước ngoài như thế nào?</a:t>
            </a:r>
            <a:endParaRPr lang="en-US" sz="3600">
              <a:solidFill>
                <a:srgbClr val="990099"/>
              </a:solidFill>
            </a:endParaRPr>
          </a:p>
        </p:txBody>
      </p:sp>
      <p:sp>
        <p:nvSpPr>
          <p:cNvPr id="148485" name="Text Box 5"/>
          <p:cNvSpPr txBox="1">
            <a:spLocks noChangeArrowheads="1"/>
          </p:cNvSpPr>
          <p:nvPr/>
        </p:nvSpPr>
        <p:spPr bwMode="auto">
          <a:xfrm>
            <a:off x="381000" y="5486400"/>
            <a:ext cx="8582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914400">
              <a:defRPr>
                <a:solidFill>
                  <a:schemeClr val="tx1"/>
                </a:solidFill>
                <a:latin typeface="Arial" charset="0"/>
              </a:defRPr>
            </a:lvl2pPr>
            <a:lvl3pPr marL="1028700">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a:spcBef>
                <a:spcPct val="50000"/>
              </a:spcBef>
            </a:pPr>
            <a:r>
              <a:rPr lang="en-US" sz="3600" b="1">
                <a:solidFill>
                  <a:srgbClr val="990099"/>
                </a:solidFill>
              </a:rPr>
              <a:t>3. Em hãy đặt tên cho mỗi bức tranh.</a:t>
            </a:r>
            <a:endParaRPr lang="en-US" sz="3600">
              <a:solidFill>
                <a:srgbClr val="990099"/>
              </a:solidFill>
            </a:endParaRPr>
          </a:p>
        </p:txBody>
      </p:sp>
      <p:sp>
        <p:nvSpPr>
          <p:cNvPr id="148487" name="Rectangle 7"/>
          <p:cNvSpPr>
            <a:spLocks noChangeArrowheads="1"/>
          </p:cNvSpPr>
          <p:nvPr/>
        </p:nvSpPr>
        <p:spPr bwMode="auto">
          <a:xfrm>
            <a:off x="228600" y="609600"/>
            <a:ext cx="2057400" cy="4984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800" b="1" u="sng">
                <a:solidFill>
                  <a:srgbClr val="0000FF"/>
                </a:solidFill>
                <a:effectLst>
                  <a:outerShdw blurRad="38100" dist="38100" dir="2700000" algn="tl">
                    <a:srgbClr val="000000"/>
                  </a:outerShdw>
                </a:effectLst>
              </a:rPr>
              <a:t>Đạo đức</a:t>
            </a:r>
            <a:r>
              <a:rPr lang="en-US" sz="2800" b="1">
                <a:solidFill>
                  <a:srgbClr val="0000FF"/>
                </a:solidFill>
                <a:effectLst>
                  <a:outerShdw blurRad="38100" dist="38100" dir="2700000" algn="tl">
                    <a:srgbClr val="000000"/>
                  </a:outerShdw>
                </a:effectLst>
              </a:rPr>
              <a:t>:</a:t>
            </a:r>
          </a:p>
        </p:txBody>
      </p:sp>
      <p:sp>
        <p:nvSpPr>
          <p:cNvPr id="148488" name="Rectangle 8"/>
          <p:cNvSpPr>
            <a:spLocks noChangeArrowheads="1"/>
          </p:cNvSpPr>
          <p:nvPr/>
        </p:nvSpPr>
        <p:spPr bwMode="auto">
          <a:xfrm>
            <a:off x="2025650" y="714375"/>
            <a:ext cx="5761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b="1">
                <a:solidFill>
                  <a:srgbClr val="FF0000"/>
                </a:solidFill>
                <a:effectLst>
                  <a:outerShdw blurRad="38100" dist="38100" dir="2700000" algn="tl">
                    <a:srgbClr val="C0C0C0"/>
                  </a:outerShdw>
                </a:effectLst>
                <a:latin typeface="Arial Black" pitchFamily="34" charset="0"/>
              </a:rPr>
              <a:t>TÔN TRỌNG KHÁCH NƯỚC NGOÀI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8482"/>
                                        </p:tgtEl>
                                        <p:attrNameLst>
                                          <p:attrName>style.visibility</p:attrName>
                                        </p:attrNameLst>
                                      </p:cBhvr>
                                      <p:to>
                                        <p:strVal val="visible"/>
                                      </p:to>
                                    </p:set>
                                    <p:anim calcmode="lin" valueType="num">
                                      <p:cBhvr>
                                        <p:cTn id="7" dur="500" fill="hold"/>
                                        <p:tgtEl>
                                          <p:spTgt spid="148482"/>
                                        </p:tgtEl>
                                        <p:attrNameLst>
                                          <p:attrName>ppt_w</p:attrName>
                                        </p:attrNameLst>
                                      </p:cBhvr>
                                      <p:tavLst>
                                        <p:tav tm="0">
                                          <p:val>
                                            <p:fltVal val="0"/>
                                          </p:val>
                                        </p:tav>
                                        <p:tav tm="100000">
                                          <p:val>
                                            <p:strVal val="#ppt_w"/>
                                          </p:val>
                                        </p:tav>
                                      </p:tavLst>
                                    </p:anim>
                                    <p:anim calcmode="lin" valueType="num">
                                      <p:cBhvr>
                                        <p:cTn id="8" dur="500" fill="hold"/>
                                        <p:tgtEl>
                                          <p:spTgt spid="148482"/>
                                        </p:tgtEl>
                                        <p:attrNameLst>
                                          <p:attrName>ppt_h</p:attrName>
                                        </p:attrNameLst>
                                      </p:cBhvr>
                                      <p:tavLst>
                                        <p:tav tm="0">
                                          <p:val>
                                            <p:fltVal val="0"/>
                                          </p:val>
                                        </p:tav>
                                        <p:tav tm="100000">
                                          <p:val>
                                            <p:strVal val="#ppt_h"/>
                                          </p:val>
                                        </p:tav>
                                      </p:tavLst>
                                    </p:anim>
                                    <p:animEffect transition="in" filter="fade">
                                      <p:cBhvr>
                                        <p:cTn id="9" dur="500"/>
                                        <p:tgtEl>
                                          <p:spTgt spid="14848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48483"/>
                                        </p:tgtEl>
                                        <p:attrNameLst>
                                          <p:attrName>style.visibility</p:attrName>
                                        </p:attrNameLst>
                                      </p:cBhvr>
                                      <p:to>
                                        <p:strVal val="visible"/>
                                      </p:to>
                                    </p:set>
                                    <p:anim calcmode="lin" valueType="num">
                                      <p:cBhvr>
                                        <p:cTn id="12" dur="500" fill="hold"/>
                                        <p:tgtEl>
                                          <p:spTgt spid="148483"/>
                                        </p:tgtEl>
                                        <p:attrNameLst>
                                          <p:attrName>ppt_w</p:attrName>
                                        </p:attrNameLst>
                                      </p:cBhvr>
                                      <p:tavLst>
                                        <p:tav tm="0">
                                          <p:val>
                                            <p:fltVal val="0"/>
                                          </p:val>
                                        </p:tav>
                                        <p:tav tm="100000">
                                          <p:val>
                                            <p:strVal val="#ppt_w"/>
                                          </p:val>
                                        </p:tav>
                                      </p:tavLst>
                                    </p:anim>
                                    <p:anim calcmode="lin" valueType="num">
                                      <p:cBhvr>
                                        <p:cTn id="13" dur="500" fill="hold"/>
                                        <p:tgtEl>
                                          <p:spTgt spid="148483"/>
                                        </p:tgtEl>
                                        <p:attrNameLst>
                                          <p:attrName>ppt_h</p:attrName>
                                        </p:attrNameLst>
                                      </p:cBhvr>
                                      <p:tavLst>
                                        <p:tav tm="0">
                                          <p:val>
                                            <p:fltVal val="0"/>
                                          </p:val>
                                        </p:tav>
                                        <p:tav tm="100000">
                                          <p:val>
                                            <p:strVal val="#ppt_h"/>
                                          </p:val>
                                        </p:tav>
                                      </p:tavLst>
                                    </p:anim>
                                    <p:animEffect transition="in" filter="fade">
                                      <p:cBhvr>
                                        <p:cTn id="14" dur="500"/>
                                        <p:tgtEl>
                                          <p:spTgt spid="148483"/>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48484"/>
                                        </p:tgtEl>
                                        <p:attrNameLst>
                                          <p:attrName>style.visibility</p:attrName>
                                        </p:attrNameLst>
                                      </p:cBhvr>
                                      <p:to>
                                        <p:strVal val="visible"/>
                                      </p:to>
                                    </p:set>
                                    <p:anim calcmode="lin" valueType="num">
                                      <p:cBhvr>
                                        <p:cTn id="17" dur="500" fill="hold"/>
                                        <p:tgtEl>
                                          <p:spTgt spid="148484"/>
                                        </p:tgtEl>
                                        <p:attrNameLst>
                                          <p:attrName>ppt_w</p:attrName>
                                        </p:attrNameLst>
                                      </p:cBhvr>
                                      <p:tavLst>
                                        <p:tav tm="0">
                                          <p:val>
                                            <p:fltVal val="0"/>
                                          </p:val>
                                        </p:tav>
                                        <p:tav tm="100000">
                                          <p:val>
                                            <p:strVal val="#ppt_w"/>
                                          </p:val>
                                        </p:tav>
                                      </p:tavLst>
                                    </p:anim>
                                    <p:anim calcmode="lin" valueType="num">
                                      <p:cBhvr>
                                        <p:cTn id="18" dur="500" fill="hold"/>
                                        <p:tgtEl>
                                          <p:spTgt spid="148484"/>
                                        </p:tgtEl>
                                        <p:attrNameLst>
                                          <p:attrName>ppt_h</p:attrName>
                                        </p:attrNameLst>
                                      </p:cBhvr>
                                      <p:tavLst>
                                        <p:tav tm="0">
                                          <p:val>
                                            <p:fltVal val="0"/>
                                          </p:val>
                                        </p:tav>
                                        <p:tav tm="100000">
                                          <p:val>
                                            <p:strVal val="#ppt_h"/>
                                          </p:val>
                                        </p:tav>
                                      </p:tavLst>
                                    </p:anim>
                                    <p:animEffect transition="in" filter="fade">
                                      <p:cBhvr>
                                        <p:cTn id="19" dur="500"/>
                                        <p:tgtEl>
                                          <p:spTgt spid="148484"/>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48485"/>
                                        </p:tgtEl>
                                        <p:attrNameLst>
                                          <p:attrName>style.visibility</p:attrName>
                                        </p:attrNameLst>
                                      </p:cBhvr>
                                      <p:to>
                                        <p:strVal val="visible"/>
                                      </p:to>
                                    </p:set>
                                    <p:anim calcmode="lin" valueType="num">
                                      <p:cBhvr>
                                        <p:cTn id="22" dur="500" fill="hold"/>
                                        <p:tgtEl>
                                          <p:spTgt spid="148485"/>
                                        </p:tgtEl>
                                        <p:attrNameLst>
                                          <p:attrName>ppt_w</p:attrName>
                                        </p:attrNameLst>
                                      </p:cBhvr>
                                      <p:tavLst>
                                        <p:tav tm="0">
                                          <p:val>
                                            <p:fltVal val="0"/>
                                          </p:val>
                                        </p:tav>
                                        <p:tav tm="100000">
                                          <p:val>
                                            <p:strVal val="#ppt_w"/>
                                          </p:val>
                                        </p:tav>
                                      </p:tavLst>
                                    </p:anim>
                                    <p:anim calcmode="lin" valueType="num">
                                      <p:cBhvr>
                                        <p:cTn id="23" dur="500" fill="hold"/>
                                        <p:tgtEl>
                                          <p:spTgt spid="148485"/>
                                        </p:tgtEl>
                                        <p:attrNameLst>
                                          <p:attrName>ppt_h</p:attrName>
                                        </p:attrNameLst>
                                      </p:cBhvr>
                                      <p:tavLst>
                                        <p:tav tm="0">
                                          <p:val>
                                            <p:fltVal val="0"/>
                                          </p:val>
                                        </p:tav>
                                        <p:tav tm="100000">
                                          <p:val>
                                            <p:strVal val="#ppt_h"/>
                                          </p:val>
                                        </p:tav>
                                      </p:tavLst>
                                    </p:anim>
                                    <p:animEffect transition="in" filter="fade">
                                      <p:cBhvr>
                                        <p:cTn id="24" dur="500"/>
                                        <p:tgtEl>
                                          <p:spTgt spid="148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p:bldP spid="148483" grpId="0"/>
      <p:bldP spid="148484" grpId="0"/>
      <p:bldP spid="14848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0966F81A-A33B-4D29-8AEB-E02B96E84329}" type="slidenum">
              <a:rPr lang="en-US"/>
              <a:pPr/>
              <a:t>9</a:t>
            </a:fld>
            <a:endParaRPr lang="en-US"/>
          </a:p>
        </p:txBody>
      </p:sp>
      <p:sp>
        <p:nvSpPr>
          <p:cNvPr id="73730" name="Rectangle 2"/>
          <p:cNvSpPr>
            <a:spLocks noGrp="1" noChangeArrowheads="1"/>
          </p:cNvSpPr>
          <p:nvPr>
            <p:ph type="title"/>
          </p:nvPr>
        </p:nvSpPr>
        <p:spPr/>
        <p:txBody>
          <a:bodyPr/>
          <a:lstStyle/>
          <a:p>
            <a:endParaRPr lang="en-US"/>
          </a:p>
        </p:txBody>
      </p:sp>
      <p:sp>
        <p:nvSpPr>
          <p:cNvPr id="73731" name="Rectangle 3"/>
          <p:cNvSpPr>
            <a:spLocks noGrp="1" noChangeArrowheads="1"/>
          </p:cNvSpPr>
          <p:nvPr>
            <p:ph type="body" idx="1"/>
          </p:nvPr>
        </p:nvSpPr>
        <p:spPr/>
        <p:txBody>
          <a:bodyPr/>
          <a:lstStyle/>
          <a:p>
            <a:endParaRPr lang="en-US"/>
          </a:p>
        </p:txBody>
      </p:sp>
      <p:grpSp>
        <p:nvGrpSpPr>
          <p:cNvPr id="73734" name="Group 6"/>
          <p:cNvGrpSpPr>
            <a:grpSpLocks/>
          </p:cNvGrpSpPr>
          <p:nvPr/>
        </p:nvGrpSpPr>
        <p:grpSpPr bwMode="auto">
          <a:xfrm>
            <a:off x="0" y="36513"/>
            <a:ext cx="9067800" cy="6821487"/>
            <a:chOff x="48" y="23"/>
            <a:chExt cx="5664" cy="4297"/>
          </a:xfrm>
        </p:grpSpPr>
        <p:pic>
          <p:nvPicPr>
            <p:cNvPr id="73732" name="Picture 4" descr="10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 y="23"/>
              <a:ext cx="5664" cy="4297"/>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3733" name="Oval 5"/>
            <p:cNvSpPr>
              <a:spLocks noChangeArrowheads="1"/>
            </p:cNvSpPr>
            <p:nvPr/>
          </p:nvSpPr>
          <p:spPr bwMode="auto">
            <a:xfrm>
              <a:off x="288" y="144"/>
              <a:ext cx="336" cy="336"/>
            </a:xfrm>
            <a:prstGeom prst="ellipse">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1</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3734"/>
                                        </p:tgtEl>
                                        <p:attrNameLst>
                                          <p:attrName>style.visibility</p:attrName>
                                        </p:attrNameLst>
                                      </p:cBhvr>
                                      <p:to>
                                        <p:strVal val="visible"/>
                                      </p:to>
                                    </p:set>
                                    <p:anim calcmode="lin" valueType="num">
                                      <p:cBhvr>
                                        <p:cTn id="7" dur="1000" fill="hold"/>
                                        <p:tgtEl>
                                          <p:spTgt spid="73734"/>
                                        </p:tgtEl>
                                        <p:attrNameLst>
                                          <p:attrName>ppt_w</p:attrName>
                                        </p:attrNameLst>
                                      </p:cBhvr>
                                      <p:tavLst>
                                        <p:tav tm="0">
                                          <p:val>
                                            <p:strVal val="#ppt_w*0.70"/>
                                          </p:val>
                                        </p:tav>
                                        <p:tav tm="100000">
                                          <p:val>
                                            <p:strVal val="#ppt_w"/>
                                          </p:val>
                                        </p:tav>
                                      </p:tavLst>
                                    </p:anim>
                                    <p:anim calcmode="lin" valueType="num">
                                      <p:cBhvr>
                                        <p:cTn id="8" dur="1000" fill="hold"/>
                                        <p:tgtEl>
                                          <p:spTgt spid="73734"/>
                                        </p:tgtEl>
                                        <p:attrNameLst>
                                          <p:attrName>ppt_h</p:attrName>
                                        </p:attrNameLst>
                                      </p:cBhvr>
                                      <p:tavLst>
                                        <p:tav tm="0">
                                          <p:val>
                                            <p:strVal val="#ppt_h"/>
                                          </p:val>
                                        </p:tav>
                                        <p:tav tm="100000">
                                          <p:val>
                                            <p:strVal val="#ppt_h"/>
                                          </p:val>
                                        </p:tav>
                                      </p:tavLst>
                                    </p:anim>
                                    <p:animEffect transition="in" filter="fade">
                                      <p:cBhvr>
                                        <p:cTn id="9" dur="1000"/>
                                        <p:tgtEl>
                                          <p:spTgt spid="73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1321171"/>
  <p:tag name="VIOLETTITLE" val="Tôn trọng khách nuoc ngoai"/>
  <p:tag name="VIOLETLESSON" val="10"/>
  <p:tag name="VIOLETCATID" val="8048910"/>
  <p:tag name="VIOLETSUBJECT" val="Đạo đức"/>
  <p:tag name="VIOLETAUTHORID" val="3055968"/>
  <p:tag name="VIOLETAUTHORNAME" val="Nguyễn Trúc Quyên"/>
  <p:tag name="VIOLETAUTHORAVATAR" val="no_avatar.jpg"/>
  <p:tag name="VIOLETAUTHORADDRESS" val="trandanhlam - tphcm"/>
  <p:tag name="VIOLETDATE" val="2013-01-26 10:55:14"/>
  <p:tag name="VIOLETHIT" val="547"/>
  <p:tag name="VIOLETLIKE"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1359</TotalTime>
  <Words>380</Words>
  <Application>Microsoft Office PowerPoint</Application>
  <PresentationFormat>On-screen Show (4:3)</PresentationFormat>
  <Paragraphs>75</Paragraphs>
  <Slides>30</Slides>
  <Notes>1</Notes>
  <HiddenSlides>0</HiddenSlides>
  <MMClips>4</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0</vt:i4>
      </vt:variant>
      <vt:variant>
        <vt:lpstr>Slide Titles</vt:lpstr>
      </vt:variant>
      <vt:variant>
        <vt:i4>30</vt:i4>
      </vt:variant>
    </vt:vector>
  </HeadingPairs>
  <TitlesOfParts>
    <vt:vector size="39" baseType="lpstr">
      <vt:lpstr>.VnArial</vt:lpstr>
      <vt:lpstr>.VnAristote</vt:lpstr>
      <vt:lpstr>.VnAvant</vt:lpstr>
      <vt:lpstr>.VnTifani HeavyH</vt:lpstr>
      <vt:lpstr>.VnTime</vt:lpstr>
      <vt:lpstr>Arial</vt:lpstr>
      <vt:lpstr>Arial Black</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quyennt0412</dc:creator>
  <cp:lastModifiedBy>TuOanh</cp:lastModifiedBy>
  <cp:revision>93</cp:revision>
  <cp:lastPrinted>1601-01-01T00:00:00Z</cp:lastPrinted>
  <dcterms:created xsi:type="dcterms:W3CDTF">1601-01-01T00:00:00Z</dcterms:created>
  <dcterms:modified xsi:type="dcterms:W3CDTF">2021-02-23T09:33:28Z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