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5" r:id="rId2"/>
    <p:sldId id="314" r:id="rId3"/>
    <p:sldId id="322" r:id="rId4"/>
    <p:sldId id="312" r:id="rId5"/>
    <p:sldId id="316" r:id="rId6"/>
    <p:sldId id="317" r:id="rId7"/>
    <p:sldId id="318" r:id="rId8"/>
    <p:sldId id="319" r:id="rId9"/>
    <p:sldId id="320" r:id="rId10"/>
    <p:sldId id="32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8D73C-ED67-4D5A-85A4-81C6DA26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50C01-4EB9-4DE3-9AC7-62BF3C02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E0F46-B5D7-47BA-9E52-59231E87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0FA30-BDB8-4953-BACF-291FD2383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BAFBB-FD27-4109-87F3-B7B8CF9B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290A3-106B-4219-A7B8-0629D5CD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615FE-A6E1-4550-9343-25CACAEA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03868-92D9-43DB-B42E-0488D1FDF9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32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C02C4-E378-41B6-91C8-DEE01B204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D2F7C-7E8B-45A9-A1F6-0FB59423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D045A-B823-479E-80E3-C779F839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3BD6F-FB02-4D5F-8829-89B2B78012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18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78CD4-34AE-407E-B0B8-66B555EF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3E4E5-BE6E-43F4-B395-2DD055FD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5C580-329B-4DD6-BA01-577165C4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2510A-3181-46CB-8504-E25DEC6F2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76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8310E-FDB4-4203-ADF7-2331E190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16CE1-7B7C-49B9-9210-E4B0363A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A7825-EEDE-4213-87B9-F6CC4883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CAB6D-1BA3-4D85-ABC8-C7031C91F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93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94C33D-E4D8-47B1-9F5B-58E0DB9D5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29F0A2-0F3E-44AD-BADA-86A5F6D9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FDB4C0-BB4F-4E19-8E78-4E90087D2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97767-662B-455D-9AE7-B53D1B685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91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E45961-BBE7-4763-8AEC-3D6E7E64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B58CB4-B327-4451-93E5-FA497800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51E2E0-1A0F-4605-B450-F8D6BABF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10A98-91E3-4477-8708-2B433325C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83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D69404C-AB6C-4C65-98D0-D8C77430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1594757-FDF2-4E5A-B463-491DF5A8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A116CB-7C73-4D39-B6AB-AA0E998D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2A59B-B424-4A31-847A-95DE2AD62B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85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56912AC-3937-412E-9CAE-B8D5FE66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8264FF-1DA5-417F-A93B-4C3C8E690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63ABF89-9D3E-4A4D-9A8A-CDD80E0A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92C39-93D4-4CC4-803C-2150FA068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35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B8EA0E-A14D-4FF0-8DA2-429F1A26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828C8B-BB85-43A1-86FE-425959A18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3CF3E7-DDBA-49DC-8C4A-73689267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03019-CC90-4A2B-B68C-02FC9BD25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31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F365C8-6404-4CA0-B945-16F34F1A2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EC047C-A74A-451F-9A48-DA6EB100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DBDC19-77A2-4AA9-9B37-7135AFC9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65758-2C39-4BA7-BC49-2D52AE791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77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FE76E75-DB82-47EE-A2C8-CFBD5622D9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2705817-EB42-4FB5-AA88-0E81D6215C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0F908-7982-4EC4-911F-A3C19C502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51B23-9876-457E-A4A5-8FCC844A8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0AC3B-AB42-482F-9A22-C6B3D1660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17B0816-3D2B-4C28-AE61-20B611003A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47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>
            <a:extLst>
              <a:ext uri="{FF2B5EF4-FFF2-40B4-BE49-F238E27FC236}">
                <a16:creationId xmlns:a16="http://schemas.microsoft.com/office/drawing/2014/main" id="{82FF382C-1EEB-4E15-963B-1AF6E0C4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grpSp>
        <p:nvGrpSpPr>
          <p:cNvPr id="2" name="Group 102">
            <a:extLst>
              <a:ext uri="{FF2B5EF4-FFF2-40B4-BE49-F238E27FC236}">
                <a16:creationId xmlns:a16="http://schemas.microsoft.com/office/drawing/2014/main" id="{16BAABD7-2A4C-44E3-BF06-ED687C6C671E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175126"/>
            <a:ext cx="4267200" cy="2546349"/>
            <a:chOff x="2976" y="2668"/>
            <a:chExt cx="2688" cy="1604"/>
          </a:xfrm>
        </p:grpSpPr>
        <p:pic>
          <p:nvPicPr>
            <p:cNvPr id="2075" name="Picture 73" descr="308c">
              <a:extLst>
                <a:ext uri="{FF2B5EF4-FFF2-40B4-BE49-F238E27FC236}">
                  <a16:creationId xmlns:a16="http://schemas.microsoft.com/office/drawing/2014/main" id="{61BD54D1-93B5-4146-882B-2055A31AF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688"/>
              <a:ext cx="2688" cy="158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76" name="Group 74">
              <a:extLst>
                <a:ext uri="{FF2B5EF4-FFF2-40B4-BE49-F238E27FC236}">
                  <a16:creationId xmlns:a16="http://schemas.microsoft.com/office/drawing/2014/main" id="{D29F78A0-4D64-4908-8A91-4E7BDC5A27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0" y="2668"/>
              <a:ext cx="336" cy="327"/>
              <a:chOff x="672" y="548"/>
              <a:chExt cx="336" cy="327"/>
            </a:xfrm>
          </p:grpSpPr>
          <p:grpSp>
            <p:nvGrpSpPr>
              <p:cNvPr id="2077" name="Group 75">
                <a:extLst>
                  <a:ext uri="{FF2B5EF4-FFF2-40B4-BE49-F238E27FC236}">
                    <a16:creationId xmlns:a16="http://schemas.microsoft.com/office/drawing/2014/main" id="{CAB3BD32-FF02-4506-9040-86DB7325B5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2079" name="Oval 76">
                  <a:extLst>
                    <a:ext uri="{FF2B5EF4-FFF2-40B4-BE49-F238E27FC236}">
                      <a16:creationId xmlns:a16="http://schemas.microsoft.com/office/drawing/2014/main" id="{B29250E3-DF93-42DC-8F49-6ABFA95926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80" name="Oval 77">
                  <a:extLst>
                    <a:ext uri="{FF2B5EF4-FFF2-40B4-BE49-F238E27FC236}">
                      <a16:creationId xmlns:a16="http://schemas.microsoft.com/office/drawing/2014/main" id="{54910EEB-2572-44D9-AF1F-60CDF356A0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81" name="Oval 78">
                  <a:extLst>
                    <a:ext uri="{FF2B5EF4-FFF2-40B4-BE49-F238E27FC236}">
                      <a16:creationId xmlns:a16="http://schemas.microsoft.com/office/drawing/2014/main" id="{9B14E818-737F-4E6C-819B-56DB28D89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82" name="Oval 79">
                  <a:extLst>
                    <a:ext uri="{FF2B5EF4-FFF2-40B4-BE49-F238E27FC236}">
                      <a16:creationId xmlns:a16="http://schemas.microsoft.com/office/drawing/2014/main" id="{9C82F8CC-1EFA-4221-AC3F-677016678C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83" name="Oval 80">
                  <a:extLst>
                    <a:ext uri="{FF2B5EF4-FFF2-40B4-BE49-F238E27FC236}">
                      <a16:creationId xmlns:a16="http://schemas.microsoft.com/office/drawing/2014/main" id="{1F06C525-11D6-4932-9C6B-4CF100C687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078" name="Text Box 81">
                <a:extLst>
                  <a:ext uri="{FF2B5EF4-FFF2-40B4-BE49-F238E27FC236}">
                    <a16:creationId xmlns:a16="http://schemas.microsoft.com/office/drawing/2014/main" id="{8C1FD56B-0D48-43B6-B887-CDA3A7D6213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5" name="Group 101">
            <a:extLst>
              <a:ext uri="{FF2B5EF4-FFF2-40B4-BE49-F238E27FC236}">
                <a16:creationId xmlns:a16="http://schemas.microsoft.com/office/drawing/2014/main" id="{9348E2FE-DFAA-451A-8C89-982F00E1D17C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581719"/>
            <a:ext cx="4343400" cy="2490218"/>
            <a:chOff x="144" y="2667"/>
            <a:chExt cx="2736" cy="1617"/>
          </a:xfrm>
        </p:grpSpPr>
        <p:pic>
          <p:nvPicPr>
            <p:cNvPr id="2066" name="Picture 72" descr="308b">
              <a:extLst>
                <a:ext uri="{FF2B5EF4-FFF2-40B4-BE49-F238E27FC236}">
                  <a16:creationId xmlns:a16="http://schemas.microsoft.com/office/drawing/2014/main" id="{30E3A27C-1242-49E5-8AB6-190CF0C17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00"/>
              <a:ext cx="2736" cy="158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67" name="Group 82">
              <a:extLst>
                <a:ext uri="{FF2B5EF4-FFF2-40B4-BE49-F238E27FC236}">
                  <a16:creationId xmlns:a16="http://schemas.microsoft.com/office/drawing/2014/main" id="{D0038AC2-F4B2-4200-A3CC-5455D786C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" y="2667"/>
              <a:ext cx="336" cy="337"/>
              <a:chOff x="672" y="543"/>
              <a:chExt cx="336" cy="337"/>
            </a:xfrm>
          </p:grpSpPr>
          <p:grpSp>
            <p:nvGrpSpPr>
              <p:cNvPr id="2068" name="Group 83">
                <a:extLst>
                  <a:ext uri="{FF2B5EF4-FFF2-40B4-BE49-F238E27FC236}">
                    <a16:creationId xmlns:a16="http://schemas.microsoft.com/office/drawing/2014/main" id="{9A75C8C9-35AB-40B7-907E-E7146EC6AD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3"/>
                <a:ext cx="336" cy="337"/>
                <a:chOff x="1289" y="500"/>
                <a:chExt cx="668" cy="831"/>
              </a:xfrm>
            </p:grpSpPr>
            <p:sp>
              <p:nvSpPr>
                <p:cNvPr id="2070" name="Oval 84">
                  <a:extLst>
                    <a:ext uri="{FF2B5EF4-FFF2-40B4-BE49-F238E27FC236}">
                      <a16:creationId xmlns:a16="http://schemas.microsoft.com/office/drawing/2014/main" id="{26912F68-10B7-4B11-BB79-C5032B78E3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00"/>
                  <a:ext cx="668" cy="831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1" name="Oval 85">
                  <a:extLst>
                    <a:ext uri="{FF2B5EF4-FFF2-40B4-BE49-F238E27FC236}">
                      <a16:creationId xmlns:a16="http://schemas.microsoft.com/office/drawing/2014/main" id="{54AA7E56-1642-4165-BD86-552F471714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2" name="Oval 86">
                  <a:extLst>
                    <a:ext uri="{FF2B5EF4-FFF2-40B4-BE49-F238E27FC236}">
                      <a16:creationId xmlns:a16="http://schemas.microsoft.com/office/drawing/2014/main" id="{2F385958-AC5D-4044-BD75-109783A42C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3" name="Oval 87">
                  <a:extLst>
                    <a:ext uri="{FF2B5EF4-FFF2-40B4-BE49-F238E27FC236}">
                      <a16:creationId xmlns:a16="http://schemas.microsoft.com/office/drawing/2014/main" id="{E1855DD6-F50E-45F1-B784-1197659B92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4" name="Oval 88">
                  <a:extLst>
                    <a:ext uri="{FF2B5EF4-FFF2-40B4-BE49-F238E27FC236}">
                      <a16:creationId xmlns:a16="http://schemas.microsoft.com/office/drawing/2014/main" id="{494670FD-2E33-4779-871A-38A7014D2C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069" name="Text Box 89">
                <a:extLst>
                  <a:ext uri="{FF2B5EF4-FFF2-40B4-BE49-F238E27FC236}">
                    <a16:creationId xmlns:a16="http://schemas.microsoft.com/office/drawing/2014/main" id="{A2C09C3B-296F-4B14-BEB3-89EB32530A7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8" name="Group 100">
            <a:extLst>
              <a:ext uri="{FF2B5EF4-FFF2-40B4-BE49-F238E27FC236}">
                <a16:creationId xmlns:a16="http://schemas.microsoft.com/office/drawing/2014/main" id="{B16699D2-0F86-45FA-9E7B-1D47645D8FAF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68352"/>
            <a:ext cx="4343400" cy="2546448"/>
            <a:chOff x="144" y="1036"/>
            <a:chExt cx="2736" cy="1556"/>
          </a:xfrm>
        </p:grpSpPr>
        <p:pic>
          <p:nvPicPr>
            <p:cNvPr id="2057" name="Picture 71" descr="308a">
              <a:extLst>
                <a:ext uri="{FF2B5EF4-FFF2-40B4-BE49-F238E27FC236}">
                  <a16:creationId xmlns:a16="http://schemas.microsoft.com/office/drawing/2014/main" id="{5E050A4A-0FA6-4B79-B607-BBDFBC5F54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5"/>
            <a:stretch>
              <a:fillRect/>
            </a:stretch>
          </p:blipFill>
          <p:spPr bwMode="auto">
            <a:xfrm>
              <a:off x="144" y="1056"/>
              <a:ext cx="2736" cy="1536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58" name="Group 90">
              <a:extLst>
                <a:ext uri="{FF2B5EF4-FFF2-40B4-BE49-F238E27FC236}">
                  <a16:creationId xmlns:a16="http://schemas.microsoft.com/office/drawing/2014/main" id="{275C7DDA-2D45-4B11-B359-1EEE3FD7A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" y="1036"/>
              <a:ext cx="336" cy="317"/>
              <a:chOff x="672" y="553"/>
              <a:chExt cx="336" cy="317"/>
            </a:xfrm>
          </p:grpSpPr>
          <p:grpSp>
            <p:nvGrpSpPr>
              <p:cNvPr id="2059" name="Group 91">
                <a:extLst>
                  <a:ext uri="{FF2B5EF4-FFF2-40B4-BE49-F238E27FC236}">
                    <a16:creationId xmlns:a16="http://schemas.microsoft.com/office/drawing/2014/main" id="{7179CF2D-166C-49A8-8761-11348D428D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53"/>
                <a:ext cx="336" cy="317"/>
                <a:chOff x="1289" y="525"/>
                <a:chExt cx="668" cy="782"/>
              </a:xfrm>
            </p:grpSpPr>
            <p:sp>
              <p:nvSpPr>
                <p:cNvPr id="2061" name="Oval 92">
                  <a:extLst>
                    <a:ext uri="{FF2B5EF4-FFF2-40B4-BE49-F238E27FC236}">
                      <a16:creationId xmlns:a16="http://schemas.microsoft.com/office/drawing/2014/main" id="{6B49D9AA-B49C-4393-AD7F-227CC7293B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25"/>
                  <a:ext cx="668" cy="782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2" name="Oval 93">
                  <a:extLst>
                    <a:ext uri="{FF2B5EF4-FFF2-40B4-BE49-F238E27FC236}">
                      <a16:creationId xmlns:a16="http://schemas.microsoft.com/office/drawing/2014/main" id="{60424DE8-1827-4616-80BB-F7F49FC1E7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3" name="Oval 94">
                  <a:extLst>
                    <a:ext uri="{FF2B5EF4-FFF2-40B4-BE49-F238E27FC236}">
                      <a16:creationId xmlns:a16="http://schemas.microsoft.com/office/drawing/2014/main" id="{3A06F35E-5043-40F5-998D-ED040BAD14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4" name="Oval 95">
                  <a:extLst>
                    <a:ext uri="{FF2B5EF4-FFF2-40B4-BE49-F238E27FC236}">
                      <a16:creationId xmlns:a16="http://schemas.microsoft.com/office/drawing/2014/main" id="{A6EF59BF-A9EA-42F1-AC0A-DFCF2AE29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5" name="Oval 96">
                  <a:extLst>
                    <a:ext uri="{FF2B5EF4-FFF2-40B4-BE49-F238E27FC236}">
                      <a16:creationId xmlns:a16="http://schemas.microsoft.com/office/drawing/2014/main" id="{69CA624C-EBCB-4A91-A8D2-A1495BFB18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060" name="Text Box 97">
                <a:extLst>
                  <a:ext uri="{FF2B5EF4-FFF2-40B4-BE49-F238E27FC236}">
                    <a16:creationId xmlns:a16="http://schemas.microsoft.com/office/drawing/2014/main" id="{D8F77FC8-2F66-4AE0-AD0F-DFB5CCE203D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1" y="555"/>
                <a:ext cx="213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86114" name="AutoShape 98">
            <a:extLst>
              <a:ext uri="{FF2B5EF4-FFF2-40B4-BE49-F238E27FC236}">
                <a16:creationId xmlns:a16="http://schemas.microsoft.com/office/drawing/2014/main" id="{AB30160A-9A75-4FA9-A59C-0657A75B652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248400" y="4171950"/>
            <a:ext cx="4267200" cy="11430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</a:rPr>
              <a:t>+ Tập thở sâu vào buổi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</a:rPr>
              <a:t>sáng có lợi gì?</a:t>
            </a:r>
          </a:p>
        </p:txBody>
      </p:sp>
      <p:sp>
        <p:nvSpPr>
          <p:cNvPr id="86115" name="AutoShape 99">
            <a:extLst>
              <a:ext uri="{FF2B5EF4-FFF2-40B4-BE49-F238E27FC236}">
                <a16:creationId xmlns:a16="http://schemas.microsoft.com/office/drawing/2014/main" id="{B375A529-121A-4E03-890A-990452293F7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248400" y="5376863"/>
            <a:ext cx="4191000" cy="13716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+Hằng ngày, chúng 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 nên làm gì để giữ sạch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mũi họng?</a:t>
            </a:r>
          </a:p>
        </p:txBody>
      </p:sp>
      <p:sp>
        <p:nvSpPr>
          <p:cNvPr id="2056" name="WordArt 105" descr="Narrow vertical">
            <a:extLst>
              <a:ext uri="{FF2B5EF4-FFF2-40B4-BE49-F238E27FC236}">
                <a16:creationId xmlns:a16="http://schemas.microsoft.com/office/drawing/2014/main" id="{84A9BADA-2F7D-4471-B5B6-C6098FA4E7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228600"/>
            <a:ext cx="42672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8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8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4" grpId="0" animBg="1"/>
      <p:bldP spid="861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D300FFF4-CEFC-464C-8FBC-B4BB8F51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92167" name="AutoShape 7">
            <a:extLst>
              <a:ext uri="{FF2B5EF4-FFF2-40B4-BE49-F238E27FC236}">
                <a16:creationId xmlns:a16="http://schemas.microsoft.com/office/drawing/2014/main" id="{3D198DFF-D4E0-4F6B-8669-F74761B9101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533400"/>
            <a:ext cx="8458200" cy="5969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Em đã làm gì để bảo vệ cơ quan hô hấp?</a:t>
            </a:r>
          </a:p>
        </p:txBody>
      </p:sp>
      <p:sp>
        <p:nvSpPr>
          <p:cNvPr id="92169" name="Rectangle 9">
            <a:extLst>
              <a:ext uri="{FF2B5EF4-FFF2-40B4-BE49-F238E27FC236}">
                <a16:creationId xmlns:a16="http://schemas.microsoft.com/office/drawing/2014/main" id="{88407AE1-BDE5-4A13-A6A9-9C410D123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1385888"/>
            <a:ext cx="5205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Giữ ấm cổ, ngực vào mùa đông.</a:t>
            </a:r>
          </a:p>
        </p:txBody>
      </p:sp>
      <p:sp>
        <p:nvSpPr>
          <p:cNvPr id="92170" name="Rectangle 10">
            <a:extLst>
              <a:ext uri="{FF2B5EF4-FFF2-40B4-BE49-F238E27FC236}">
                <a16:creationId xmlns:a16="http://schemas.microsoft.com/office/drawing/2014/main" id="{9594E1A6-B3BE-4336-BF97-45EC286D2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1" y="1981200"/>
            <a:ext cx="79232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</a:rPr>
              <a:t>- Đi ngoài đường phải mang khẩu trang, tránh nơi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</a:rPr>
              <a:t>có khói thuốc lá và bụi….</a:t>
            </a:r>
          </a:p>
        </p:txBody>
      </p:sp>
      <p:sp>
        <p:nvSpPr>
          <p:cNvPr id="92171" name="AutoShape 11">
            <a:extLst>
              <a:ext uri="{FF2B5EF4-FFF2-40B4-BE49-F238E27FC236}">
                <a16:creationId xmlns:a16="http://schemas.microsoft.com/office/drawing/2014/main" id="{3BB6B1CF-9733-47F8-A98C-C42C717A0CD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3276600"/>
            <a:ext cx="8458200" cy="14478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+ Các em có thể làm những gì ở nhà và xung quanh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 khu vực nơi các em sống để bảo vệ bầu không khí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 trong lành?</a:t>
            </a:r>
          </a:p>
        </p:txBody>
      </p:sp>
      <p:sp>
        <p:nvSpPr>
          <p:cNvPr id="92172" name="Rectangle 12">
            <a:extLst>
              <a:ext uri="{FF2B5EF4-FFF2-40B4-BE49-F238E27FC236}">
                <a16:creationId xmlns:a16="http://schemas.microsoft.com/office/drawing/2014/main" id="{3BA99F05-62E9-4982-B9CD-E84E5EC8B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1" y="4891088"/>
            <a:ext cx="8505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</a:rPr>
              <a:t>-Quét dọn nhà cửa, trồng cây xanh, giữ vệ sinh nơi ở…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 animBg="1"/>
      <p:bldP spid="92169" grpId="0"/>
      <p:bldP spid="92170" grpId="0"/>
      <p:bldP spid="92171" grpId="0" animBg="1"/>
      <p:bldP spid="921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>
            <a:extLst>
              <a:ext uri="{FF2B5EF4-FFF2-40B4-BE49-F238E27FC236}">
                <a16:creationId xmlns:a16="http://schemas.microsoft.com/office/drawing/2014/main" id="{66C9D7D3-634B-41FE-B54E-176D925E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grpSp>
        <p:nvGrpSpPr>
          <p:cNvPr id="3075" name="Group 18">
            <a:extLst>
              <a:ext uri="{FF2B5EF4-FFF2-40B4-BE49-F238E27FC236}">
                <a16:creationId xmlns:a16="http://schemas.microsoft.com/office/drawing/2014/main" id="{880EE6BB-A85B-4A7E-BBF3-CF2086703163}"/>
              </a:ext>
            </a:extLst>
          </p:cNvPr>
          <p:cNvGrpSpPr>
            <a:grpSpLocks/>
          </p:cNvGrpSpPr>
          <p:nvPr/>
        </p:nvGrpSpPr>
        <p:grpSpPr bwMode="auto">
          <a:xfrm>
            <a:off x="8991600" y="387134"/>
            <a:ext cx="838200" cy="811623"/>
            <a:chOff x="2496" y="313"/>
            <a:chExt cx="528" cy="397"/>
          </a:xfrm>
        </p:grpSpPr>
        <p:grpSp>
          <p:nvGrpSpPr>
            <p:cNvPr id="3087" name="Group 11">
              <a:extLst>
                <a:ext uri="{FF2B5EF4-FFF2-40B4-BE49-F238E27FC236}">
                  <a16:creationId xmlns:a16="http://schemas.microsoft.com/office/drawing/2014/main" id="{08244F28-BD47-4F62-8DAC-97EF077407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13"/>
              <a:ext cx="528" cy="397"/>
              <a:chOff x="1289" y="587"/>
              <a:chExt cx="668" cy="647"/>
            </a:xfrm>
          </p:grpSpPr>
          <p:sp>
            <p:nvSpPr>
              <p:cNvPr id="3089" name="Oval 12">
                <a:extLst>
                  <a:ext uri="{FF2B5EF4-FFF2-40B4-BE49-F238E27FC236}">
                    <a16:creationId xmlns:a16="http://schemas.microsoft.com/office/drawing/2014/main" id="{C3B381D1-F4BF-4F42-9D3C-91861963E37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709"/>
                <a:ext cx="668" cy="41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0" name="Oval 13">
                <a:extLst>
                  <a:ext uri="{FF2B5EF4-FFF2-40B4-BE49-F238E27FC236}">
                    <a16:creationId xmlns:a16="http://schemas.microsoft.com/office/drawing/2014/main" id="{90E68470-FFE2-4850-8398-6E3261F0CDA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1" name="Oval 14">
                <a:extLst>
                  <a:ext uri="{FF2B5EF4-FFF2-40B4-BE49-F238E27FC236}">
                    <a16:creationId xmlns:a16="http://schemas.microsoft.com/office/drawing/2014/main" id="{956E224F-C20E-490F-8488-9774BD5A764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2" name="Oval 15">
                <a:extLst>
                  <a:ext uri="{FF2B5EF4-FFF2-40B4-BE49-F238E27FC236}">
                    <a16:creationId xmlns:a16="http://schemas.microsoft.com/office/drawing/2014/main" id="{9DC4A620-A5DE-42A2-B904-A766191B933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3" name="Oval 16">
                <a:extLst>
                  <a:ext uri="{FF2B5EF4-FFF2-40B4-BE49-F238E27FC236}">
                    <a16:creationId xmlns:a16="http://schemas.microsoft.com/office/drawing/2014/main" id="{69C78558-0345-47F4-8481-7AC34C65AC7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88" name="Text Box 17">
              <a:extLst>
                <a:ext uri="{FF2B5EF4-FFF2-40B4-BE49-F238E27FC236}">
                  <a16:creationId xmlns:a16="http://schemas.microsoft.com/office/drawing/2014/main" id="{609917B2-CB48-41A4-8305-37431704A9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40" y="336"/>
              <a:ext cx="24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AAAC32BC-860E-429B-BC2D-549DD4C1C08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219200"/>
            <a:ext cx="8229600" cy="4038600"/>
            <a:chOff x="288" y="1200"/>
            <a:chExt cx="5184" cy="2112"/>
          </a:xfrm>
        </p:grpSpPr>
        <p:pic>
          <p:nvPicPr>
            <p:cNvPr id="3078" name="Picture 9" descr="308a">
              <a:extLst>
                <a:ext uri="{FF2B5EF4-FFF2-40B4-BE49-F238E27FC236}">
                  <a16:creationId xmlns:a16="http://schemas.microsoft.com/office/drawing/2014/main" id="{FB81B8DD-BB7C-4FDE-8F58-07C582A57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5"/>
            <a:stretch>
              <a:fillRect/>
            </a:stretch>
          </p:blipFill>
          <p:spPr bwMode="auto">
            <a:xfrm>
              <a:off x="288" y="1200"/>
              <a:ext cx="5184" cy="2112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79" name="Group 19">
              <a:extLst>
                <a:ext uri="{FF2B5EF4-FFF2-40B4-BE49-F238E27FC236}">
                  <a16:creationId xmlns:a16="http://schemas.microsoft.com/office/drawing/2014/main" id="{9A002724-73B4-4C47-AB13-4748CF579B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203"/>
              <a:ext cx="528" cy="397"/>
              <a:chOff x="2496" y="313"/>
              <a:chExt cx="528" cy="397"/>
            </a:xfrm>
          </p:grpSpPr>
          <p:grpSp>
            <p:nvGrpSpPr>
              <p:cNvPr id="3080" name="Group 20">
                <a:extLst>
                  <a:ext uri="{FF2B5EF4-FFF2-40B4-BE49-F238E27FC236}">
                    <a16:creationId xmlns:a16="http://schemas.microsoft.com/office/drawing/2014/main" id="{1000030B-F16B-4286-9452-42C33CF85A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313"/>
                <a:ext cx="528" cy="397"/>
                <a:chOff x="1289" y="587"/>
                <a:chExt cx="668" cy="647"/>
              </a:xfrm>
            </p:grpSpPr>
            <p:sp>
              <p:nvSpPr>
                <p:cNvPr id="3082" name="Oval 21">
                  <a:extLst>
                    <a:ext uri="{FF2B5EF4-FFF2-40B4-BE49-F238E27FC236}">
                      <a16:creationId xmlns:a16="http://schemas.microsoft.com/office/drawing/2014/main" id="{CCE41CD0-C196-42B9-B8C7-F65CADF9AD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695"/>
                  <a:ext cx="668" cy="443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83" name="Oval 22">
                  <a:extLst>
                    <a:ext uri="{FF2B5EF4-FFF2-40B4-BE49-F238E27FC236}">
                      <a16:creationId xmlns:a16="http://schemas.microsoft.com/office/drawing/2014/main" id="{141E6002-024A-4245-AD90-E08F1D27BF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84" name="Oval 23">
                  <a:extLst>
                    <a:ext uri="{FF2B5EF4-FFF2-40B4-BE49-F238E27FC236}">
                      <a16:creationId xmlns:a16="http://schemas.microsoft.com/office/drawing/2014/main" id="{E6F5B230-7BC2-4412-920C-E7DAAEEDE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85" name="Oval 24">
                  <a:extLst>
                    <a:ext uri="{FF2B5EF4-FFF2-40B4-BE49-F238E27FC236}">
                      <a16:creationId xmlns:a16="http://schemas.microsoft.com/office/drawing/2014/main" id="{3E5BDCEC-3420-4509-B01A-0186ECC82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86" name="Oval 25">
                  <a:extLst>
                    <a:ext uri="{FF2B5EF4-FFF2-40B4-BE49-F238E27FC236}">
                      <a16:creationId xmlns:a16="http://schemas.microsoft.com/office/drawing/2014/main" id="{2DB79D69-E04A-4DF8-B2A7-10029BD128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081" name="Text Box 26">
                <a:extLst>
                  <a:ext uri="{FF2B5EF4-FFF2-40B4-BE49-F238E27FC236}">
                    <a16:creationId xmlns:a16="http://schemas.microsoft.com/office/drawing/2014/main" id="{F08F647D-3674-4CAC-B271-0864132535B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640" y="336"/>
                <a:ext cx="244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85022" name="AutoShape 30">
            <a:extLst>
              <a:ext uri="{FF2B5EF4-FFF2-40B4-BE49-F238E27FC236}">
                <a16:creationId xmlns:a16="http://schemas.microsoft.com/office/drawing/2014/main" id="{8FA2366F-451D-4485-8315-78BA26BF8A6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5486400"/>
            <a:ext cx="8458200" cy="12192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thở sâu buổi sáng giúp ta được hít thở không khí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lành, ít khói bụi rất có lợi cho sức khoẻ</a:t>
            </a: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>
            <a:extLst>
              <a:ext uri="{FF2B5EF4-FFF2-40B4-BE49-F238E27FC236}">
                <a16:creationId xmlns:a16="http://schemas.microsoft.com/office/drawing/2014/main" id="{4C6E9450-1E31-422C-86F2-93CB5DB5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93199" name="AutoShape 15">
            <a:extLst>
              <a:ext uri="{FF2B5EF4-FFF2-40B4-BE49-F238E27FC236}">
                <a16:creationId xmlns:a16="http://schemas.microsoft.com/office/drawing/2014/main" id="{3BC10E86-E6DB-445A-A93D-C1C9DA8BFBC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5181600"/>
            <a:ext cx="8458200" cy="12192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- Lau sạch mũi, súc miệng bằng nước muối để tránh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 bị nhiễm trùng các bộ phận của cơ quan hô hấp.</a:t>
            </a:r>
          </a:p>
        </p:txBody>
      </p:sp>
      <p:grpSp>
        <p:nvGrpSpPr>
          <p:cNvPr id="2" name="Group 44">
            <a:extLst>
              <a:ext uri="{FF2B5EF4-FFF2-40B4-BE49-F238E27FC236}">
                <a16:creationId xmlns:a16="http://schemas.microsoft.com/office/drawing/2014/main" id="{3042642C-870E-4D3B-B899-22CE3CF985FA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219200"/>
            <a:ext cx="4495800" cy="3733800"/>
            <a:chOff x="192" y="1152"/>
            <a:chExt cx="2736" cy="1954"/>
          </a:xfrm>
        </p:grpSpPr>
        <p:pic>
          <p:nvPicPr>
            <p:cNvPr id="4111" name="Picture 27" descr="308b">
              <a:extLst>
                <a:ext uri="{FF2B5EF4-FFF2-40B4-BE49-F238E27FC236}">
                  <a16:creationId xmlns:a16="http://schemas.microsoft.com/office/drawing/2014/main" id="{C8D1743C-4DB4-4F56-863F-E5DC820361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52"/>
              <a:ext cx="2736" cy="195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12" name="Group 36">
              <a:extLst>
                <a:ext uri="{FF2B5EF4-FFF2-40B4-BE49-F238E27FC236}">
                  <a16:creationId xmlns:a16="http://schemas.microsoft.com/office/drawing/2014/main" id="{505D5F4C-BAC6-4B8D-9579-CF2565A0E6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1164"/>
              <a:ext cx="528" cy="397"/>
              <a:chOff x="2496" y="313"/>
              <a:chExt cx="528" cy="397"/>
            </a:xfrm>
          </p:grpSpPr>
          <p:grpSp>
            <p:nvGrpSpPr>
              <p:cNvPr id="4113" name="Group 37">
                <a:extLst>
                  <a:ext uri="{FF2B5EF4-FFF2-40B4-BE49-F238E27FC236}">
                    <a16:creationId xmlns:a16="http://schemas.microsoft.com/office/drawing/2014/main" id="{37C6CE0A-FECF-4D06-9C5F-3C3CA75DB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313"/>
                <a:ext cx="528" cy="397"/>
                <a:chOff x="1289" y="587"/>
                <a:chExt cx="668" cy="647"/>
              </a:xfrm>
            </p:grpSpPr>
            <p:sp>
              <p:nvSpPr>
                <p:cNvPr id="4115" name="Oval 38">
                  <a:extLst>
                    <a:ext uri="{FF2B5EF4-FFF2-40B4-BE49-F238E27FC236}">
                      <a16:creationId xmlns:a16="http://schemas.microsoft.com/office/drawing/2014/main" id="{AB5224D5-E214-4279-9E99-3F89DAA08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695"/>
                  <a:ext cx="668" cy="443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16" name="Oval 39">
                  <a:extLst>
                    <a:ext uri="{FF2B5EF4-FFF2-40B4-BE49-F238E27FC236}">
                      <a16:creationId xmlns:a16="http://schemas.microsoft.com/office/drawing/2014/main" id="{A623EC30-6192-4C88-AE4D-C75FCECC0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17" name="Oval 40">
                  <a:extLst>
                    <a:ext uri="{FF2B5EF4-FFF2-40B4-BE49-F238E27FC236}">
                      <a16:creationId xmlns:a16="http://schemas.microsoft.com/office/drawing/2014/main" id="{4E433644-7533-4377-889A-6F256516E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18" name="Oval 41">
                  <a:extLst>
                    <a:ext uri="{FF2B5EF4-FFF2-40B4-BE49-F238E27FC236}">
                      <a16:creationId xmlns:a16="http://schemas.microsoft.com/office/drawing/2014/main" id="{E16E2D75-374A-478F-B321-A5A18272F5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19" name="Oval 42">
                  <a:extLst>
                    <a:ext uri="{FF2B5EF4-FFF2-40B4-BE49-F238E27FC236}">
                      <a16:creationId xmlns:a16="http://schemas.microsoft.com/office/drawing/2014/main" id="{3DEF3B55-459F-41F9-A5EB-D704C8A473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114" name="Text Box 43">
                <a:extLst>
                  <a:ext uri="{FF2B5EF4-FFF2-40B4-BE49-F238E27FC236}">
                    <a16:creationId xmlns:a16="http://schemas.microsoft.com/office/drawing/2014/main" id="{248DC38E-683A-446B-9B32-83621AE00B4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643" y="336"/>
                <a:ext cx="237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5" name="Group 53">
            <a:extLst>
              <a:ext uri="{FF2B5EF4-FFF2-40B4-BE49-F238E27FC236}">
                <a16:creationId xmlns:a16="http://schemas.microsoft.com/office/drawing/2014/main" id="{F06DA6A6-8A94-4BAD-B60F-E2D53FF3B2E0}"/>
              </a:ext>
            </a:extLst>
          </p:cNvPr>
          <p:cNvGrpSpPr>
            <a:grpSpLocks/>
          </p:cNvGrpSpPr>
          <p:nvPr/>
        </p:nvGrpSpPr>
        <p:grpSpPr bwMode="auto">
          <a:xfrm>
            <a:off x="6248401" y="1295400"/>
            <a:ext cx="4333875" cy="3657600"/>
            <a:chOff x="3018" y="1156"/>
            <a:chExt cx="2688" cy="1964"/>
          </a:xfrm>
        </p:grpSpPr>
        <p:pic>
          <p:nvPicPr>
            <p:cNvPr id="4102" name="Picture 17" descr="308c">
              <a:extLst>
                <a:ext uri="{FF2B5EF4-FFF2-40B4-BE49-F238E27FC236}">
                  <a16:creationId xmlns:a16="http://schemas.microsoft.com/office/drawing/2014/main" id="{000CEB25-9627-41BD-A313-926642D131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" y="1156"/>
              <a:ext cx="2688" cy="196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03" name="Group 45">
              <a:extLst>
                <a:ext uri="{FF2B5EF4-FFF2-40B4-BE49-F238E27FC236}">
                  <a16:creationId xmlns:a16="http://schemas.microsoft.com/office/drawing/2014/main" id="{C9C3FAF6-5B08-43CE-A73F-EC00DDD9C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164"/>
              <a:ext cx="528" cy="397"/>
              <a:chOff x="2496" y="313"/>
              <a:chExt cx="528" cy="397"/>
            </a:xfrm>
          </p:grpSpPr>
          <p:grpSp>
            <p:nvGrpSpPr>
              <p:cNvPr id="4104" name="Group 46">
                <a:extLst>
                  <a:ext uri="{FF2B5EF4-FFF2-40B4-BE49-F238E27FC236}">
                    <a16:creationId xmlns:a16="http://schemas.microsoft.com/office/drawing/2014/main" id="{34690FAC-4D1C-4D0F-BB27-0E145B6B88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313"/>
                <a:ext cx="528" cy="397"/>
                <a:chOff x="1289" y="587"/>
                <a:chExt cx="668" cy="647"/>
              </a:xfrm>
            </p:grpSpPr>
            <p:sp>
              <p:nvSpPr>
                <p:cNvPr id="4106" name="Oval 47">
                  <a:extLst>
                    <a:ext uri="{FF2B5EF4-FFF2-40B4-BE49-F238E27FC236}">
                      <a16:creationId xmlns:a16="http://schemas.microsoft.com/office/drawing/2014/main" id="{047CA40D-A3C2-4673-8290-8532238BAB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689"/>
                  <a:ext cx="668" cy="45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07" name="Oval 48">
                  <a:extLst>
                    <a:ext uri="{FF2B5EF4-FFF2-40B4-BE49-F238E27FC236}">
                      <a16:creationId xmlns:a16="http://schemas.microsoft.com/office/drawing/2014/main" id="{9F77C7E9-7496-414D-924A-F6F00EBBEC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08" name="Oval 49">
                  <a:extLst>
                    <a:ext uri="{FF2B5EF4-FFF2-40B4-BE49-F238E27FC236}">
                      <a16:creationId xmlns:a16="http://schemas.microsoft.com/office/drawing/2014/main" id="{5BAF7AF1-1433-4F8C-9F99-07D0BF91A1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09" name="Oval 50">
                  <a:extLst>
                    <a:ext uri="{FF2B5EF4-FFF2-40B4-BE49-F238E27FC236}">
                      <a16:creationId xmlns:a16="http://schemas.microsoft.com/office/drawing/2014/main" id="{DC407714-8D35-4631-A350-F9A5E860F4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10" name="Oval 51">
                  <a:extLst>
                    <a:ext uri="{FF2B5EF4-FFF2-40B4-BE49-F238E27FC236}">
                      <a16:creationId xmlns:a16="http://schemas.microsoft.com/office/drawing/2014/main" id="{F3569B25-CFAB-4939-9BD5-15CF177E50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105" name="Text Box 52">
                <a:extLst>
                  <a:ext uri="{FF2B5EF4-FFF2-40B4-BE49-F238E27FC236}">
                    <a16:creationId xmlns:a16="http://schemas.microsoft.com/office/drawing/2014/main" id="{E7C56495-80BB-4FD9-8F5B-68C59D00D59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641" y="336"/>
                <a:ext cx="242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>
            <a:extLst>
              <a:ext uri="{FF2B5EF4-FFF2-40B4-BE49-F238E27FC236}">
                <a16:creationId xmlns:a16="http://schemas.microsoft.com/office/drawing/2014/main" id="{81316953-C58F-4C1D-8706-340F25C0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82958" name="AutoShape 14">
            <a:extLst>
              <a:ext uri="{FF2B5EF4-FFF2-40B4-BE49-F238E27FC236}">
                <a16:creationId xmlns:a16="http://schemas.microsoft.com/office/drawing/2014/main" id="{D1A7FD72-7FA4-4425-9359-1BBD395E047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924800" y="838200"/>
            <a:ext cx="2590800" cy="19812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+ Chỉ và nói tên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những việc nên và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không nên làm để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bảo vệ và giữ gìn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cơ quan hô hấp ?</a:t>
            </a:r>
          </a:p>
        </p:txBody>
      </p:sp>
      <p:grpSp>
        <p:nvGrpSpPr>
          <p:cNvPr id="2" name="Group 84">
            <a:extLst>
              <a:ext uri="{FF2B5EF4-FFF2-40B4-BE49-F238E27FC236}">
                <a16:creationId xmlns:a16="http://schemas.microsoft.com/office/drawing/2014/main" id="{0BB31E77-C55B-4416-B69B-E167BC2A0191}"/>
              </a:ext>
            </a:extLst>
          </p:cNvPr>
          <p:cNvGrpSpPr>
            <a:grpSpLocks/>
          </p:cNvGrpSpPr>
          <p:nvPr/>
        </p:nvGrpSpPr>
        <p:grpSpPr bwMode="auto">
          <a:xfrm>
            <a:off x="4810126" y="4032252"/>
            <a:ext cx="3038475" cy="2455863"/>
            <a:chOff x="2070" y="2540"/>
            <a:chExt cx="1914" cy="1547"/>
          </a:xfrm>
        </p:grpSpPr>
        <p:pic>
          <p:nvPicPr>
            <p:cNvPr id="5167" name="Picture 9">
              <a:extLst>
                <a:ext uri="{FF2B5EF4-FFF2-40B4-BE49-F238E27FC236}">
                  <a16:creationId xmlns:a16="http://schemas.microsoft.com/office/drawing/2014/main" id="{60AEA374-F66B-417C-AB6F-4A48B2A0A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" t="1515" r="1085"/>
            <a:stretch>
              <a:fillRect/>
            </a:stretch>
          </p:blipFill>
          <p:spPr bwMode="auto">
            <a:xfrm>
              <a:off x="2070" y="2571"/>
              <a:ext cx="1914" cy="1516"/>
            </a:xfrm>
            <a:prstGeom prst="rect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68" name="Group 15">
              <a:extLst>
                <a:ext uri="{FF2B5EF4-FFF2-40B4-BE49-F238E27FC236}">
                  <a16:creationId xmlns:a16="http://schemas.microsoft.com/office/drawing/2014/main" id="{FF2DA104-F525-47AC-9231-2A4A49D8B7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540"/>
              <a:ext cx="336" cy="327"/>
              <a:chOff x="672" y="548"/>
              <a:chExt cx="336" cy="327"/>
            </a:xfrm>
          </p:grpSpPr>
          <p:grpSp>
            <p:nvGrpSpPr>
              <p:cNvPr id="5169" name="Group 16">
                <a:extLst>
                  <a:ext uri="{FF2B5EF4-FFF2-40B4-BE49-F238E27FC236}">
                    <a16:creationId xmlns:a16="http://schemas.microsoft.com/office/drawing/2014/main" id="{E6520F62-4798-4AE0-B3B8-9B5E9FBED4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5171" name="Oval 17">
                  <a:extLst>
                    <a:ext uri="{FF2B5EF4-FFF2-40B4-BE49-F238E27FC236}">
                      <a16:creationId xmlns:a16="http://schemas.microsoft.com/office/drawing/2014/main" id="{BC024DA3-C7C3-4A6A-9E24-7372671A34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72" name="Oval 18">
                  <a:extLst>
                    <a:ext uri="{FF2B5EF4-FFF2-40B4-BE49-F238E27FC236}">
                      <a16:creationId xmlns:a16="http://schemas.microsoft.com/office/drawing/2014/main" id="{0193C4F7-3D9B-45FA-8A4F-76D8284E2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73" name="Oval 19">
                  <a:extLst>
                    <a:ext uri="{FF2B5EF4-FFF2-40B4-BE49-F238E27FC236}">
                      <a16:creationId xmlns:a16="http://schemas.microsoft.com/office/drawing/2014/main" id="{0A8C08DA-034B-4317-914B-905788A419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74" name="Oval 20">
                  <a:extLst>
                    <a:ext uri="{FF2B5EF4-FFF2-40B4-BE49-F238E27FC236}">
                      <a16:creationId xmlns:a16="http://schemas.microsoft.com/office/drawing/2014/main" id="{43AF9FE9-066E-47A9-846C-8AF5B63B69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75" name="Oval 21">
                  <a:extLst>
                    <a:ext uri="{FF2B5EF4-FFF2-40B4-BE49-F238E27FC236}">
                      <a16:creationId xmlns:a16="http://schemas.microsoft.com/office/drawing/2014/main" id="{3299C1B3-5D64-4ED1-9CBE-49C314ACA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170" name="Text Box 22">
                <a:extLst>
                  <a:ext uri="{FF2B5EF4-FFF2-40B4-BE49-F238E27FC236}">
                    <a16:creationId xmlns:a16="http://schemas.microsoft.com/office/drawing/2014/main" id="{AB204DC0-6E4F-458B-8235-E44C98B69EB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7</a:t>
                </a:r>
              </a:p>
            </p:txBody>
          </p:sp>
        </p:grpSp>
      </p:grpSp>
      <p:grpSp>
        <p:nvGrpSpPr>
          <p:cNvPr id="5" name="Group 83">
            <a:extLst>
              <a:ext uri="{FF2B5EF4-FFF2-40B4-BE49-F238E27FC236}">
                <a16:creationId xmlns:a16="http://schemas.microsoft.com/office/drawing/2014/main" id="{1DDC4420-A51F-4679-AE54-A8916704F188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4065589"/>
            <a:ext cx="3124200" cy="2406651"/>
            <a:chOff x="54" y="2561"/>
            <a:chExt cx="1968" cy="1516"/>
          </a:xfrm>
        </p:grpSpPr>
        <p:pic>
          <p:nvPicPr>
            <p:cNvPr id="5158" name="Picture 10">
              <a:extLst>
                <a:ext uri="{FF2B5EF4-FFF2-40B4-BE49-F238E27FC236}">
                  <a16:creationId xmlns:a16="http://schemas.microsoft.com/office/drawing/2014/main" id="{5F63DAD3-15CB-402E-AB97-579DAE88B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"/>
            <a:stretch>
              <a:fillRect/>
            </a:stretch>
          </p:blipFill>
          <p:spPr bwMode="auto">
            <a:xfrm>
              <a:off x="54" y="2580"/>
              <a:ext cx="1968" cy="1497"/>
            </a:xfrm>
            <a:prstGeom prst="rect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59" name="Group 23">
              <a:extLst>
                <a:ext uri="{FF2B5EF4-FFF2-40B4-BE49-F238E27FC236}">
                  <a16:creationId xmlns:a16="http://schemas.microsoft.com/office/drawing/2014/main" id="{A2B1A9AD-B4A9-47F0-BD49-F897EBB05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561"/>
              <a:ext cx="336" cy="327"/>
              <a:chOff x="672" y="548"/>
              <a:chExt cx="336" cy="327"/>
            </a:xfrm>
          </p:grpSpPr>
          <p:grpSp>
            <p:nvGrpSpPr>
              <p:cNvPr id="5160" name="Group 24">
                <a:extLst>
                  <a:ext uri="{FF2B5EF4-FFF2-40B4-BE49-F238E27FC236}">
                    <a16:creationId xmlns:a16="http://schemas.microsoft.com/office/drawing/2014/main" id="{39533013-6186-420A-9F94-43C7887288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5162" name="Oval 25">
                  <a:extLst>
                    <a:ext uri="{FF2B5EF4-FFF2-40B4-BE49-F238E27FC236}">
                      <a16:creationId xmlns:a16="http://schemas.microsoft.com/office/drawing/2014/main" id="{ABC1AEB5-6073-42A4-BF47-7406F1359B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63" name="Oval 26">
                  <a:extLst>
                    <a:ext uri="{FF2B5EF4-FFF2-40B4-BE49-F238E27FC236}">
                      <a16:creationId xmlns:a16="http://schemas.microsoft.com/office/drawing/2014/main" id="{AD26F641-5E27-4816-A427-3C94DE1D08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64" name="Oval 27">
                  <a:extLst>
                    <a:ext uri="{FF2B5EF4-FFF2-40B4-BE49-F238E27FC236}">
                      <a16:creationId xmlns:a16="http://schemas.microsoft.com/office/drawing/2014/main" id="{0C143C40-F0AB-4A85-AFE0-B8AE9D41CB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65" name="Oval 28">
                  <a:extLst>
                    <a:ext uri="{FF2B5EF4-FFF2-40B4-BE49-F238E27FC236}">
                      <a16:creationId xmlns:a16="http://schemas.microsoft.com/office/drawing/2014/main" id="{391D1CAA-6196-45FE-8C5F-CF9B09BAB8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66" name="Oval 29">
                  <a:extLst>
                    <a:ext uri="{FF2B5EF4-FFF2-40B4-BE49-F238E27FC236}">
                      <a16:creationId xmlns:a16="http://schemas.microsoft.com/office/drawing/2014/main" id="{E0CA710D-A785-4B2C-A0E0-FE2635473D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161" name="Text Box 30">
                <a:extLst>
                  <a:ext uri="{FF2B5EF4-FFF2-40B4-BE49-F238E27FC236}">
                    <a16:creationId xmlns:a16="http://schemas.microsoft.com/office/drawing/2014/main" id="{CA7E72ED-CEE3-40C6-835E-89D6758625F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</p:grpSp>
      <p:grpSp>
        <p:nvGrpSpPr>
          <p:cNvPr id="8" name="Group 82">
            <a:extLst>
              <a:ext uri="{FF2B5EF4-FFF2-40B4-BE49-F238E27FC236}">
                <a16:creationId xmlns:a16="http://schemas.microsoft.com/office/drawing/2014/main" id="{D1ED3A01-589C-4A89-8438-DD5DBE548187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712914"/>
            <a:ext cx="3048000" cy="2316163"/>
            <a:chOff x="2064" y="1079"/>
            <a:chExt cx="1920" cy="1459"/>
          </a:xfrm>
        </p:grpSpPr>
        <p:pic>
          <p:nvPicPr>
            <p:cNvPr id="5149" name="Picture 11">
              <a:extLst>
                <a:ext uri="{FF2B5EF4-FFF2-40B4-BE49-F238E27FC236}">
                  <a16:creationId xmlns:a16="http://schemas.microsoft.com/office/drawing/2014/main" id="{857A10B6-E892-4491-8681-27313527C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"/>
            <a:stretch>
              <a:fillRect/>
            </a:stretch>
          </p:blipFill>
          <p:spPr bwMode="auto">
            <a:xfrm>
              <a:off x="2064" y="1104"/>
              <a:ext cx="1915" cy="1434"/>
            </a:xfrm>
            <a:prstGeom prst="rect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50" name="Group 31">
              <a:extLst>
                <a:ext uri="{FF2B5EF4-FFF2-40B4-BE49-F238E27FC236}">
                  <a16:creationId xmlns:a16="http://schemas.microsoft.com/office/drawing/2014/main" id="{35F3B539-44FB-4500-B874-196C8EA355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079"/>
              <a:ext cx="336" cy="327"/>
              <a:chOff x="672" y="548"/>
              <a:chExt cx="336" cy="327"/>
            </a:xfrm>
          </p:grpSpPr>
          <p:grpSp>
            <p:nvGrpSpPr>
              <p:cNvPr id="5151" name="Group 32">
                <a:extLst>
                  <a:ext uri="{FF2B5EF4-FFF2-40B4-BE49-F238E27FC236}">
                    <a16:creationId xmlns:a16="http://schemas.microsoft.com/office/drawing/2014/main" id="{7A230FFF-EBF3-499B-860D-5E6DFB1505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5153" name="Oval 33">
                  <a:extLst>
                    <a:ext uri="{FF2B5EF4-FFF2-40B4-BE49-F238E27FC236}">
                      <a16:creationId xmlns:a16="http://schemas.microsoft.com/office/drawing/2014/main" id="{F7C0AB8F-AC42-41A7-9F79-F9D9DE9BC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54" name="Oval 34">
                  <a:extLst>
                    <a:ext uri="{FF2B5EF4-FFF2-40B4-BE49-F238E27FC236}">
                      <a16:creationId xmlns:a16="http://schemas.microsoft.com/office/drawing/2014/main" id="{C35BF501-80D4-40E1-B16C-23636E71CD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55" name="Oval 35">
                  <a:extLst>
                    <a:ext uri="{FF2B5EF4-FFF2-40B4-BE49-F238E27FC236}">
                      <a16:creationId xmlns:a16="http://schemas.microsoft.com/office/drawing/2014/main" id="{AEDA1CE6-CE08-466B-BF21-EB173FEDE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56" name="Oval 36">
                  <a:extLst>
                    <a:ext uri="{FF2B5EF4-FFF2-40B4-BE49-F238E27FC236}">
                      <a16:creationId xmlns:a16="http://schemas.microsoft.com/office/drawing/2014/main" id="{45704BB3-DFEC-4C37-A83D-200E0B176B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57" name="Oval 37">
                  <a:extLst>
                    <a:ext uri="{FF2B5EF4-FFF2-40B4-BE49-F238E27FC236}">
                      <a16:creationId xmlns:a16="http://schemas.microsoft.com/office/drawing/2014/main" id="{9F039150-34E7-4432-AB13-E528DC5555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152" name="Text Box 38">
                <a:extLst>
                  <a:ext uri="{FF2B5EF4-FFF2-40B4-BE49-F238E27FC236}">
                    <a16:creationId xmlns:a16="http://schemas.microsoft.com/office/drawing/2014/main" id="{F6FEA359-28EF-4EEA-955F-B569824B286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</p:grpSp>
      <p:grpSp>
        <p:nvGrpSpPr>
          <p:cNvPr id="11" name="Group 81">
            <a:extLst>
              <a:ext uri="{FF2B5EF4-FFF2-40B4-BE49-F238E27FC236}">
                <a16:creationId xmlns:a16="http://schemas.microsoft.com/office/drawing/2014/main" id="{9EAB8ED3-8101-42B8-9BCC-1CFA2DAB8CA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698625"/>
            <a:ext cx="3124200" cy="2339974"/>
            <a:chOff x="48" y="1070"/>
            <a:chExt cx="1968" cy="1474"/>
          </a:xfrm>
        </p:grpSpPr>
        <p:pic>
          <p:nvPicPr>
            <p:cNvPr id="5140" name="Picture 12">
              <a:extLst>
                <a:ext uri="{FF2B5EF4-FFF2-40B4-BE49-F238E27FC236}">
                  <a16:creationId xmlns:a16="http://schemas.microsoft.com/office/drawing/2014/main" id="{44363B2E-25DB-486E-823E-00E69E0B6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11" b="1935"/>
            <a:stretch>
              <a:fillRect/>
            </a:stretch>
          </p:blipFill>
          <p:spPr bwMode="auto">
            <a:xfrm>
              <a:off x="48" y="1106"/>
              <a:ext cx="1968" cy="143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41" name="Group 39">
              <a:extLst>
                <a:ext uri="{FF2B5EF4-FFF2-40B4-BE49-F238E27FC236}">
                  <a16:creationId xmlns:a16="http://schemas.microsoft.com/office/drawing/2014/main" id="{8A4C740F-1DF5-427B-AF8F-227DF02284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1070"/>
              <a:ext cx="336" cy="327"/>
              <a:chOff x="672" y="548"/>
              <a:chExt cx="336" cy="327"/>
            </a:xfrm>
          </p:grpSpPr>
          <p:grpSp>
            <p:nvGrpSpPr>
              <p:cNvPr id="5142" name="Group 40">
                <a:extLst>
                  <a:ext uri="{FF2B5EF4-FFF2-40B4-BE49-F238E27FC236}">
                    <a16:creationId xmlns:a16="http://schemas.microsoft.com/office/drawing/2014/main" id="{B6F7E3EF-ED02-49DC-BEDF-143D5CFFAA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5144" name="Oval 41">
                  <a:extLst>
                    <a:ext uri="{FF2B5EF4-FFF2-40B4-BE49-F238E27FC236}">
                      <a16:creationId xmlns:a16="http://schemas.microsoft.com/office/drawing/2014/main" id="{CE95E62B-B873-49B3-8625-04EC4E8675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45" name="Oval 42">
                  <a:extLst>
                    <a:ext uri="{FF2B5EF4-FFF2-40B4-BE49-F238E27FC236}">
                      <a16:creationId xmlns:a16="http://schemas.microsoft.com/office/drawing/2014/main" id="{2D9D8ED5-2502-4FFB-B91D-63A84A3416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46" name="Oval 43">
                  <a:extLst>
                    <a:ext uri="{FF2B5EF4-FFF2-40B4-BE49-F238E27FC236}">
                      <a16:creationId xmlns:a16="http://schemas.microsoft.com/office/drawing/2014/main" id="{8AFD4377-BBAC-4C50-BB83-50843EDBB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47" name="Oval 44">
                  <a:extLst>
                    <a:ext uri="{FF2B5EF4-FFF2-40B4-BE49-F238E27FC236}">
                      <a16:creationId xmlns:a16="http://schemas.microsoft.com/office/drawing/2014/main" id="{9CA4FD3C-F5FB-47C8-800F-A774A5ABA0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48" name="Oval 45">
                  <a:extLst>
                    <a:ext uri="{FF2B5EF4-FFF2-40B4-BE49-F238E27FC236}">
                      <a16:creationId xmlns:a16="http://schemas.microsoft.com/office/drawing/2014/main" id="{9E310CE9-ADE0-453A-9DA2-730EC6E39B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143" name="Text Box 46">
                <a:extLst>
                  <a:ext uri="{FF2B5EF4-FFF2-40B4-BE49-F238E27FC236}">
                    <a16:creationId xmlns:a16="http://schemas.microsoft.com/office/drawing/2014/main" id="{7B9A9D04-D965-44A9-AEEF-407A713D1AE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14" name="Group 85">
            <a:extLst>
              <a:ext uri="{FF2B5EF4-FFF2-40B4-BE49-F238E27FC236}">
                <a16:creationId xmlns:a16="http://schemas.microsoft.com/office/drawing/2014/main" id="{1E1A9C7C-3081-4D97-AB56-2945E0E34F22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4027488"/>
            <a:ext cx="2705100" cy="2452688"/>
            <a:chOff x="4032" y="2537"/>
            <a:chExt cx="1704" cy="1545"/>
          </a:xfrm>
        </p:grpSpPr>
        <p:pic>
          <p:nvPicPr>
            <p:cNvPr id="5131" name="Picture 7" descr="307a">
              <a:extLst>
                <a:ext uri="{FF2B5EF4-FFF2-40B4-BE49-F238E27FC236}">
                  <a16:creationId xmlns:a16="http://schemas.microsoft.com/office/drawing/2014/main" id="{8D0A861D-F130-49AF-A72D-E94C57538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562"/>
              <a:ext cx="1704" cy="152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32" name="Group 71">
              <a:extLst>
                <a:ext uri="{FF2B5EF4-FFF2-40B4-BE49-F238E27FC236}">
                  <a16:creationId xmlns:a16="http://schemas.microsoft.com/office/drawing/2014/main" id="{97E85D2D-58D2-44A9-AE8E-EA367B10F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4" y="2537"/>
              <a:ext cx="336" cy="327"/>
              <a:chOff x="672" y="548"/>
              <a:chExt cx="336" cy="327"/>
            </a:xfrm>
          </p:grpSpPr>
          <p:grpSp>
            <p:nvGrpSpPr>
              <p:cNvPr id="5133" name="Group 72">
                <a:extLst>
                  <a:ext uri="{FF2B5EF4-FFF2-40B4-BE49-F238E27FC236}">
                    <a16:creationId xmlns:a16="http://schemas.microsoft.com/office/drawing/2014/main" id="{F477D701-F132-4771-BE44-5B4DBF0D5A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5135" name="Oval 73">
                  <a:extLst>
                    <a:ext uri="{FF2B5EF4-FFF2-40B4-BE49-F238E27FC236}">
                      <a16:creationId xmlns:a16="http://schemas.microsoft.com/office/drawing/2014/main" id="{C7B8ED62-B55C-49CC-85F5-089ABC9155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36" name="Oval 74">
                  <a:extLst>
                    <a:ext uri="{FF2B5EF4-FFF2-40B4-BE49-F238E27FC236}">
                      <a16:creationId xmlns:a16="http://schemas.microsoft.com/office/drawing/2014/main" id="{84060C72-408D-47FF-AE02-D142B7BBBE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37" name="Oval 75">
                  <a:extLst>
                    <a:ext uri="{FF2B5EF4-FFF2-40B4-BE49-F238E27FC236}">
                      <a16:creationId xmlns:a16="http://schemas.microsoft.com/office/drawing/2014/main" id="{DEF91A61-FD95-43D3-9927-D4558DFE5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38" name="Oval 76">
                  <a:extLst>
                    <a:ext uri="{FF2B5EF4-FFF2-40B4-BE49-F238E27FC236}">
                      <a16:creationId xmlns:a16="http://schemas.microsoft.com/office/drawing/2014/main" id="{57588F97-728B-4115-89F2-5510363BF5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39" name="Oval 77">
                  <a:extLst>
                    <a:ext uri="{FF2B5EF4-FFF2-40B4-BE49-F238E27FC236}">
                      <a16:creationId xmlns:a16="http://schemas.microsoft.com/office/drawing/2014/main" id="{B177E947-66D7-4E81-94C7-2264D09ABD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134" name="Text Box 78">
                <a:extLst>
                  <a:ext uri="{FF2B5EF4-FFF2-40B4-BE49-F238E27FC236}">
                    <a16:creationId xmlns:a16="http://schemas.microsoft.com/office/drawing/2014/main" id="{AC81D1A9-8F39-4F9F-AA0F-7A3508A5EE5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8</a:t>
                </a:r>
              </a:p>
            </p:txBody>
          </p:sp>
        </p:grpSp>
      </p:grpSp>
      <p:sp>
        <p:nvSpPr>
          <p:cNvPr id="83023" name="AutoShape 79">
            <a:extLst>
              <a:ext uri="{FF2B5EF4-FFF2-40B4-BE49-F238E27FC236}">
                <a16:creationId xmlns:a16="http://schemas.microsoft.com/office/drawing/2014/main" id="{6E3245A3-118E-4410-977C-4147BDCB4B9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924800" y="2895600"/>
            <a:ext cx="2590800" cy="11430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+Bạn đã làm gì để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bảo vệ cơ quan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 hấp?</a:t>
            </a:r>
          </a:p>
        </p:txBody>
      </p:sp>
      <p:sp>
        <p:nvSpPr>
          <p:cNvPr id="83024" name="WordArt 80">
            <a:extLst>
              <a:ext uri="{FF2B5EF4-FFF2-40B4-BE49-F238E27FC236}">
                <a16:creationId xmlns:a16="http://schemas.microsoft.com/office/drawing/2014/main" id="{899B783E-FEE6-4754-8710-0F10601E88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29026" y="533401"/>
            <a:ext cx="3305175" cy="8286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Trao đổi nhóm đôi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41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830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3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830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3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8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8" grpId="0" animBg="1"/>
      <p:bldP spid="830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EC2D4D2B-9073-4E97-B6EC-63AEEF316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FA7B3F9B-D31B-482A-85B2-15EDF52CE9CF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447800"/>
            <a:ext cx="8915400" cy="4648200"/>
            <a:chOff x="144" y="1536"/>
            <a:chExt cx="5616" cy="2304"/>
          </a:xfrm>
        </p:grpSpPr>
        <p:pic>
          <p:nvPicPr>
            <p:cNvPr id="6150" name="Picture 8">
              <a:extLst>
                <a:ext uri="{FF2B5EF4-FFF2-40B4-BE49-F238E27FC236}">
                  <a16:creationId xmlns:a16="http://schemas.microsoft.com/office/drawing/2014/main" id="{D81C41CF-6729-4B16-82D2-9CF7F9502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11" b="1935"/>
            <a:stretch>
              <a:fillRect/>
            </a:stretch>
          </p:blipFill>
          <p:spPr bwMode="auto">
            <a:xfrm>
              <a:off x="144" y="1536"/>
              <a:ext cx="5616" cy="230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51" name="Group 17">
              <a:extLst>
                <a:ext uri="{FF2B5EF4-FFF2-40B4-BE49-F238E27FC236}">
                  <a16:creationId xmlns:a16="http://schemas.microsoft.com/office/drawing/2014/main" id="{BEB309DD-F3D1-4D5B-9FB3-C807ACEEF0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3315"/>
              <a:ext cx="528" cy="484"/>
              <a:chOff x="144" y="1183"/>
              <a:chExt cx="528" cy="484"/>
            </a:xfrm>
          </p:grpSpPr>
          <p:grpSp>
            <p:nvGrpSpPr>
              <p:cNvPr id="6152" name="Group 10">
                <a:extLst>
                  <a:ext uri="{FF2B5EF4-FFF2-40B4-BE49-F238E27FC236}">
                    <a16:creationId xmlns:a16="http://schemas.microsoft.com/office/drawing/2014/main" id="{7BB1951C-9F41-4259-9C35-5F088B093F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183"/>
                <a:ext cx="528" cy="484"/>
                <a:chOff x="1289" y="587"/>
                <a:chExt cx="668" cy="647"/>
              </a:xfrm>
            </p:grpSpPr>
            <p:sp>
              <p:nvSpPr>
                <p:cNvPr id="6154" name="Oval 11">
                  <a:extLst>
                    <a:ext uri="{FF2B5EF4-FFF2-40B4-BE49-F238E27FC236}">
                      <a16:creationId xmlns:a16="http://schemas.microsoft.com/office/drawing/2014/main" id="{F0577096-CF6B-443F-BED7-DBACCA6439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744"/>
                  <a:ext cx="668" cy="34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5" name="Oval 12">
                  <a:extLst>
                    <a:ext uri="{FF2B5EF4-FFF2-40B4-BE49-F238E27FC236}">
                      <a16:creationId xmlns:a16="http://schemas.microsoft.com/office/drawing/2014/main" id="{8B2AD421-1FDB-4D5D-A929-26993FAEBF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6" name="Oval 13">
                  <a:extLst>
                    <a:ext uri="{FF2B5EF4-FFF2-40B4-BE49-F238E27FC236}">
                      <a16:creationId xmlns:a16="http://schemas.microsoft.com/office/drawing/2014/main" id="{2F30D5C6-DA3A-4719-A276-3AF5379ABB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7" name="Oval 14">
                  <a:extLst>
                    <a:ext uri="{FF2B5EF4-FFF2-40B4-BE49-F238E27FC236}">
                      <a16:creationId xmlns:a16="http://schemas.microsoft.com/office/drawing/2014/main" id="{BCB43042-9120-4094-809B-6189F7F686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8" name="Oval 15">
                  <a:extLst>
                    <a:ext uri="{FF2B5EF4-FFF2-40B4-BE49-F238E27FC236}">
                      <a16:creationId xmlns:a16="http://schemas.microsoft.com/office/drawing/2014/main" id="{A2FBE0DE-C13D-47A1-A442-2D36D88D98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153" name="Text Box 16">
                <a:extLst>
                  <a:ext uri="{FF2B5EF4-FFF2-40B4-BE49-F238E27FC236}">
                    <a16:creationId xmlns:a16="http://schemas.microsoft.com/office/drawing/2014/main" id="{E9DEDE8D-485B-4EA1-80F2-69C71F9BCC1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58" y="1224"/>
                <a:ext cx="273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6148" name="AutoShape 18">
            <a:extLst>
              <a:ext uri="{FF2B5EF4-FFF2-40B4-BE49-F238E27FC236}">
                <a16:creationId xmlns:a16="http://schemas.microsoft.com/office/drawing/2014/main" id="{82141592-3597-45F0-AB8E-AECBB002520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304800"/>
            <a:ext cx="8458200" cy="8382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+ Chỉ và nói tên việc nên và không nên làm để bảo vệ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và giữ gìn cơ quan hô hấp ?</a:t>
            </a:r>
          </a:p>
        </p:txBody>
      </p:sp>
      <p:sp>
        <p:nvSpPr>
          <p:cNvPr id="87059" name="AutoShape 19">
            <a:extLst>
              <a:ext uri="{FF2B5EF4-FFF2-40B4-BE49-F238E27FC236}">
                <a16:creationId xmlns:a16="http://schemas.microsoft.com/office/drawing/2014/main" id="{E9CA26E0-1D0A-42AB-9A73-B059AC9E2C4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6172200"/>
            <a:ext cx="8458200" cy="5334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+ Không nên chơi ở nơi có nhiều khói và bụi.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>
            <a:extLst>
              <a:ext uri="{FF2B5EF4-FFF2-40B4-BE49-F238E27FC236}">
                <a16:creationId xmlns:a16="http://schemas.microsoft.com/office/drawing/2014/main" id="{B2238C69-DE66-4017-A540-A05EB0E8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7EA04D56-0720-4EBC-AA69-8F9A61B8661C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295400"/>
            <a:ext cx="8686800" cy="4833938"/>
            <a:chOff x="144" y="1632"/>
            <a:chExt cx="5472" cy="2256"/>
          </a:xfrm>
        </p:grpSpPr>
        <p:pic>
          <p:nvPicPr>
            <p:cNvPr id="7174" name="Picture 6">
              <a:extLst>
                <a:ext uri="{FF2B5EF4-FFF2-40B4-BE49-F238E27FC236}">
                  <a16:creationId xmlns:a16="http://schemas.microsoft.com/office/drawing/2014/main" id="{BB8EF44A-84A0-4F72-8B68-7A079B4ED1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"/>
            <a:stretch>
              <a:fillRect/>
            </a:stretch>
          </p:blipFill>
          <p:spPr bwMode="auto">
            <a:xfrm>
              <a:off x="144" y="1632"/>
              <a:ext cx="5472" cy="2256"/>
            </a:xfrm>
            <a:prstGeom prst="rect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175" name="Group 15">
              <a:extLst>
                <a:ext uri="{FF2B5EF4-FFF2-40B4-BE49-F238E27FC236}">
                  <a16:creationId xmlns:a16="http://schemas.microsoft.com/office/drawing/2014/main" id="{A85D710F-FED0-4037-9C84-A4D89BE8EB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" y="3364"/>
              <a:ext cx="528" cy="511"/>
              <a:chOff x="4128" y="484"/>
              <a:chExt cx="528" cy="511"/>
            </a:xfrm>
          </p:grpSpPr>
          <p:grpSp>
            <p:nvGrpSpPr>
              <p:cNvPr id="7176" name="Group 8">
                <a:extLst>
                  <a:ext uri="{FF2B5EF4-FFF2-40B4-BE49-F238E27FC236}">
                    <a16:creationId xmlns:a16="http://schemas.microsoft.com/office/drawing/2014/main" id="{0CCF38F2-6538-4512-B483-7A8CE347FF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8" y="484"/>
                <a:ext cx="528" cy="511"/>
                <a:chOff x="1289" y="587"/>
                <a:chExt cx="668" cy="647"/>
              </a:xfrm>
            </p:grpSpPr>
            <p:sp>
              <p:nvSpPr>
                <p:cNvPr id="7178" name="Oval 9">
                  <a:extLst>
                    <a:ext uri="{FF2B5EF4-FFF2-40B4-BE49-F238E27FC236}">
                      <a16:creationId xmlns:a16="http://schemas.microsoft.com/office/drawing/2014/main" id="{60AEFA7F-2FD2-4CD4-A639-6E277A74C8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763"/>
                  <a:ext cx="668" cy="30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79" name="Oval 10">
                  <a:extLst>
                    <a:ext uri="{FF2B5EF4-FFF2-40B4-BE49-F238E27FC236}">
                      <a16:creationId xmlns:a16="http://schemas.microsoft.com/office/drawing/2014/main" id="{FF0E96A1-09E9-488B-A54C-1D994670EE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80" name="Oval 11">
                  <a:extLst>
                    <a:ext uri="{FF2B5EF4-FFF2-40B4-BE49-F238E27FC236}">
                      <a16:creationId xmlns:a16="http://schemas.microsoft.com/office/drawing/2014/main" id="{7AF9598E-918D-4E18-90DC-D328DCB60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81" name="Oval 12">
                  <a:extLst>
                    <a:ext uri="{FF2B5EF4-FFF2-40B4-BE49-F238E27FC236}">
                      <a16:creationId xmlns:a16="http://schemas.microsoft.com/office/drawing/2014/main" id="{9F2C108B-0102-4948-B2DF-2BC33C749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82" name="Oval 13">
                  <a:extLst>
                    <a:ext uri="{FF2B5EF4-FFF2-40B4-BE49-F238E27FC236}">
                      <a16:creationId xmlns:a16="http://schemas.microsoft.com/office/drawing/2014/main" id="{C8909E5D-9443-4346-AB91-8699E975B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177" name="Text Box 14">
                <a:extLst>
                  <a:ext uri="{FF2B5EF4-FFF2-40B4-BE49-F238E27FC236}">
                    <a16:creationId xmlns:a16="http://schemas.microsoft.com/office/drawing/2014/main" id="{A584C821-BDED-4A33-BA9D-EE1E14E0A41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271" y="558"/>
                <a:ext cx="246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</p:grpSp>
      <p:sp>
        <p:nvSpPr>
          <p:cNvPr id="7172" name="AutoShape 17">
            <a:extLst>
              <a:ext uri="{FF2B5EF4-FFF2-40B4-BE49-F238E27FC236}">
                <a16:creationId xmlns:a16="http://schemas.microsoft.com/office/drawing/2014/main" id="{3E1C159C-8CAB-490D-91BF-7357172191F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152400"/>
            <a:ext cx="8458200" cy="8382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+ Chỉ và nói tên việc nên và không nên làm để bảo vệ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và giữ gìn cơ quan hô hấp ?</a:t>
            </a:r>
          </a:p>
        </p:txBody>
      </p:sp>
      <p:sp>
        <p:nvSpPr>
          <p:cNvPr id="88083" name="AutoShape 19">
            <a:extLst>
              <a:ext uri="{FF2B5EF4-FFF2-40B4-BE49-F238E27FC236}">
                <a16:creationId xmlns:a16="http://schemas.microsoft.com/office/drawing/2014/main" id="{655BE418-0F77-4386-AF60-81ED6B02F7A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6243638"/>
            <a:ext cx="8458200" cy="5334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+ Nên vui chơi ở nơi có không khí trong lành.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>
            <a:extLst>
              <a:ext uri="{FF2B5EF4-FFF2-40B4-BE49-F238E27FC236}">
                <a16:creationId xmlns:a16="http://schemas.microsoft.com/office/drawing/2014/main" id="{503461CD-326F-41B4-97EB-49ABA3C6A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D83DF7CD-395C-48D9-A7ED-89C9627947AC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371600"/>
            <a:ext cx="8686800" cy="4572000"/>
            <a:chOff x="144" y="1593"/>
            <a:chExt cx="5472" cy="2307"/>
          </a:xfrm>
        </p:grpSpPr>
        <p:pic>
          <p:nvPicPr>
            <p:cNvPr id="8198" name="Picture 6">
              <a:extLst>
                <a:ext uri="{FF2B5EF4-FFF2-40B4-BE49-F238E27FC236}">
                  <a16:creationId xmlns:a16="http://schemas.microsoft.com/office/drawing/2014/main" id="{330A0A11-8BFF-4CFC-AED6-C60E5F04B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"/>
            <a:stretch>
              <a:fillRect/>
            </a:stretch>
          </p:blipFill>
          <p:spPr bwMode="auto">
            <a:xfrm>
              <a:off x="144" y="1593"/>
              <a:ext cx="5472" cy="2307"/>
            </a:xfrm>
            <a:prstGeom prst="rect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199" name="Group 17">
              <a:extLst>
                <a:ext uri="{FF2B5EF4-FFF2-40B4-BE49-F238E27FC236}">
                  <a16:creationId xmlns:a16="http://schemas.microsoft.com/office/drawing/2014/main" id="{ED09E19B-BC7E-4D71-BAAB-D5E5775ACA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6" y="3430"/>
              <a:ext cx="528" cy="445"/>
              <a:chOff x="4272" y="457"/>
              <a:chExt cx="528" cy="445"/>
            </a:xfrm>
          </p:grpSpPr>
          <p:grpSp>
            <p:nvGrpSpPr>
              <p:cNvPr id="8200" name="Group 8">
                <a:extLst>
                  <a:ext uri="{FF2B5EF4-FFF2-40B4-BE49-F238E27FC236}">
                    <a16:creationId xmlns:a16="http://schemas.microsoft.com/office/drawing/2014/main" id="{C8B67FE0-FBF3-43F8-A26B-68E58B610B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457"/>
                <a:ext cx="528" cy="445"/>
                <a:chOff x="1289" y="587"/>
                <a:chExt cx="668" cy="647"/>
              </a:xfrm>
            </p:grpSpPr>
            <p:sp>
              <p:nvSpPr>
                <p:cNvPr id="8202" name="Oval 9">
                  <a:extLst>
                    <a:ext uri="{FF2B5EF4-FFF2-40B4-BE49-F238E27FC236}">
                      <a16:creationId xmlns:a16="http://schemas.microsoft.com/office/drawing/2014/main" id="{A0EB836C-CB3E-4C11-B389-957BA5CF06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725"/>
                  <a:ext cx="668" cy="381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03" name="Oval 10">
                  <a:extLst>
                    <a:ext uri="{FF2B5EF4-FFF2-40B4-BE49-F238E27FC236}">
                      <a16:creationId xmlns:a16="http://schemas.microsoft.com/office/drawing/2014/main" id="{D6B2BF30-2681-4736-BA2D-B803074819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04" name="Oval 11">
                  <a:extLst>
                    <a:ext uri="{FF2B5EF4-FFF2-40B4-BE49-F238E27FC236}">
                      <a16:creationId xmlns:a16="http://schemas.microsoft.com/office/drawing/2014/main" id="{02486711-4657-413F-8524-57C7579D7C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05" name="Oval 12">
                  <a:extLst>
                    <a:ext uri="{FF2B5EF4-FFF2-40B4-BE49-F238E27FC236}">
                      <a16:creationId xmlns:a16="http://schemas.microsoft.com/office/drawing/2014/main" id="{D38CD9CE-3206-4668-A2A8-8CD8893FE9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06" name="Oval 13">
                  <a:extLst>
                    <a:ext uri="{FF2B5EF4-FFF2-40B4-BE49-F238E27FC236}">
                      <a16:creationId xmlns:a16="http://schemas.microsoft.com/office/drawing/2014/main" id="{E5A8DE17-A195-4C4D-BACD-F3BFF5E5A5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201" name="Text Box 14">
                <a:extLst>
                  <a:ext uri="{FF2B5EF4-FFF2-40B4-BE49-F238E27FC236}">
                    <a16:creationId xmlns:a16="http://schemas.microsoft.com/office/drawing/2014/main" id="{6B0C5D4A-716C-4755-A399-ED3FB84703D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406" y="498"/>
                <a:ext cx="246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</p:grpSp>
      <p:sp>
        <p:nvSpPr>
          <p:cNvPr id="8196" name="AutoShape 15">
            <a:extLst>
              <a:ext uri="{FF2B5EF4-FFF2-40B4-BE49-F238E27FC236}">
                <a16:creationId xmlns:a16="http://schemas.microsoft.com/office/drawing/2014/main" id="{71E2CF93-308B-4BAE-B688-599268A960A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228600"/>
            <a:ext cx="8458200" cy="8382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+ Chỉ và nói tên việc nên và không nên làm để bảo vệ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và giữ gìn cơ quan hô hấp ?</a:t>
            </a:r>
          </a:p>
        </p:txBody>
      </p:sp>
      <p:sp>
        <p:nvSpPr>
          <p:cNvPr id="89104" name="AutoShape 16">
            <a:extLst>
              <a:ext uri="{FF2B5EF4-FFF2-40B4-BE49-F238E27FC236}">
                <a16:creationId xmlns:a16="http://schemas.microsoft.com/office/drawing/2014/main" id="{206D183A-30D4-45C1-A5CD-DAD5A7A4296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6172200"/>
            <a:ext cx="8458200" cy="5334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+ Không nên chơi ở nơi có nhiều khói thuốc lá.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>
            <a:extLst>
              <a:ext uri="{FF2B5EF4-FFF2-40B4-BE49-F238E27FC236}">
                <a16:creationId xmlns:a16="http://schemas.microsoft.com/office/drawing/2014/main" id="{648C5FDE-426B-4811-9234-F29F85DD0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9219" name="AutoShape 15">
            <a:extLst>
              <a:ext uri="{FF2B5EF4-FFF2-40B4-BE49-F238E27FC236}">
                <a16:creationId xmlns:a16="http://schemas.microsoft.com/office/drawing/2014/main" id="{B3AF4B43-A98D-4450-A93B-8F0B30DD6961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152400"/>
            <a:ext cx="8458200" cy="8382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+ Chỉ và nói tên việc nên và không nên làm để bảo vệ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và giữ gìn cơ quan hô hấp ?</a:t>
            </a:r>
          </a:p>
        </p:txBody>
      </p:sp>
      <p:sp>
        <p:nvSpPr>
          <p:cNvPr id="90128" name="AutoShape 16">
            <a:extLst>
              <a:ext uri="{FF2B5EF4-FFF2-40B4-BE49-F238E27FC236}">
                <a16:creationId xmlns:a16="http://schemas.microsoft.com/office/drawing/2014/main" id="{2DC17E3E-78B0-4094-8146-3D53800841C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6096000"/>
            <a:ext cx="8458200" cy="5334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+Nên đeo khẩu trang khi làm vệ sinh lớp học.</a:t>
            </a: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7144A8C8-9982-44F3-A787-D577C0722F62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295401"/>
            <a:ext cx="8991600" cy="4838217"/>
            <a:chOff x="144" y="1428"/>
            <a:chExt cx="5519" cy="2477"/>
          </a:xfrm>
        </p:grpSpPr>
        <p:pic>
          <p:nvPicPr>
            <p:cNvPr id="9222" name="Picture 6">
              <a:extLst>
                <a:ext uri="{FF2B5EF4-FFF2-40B4-BE49-F238E27FC236}">
                  <a16:creationId xmlns:a16="http://schemas.microsoft.com/office/drawing/2014/main" id="{FCE4C66F-6AEE-4A1F-91DD-539F845EC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" t="1515" r="1085"/>
            <a:stretch>
              <a:fillRect/>
            </a:stretch>
          </p:blipFill>
          <p:spPr bwMode="auto">
            <a:xfrm>
              <a:off x="191" y="1428"/>
              <a:ext cx="5472" cy="2304"/>
            </a:xfrm>
            <a:prstGeom prst="rect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223" name="Group 17">
              <a:extLst>
                <a:ext uri="{FF2B5EF4-FFF2-40B4-BE49-F238E27FC236}">
                  <a16:creationId xmlns:a16="http://schemas.microsoft.com/office/drawing/2014/main" id="{DB07839A-22EA-4501-A5C8-7124B5A9D7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3460"/>
              <a:ext cx="528" cy="445"/>
              <a:chOff x="4272" y="457"/>
              <a:chExt cx="528" cy="445"/>
            </a:xfrm>
          </p:grpSpPr>
          <p:grpSp>
            <p:nvGrpSpPr>
              <p:cNvPr id="9224" name="Group 18">
                <a:extLst>
                  <a:ext uri="{FF2B5EF4-FFF2-40B4-BE49-F238E27FC236}">
                    <a16:creationId xmlns:a16="http://schemas.microsoft.com/office/drawing/2014/main" id="{4E1258BC-04AE-4016-A6FA-47222F74B4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457"/>
                <a:ext cx="528" cy="445"/>
                <a:chOff x="1289" y="587"/>
                <a:chExt cx="668" cy="647"/>
              </a:xfrm>
            </p:grpSpPr>
            <p:sp>
              <p:nvSpPr>
                <p:cNvPr id="9226" name="Oval 19">
                  <a:extLst>
                    <a:ext uri="{FF2B5EF4-FFF2-40B4-BE49-F238E27FC236}">
                      <a16:creationId xmlns:a16="http://schemas.microsoft.com/office/drawing/2014/main" id="{8C0CDAA0-92BD-4165-8973-3020701690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723"/>
                  <a:ext cx="668" cy="38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27" name="Oval 20">
                  <a:extLst>
                    <a:ext uri="{FF2B5EF4-FFF2-40B4-BE49-F238E27FC236}">
                      <a16:creationId xmlns:a16="http://schemas.microsoft.com/office/drawing/2014/main" id="{2C7E9FB5-44D9-4A3E-A86A-96AFA10D9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28" name="Oval 21">
                  <a:extLst>
                    <a:ext uri="{FF2B5EF4-FFF2-40B4-BE49-F238E27FC236}">
                      <a16:creationId xmlns:a16="http://schemas.microsoft.com/office/drawing/2014/main" id="{DA637592-5662-4B48-A458-203D5C2C15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29" name="Oval 22">
                  <a:extLst>
                    <a:ext uri="{FF2B5EF4-FFF2-40B4-BE49-F238E27FC236}">
                      <a16:creationId xmlns:a16="http://schemas.microsoft.com/office/drawing/2014/main" id="{C9616DDE-20CA-4C08-9D74-F70333736D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30" name="Oval 23">
                  <a:extLst>
                    <a:ext uri="{FF2B5EF4-FFF2-40B4-BE49-F238E27FC236}">
                      <a16:creationId xmlns:a16="http://schemas.microsoft.com/office/drawing/2014/main" id="{5D5B3BF7-A78C-4072-BFB9-B3F55A027A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225" name="Text Box 24">
                <a:extLst>
                  <a:ext uri="{FF2B5EF4-FFF2-40B4-BE49-F238E27FC236}">
                    <a16:creationId xmlns:a16="http://schemas.microsoft.com/office/drawing/2014/main" id="{3FD91A67-7ACE-4830-96A1-FD3A4EBCEBB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409" y="498"/>
                <a:ext cx="239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9496F940-E270-46BE-9480-F4B6CFEF1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10243" name="AutoShape 15">
            <a:extLst>
              <a:ext uri="{FF2B5EF4-FFF2-40B4-BE49-F238E27FC236}">
                <a16:creationId xmlns:a16="http://schemas.microsoft.com/office/drawing/2014/main" id="{B7C52EC9-5C26-4B92-9E18-140926BA5EB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304800"/>
            <a:ext cx="8458200" cy="8382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+ Chỉ và nói tên việc nên và không nên làm để bảo vệ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và giữ gìn cơ quan hô hấp ?</a:t>
            </a:r>
          </a:p>
        </p:txBody>
      </p:sp>
      <p:sp>
        <p:nvSpPr>
          <p:cNvPr id="91152" name="AutoShape 16">
            <a:extLst>
              <a:ext uri="{FF2B5EF4-FFF2-40B4-BE49-F238E27FC236}">
                <a16:creationId xmlns:a16="http://schemas.microsoft.com/office/drawing/2014/main" id="{25B7F8C3-3094-4722-AC4B-08031DF18C2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905000" y="6257925"/>
            <a:ext cx="8458200" cy="5334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990033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+Nên giữ ấm cơ thể vào mùa đông .</a:t>
            </a: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1AB8FC5B-90BC-4634-B593-8A678E36D64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447801"/>
            <a:ext cx="8686800" cy="4710113"/>
            <a:chOff x="144" y="1591"/>
            <a:chExt cx="5472" cy="2288"/>
          </a:xfrm>
        </p:grpSpPr>
        <p:pic>
          <p:nvPicPr>
            <p:cNvPr id="10246" name="Picture 6" descr="307a">
              <a:extLst>
                <a:ext uri="{FF2B5EF4-FFF2-40B4-BE49-F238E27FC236}">
                  <a16:creationId xmlns:a16="http://schemas.microsoft.com/office/drawing/2014/main" id="{273BE246-A031-49D6-BA31-49A320FD3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591"/>
              <a:ext cx="5472" cy="228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247" name="Group 17">
              <a:extLst>
                <a:ext uri="{FF2B5EF4-FFF2-40B4-BE49-F238E27FC236}">
                  <a16:creationId xmlns:a16="http://schemas.microsoft.com/office/drawing/2014/main" id="{413BD256-9D89-4C5D-B56F-CB7723210F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" y="3418"/>
              <a:ext cx="528" cy="445"/>
              <a:chOff x="4272" y="457"/>
              <a:chExt cx="528" cy="445"/>
            </a:xfrm>
          </p:grpSpPr>
          <p:grpSp>
            <p:nvGrpSpPr>
              <p:cNvPr id="10248" name="Group 18">
                <a:extLst>
                  <a:ext uri="{FF2B5EF4-FFF2-40B4-BE49-F238E27FC236}">
                    <a16:creationId xmlns:a16="http://schemas.microsoft.com/office/drawing/2014/main" id="{C0B31BC2-28C7-436C-BBB3-8DA0201EA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457"/>
                <a:ext cx="528" cy="445"/>
                <a:chOff x="1289" y="587"/>
                <a:chExt cx="668" cy="647"/>
              </a:xfrm>
            </p:grpSpPr>
            <p:sp>
              <p:nvSpPr>
                <p:cNvPr id="10250" name="Oval 19">
                  <a:extLst>
                    <a:ext uri="{FF2B5EF4-FFF2-40B4-BE49-F238E27FC236}">
                      <a16:creationId xmlns:a16="http://schemas.microsoft.com/office/drawing/2014/main" id="{0D21DEDC-8C45-4F15-AC0D-E55BBAA7C8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732"/>
                  <a:ext cx="668" cy="36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51" name="Oval 20">
                  <a:extLst>
                    <a:ext uri="{FF2B5EF4-FFF2-40B4-BE49-F238E27FC236}">
                      <a16:creationId xmlns:a16="http://schemas.microsoft.com/office/drawing/2014/main" id="{7CC0A7A1-F1FF-4C8E-932D-45AEC1A02A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52" name="Oval 21">
                  <a:extLst>
                    <a:ext uri="{FF2B5EF4-FFF2-40B4-BE49-F238E27FC236}">
                      <a16:creationId xmlns:a16="http://schemas.microsoft.com/office/drawing/2014/main" id="{638D784E-F650-45C1-A76A-4D0CAB7358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53" name="Oval 22">
                  <a:extLst>
                    <a:ext uri="{FF2B5EF4-FFF2-40B4-BE49-F238E27FC236}">
                      <a16:creationId xmlns:a16="http://schemas.microsoft.com/office/drawing/2014/main" id="{6F11DADF-A0E2-4601-BA3A-F0592E5FC5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54" name="Oval 23">
                  <a:extLst>
                    <a:ext uri="{FF2B5EF4-FFF2-40B4-BE49-F238E27FC236}">
                      <a16:creationId xmlns:a16="http://schemas.microsoft.com/office/drawing/2014/main" id="{DAF3F30B-6B22-4B5D-9574-9857491D7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249" name="Text Box 24">
                <a:extLst>
                  <a:ext uri="{FF2B5EF4-FFF2-40B4-BE49-F238E27FC236}">
                    <a16:creationId xmlns:a16="http://schemas.microsoft.com/office/drawing/2014/main" id="{267FE859-8696-4BA6-B2B2-A81D8D4EA96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406" y="498"/>
                <a:ext cx="246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459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2020-10-18T10:22:18Z</dcterms:created>
  <dcterms:modified xsi:type="dcterms:W3CDTF">2020-10-18T10:26:49Z</dcterms:modified>
</cp:coreProperties>
</file>