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5" r:id="rId15"/>
    <p:sldId id="276" r:id="rId16"/>
    <p:sldId id="268" r:id="rId17"/>
    <p:sldId id="270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ED1B24"/>
    <a:srgbClr val="DB7B27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4868-74FA-498C-B9F3-F8C44558FA22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991DD-F02C-4B8E-87B0-416409C907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468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991DD-F02C-4B8E-87B0-416409C90773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33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991DD-F02C-4B8E-87B0-416409C90773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46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GV cho HS làm vở 2 con tính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0DDC4-17B6-4C5A-A248-B79E62A1EB4B}" type="slidenum">
              <a:rPr lang="en-US" altLang="vi-VN" smtClean="0"/>
              <a:pPr/>
              <a:t>13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96285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GV cho HS làm vở 2 con tính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0DDC4-17B6-4C5A-A248-B79E62A1EB4B}" type="slidenum">
              <a:rPr lang="en-US" altLang="vi-VN" smtClean="0"/>
              <a:pPr/>
              <a:t>14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305963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A3B6-EFD9-44DF-9C16-41701DECC1DE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052E-4B42-4F90-982C-3B6F94E3B7F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048"/>
            <a:ext cx="9186730" cy="6890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790" y="548680"/>
            <a:ext cx="918673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13 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10 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6886" y="2421776"/>
            <a:ext cx="380065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6000" b="1" dirty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6000" b="1" dirty="0" smtClean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(SGK </a:t>
            </a:r>
            <a:r>
              <a:rPr lang="en-US" sz="3200" b="1" dirty="0" err="1" smtClean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en-US" sz="3200" b="1" dirty="0" smtClean="0">
                <a:solidFill>
                  <a:srgbClr val="ED1B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30)</a:t>
            </a:r>
            <a:endParaRPr lang="en-US" sz="3200" b="1" dirty="0">
              <a:solidFill>
                <a:srgbClr val="ED1B2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8: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885" y="2000240"/>
            <a:ext cx="8012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4ha 5dam</a:t>
            </a:r>
            <a:r>
              <a:rPr lang="vi-VN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40500.....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452320" y="1643050"/>
            <a:ext cx="1428760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7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72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7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6774" y="2012647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549" y="214290"/>
            <a:ext cx="744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9: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số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093" y="2000240"/>
            <a:ext cx="89130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3ha 4m</a:t>
            </a:r>
            <a:r>
              <a:rPr lang="vi-VN" sz="72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</a:t>
            </a:r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......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.......</a:t>
            </a:r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m</a:t>
            </a:r>
            <a:r>
              <a:rPr lang="vi-VN" sz="72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734601" y="1841449"/>
            <a:ext cx="2714644" cy="1267976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30004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23" y="2139760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3054" y="214290"/>
            <a:ext cx="7742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10: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9633" y="2428868"/>
            <a:ext cx="7467109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2 000 000dm</a:t>
            </a:r>
            <a:r>
              <a:rPr lang="vi-VN" sz="58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5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5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</a:t>
            </a:r>
            <a:r>
              <a:rPr lang="vi-VN" sz="5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2 .......</a:t>
            </a:r>
            <a:endParaRPr lang="en-US" sz="5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876256" y="2240354"/>
            <a:ext cx="1640794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30150" y="2401936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2413" y="438150"/>
            <a:ext cx="84724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u="sng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altLang="vi-VN" b="1" u="sng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b="1" u="sng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</a:t>
            </a:r>
            <a:r>
              <a:rPr lang="en-US" altLang="vi-VN" b="1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Viết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các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sau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dưới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đơn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vị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là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mét</a:t>
            </a:r>
            <a:r>
              <a:rPr lang="en-US" altLang="vi-VN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vuông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endParaRPr lang="en-US" altLang="vi-VN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84247" y="1885156"/>
            <a:ext cx="27061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a) 5ha   ;   2km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284247" y="3212976"/>
            <a:ext cx="81761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 400dm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;   1500 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;      70 000cm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84246" y="4540796"/>
            <a:ext cx="89682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 26m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17dm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   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; 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90m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; 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35dm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  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2413" y="438150"/>
            <a:ext cx="84724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vi-VN" b="1" u="sng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altLang="vi-VN" b="1" u="sng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1: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Viết</a:t>
            </a:r>
            <a:r>
              <a:rPr lang="en-US" altLang="vi-VN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các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sau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dưới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đo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đơn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vị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là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mét</a:t>
            </a:r>
            <a:r>
              <a:rPr lang="en-US" altLang="vi-VN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vuông</a:t>
            </a:r>
            <a:r>
              <a:rPr lang="en-US" altLang="vi-VN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endParaRPr lang="en-US" altLang="vi-VN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852925" y="1760766"/>
            <a:ext cx="4143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AutoNum type="alphaLcParenR"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5ha = ……………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        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2km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……………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763689" y="3250762"/>
            <a:ext cx="49685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 400dm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1500 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70 000cm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1763688" y="5052459"/>
            <a:ext cx="49685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 26m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17dm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90m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35dm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………… 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18846" y="1760766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50000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18845" y="2235254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2000000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17391" y="3259046"/>
            <a:ext cx="65927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17391" y="3683168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15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55006" y="4154339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7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45863" y="5049632"/>
            <a:ext cx="173961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26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44620" y="5880316"/>
            <a:ext cx="800006" cy="954087"/>
            <a:chOff x="8034097" y="4782196"/>
            <a:chExt cx="800006" cy="954087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034097" y="4782196"/>
              <a:ext cx="800006" cy="95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i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35</a:t>
              </a:r>
              <a:endPara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100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8183827" y="5301208"/>
              <a:ext cx="5238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94201" y="5350145"/>
            <a:ext cx="1240088" cy="954107"/>
            <a:chOff x="6629987" y="4572578"/>
            <a:chExt cx="1240088" cy="954107"/>
          </a:xfrm>
        </p:grpSpPr>
        <p:grpSp>
          <p:nvGrpSpPr>
            <p:cNvPr id="16" name="Group 15"/>
            <p:cNvGrpSpPr/>
            <p:nvPr/>
          </p:nvGrpSpPr>
          <p:grpSpPr>
            <a:xfrm>
              <a:off x="7069856" y="4572578"/>
              <a:ext cx="800219" cy="954107"/>
              <a:chOff x="8033991" y="4782196"/>
              <a:chExt cx="800219" cy="954107"/>
            </a:xfrm>
          </p:grpSpPr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8033991" y="4782196"/>
                <a:ext cx="800219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5</a:t>
                </a:r>
                <a:endParaRPr lang="en-US" alt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100</a:t>
                </a:r>
                <a:endParaRPr lang="en-US" alt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8183827" y="5301208"/>
                <a:ext cx="52387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6629987" y="4789436"/>
              <a:ext cx="5950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i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90</a:t>
              </a:r>
              <a:endPara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211941" y="4869160"/>
            <a:ext cx="8002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17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100</a:t>
            </a:r>
            <a:endParaRPr lang="en-US" alt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58465" y="5346213"/>
            <a:ext cx="437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3470"/>
            <a:ext cx="6017848" cy="1143000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dirty="0" smtClean="0"/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 &lt; = 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45992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7236" y="375848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690" y="494641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612" y="267075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2254699" y="1086362"/>
            <a:ext cx="634614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2m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9dm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… 29dm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         </a:t>
            </a:r>
          </a:p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8dm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5cm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… 810cm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</a:p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790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 … 79km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4cm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5mm</a:t>
            </a:r>
            <a:r>
              <a:rPr lang="en-US" altLang="vi-VN" sz="3000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altLang="vi-VN" sz="3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… 4         c</a:t>
            </a:r>
            <a:r>
              <a:rPr lang="en-US" altLang="vi-VN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en-US" altLang="vi-VN" sz="3000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endParaRPr lang="en-US" altLang="vi-VN" sz="3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27773" y="4781349"/>
            <a:ext cx="859531" cy="954107"/>
            <a:chOff x="5958504" y="2585561"/>
            <a:chExt cx="909762" cy="954107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958504" y="2585561"/>
              <a:ext cx="90976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5</a:t>
              </a:r>
              <a:endParaRPr lang="en-US" alt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100 </a:t>
              </a:r>
              <a:endParaRPr lang="en-US" alt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163111" y="3104573"/>
              <a:ext cx="523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1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7158" y="116632"/>
            <a:ext cx="881933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6m,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4m.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tốn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2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</a:t>
            </a:r>
            <a:r>
              <a:rPr lang="en-US" sz="3200" b="1" baseline="300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280 000 </a:t>
            </a:r>
            <a:r>
              <a:rPr lang="en-US" sz="3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158" y="2266071"/>
            <a:ext cx="8675322" cy="433128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8880" y="2348880"/>
            <a:ext cx="1471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Bài giải</a:t>
            </a:r>
            <a:endPara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5312" y="3146948"/>
            <a:ext cx="72214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Diện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tích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sàn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căn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phòng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6 × 4 = 24 (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Số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tiền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mua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gỗ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sàn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280 000 × 24 = 6 720 000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đồng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                      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Đáp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số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 6 720 000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đồng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08304" y="620688"/>
            <a:ext cx="159555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3570" y="1052736"/>
            <a:ext cx="210220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1052736"/>
            <a:ext cx="150876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13156" y="1545694"/>
            <a:ext cx="2312427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045" y="1988840"/>
            <a:ext cx="85165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47167" y="620688"/>
            <a:ext cx="732945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98110" y="1565198"/>
            <a:ext cx="242987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189" y="1052736"/>
            <a:ext cx="143583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594062" y="665776"/>
            <a:ext cx="732945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79712" y="1988840"/>
            <a:ext cx="63986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41485" y="1581854"/>
            <a:ext cx="732945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0192" y="1592874"/>
            <a:ext cx="2386608" cy="4979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 uiExpand="1" build="p"/>
      <p:bldP spid="17" grpId="0" animBg="1"/>
      <p:bldP spid="21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158" y="1"/>
                <a:ext cx="8926842" cy="22660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b="1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200" b="1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4 (</a:t>
                </a:r>
                <a:r>
                  <a:rPr lang="en-US" sz="3200" b="1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3200" b="1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):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200m,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 chiều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bao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bao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héc</a:t>
                </a:r>
                <a:r>
                  <a:rPr lang="en-US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– ta?</a:t>
                </a:r>
                <a:endParaRPr lang="en-US" sz="32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8" y="1"/>
                <a:ext cx="8926842" cy="2266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17158" y="2266071"/>
            <a:ext cx="8675322" cy="433128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8880" y="2348880"/>
            <a:ext cx="1471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giải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" y="3068960"/>
                <a:ext cx="8229600" cy="325095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Chiều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rộng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của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khu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đất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hình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chữ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nhật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đó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là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200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= 150 (m)</a:t>
                </a:r>
              </a:p>
              <a:p>
                <a:pPr algn="ctr"/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Diện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tích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khu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đất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hình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chữ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nhật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đó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là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200 × 150 = 30 000 (m</a:t>
                </a:r>
                <a:r>
                  <a:rPr lang="en-US" sz="3200" b="0" cap="none" spc="0" baseline="30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</a:t>
                </a:r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Đổi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 30 000m</a:t>
                </a:r>
                <a:r>
                  <a:rPr lang="en-US" sz="3200" baseline="30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= 3ha</a:t>
                </a:r>
              </a:p>
              <a:p>
                <a:pPr algn="ctr"/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			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Đáp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số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: 30 000m</a:t>
                </a:r>
                <a:r>
                  <a:rPr lang="en-US" sz="3200" baseline="30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2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" panose="02040503050406030204" pitchFamily="18" charset="0"/>
                  </a:rPr>
                  <a:t>; 3ha</a:t>
                </a:r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68960"/>
                <a:ext cx="8229600" cy="3250955"/>
              </a:xfrm>
              <a:prstGeom prst="rect">
                <a:avLst/>
              </a:prstGeom>
              <a:blipFill rotWithShape="0">
                <a:blip r:embed="rId4"/>
                <a:stretch>
                  <a:fillRect t="-2809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596336" y="476672"/>
            <a:ext cx="81877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86568" y="1118112"/>
            <a:ext cx="173736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84368" y="1124744"/>
            <a:ext cx="7038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24128" y="1700808"/>
            <a:ext cx="173736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48272" y="2147144"/>
            <a:ext cx="13716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04048" y="476672"/>
            <a:ext cx="360040" cy="86409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8728" y="620179"/>
            <a:ext cx="1110984" cy="64708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4437" y="1124744"/>
            <a:ext cx="61515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437" y="1700808"/>
            <a:ext cx="7038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3928" y="1708100"/>
            <a:ext cx="157941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8286" y="2163346"/>
            <a:ext cx="157941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 uiExpand="1" build="p"/>
      <p:bldP spid="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5876" y="1412776"/>
            <a:ext cx="22322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Game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2636912"/>
            <a:ext cx="7560840" cy="2293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I’m faster than you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6260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3692" y="2000240"/>
            <a:ext cx="6590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5 ha 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</a:t>
            </a:r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50 000....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948264" y="1852775"/>
            <a:ext cx="1643074" cy="1237005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66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3848" y="2156663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6260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2: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171" y="2000240"/>
            <a:ext cx="71641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1500 cm</a:t>
            </a:r>
            <a:r>
              <a:rPr lang="vi-VN" sz="72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</a:t>
            </a:r>
            <a:r>
              <a:rPr lang="vi-VN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15....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372200" y="1946710"/>
            <a:ext cx="2448272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66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6774" y="2204864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549" y="214290"/>
            <a:ext cx="744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3: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số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136" y="2000240"/>
            <a:ext cx="78422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70 000 m</a:t>
            </a:r>
            <a:r>
              <a:rPr lang="vi-VN" sz="7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</a:t>
            </a:r>
            <a:r>
              <a:rPr lang="vi-VN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......</a:t>
            </a:r>
            <a:r>
              <a:rPr lang="en-US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ha</a:t>
            </a:r>
            <a:endParaRPr lang="en-US" sz="7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580112" y="1844824"/>
            <a:ext cx="1643074" cy="1267976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8822" y="2156663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4299" y="214290"/>
            <a:ext cx="6647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4:</a:t>
            </a:r>
            <a:r>
              <a:rPr lang="vi-VN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số thích hợp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775" y="2000240"/>
            <a:ext cx="8714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90m</a:t>
            </a:r>
            <a:r>
              <a:rPr lang="vi-VN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5dm</a:t>
            </a:r>
            <a:r>
              <a:rPr lang="vi-VN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......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 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dm</a:t>
            </a:r>
            <a:r>
              <a:rPr lang="vi-VN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357818" y="1875272"/>
            <a:ext cx="2000264" cy="1132939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9005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035111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5: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đơn vị đo đúng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436" y="1928802"/>
            <a:ext cx="816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26cm</a:t>
            </a:r>
            <a:r>
              <a:rPr lang="vi-VN" sz="54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17mm</a:t>
            </a:r>
            <a:r>
              <a:rPr lang="vi-VN" sz="54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en-US" sz="54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  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2617......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236296" y="1857364"/>
            <a:ext cx="1785950" cy="1054199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54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8822" y="1844824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=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00"/>
                            </p:stCondLst>
                            <p:childTnLst>
                              <p:par>
                                <p:cTn id="7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"/>
                            </p:stCondLst>
                            <p:childTnLst>
                              <p:par>
                                <p:cTn id="7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"/>
                            </p:stCondLst>
                            <p:childTnLst>
                              <p:par>
                                <p:cTn id="8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00"/>
                            </p:stCondLst>
                            <p:childTnLst>
                              <p:par>
                                <p:cTn id="9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789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6: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dấu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6410" y="2000240"/>
            <a:ext cx="7528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790 ha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...... 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79 km</a:t>
            </a:r>
            <a:r>
              <a:rPr lang="vi-VN" sz="66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795872" y="1873282"/>
            <a:ext cx="1568216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00"/>
                            </p:stCondLst>
                            <p:childTnLst>
                              <p:par>
                                <p:cTn id="77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00"/>
                            </p:stCondLst>
                            <p:childTnLst>
                              <p:par>
                                <p:cTn id="80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300"/>
                            </p:stCondLst>
                            <p:childTnLst>
                              <p:par>
                                <p:cTn id="86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0"/>
                            </p:stCondLst>
                            <p:childTnLst>
                              <p:par>
                                <p:cTn id="89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300"/>
                            </p:stCondLst>
                            <p:childTnLst>
                              <p:par>
                                <p:cTn id="92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me PPT\education-package-powerpoint-backgrou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406" y="4286256"/>
            <a:ext cx="1857388" cy="1928826"/>
          </a:xfrm>
          <a:prstGeom prst="star16">
            <a:avLst>
              <a:gd name="adj" fmla="val 287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19209" y="4714884"/>
            <a:ext cx="980957" cy="10785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WordArt 30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714348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714348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09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WordArt 28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08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07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2" name="WordArt 29"/>
          <p:cNvSpPr>
            <a:spLocks noChangeArrowheads="1" noChangeShapeType="1" noTextEdit="1"/>
          </p:cNvSpPr>
          <p:nvPr/>
        </p:nvSpPr>
        <p:spPr bwMode="auto">
          <a:xfrm>
            <a:off x="739741" y="4929520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06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739741" y="4929198"/>
            <a:ext cx="546111" cy="71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4732" y="214290"/>
            <a:ext cx="789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7:</a:t>
            </a:r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Điền dấu thích hợp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887" y="2000240"/>
            <a:ext cx="84689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8dm</a:t>
            </a:r>
            <a:r>
              <a:rPr lang="vi-VN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5cm</a:t>
            </a:r>
            <a:r>
              <a:rPr lang="vi-VN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en-US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......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850cm</a:t>
            </a:r>
            <a:r>
              <a:rPr lang="vi-VN" sz="60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00562" y="1785926"/>
            <a:ext cx="1428760" cy="1361911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</a:pPr>
            <a:r>
              <a:rPr lang="en-US" sz="7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7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00"/>
                            </p:stCondLst>
                            <p:childTnLst>
                              <p:par>
                                <p:cTn id="77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00"/>
                            </p:stCondLst>
                            <p:childTnLst>
                              <p:par>
                                <p:cTn id="80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300"/>
                            </p:stCondLst>
                            <p:childTnLst>
                              <p:par>
                                <p:cTn id="86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0"/>
                            </p:stCondLst>
                            <p:childTnLst>
                              <p:par>
                                <p:cTn id="89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300"/>
                            </p:stCondLst>
                            <p:childTnLst>
                              <p:par>
                                <p:cTn id="92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639</Words>
  <Application>Microsoft Office PowerPoint</Application>
  <PresentationFormat>On-screen Show (4:3)</PresentationFormat>
  <Paragraphs>214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&gt; &lt; = 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32</cp:revision>
  <dcterms:created xsi:type="dcterms:W3CDTF">2013-09-10T15:50:40Z</dcterms:created>
  <dcterms:modified xsi:type="dcterms:W3CDTF">2021-10-13T01:24:51Z</dcterms:modified>
</cp:coreProperties>
</file>