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45" r:id="rId3"/>
    <p:sldId id="330" r:id="rId4"/>
    <p:sldId id="329" r:id="rId5"/>
    <p:sldId id="334" r:id="rId6"/>
    <p:sldId id="341" r:id="rId7"/>
    <p:sldId id="267" r:id="rId8"/>
    <p:sldId id="336" r:id="rId9"/>
    <p:sldId id="335" r:id="rId10"/>
    <p:sldId id="260" r:id="rId11"/>
    <p:sldId id="268" r:id="rId12"/>
    <p:sldId id="270" r:id="rId13"/>
    <p:sldId id="269" r:id="rId14"/>
    <p:sldId id="340" r:id="rId15"/>
    <p:sldId id="344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3" d="100"/>
          <a:sy n="63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3305-B7BF-4F34-89E5-1AD2D2A3C9D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468A-11E4-4983-8EE7-F3C47E63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7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69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74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26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2C02FB-A9A6-4F8E-88AD-D5094D4E73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3A4B-6F9A-4825-B191-ABE0AD826A39}"/>
              </a:ext>
            </a:extLst>
          </p:cNvPr>
          <p:cNvSpPr/>
          <p:nvPr userDrawn="1"/>
        </p:nvSpPr>
        <p:spPr>
          <a:xfrm>
            <a:off x="0" y="0"/>
            <a:ext cx="762000" cy="762000"/>
          </a:xfrm>
          <a:prstGeom prst="ellipse">
            <a:avLst/>
          </a:prstGeom>
          <a:blipFill dpi="0"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9268FB-380F-4B02-919C-7E7A6F6283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9.emf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7.em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2.jpeg"/><Relationship Id="rId4" Type="http://schemas.openxmlformats.org/officeDocument/2006/relationships/image" Target="../media/image8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2.jpeg"/><Relationship Id="rId4" Type="http://schemas.openxmlformats.org/officeDocument/2006/relationships/image" Target="../media/image8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9.emf"/><Relationship Id="rId4" Type="http://schemas.microsoft.com/office/2007/relationships/hdphoto" Target="../media/hdphoto1.wdp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7C1432-0E75-4102-BD25-1766EA466D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1066800" y="1380389"/>
            <a:ext cx="9668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CHÀO MỪNG QUÝ THẦY CÔ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2369288" y="2377397"/>
            <a:ext cx="7453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KHOA HỌC LỚP 5</a:t>
            </a:r>
          </a:p>
        </p:txBody>
      </p:sp>
      <p:pic>
        <p:nvPicPr>
          <p:cNvPr id="2" name="LittleGirlBeatInstrumental-V.A-2918581 (1)">
            <a:hlinkClick r:id="" action="ppaction://media"/>
            <a:extLst>
              <a:ext uri="{FF2B5EF4-FFF2-40B4-BE49-F238E27FC236}">
                <a16:creationId xmlns:a16="http://schemas.microsoft.com/office/drawing/2014/main" id="{C5CCB590-1036-46DA-9CB7-068694740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126" y="63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D7DC4-2800-4003-9BEC-BD4EE208F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029086-606F-48F6-87A5-64EF463B94BC}"/>
              </a:ext>
            </a:extLst>
          </p:cNvPr>
          <p:cNvSpPr/>
          <p:nvPr/>
        </p:nvSpPr>
        <p:spPr>
          <a:xfrm>
            <a:off x="222855" y="303404"/>
            <a:ext cx="11746290" cy="6251193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7593B-50EF-40AD-960A-1BA33A27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93"/>
          <a:stretch/>
        </p:blipFill>
        <p:spPr>
          <a:xfrm>
            <a:off x="4876800" y="5422858"/>
            <a:ext cx="9285989" cy="2673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333B4-E2DE-4FA0-8758-72948F73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658" y="-2683062"/>
            <a:ext cx="9285989" cy="4112808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79F6310-9A58-4FD3-B7DC-3E71803AAC2A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50F1D0-5AAC-411D-82C7-3033E58D4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216013">
            <a:off x="8916579" y="931362"/>
            <a:ext cx="3235114" cy="270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58A59-091E-477D-9EA1-F11D85C0B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>
            <a:off x="-21771" y="0"/>
            <a:ext cx="6282824" cy="7162559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084031CB-4E01-4026-8337-0D63FDE8E3CE}"/>
              </a:ext>
            </a:extLst>
          </p:cNvPr>
          <p:cNvSpPr txBox="1">
            <a:spLocks noChangeArrowheads="1"/>
          </p:cNvSpPr>
          <p:nvPr/>
        </p:nvSpPr>
        <p:spPr bwMode="auto">
          <a:xfrm rot="527190">
            <a:off x="9166141" y="1733328"/>
            <a:ext cx="3089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 gia đình nhà bạn </a:t>
            </a:r>
            <a:r>
              <a:rPr lang="vi-VN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người.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8D679-1623-41E7-B8D1-86C66B4290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633513" y="3167710"/>
            <a:ext cx="2103929" cy="3931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ECB6-1D1B-42A4-9495-D96014E17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t="3988" r="19090"/>
          <a:stretch/>
        </p:blipFill>
        <p:spPr>
          <a:xfrm>
            <a:off x="6486189" y="2916419"/>
            <a:ext cx="2448909" cy="39617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AAB06CC1-192B-4B3C-B73B-BDF050BEF3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70" y="64674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0D28EA-E5CB-496A-A73C-EC8065B8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92" y="607874"/>
            <a:ext cx="23221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B806B5DD-5654-4E89-809D-AAF6134FE2EB}"/>
              </a:ext>
            </a:extLst>
          </p:cNvPr>
          <p:cNvSpPr/>
          <p:nvPr/>
        </p:nvSpPr>
        <p:spPr>
          <a:xfrm rot="450927">
            <a:off x="5898582" y="228600"/>
            <a:ext cx="3321618" cy="2308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8C9A432-2B2D-4964-9BC4-D9A32D22C8A2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CCDA5739-A7EB-4D37-BFB6-5840D7E2A287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79C237-CFA8-4842-A743-60409370196E}"/>
              </a:ext>
            </a:extLst>
          </p:cNvPr>
          <p:cNvSpPr txBox="1"/>
          <p:nvPr/>
        </p:nvSpPr>
        <p:spPr>
          <a:xfrm>
            <a:off x="6617591" y="659323"/>
            <a:ext cx="2489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4158FD-82C5-41D7-8968-FC1E403A0992}"/>
              </a:ext>
            </a:extLst>
          </p:cNvPr>
          <p:cNvSpPr txBox="1"/>
          <p:nvPr/>
        </p:nvSpPr>
        <p:spPr>
          <a:xfrm>
            <a:off x="9237057" y="1746213"/>
            <a:ext cx="25941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là: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Liên.</a:t>
            </a:r>
            <a:endParaRPr lang="en-US" sz="3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D1D1DF3-507B-4BEF-B532-63794AE334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142626" y="-1020788"/>
            <a:ext cx="2103553" cy="2526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1.45833E-6 0.00024 C 0.00586 0.00764 0.01042 0.01574 0.01758 0.02246 C 0.03164 0.03565 0.04505 0.05 0.06328 0.05926 C 0.14974 0.10324 0.1444 0.10718 0.21823 0.12894 C 0.25377 0.13936 0.29909 0.14977 0.3362 0.15371 C 0.35312 0.15556 0.37044 0.15463 0.38776 0.1551 C 0.41419 0.15417 0.44114 0.15579 0.46732 0.15255 C 0.48867 0.14977 0.50859 0.14237 0.5293 0.13727 C 0.54388 0.13357 0.55859 0.12963 0.57357 0.12662 C 0.58529 0.12431 0.59739 0.12269 0.60898 0.11945 C 0.62357 0.11528 0.63724 0.10903 0.65169 0.10417 C 0.67721 0.09537 0.68515 0.09514 0.70911 0.08519 C 0.71784 0.08149 0.72578 0.07709 0.73424 0.07338 C 0.77591 0.05463 0.74687 0.07084 0.79622 0.04028 C 0.80156 0.03681 0.8069 0.03311 0.8125 0.02963 C 0.81719 0.02639 0.82344 0.02408 0.82721 0.02014 C 0.83008 0.01713 0.83242 0.01343 0.83594 0.01065 C 0.83854 0.00857 0.84193 0.00764 0.84492 0.00602 C 0.84739 0.0044 0.84974 0.00278 0.85208 0.00116 C 0.87148 -0.01226 0.84388 0.00672 0.8595 -0.00578 C 0.86276 -0.00856 0.86693 -0.01018 0.86979 -0.01296 C 0.87226 -0.01504 0.87591 -0.0199 0.87591 -0.01967 L 0.87591 -0.0199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8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  <p:bldP spid="22" grpId="0" animBg="1"/>
      <p:bldP spid="23" grpId="0" animBg="1"/>
      <p:bldP spid="24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74573B-6E29-4053-BA64-0414A4C78E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F72193A-B28D-48DC-BC41-021BB949D189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E73037C-B616-4318-B5AE-8A57436D50B3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0A7D5-6232-442C-8707-C19A5B79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63">
            <a:off x="-2793946" y="-2377669"/>
            <a:ext cx="9285989" cy="448527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C9406B2-83B5-4803-89AD-FE60ED07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216013">
            <a:off x="8911377" y="960463"/>
            <a:ext cx="3189473" cy="2668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F986-1BEB-4CB6-B7A9-5A6FDDB9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1" y="3815744"/>
            <a:ext cx="9285989" cy="411280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3AB19E1B-CA1A-4287-984F-D8E87A384A3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17FE2EDA-0064-4E28-A851-AD26BC5BE57D}"/>
              </a:ext>
            </a:extLst>
          </p:cNvPr>
          <p:cNvSpPr/>
          <p:nvPr/>
        </p:nvSpPr>
        <p:spPr>
          <a:xfrm rot="450927">
            <a:off x="5288529" y="465882"/>
            <a:ext cx="3715875" cy="238372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18C66A2-39E5-4ACD-9767-09CD0244EA04}"/>
              </a:ext>
            </a:extLst>
          </p:cNvPr>
          <p:cNvSpPr/>
          <p:nvPr/>
        </p:nvSpPr>
        <p:spPr>
          <a:xfrm rot="259480">
            <a:off x="10202775" y="-68601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20">
            <a:extLst>
              <a:ext uri="{FF2B5EF4-FFF2-40B4-BE49-F238E27FC236}">
                <a16:creationId xmlns:a16="http://schemas.microsoft.com/office/drawing/2014/main" id="{EBCCAD09-36EE-4785-9850-DF2153D588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" y="38859"/>
            <a:ext cx="1447881" cy="131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2" descr="SGK Scan] ✓ Bài 1: Sự sinh sản - Sách Giáo Khoa - Học Online Cùng  Sachgiaibaitap.com">
            <a:extLst>
              <a:ext uri="{FF2B5EF4-FFF2-40B4-BE49-F238E27FC236}">
                <a16:creationId xmlns:a16="http://schemas.microsoft.com/office/drawing/2014/main" id="{2222897D-72D9-4A04-8691-9462098119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346D-7A44-49B7-8305-C3F960F0A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77027" y="-158389"/>
            <a:ext cx="5869551" cy="704907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090FF-760B-488A-BF8C-555935CCE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262796" y="2943750"/>
            <a:ext cx="2104808" cy="393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B22D0-AD1C-4893-8D88-751BA70721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870729" y="2582770"/>
            <a:ext cx="2398949" cy="4042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2E9AF-CC42-4F50-96CF-394F468B4A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8" r="15781"/>
          <a:stretch/>
        </p:blipFill>
        <p:spPr>
          <a:xfrm>
            <a:off x="10148350" y="5667"/>
            <a:ext cx="2073813" cy="1322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75565C-F78D-471C-8394-1E2090BA07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-4890982" y="-1197054"/>
            <a:ext cx="1694939" cy="2124047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9F041943-8CBE-4587-A4B3-53B9F445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8200"/>
            <a:ext cx="25468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Liên có mấy người?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61B149F-C565-4150-9B8B-B6E522F1BC3D}"/>
              </a:ext>
            </a:extLst>
          </p:cNvPr>
          <p:cNvSpPr txBox="1">
            <a:spLocks noChangeArrowheads="1"/>
          </p:cNvSpPr>
          <p:nvPr/>
        </p:nvSpPr>
        <p:spPr bwMode="auto">
          <a:xfrm rot="365315">
            <a:off x="9079963" y="1439566"/>
            <a:ext cx="28149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người: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và bạn Liên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58C3253E-B5C6-4930-8A3D-AA6D7B5DC10A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9">
            <a:extLst>
              <a:ext uri="{FF2B5EF4-FFF2-40B4-BE49-F238E27FC236}">
                <a16:creationId xmlns:a16="http://schemas.microsoft.com/office/drawing/2014/main" id="{4368D3FA-A3BD-4D84-92BC-99961652249E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778A19-E12B-46EB-8216-740ABCEB62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69" t="37778" r="13253" b="11111"/>
          <a:stretch/>
        </p:blipFill>
        <p:spPr>
          <a:xfrm>
            <a:off x="-4367754" y="5703860"/>
            <a:ext cx="2056228" cy="23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  <p:bldP spid="1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EB72DA-26C7-4C43-BFEA-126463D79E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EE378F35-09C8-4022-B370-1AB4A0DFE438}"/>
              </a:ext>
            </a:extLst>
          </p:cNvPr>
          <p:cNvSpPr/>
          <p:nvPr/>
        </p:nvSpPr>
        <p:spPr>
          <a:xfrm>
            <a:off x="2136938" y="-2247764"/>
            <a:ext cx="13941262" cy="12018328"/>
          </a:xfrm>
          <a:prstGeom prst="hexagon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6D62C366-1606-4DEB-A931-03BA94020DC2}"/>
              </a:ext>
            </a:extLst>
          </p:cNvPr>
          <p:cNvSpPr/>
          <p:nvPr/>
        </p:nvSpPr>
        <p:spPr>
          <a:xfrm flipH="1">
            <a:off x="-892837" y="-276164"/>
            <a:ext cx="5672751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3DB9EA-788E-4FC3-B9CF-5D3A80E9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776" y="4135964"/>
            <a:ext cx="9285989" cy="4112808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F903AFF6-6249-43DB-A283-8C0BAE012AAC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6FF311-1386-4C7F-B784-6873F39EC700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62540-9D55-4077-9A20-9601B1543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13311" y="92189"/>
            <a:ext cx="5489504" cy="6879284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097EAAE-7C49-40A7-8A31-43BE11BC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865" y="30844"/>
            <a:ext cx="1120135" cy="123201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8DB9073-CBCC-47A6-ABE7-BE58D372B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E8BF1-7FFE-486B-B798-D88479738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7779592" y="2887654"/>
            <a:ext cx="2242799" cy="419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990E2-FBF1-43BD-B64E-5CA215A1F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299069" y="2673283"/>
            <a:ext cx="2545817" cy="4289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47C20-24A8-4292-8FFB-5F230C8F7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396584" y="6096000"/>
            <a:ext cx="2577771" cy="289858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A483BAE-732B-41EA-A4AD-40D110AC4C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985275">
            <a:off x="8371989" y="362637"/>
            <a:ext cx="3706377" cy="3021162"/>
          </a:xfrm>
          <a:prstGeom prst="rect">
            <a:avLst/>
          </a:prstGeom>
        </p:spPr>
      </p:pic>
      <p:sp>
        <p:nvSpPr>
          <p:cNvPr id="24" name="Graphic 19">
            <a:extLst>
              <a:ext uri="{FF2B5EF4-FFF2-40B4-BE49-F238E27FC236}">
                <a16:creationId xmlns:a16="http://schemas.microsoft.com/office/drawing/2014/main" id="{0647D515-BF82-4CAF-B705-77247A13429E}"/>
              </a:ext>
            </a:extLst>
          </p:cNvPr>
          <p:cNvSpPr/>
          <p:nvPr/>
        </p:nvSpPr>
        <p:spPr>
          <a:xfrm rot="18133926">
            <a:off x="6487156" y="2610953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0031818-F3D9-4A32-AF93-F2605076F379}"/>
              </a:ext>
            </a:extLst>
          </p:cNvPr>
          <p:cNvSpPr/>
          <p:nvPr/>
        </p:nvSpPr>
        <p:spPr>
          <a:xfrm rot="18133926">
            <a:off x="6297674" y="2871069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EDBE641-AF03-4A05-8916-06CA319886FE}"/>
              </a:ext>
            </a:extLst>
          </p:cNvPr>
          <p:cNvSpPr/>
          <p:nvPr/>
        </p:nvSpPr>
        <p:spPr>
          <a:xfrm rot="302405">
            <a:off x="4278853" y="41633"/>
            <a:ext cx="4243658" cy="266998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5D50B85-B8B5-4016-974E-96888DC7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546318"/>
            <a:ext cx="3305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có mấy người? Tại sao bạn biết?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1EE52E4B-52E3-4F34-A6C0-7B385080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03" y="1066800"/>
            <a:ext cx="32602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 Bố mẹ Liên, Liên và em của Liên.	</a:t>
            </a:r>
          </a:p>
        </p:txBody>
      </p:sp>
    </p:spTree>
    <p:extLst>
      <p:ext uri="{BB962C8B-B14F-4D97-AF65-F5344CB8AC3E}">
        <p14:creationId xmlns:p14="http://schemas.microsoft.com/office/powerpoint/2010/main" val="4185641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79521CE-931A-42B8-8E77-6E8AD3FD08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58E0F70-A1D6-41AD-9208-CF19FFA214E0}"/>
              </a:ext>
            </a:extLst>
          </p:cNvPr>
          <p:cNvSpPr/>
          <p:nvPr/>
        </p:nvSpPr>
        <p:spPr>
          <a:xfrm rot="1336037">
            <a:off x="10337978" y="5595895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E4EA81-E54B-43CC-BF11-BE2C478E2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363">
            <a:off x="-3062038" y="-1730385"/>
            <a:ext cx="7179732" cy="317993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ACE2F6-586A-406E-97B5-B03065A2EF2A}"/>
              </a:ext>
            </a:extLst>
          </p:cNvPr>
          <p:cNvSpPr/>
          <p:nvPr/>
        </p:nvSpPr>
        <p:spPr>
          <a:xfrm>
            <a:off x="315897" y="352919"/>
            <a:ext cx="11560206" cy="6152162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7B2420-CE3B-42A6-8540-A5C15057D2DD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7C675-DD30-499A-8A25-FB20B7A7D9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86171">
            <a:off x="6739233" y="920726"/>
            <a:ext cx="5745213" cy="6220687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5A471-A942-4ACB-87C9-F454190950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733">
            <a:off x="3661103" y="-313329"/>
            <a:ext cx="5745213" cy="4986620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1" name="Google Shape;101;p3" descr="F:\未标题-1.png">
            <a:extLst>
              <a:ext uri="{FF2B5EF4-FFF2-40B4-BE49-F238E27FC236}">
                <a16:creationId xmlns:a16="http://schemas.microsoft.com/office/drawing/2014/main" id="{9A64D0EB-2556-4F2C-85EC-75FE0AA404E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443" t="3279" r="21015" b="1397"/>
          <a:stretch/>
        </p:blipFill>
        <p:spPr>
          <a:xfrm rot="21163682">
            <a:off x="307769" y="1083615"/>
            <a:ext cx="4497432" cy="46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Tranh tô màu số hóa Gam Tranh gia đình hạnh phúc cute đơn giản dễ vẽ GD0935  Happy family | Shopee Việt Nam">
            <a:extLst>
              <a:ext uri="{FF2B5EF4-FFF2-40B4-BE49-F238E27FC236}">
                <a16:creationId xmlns:a16="http://schemas.microsoft.com/office/drawing/2014/main" id="{A88DDCF3-9614-415F-B105-7FFF6360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4544" r="22223" b="14544"/>
          <a:stretch/>
        </p:blipFill>
        <p:spPr bwMode="auto">
          <a:xfrm rot="20349218">
            <a:off x="1191177" y="2025787"/>
            <a:ext cx="2926534" cy="2952130"/>
          </a:xfrm>
          <a:prstGeom prst="round2DiagRect">
            <a:avLst>
              <a:gd name="adj1" fmla="val 8059"/>
              <a:gd name="adj2" fmla="val 128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44D24-6217-4DF1-91A6-0724A099438F}"/>
              </a:ext>
            </a:extLst>
          </p:cNvPr>
          <p:cNvSpPr txBox="1"/>
          <p:nvPr/>
        </p:nvSpPr>
        <p:spPr>
          <a:xfrm>
            <a:off x="4818989" y="558865"/>
            <a:ext cx="31282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 nói về ý nghĩa của sự sinh sản đối với mỗi gia đình, dòng họ?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E247A5-15FF-434F-8383-5DEC11A16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  <a14:foregroundMark x1="17561" y1="70778" x2="17561" y2="70778"/>
                        <a14:backgroundMark x1="37073" y1="21733" x2="37561" y2="62261"/>
                        <a14:backgroundMark x1="37561" y1="62261" x2="39756" y2="65345"/>
                        <a14:backgroundMark x1="32683" y1="32159" x2="32683" y2="3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0245" r="62481" b="16905"/>
          <a:stretch/>
        </p:blipFill>
        <p:spPr bwMode="auto">
          <a:xfrm>
            <a:off x="10789470" y="102180"/>
            <a:ext cx="1395731" cy="218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6BFDC1D-6E24-4408-8203-CA62E1B8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22683" y1="41703" x2="22683" y2="41703"/>
                        <a14:foregroundMark x1="58659" y1="31131" x2="58659" y2="31131"/>
                        <a14:foregroundMark x1="55854" y1="30543" x2="55854" y2="30543"/>
                        <a14:foregroundMark x1="72683" y1="38473" x2="72683" y2="38473"/>
                        <a14:backgroundMark x1="54756" y1="21880" x2="59268" y2="23789"/>
                        <a14:backgroundMark x1="55732" y1="33627" x2="57195" y2="45374"/>
                        <a14:backgroundMark x1="57195" y1="45374" x2="55488" y2="58003"/>
                        <a14:backgroundMark x1="55488" y1="58003" x2="55976" y2="61087"/>
                        <a14:backgroundMark x1="55732" y1="19530" x2="53902" y2="29075"/>
                        <a14:backgroundMark x1="50732" y1="64611" x2="57195" y2="79442"/>
                        <a14:backgroundMark x1="57195" y1="79442" x2="57317" y2="79589"/>
                        <a14:backgroundMark x1="60610" y1="50073" x2="60000" y2="54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6" t="15050" r="11096" b="22101"/>
          <a:stretch/>
        </p:blipFill>
        <p:spPr bwMode="auto">
          <a:xfrm flipH="1">
            <a:off x="4874579" y="3179951"/>
            <a:ext cx="2257569" cy="378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B7AE9D-6604-48F7-BE19-14BCE7A6AACA}"/>
              </a:ext>
            </a:extLst>
          </p:cNvPr>
          <p:cNvSpPr txBox="1"/>
          <p:nvPr/>
        </p:nvSpPr>
        <p:spPr>
          <a:xfrm>
            <a:off x="4868655" y="975161"/>
            <a:ext cx="3228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D88F0E"/>
                </a:solidFill>
                <a:latin typeface="Times New Roman" pitchFamily="18" charset="0"/>
                <a:cs typeface="Times New Roman" pitchFamily="18" charset="0"/>
              </a:rPr>
              <a:t>Gia đình bạn gồm có những ai?</a:t>
            </a:r>
            <a:endParaRPr lang="en-US" sz="4000" b="1" dirty="0">
              <a:solidFill>
                <a:srgbClr val="D88F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C77CB1-85AF-4E2C-A3F2-56866D95B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67" y="5637602"/>
            <a:ext cx="1790111" cy="1295400"/>
          </a:xfrm>
          <a:prstGeom prst="rect">
            <a:avLst/>
          </a:prstGeom>
        </p:spPr>
      </p:pic>
      <p:sp>
        <p:nvSpPr>
          <p:cNvPr id="42" name="TextBox 68">
            <a:extLst>
              <a:ext uri="{FF2B5EF4-FFF2-40B4-BE49-F238E27FC236}">
                <a16:creationId xmlns:a16="http://schemas.microsoft.com/office/drawing/2014/main" id="{FE2F5821-7453-4B8C-96F9-C8D1DC514DC4}"/>
              </a:ext>
            </a:extLst>
          </p:cNvPr>
          <p:cNvSpPr txBox="1">
            <a:spLocks/>
          </p:cNvSpPr>
          <p:nvPr/>
        </p:nvSpPr>
        <p:spPr>
          <a:xfrm>
            <a:off x="7960495" y="2482951"/>
            <a:ext cx="3816106" cy="317596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6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CBE239-2935-4887-9E4C-19391FD916E1}"/>
              </a:ext>
            </a:extLst>
          </p:cNvPr>
          <p:cNvGrpSpPr/>
          <p:nvPr/>
        </p:nvGrpSpPr>
        <p:grpSpPr>
          <a:xfrm>
            <a:off x="-35532" y="0"/>
            <a:ext cx="12260980" cy="6865290"/>
            <a:chOff x="-35532" y="0"/>
            <a:chExt cx="12260980" cy="686529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60B61F-2E76-4CB7-9FF4-7DF30D294D9F}"/>
                </a:ext>
              </a:extLst>
            </p:cNvPr>
            <p:cNvSpPr/>
            <p:nvPr/>
          </p:nvSpPr>
          <p:spPr>
            <a:xfrm>
              <a:off x="8290" y="0"/>
              <a:ext cx="12192000" cy="6858000"/>
            </a:xfrm>
            <a:custGeom>
              <a:avLst/>
              <a:gdLst>
                <a:gd name="connsiteX0" fmla="*/ 6096000 w 12192000"/>
                <a:gd name="connsiteY0" fmla="*/ 657225 h 6858000"/>
                <a:gd name="connsiteX1" fmla="*/ 3324225 w 12192000"/>
                <a:gd name="connsiteY1" fmla="*/ 3429000 h 6858000"/>
                <a:gd name="connsiteX2" fmla="*/ 6096000 w 12192000"/>
                <a:gd name="connsiteY2" fmla="*/ 6200775 h 6858000"/>
                <a:gd name="connsiteX3" fmla="*/ 8867775 w 12192000"/>
                <a:gd name="connsiteY3" fmla="*/ 342900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6096000" y="657225"/>
                  </a:moveTo>
                  <a:lnTo>
                    <a:pt x="3324225" y="3429000"/>
                  </a:lnTo>
                  <a:lnTo>
                    <a:pt x="6096000" y="6200775"/>
                  </a:lnTo>
                  <a:lnTo>
                    <a:pt x="8867775" y="34290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accent4">
                    <a:lumMod val="45000"/>
                    <a:lumOff val="55000"/>
                    <a:alpha val="36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175F715-DCC8-44C5-9535-DE073774C51A}"/>
                </a:ext>
              </a:extLst>
            </p:cNvPr>
            <p:cNvSpPr/>
            <p:nvPr/>
          </p:nvSpPr>
          <p:spPr>
            <a:xfrm>
              <a:off x="-35532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C658627-58F8-4889-AA97-E52D338F6FBA}"/>
                </a:ext>
              </a:extLst>
            </p:cNvPr>
            <p:cNvSpPr/>
            <p:nvPr/>
          </p:nvSpPr>
          <p:spPr>
            <a:xfrm>
              <a:off x="7065257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8A2C7714-A5DE-4310-8AED-4B0B3B4B00FA}"/>
                </a:ext>
              </a:extLst>
            </p:cNvPr>
            <p:cNvSpPr/>
            <p:nvPr/>
          </p:nvSpPr>
          <p:spPr>
            <a:xfrm>
              <a:off x="2695575" y="0"/>
              <a:ext cx="6800850" cy="68580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90E166-E134-4C33-A994-53B2D73A8EB6}"/>
                </a:ext>
              </a:extLst>
            </p:cNvPr>
            <p:cNvGrpSpPr/>
            <p:nvPr/>
          </p:nvGrpSpPr>
          <p:grpSpPr>
            <a:xfrm>
              <a:off x="7278260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779DDB-B226-4E23-AA3A-4C8ACFD09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A46C9D4-60C1-407E-B079-762FABAB029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E883D02-B12A-4169-96A0-D0138AD18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FFC8D9F-AFD8-4163-B24D-0E54C080A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55C07BD-2C97-49CD-A7CA-D7A4C29B7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94AB0-FC12-41F0-8BED-AC8DFF1FAF55}"/>
                </a:ext>
              </a:extLst>
            </p:cNvPr>
            <p:cNvGrpSpPr/>
            <p:nvPr/>
          </p:nvGrpSpPr>
          <p:grpSpPr>
            <a:xfrm flipH="1">
              <a:off x="2971794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098D59F-B25E-45F0-A5CD-2505EFB27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828E858-A3D3-4CB6-A236-F38C7E2F6E1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DCBC23-1305-467E-A082-EBA08F4E9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077FCE6-ABA7-46B8-90C0-DF5AD2D74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E6A3AE-6A38-4D61-A49B-384DAEAD4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3A4B6D31-0342-4D58-86D1-BC93573ACC08}"/>
                </a:ext>
              </a:extLst>
            </p:cNvPr>
            <p:cNvSpPr/>
            <p:nvPr/>
          </p:nvSpPr>
          <p:spPr>
            <a:xfrm>
              <a:off x="4521200" y="1104900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6672A80A-13D2-45BC-B1B8-82E9933C8BED}"/>
                </a:ext>
              </a:extLst>
            </p:cNvPr>
            <p:cNvSpPr/>
            <p:nvPr/>
          </p:nvSpPr>
          <p:spPr>
            <a:xfrm rot="19595999">
              <a:off x="4174206" y="4828901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58E8FBEB-188B-4A7C-9F44-03C2E5928BA0}"/>
                </a:ext>
              </a:extLst>
            </p:cNvPr>
            <p:cNvSpPr/>
            <p:nvPr/>
          </p:nvSpPr>
          <p:spPr>
            <a:xfrm rot="2774923">
              <a:off x="6428548" y="5496765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68FBDBF-4EAC-41E3-B0EA-B6DA062A7368}"/>
                </a:ext>
              </a:extLst>
            </p:cNvPr>
            <p:cNvSpPr/>
            <p:nvPr/>
          </p:nvSpPr>
          <p:spPr>
            <a:xfrm>
              <a:off x="8188430" y="2059201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ED2E9941-6182-4C9A-B681-05E7B0CC0F9E}"/>
                </a:ext>
              </a:extLst>
            </p:cNvPr>
            <p:cNvSpPr/>
            <p:nvPr/>
          </p:nvSpPr>
          <p:spPr>
            <a:xfrm>
              <a:off x="3032483" y="4270008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581F46-21A6-4164-B156-55698F651B86}"/>
                </a:ext>
              </a:extLst>
            </p:cNvPr>
            <p:cNvSpPr/>
            <p:nvPr/>
          </p:nvSpPr>
          <p:spPr>
            <a:xfrm>
              <a:off x="6785236" y="640742"/>
              <a:ext cx="493023" cy="4930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CCE22B-AF8B-4015-ABAC-44FD7C211964}"/>
                </a:ext>
              </a:extLst>
            </p:cNvPr>
            <p:cNvSpPr/>
            <p:nvPr/>
          </p:nvSpPr>
          <p:spPr>
            <a:xfrm>
              <a:off x="7278259" y="4338644"/>
              <a:ext cx="547212" cy="547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AFCEE5-6EE4-438F-BD2F-7D1970F8C077}"/>
                </a:ext>
              </a:extLst>
            </p:cNvPr>
            <p:cNvSpPr/>
            <p:nvPr/>
          </p:nvSpPr>
          <p:spPr>
            <a:xfrm>
              <a:off x="3141546" y="2559627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BE6C3C-EA5C-4276-AB91-9F0AD5C976D5}"/>
                </a:ext>
              </a:extLst>
            </p:cNvPr>
            <p:cNvSpPr/>
            <p:nvPr/>
          </p:nvSpPr>
          <p:spPr>
            <a:xfrm>
              <a:off x="5017392" y="5075412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0338FC9A-5DA5-4BC6-AA43-87957F525971}"/>
                </a:ext>
              </a:extLst>
            </p:cNvPr>
            <p:cNvSpPr/>
            <p:nvPr/>
          </p:nvSpPr>
          <p:spPr>
            <a:xfrm>
              <a:off x="1" y="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B7BE6C54-C371-42CB-A1FB-DF77284438B7}"/>
                </a:ext>
              </a:extLst>
            </p:cNvPr>
            <p:cNvSpPr/>
            <p:nvPr/>
          </p:nvSpPr>
          <p:spPr>
            <a:xfrm>
              <a:off x="1" y="297909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D5600E57-35FC-4A09-842D-2A0D9E5FA4F8}"/>
                </a:ext>
              </a:extLst>
            </p:cNvPr>
            <p:cNvSpPr/>
            <p:nvPr/>
          </p:nvSpPr>
          <p:spPr>
            <a:xfrm>
              <a:off x="8526223" y="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95CCC2E8-2ACB-421A-A0DD-4E183D9BD2CE}"/>
                </a:ext>
              </a:extLst>
            </p:cNvPr>
            <p:cNvSpPr/>
            <p:nvPr/>
          </p:nvSpPr>
          <p:spPr>
            <a:xfrm>
              <a:off x="8526223" y="297909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D57354F4-3A52-4D04-AB18-586409E6C206}"/>
                </a:ext>
              </a:extLst>
            </p:cNvPr>
            <p:cNvSpPr/>
            <p:nvPr/>
          </p:nvSpPr>
          <p:spPr>
            <a:xfrm rot="16200000">
              <a:off x="4066310" y="5687165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30E46F57-58B7-46BE-BC5E-ACF87E797680}"/>
                </a:ext>
              </a:extLst>
            </p:cNvPr>
            <p:cNvSpPr/>
            <p:nvPr/>
          </p:nvSpPr>
          <p:spPr>
            <a:xfrm rot="16200000">
              <a:off x="7045401" y="5687166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5E48F760-C58B-4F36-A0DD-F87FF0A783BE}"/>
                </a:ext>
              </a:extLst>
            </p:cNvPr>
            <p:cNvSpPr/>
            <p:nvPr/>
          </p:nvSpPr>
          <p:spPr>
            <a:xfrm rot="16200000">
              <a:off x="4066311" y="13289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9EC74607-C534-41D9-B80C-0A00F548AC75}"/>
                </a:ext>
              </a:extLst>
            </p:cNvPr>
            <p:cNvSpPr/>
            <p:nvPr/>
          </p:nvSpPr>
          <p:spPr>
            <a:xfrm rot="16200000">
              <a:off x="7045402" y="13290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0001B2A-39EA-49C3-A1E7-8FA1FF0D3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28010" r="42314" b="11095"/>
          <a:stretch/>
        </p:blipFill>
        <p:spPr>
          <a:xfrm rot="21413935">
            <a:off x="4568702" y="1444964"/>
            <a:ext cx="5828886" cy="577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8011B-6620-4827-96EE-00D63D4A9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701" y="1098720"/>
            <a:ext cx="3120440" cy="57592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BEA20EB-AA5A-417D-9A31-C373A17B30F6}"/>
              </a:ext>
            </a:extLst>
          </p:cNvPr>
          <p:cNvSpPr txBox="1"/>
          <p:nvPr/>
        </p:nvSpPr>
        <p:spPr>
          <a:xfrm>
            <a:off x="2032958" y="0"/>
            <a:ext cx="8126084" cy="1408569"/>
          </a:xfrm>
          <a:prstGeom prst="ellipseRibbon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7B2E129B-C08B-473D-85CA-FCE9BAE7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" y="55420"/>
            <a:ext cx="1970073" cy="2050970"/>
          </a:xfrm>
          <a:prstGeom prst="rect">
            <a:avLst/>
          </a:prstGeom>
        </p:spPr>
      </p:pic>
      <p:pic>
        <p:nvPicPr>
          <p:cNvPr id="51" name="图片 11">
            <a:extLst>
              <a:ext uri="{FF2B5EF4-FFF2-40B4-BE49-F238E27FC236}">
                <a16:creationId xmlns:a16="http://schemas.microsoft.com/office/drawing/2014/main" id="{FADF12FF-1754-4FC1-94E6-A8C1A827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16474" r="24593" b="27005"/>
          <a:stretch/>
        </p:blipFill>
        <p:spPr>
          <a:xfrm flipH="1">
            <a:off x="10428048" y="-207227"/>
            <a:ext cx="1754540" cy="259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8B8D14-6FAE-4934-9FC4-0070620E0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7" t="855" r="2019" b="1"/>
          <a:stretch/>
        </p:blipFill>
        <p:spPr>
          <a:xfrm>
            <a:off x="399852" y="-6087"/>
            <a:ext cx="4990637" cy="7037549"/>
          </a:xfrm>
          <a:prstGeom prst="rect">
            <a:avLst/>
          </a:prstGeom>
        </p:spPr>
      </p:pic>
      <p:sp>
        <p:nvSpPr>
          <p:cNvPr id="54" name="TextBox 68">
            <a:extLst>
              <a:ext uri="{FF2B5EF4-FFF2-40B4-BE49-F238E27FC236}">
                <a16:creationId xmlns:a16="http://schemas.microsoft.com/office/drawing/2014/main" id="{373C2839-28C8-47BB-ADEE-B291728AB7B3}"/>
              </a:ext>
            </a:extLst>
          </p:cNvPr>
          <p:cNvSpPr txBox="1">
            <a:spLocks/>
          </p:cNvSpPr>
          <p:nvPr/>
        </p:nvSpPr>
        <p:spPr>
          <a:xfrm>
            <a:off x="1143000" y="2514600"/>
            <a:ext cx="2429600" cy="3903655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bố, mẹ của mình.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68">
            <a:extLst>
              <a:ext uri="{FF2B5EF4-FFF2-40B4-BE49-F238E27FC236}">
                <a16:creationId xmlns:a16="http://schemas.microsoft.com/office/drawing/2014/main" id="{3CB988D9-3D64-417E-A0F2-275BAFFBBAE6}"/>
              </a:ext>
            </a:extLst>
          </p:cNvPr>
          <p:cNvSpPr txBox="1">
            <a:spLocks/>
          </p:cNvSpPr>
          <p:nvPr/>
        </p:nvSpPr>
        <p:spPr>
          <a:xfrm>
            <a:off x="6576802" y="2717050"/>
            <a:ext cx="3374552" cy="390924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300"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60854D-3FB1-431D-B12D-D2621BACE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547FF4D-951F-40FF-9132-CE0BDDD80513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35495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CE5D-F7E6-4FE4-B9AF-36D7B0F84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621" y="-2317285"/>
            <a:ext cx="9285989" cy="411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124F7-6BC8-4242-91B8-13B66AF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41AD84E-883B-4801-941C-20958418ED7C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B85CF18-8DF5-4CDC-A4B2-17A459C9E8B8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350B58-DACE-4EB6-B0F6-E042C68CEC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664" flipH="1">
            <a:off x="149532" y="5879137"/>
            <a:ext cx="1612100" cy="1166584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6ABD51A6-391A-4E0D-83DB-5B73CA5F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280825-C058-402A-A12A-CDDAE5730CB4}"/>
              </a:ext>
            </a:extLst>
          </p:cNvPr>
          <p:cNvSpPr txBox="1"/>
          <p:nvPr/>
        </p:nvSpPr>
        <p:spPr>
          <a:xfrm>
            <a:off x="551913" y="2573595"/>
            <a:ext cx="10918776" cy="2343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mới: Nam hay nữ.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98993-8D97-4BBD-BE46-99F00E52A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346112"/>
            <a:ext cx="12687300" cy="741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3847E3-2295-49F6-8F59-267D325F28A9}"/>
              </a:ext>
            </a:extLst>
          </p:cNvPr>
          <p:cNvSpPr txBox="1"/>
          <p:nvPr/>
        </p:nvSpPr>
        <p:spPr>
          <a:xfrm>
            <a:off x="3513334" y="1541079"/>
            <a:ext cx="499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A581D-8851-46A3-BF19-41878A1DC8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879" y="-740874"/>
            <a:ext cx="3556000" cy="355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467E8-9820-4F6F-A013-170E40750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13" y="1584513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1.01445 -0.0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6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829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5000"/>
                  <a:lumOff val="55000"/>
                  <a:alpha val="36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-35532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065257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4736698" y="-627226"/>
            <a:ext cx="3745959" cy="2710734"/>
          </a:xfrm>
          <a:prstGeom prst="rect">
            <a:avLst/>
          </a:prstGeom>
        </p:spPr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1" y="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1" y="297909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526223" y="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526223" y="297909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3523102" y="2699019"/>
            <a:ext cx="510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CHÚC CÁC 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4430936" y="3615481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HỌC TỐT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FAD375-6235-47BF-91F9-E2713681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2267908" y="-621383"/>
            <a:ext cx="3745959" cy="27107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BD9692-B80F-45BD-BB7C-5860FDB448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5441353" y="5829162"/>
            <a:ext cx="3745959" cy="27107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0FDA13-BD32-4CF7-991B-1BDA0EE6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1563253" y="5835005"/>
            <a:ext cx="3745959" cy="27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7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chemeClr val="bg2"/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0" y="889030"/>
            <a:ext cx="5124659" cy="516772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209508" y="905744"/>
            <a:ext cx="4957183" cy="499884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5158964" y="1964375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BÀI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98" flipH="1">
            <a:off x="4523475" y="-2886092"/>
            <a:ext cx="3745959" cy="27107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3776108" y="2880837"/>
            <a:ext cx="4677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SỰ SINH SẢN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607272" y="-38799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607272" y="2940291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077200" y="26079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122342" y="2989828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4AF17-3A6B-4BCF-9DB3-CBA6E257C9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FA52912C-0C26-42A3-B4DF-C752D9FC8824}"/>
              </a:ext>
            </a:extLst>
          </p:cNvPr>
          <p:cNvSpPr/>
          <p:nvPr/>
        </p:nvSpPr>
        <p:spPr>
          <a:xfrm>
            <a:off x="-146611" y="-2813611"/>
            <a:ext cx="12485223" cy="12485223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FFE7592-7549-4EA1-8AC6-C6C727E3B8D9}"/>
              </a:ext>
            </a:extLst>
          </p:cNvPr>
          <p:cNvSpPr/>
          <p:nvPr/>
        </p:nvSpPr>
        <p:spPr>
          <a:xfrm>
            <a:off x="468778" y="-2198222"/>
            <a:ext cx="11254445" cy="11254445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E964E-D774-49E0-A449-3254BBDA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995" y="-2539862"/>
            <a:ext cx="9285989" cy="4112808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12940C04-F08B-4DDA-B4C4-5E3F60BFB2A5}"/>
              </a:ext>
            </a:extLst>
          </p:cNvPr>
          <p:cNvSpPr/>
          <p:nvPr/>
        </p:nvSpPr>
        <p:spPr>
          <a:xfrm>
            <a:off x="1699555" y="-967445"/>
            <a:ext cx="8792890" cy="8792890"/>
          </a:xfrm>
          <a:prstGeom prst="diamond">
            <a:avLst/>
          </a:prstGeom>
          <a:solidFill>
            <a:schemeClr val="bg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14027D4-F91F-4590-9FAF-78AD1B6F900F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D7EDB9B-92AD-41C1-9720-858669DC771B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34">
            <a:extLst>
              <a:ext uri="{FF2B5EF4-FFF2-40B4-BE49-F238E27FC236}">
                <a16:creationId xmlns:a16="http://schemas.microsoft.com/office/drawing/2014/main" id="{7C15692B-47B1-4E06-884E-C08A51E3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350765" y="130319"/>
            <a:ext cx="686785" cy="605557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20E5C3D0-5E59-4E5A-8233-7E538AA0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09" y="-35032"/>
            <a:ext cx="700493" cy="700837"/>
          </a:xfrm>
          <a:prstGeom prst="rect">
            <a:avLst/>
          </a:prstGeom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A31F9525-DE8C-40F1-97D7-A3534D54997E}"/>
              </a:ext>
            </a:extLst>
          </p:cNvPr>
          <p:cNvSpPr/>
          <p:nvPr/>
        </p:nvSpPr>
        <p:spPr>
          <a:xfrm>
            <a:off x="2628900" y="-38100"/>
            <a:ext cx="6934200" cy="6934200"/>
          </a:xfrm>
          <a:prstGeom prst="diamon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66017-D23D-4B3F-91D6-C82D7F1AD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68449"/>
            <a:ext cx="9285989" cy="411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627AC-AC10-4FBF-9B3F-EBA15FDC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220" y="4968932"/>
            <a:ext cx="2573676" cy="1862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83938-9B13-49A8-B7A3-7B76CA2F0FAE}"/>
              </a:ext>
            </a:extLst>
          </p:cNvPr>
          <p:cNvSpPr txBox="1"/>
          <p:nvPr/>
        </p:nvSpPr>
        <p:spPr>
          <a:xfrm>
            <a:off x="3065326" y="2714686"/>
            <a:ext cx="613450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CON AI?</a:t>
            </a: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643BCACD-3D45-41AB-9162-37B52D683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r="47310"/>
          <a:stretch/>
        </p:blipFill>
        <p:spPr>
          <a:xfrm>
            <a:off x="-1" y="4779668"/>
            <a:ext cx="3841013" cy="205168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31B0C7E-F3BC-4D27-B18F-EBB372A5E4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44600"/>
          <a:stretch/>
        </p:blipFill>
        <p:spPr>
          <a:xfrm>
            <a:off x="4098643" y="4724400"/>
            <a:ext cx="4038601" cy="2051685"/>
          </a:xfrm>
          <a:prstGeom prst="rect">
            <a:avLst/>
          </a:prstGeom>
        </p:spPr>
      </p:pic>
      <p:pic>
        <p:nvPicPr>
          <p:cNvPr id="19" name="图片 35">
            <a:extLst>
              <a:ext uri="{FF2B5EF4-FFF2-40B4-BE49-F238E27FC236}">
                <a16:creationId xmlns:a16="http://schemas.microsoft.com/office/drawing/2014/main" id="{48A2DE1A-8C29-40D6-8648-82B5DAC4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0703" y="591626"/>
            <a:ext cx="700493" cy="700837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792EFAB7-4C81-4D77-A189-4C698B2F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1079" y="596424"/>
            <a:ext cx="700493" cy="700837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F039ACCB-D9DA-4F46-8578-90A8F194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8509" y="70388"/>
            <a:ext cx="700493" cy="70083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5308DA23-6E75-4322-AD9F-1A2FDC6E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0869699" y="541481"/>
            <a:ext cx="686785" cy="605557"/>
          </a:xfrm>
          <a:prstGeom prst="rect">
            <a:avLst/>
          </a:prstGeom>
        </p:spPr>
      </p:pic>
      <p:pic>
        <p:nvPicPr>
          <p:cNvPr id="23" name="图片 34">
            <a:extLst>
              <a:ext uri="{FF2B5EF4-FFF2-40B4-BE49-F238E27FC236}">
                <a16:creationId xmlns:a16="http://schemas.microsoft.com/office/drawing/2014/main" id="{C44CC1BF-C03C-4950-9377-75FF9206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479184" y="952643"/>
            <a:ext cx="686785" cy="6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4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7EE8A76F-1E89-4346-9FB8-F28253A6BCF7}"/>
              </a:ext>
            </a:extLst>
          </p:cNvPr>
          <p:cNvSpPr/>
          <p:nvPr/>
        </p:nvSpPr>
        <p:spPr>
          <a:xfrm>
            <a:off x="800100" y="801263"/>
            <a:ext cx="10591800" cy="52554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B2DDA-7490-4A47-9DEE-1A360916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09" y="4429994"/>
            <a:ext cx="9285989" cy="4112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7CD33E-3148-4BDE-A326-8C9BD0EC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3442" y="206729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99" y="-3012623"/>
            <a:ext cx="9285989" cy="4112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B0178-0E29-4941-B006-0BCACF15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5" y="-3171101"/>
            <a:ext cx="9285989" cy="4112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5D2463-288B-4000-AF17-4F2925D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448" y="1843403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53" y="4335714"/>
            <a:ext cx="9285989" cy="4112808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D65923BC-3F5D-46B4-8062-0ADD5FAC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631965" y="120708"/>
            <a:ext cx="686785" cy="605557"/>
          </a:xfrm>
          <a:prstGeom prst="rect">
            <a:avLst/>
          </a:prstGeom>
        </p:spPr>
      </p:pic>
      <p:pic>
        <p:nvPicPr>
          <p:cNvPr id="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<a:extLst>
              <a:ext uri="{FF2B5EF4-FFF2-40B4-BE49-F238E27FC236}">
                <a16:creationId xmlns:a16="http://schemas.microsoft.com/office/drawing/2014/main" id="{C068ACA8-27AC-4832-95E7-0507C54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8" y="3994604"/>
            <a:ext cx="2073600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han sắc tựa thiên thần của con gái mỹ nhân đẹp nhất Philippines">
            <a:extLst>
              <a:ext uri="{FF2B5EF4-FFF2-40B4-BE49-F238E27FC236}">
                <a16:creationId xmlns:a16="http://schemas.microsoft.com/office/drawing/2014/main" id="{5C2493D1-2C30-4371-B13B-C4DD518EE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286" r="21999"/>
          <a:stretch/>
        </p:blipFill>
        <p:spPr bwMode="auto">
          <a:xfrm>
            <a:off x="304799" y="790575"/>
            <a:ext cx="1999799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32C1F739-D4CA-456A-91A7-7B4A4CBC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 bwMode="auto">
          <a:xfrm>
            <a:off x="8365655" y="790575"/>
            <a:ext cx="1737654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F471F8E4-3E6C-4955-A367-AA598CF0C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 bwMode="auto">
          <a:xfrm>
            <a:off x="4380530" y="3994604"/>
            <a:ext cx="1737653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A2F9CF-A3AB-4DAA-A744-33F2EFA95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13" r="4541"/>
          <a:stretch/>
        </p:blipFill>
        <p:spPr>
          <a:xfrm>
            <a:off x="468900" y="3994604"/>
            <a:ext cx="1662220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1833B-A834-48DA-8B0E-A0116A64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3" t="12281" r="48011" b="-2005"/>
          <a:stretch/>
        </p:blipFill>
        <p:spPr>
          <a:xfrm>
            <a:off x="4488364" y="790575"/>
            <a:ext cx="1852586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33D4B-B38A-49D7-A27B-2F334A1D73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91" flipH="1">
            <a:off x="243093" y="105687"/>
            <a:ext cx="1318808" cy="9543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EF9EA5-89E3-4A8C-BBB1-000DCCDA031C}"/>
              </a:ext>
            </a:extLst>
          </p:cNvPr>
          <p:cNvGrpSpPr/>
          <p:nvPr/>
        </p:nvGrpSpPr>
        <p:grpSpPr>
          <a:xfrm rot="16200000">
            <a:off x="-7928701" y="2658459"/>
            <a:ext cx="1592593" cy="1173012"/>
            <a:chOff x="2005368" y="783316"/>
            <a:chExt cx="3592032" cy="2645684"/>
          </a:xfrm>
        </p:grpSpPr>
        <p:pic>
          <p:nvPicPr>
            <p:cNvPr id="2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CA8639AA-398A-4317-804C-C793B1937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3D9EA98E-81E8-45E8-9796-283605A8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AE19090B-D946-4DBB-AA8B-000F9C52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 rot="16200000">
            <a:off x="-3691063" y="2456399"/>
            <a:ext cx="1806866" cy="136469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91F8E-344A-4AF4-881E-543AA9620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3" r="4541" b="-1854"/>
          <a:stretch/>
        </p:blipFill>
        <p:spPr>
          <a:xfrm rot="16200000">
            <a:off x="-5878075" y="2613734"/>
            <a:ext cx="1754953" cy="131818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3.33333E-6 L -0.01185 0.00023 C -0.00404 0.03518 0.00104 0.06597 0.01641 0.09722 C 0.03203 0.1287 0.05873 0.15555 0.08086 0.17546 C 0.11641 0.20764 0.15013 0.23194 0.19024 0.25185 C 0.22735 0.2699 0.26406 0.29051 0.30248 0.30046 C 0.3569 0.31435 0.3513 0.31412 0.40886 0.32361 C 0.43242 0.32754 0.45573 0.33264 0.47917 0.33426 C 0.5237 0.3375 0.56836 0.33703 0.61276 0.33842 C 0.61914 0.34004 0.62565 0.34097 0.63216 0.34282 C 0.64011 0.34514 0.66159 0.35301 0.6711 0.35764 C 0.67748 0.36088 0.68412 0.36435 0.6905 0.36805 C 0.69544 0.37106 0.7112 0.38102 0.71615 0.38518 C 0.72721 0.39467 0.73828 0.40416 0.74909 0.41481 C 0.75391 0.41967 0.75886 0.42477 0.76393 0.42963 C 0.76888 0.43402 0.77435 0.43727 0.77904 0.44213 C 0.78281 0.44652 0.78958 0.45694 0.78958 0.45717 C 0.79089 0.46828 0.79089 0.46412 0.79089 0.46967 L 0.79245 0.47199 L 0.79844 0.47199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L -0.01185 0.06828 C -0.01315 0.07708 -0.01458 0.08611 -0.01602 0.0949 C -0.01745 0.10324 -0.01901 0.11111 -0.02031 0.11921 C -0.02396 0.14051 -0.025 0.15254 -0.03047 0.1706 C -0.0319 0.175 -0.03398 0.17731 -0.03555 0.18125 C -0.03633 0.1831 -0.03685 0.18634 -0.03776 0.18796 C -0.03945 0.19143 -0.04284 0.19398 -0.04492 0.19467 C -0.04831 0.19583 -0.05182 0.19583 -0.05508 0.19676 C -0.05703 0.19722 -0.05898 0.19838 -0.06094 0.19907 C -0.06328 0.20139 -0.06575 0.20324 -0.0681 0.20578 C -0.08737 0.22685 -0.07213 0.21319 -0.08411 0.22338 C -0.08516 0.22569 -0.08659 0.22754 -0.08763 0.23009 C -0.09049 0.23727 -0.0931 0.24977 -0.09479 0.25902 C -0.10195 0.29652 -0.09831 0.28842 -0.10638 0.33865 C -0.10768 0.34629 -0.10846 0.35393 -0.11016 0.36088 C -0.1138 0.37639 -0.11732 0.39375 -0.1224 0.40532 C -0.12669 0.41481 -0.13047 0.42731 -0.13542 0.43426 C -0.15169 0.45671 -0.13542 0.43518 -0.15052 0.45185 C -0.16016 0.46227 -0.1513 0.45787 -0.16588 0.46736 C -0.16914 0.46967 -0.17253 0.47014 -0.17591 0.47176 C -0.1875 0.47731 -0.16549 0.47176 -0.19414 0.47615 L -0.19818 0.47847 L -0.19818 0.47893 " pathEditMode="relative" rAng="0" ptsTypes="AAAAAAAAAAAAAAAAAAA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0547 0.00347 -0.0112 0.00393 -0.01627 0.01041 C -0.02135 0.01759 -0.04948 0.0787 -0.05312 0.08865 C -0.0582 0.10208 -0.06172 0.11875 -0.06679 0.13194 C -0.08594 0.1824 -0.12396 0.25625 -0.14075 0.29282 C -0.15039 0.31365 -0.16823 0.35671 -0.17604 0.38194 C -0.18112 0.39791 -0.18515 0.41666 -0.18971 0.43379 C -0.19075 0.43819 -0.19219 0.44213 -0.19297 0.44699 C -0.19609 0.46828 -0.19258 0.45046 -0.19687 0.46227 C -0.19818 0.46551 -0.2 0.47291 -0.2 0.47361 L -0.2 0.47291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69A5-54D0-4FF1-AA3F-3DC9186C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07" y="-2897940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E68F1-2632-42B3-9135-61EF62E70348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F706-3F28-4751-9B87-86EBC66D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2">
            <a:off x="-4030344" y="-1367698"/>
            <a:ext cx="7179732" cy="3179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43F3E-F5AE-4BF7-90EC-BFD265C3F022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B3636F0A-D0DD-472A-8132-19636F20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FFE2A67-4A49-48C9-8216-5C15A268C3F2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7A64525-E613-4BC4-A1C0-13AA7C1F27BC}"/>
              </a:ext>
            </a:extLst>
          </p:cNvPr>
          <p:cNvSpPr/>
          <p:nvPr/>
        </p:nvSpPr>
        <p:spPr>
          <a:xfrm rot="1336037">
            <a:off x="10808697" y="576445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E3B79-66E1-4142-A326-6A90AA8C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38200"/>
            <a:ext cx="12663249" cy="784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EB8C5-AD0F-425D-8268-8B81DA0C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4" y="5715001"/>
            <a:ext cx="1790111" cy="1295400"/>
          </a:xfrm>
          <a:prstGeom prst="rect">
            <a:avLst/>
          </a:prstGeom>
        </p:spPr>
      </p:pic>
      <p:pic>
        <p:nvPicPr>
          <p:cNvPr id="12" name="Google Shape;94;p2">
            <a:extLst>
              <a:ext uri="{FF2B5EF4-FFF2-40B4-BE49-F238E27FC236}">
                <a16:creationId xmlns:a16="http://schemas.microsoft.com/office/drawing/2014/main" id="{FB00A845-5EAB-4D14-A694-76B69D9DE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0037" y="5439494"/>
            <a:ext cx="2080260" cy="12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C4C68A-BD35-4E77-AA03-215DEF54346B}"/>
              </a:ext>
            </a:extLst>
          </p:cNvPr>
          <p:cNvGrpSpPr/>
          <p:nvPr/>
        </p:nvGrpSpPr>
        <p:grpSpPr>
          <a:xfrm>
            <a:off x="4055377" y="3917043"/>
            <a:ext cx="3592032" cy="2645684"/>
            <a:chOff x="2005368" y="783316"/>
            <a:chExt cx="3592032" cy="2645684"/>
          </a:xfrm>
        </p:grpSpPr>
        <p:pic>
          <p:nvPicPr>
            <p:cNvPr id="3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3F1AD5BF-299C-452F-958D-D2A30E168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0E175FBD-1B03-4EBC-A23A-D257BA3D4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C78DD378-2F61-4247-A37B-96AAD09E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6342671" y="1600200"/>
            <a:ext cx="4075317" cy="307801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35247-62B9-486E-A488-8357B27C7C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1674673" y="1086816"/>
            <a:ext cx="3958230" cy="2973117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836411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02CF9F-E9E7-43BF-9885-4243913C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4140063" y="213107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6" y="3605897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2A3AB317-0235-4688-9FE8-539A946C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5622" y="1717488"/>
            <a:ext cx="700493" cy="700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C9706-9817-4690-9FEA-360C48C02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9106"/>
          <a:stretch/>
        </p:blipFill>
        <p:spPr>
          <a:xfrm>
            <a:off x="3006140" y="2847332"/>
            <a:ext cx="2343682" cy="4348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17887-18DC-4021-8C2C-5F04A541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6719412" y="2149425"/>
            <a:ext cx="3514536" cy="4715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10843B-07F3-48DF-AC3F-4AA00F7E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000755">
            <a:off x="7359598" y="126891"/>
            <a:ext cx="5121928" cy="339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BFD18A-6D0A-4E79-A817-8AC0D4B3E77D}"/>
              </a:ext>
            </a:extLst>
          </p:cNvPr>
          <p:cNvSpPr txBox="1"/>
          <p:nvPr/>
        </p:nvSpPr>
        <p:spPr>
          <a:xfrm>
            <a:off x="3342654" y="1248645"/>
            <a:ext cx="34784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tìm được mẹ cho các bạn?</a:t>
            </a:r>
            <a:endParaRPr lang="vi-VN" sz="3600" dirty="0">
              <a:solidFill>
                <a:srgbClr val="FF4D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4260B917-7C6D-4FA7-8328-B5FB4CEBCB06}"/>
              </a:ext>
            </a:extLst>
          </p:cNvPr>
          <p:cNvSpPr/>
          <p:nvPr/>
        </p:nvSpPr>
        <p:spPr>
          <a:xfrm rot="21265249">
            <a:off x="2893779" y="503633"/>
            <a:ext cx="4468343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47151AA8-3F22-43D4-AFD4-AB7E6AFE2240}"/>
              </a:ext>
            </a:extLst>
          </p:cNvPr>
          <p:cNvSpPr/>
          <p:nvPr/>
        </p:nvSpPr>
        <p:spPr>
          <a:xfrm rot="18232085">
            <a:off x="4939991" y="32650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6224861-9AAA-4D79-B225-69FB5D360E0B}"/>
              </a:ext>
            </a:extLst>
          </p:cNvPr>
          <p:cNvSpPr/>
          <p:nvPr/>
        </p:nvSpPr>
        <p:spPr>
          <a:xfrm rot="18232085">
            <a:off x="4749962" y="35273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2BC55-FBC4-4A30-931F-A6C2C87C802A}"/>
              </a:ext>
            </a:extLst>
          </p:cNvPr>
          <p:cNvSpPr txBox="1"/>
          <p:nvPr/>
        </p:nvSpPr>
        <p:spPr>
          <a:xfrm rot="319398">
            <a:off x="7651710" y="1042801"/>
            <a:ext cx="44922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nhỏ</a:t>
            </a:r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những đặc điểm giống với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vi-VN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112B8-5211-404A-A091-AC64BAEA9799}"/>
              </a:ext>
            </a:extLst>
          </p:cNvPr>
          <p:cNvGrpSpPr/>
          <p:nvPr/>
        </p:nvGrpSpPr>
        <p:grpSpPr>
          <a:xfrm>
            <a:off x="269362" y="2123076"/>
            <a:ext cx="2747635" cy="1950069"/>
            <a:chOff x="2005368" y="783316"/>
            <a:chExt cx="3592032" cy="26456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8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287657B0-1A67-4DB8-8F37-265B16964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627E4663-5045-4F29-9A21-15881D03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502AA97A-CB4D-4E47-AF46-CC1CA945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542327" y="4214911"/>
            <a:ext cx="2549158" cy="1925331"/>
          </a:xfrm>
          <a:prstGeom prst="hear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56E6DF-2819-41AC-80B9-7F99634EB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612939" y="216997"/>
            <a:ext cx="2475918" cy="1859719"/>
          </a:xfrm>
          <a:prstGeom prst="hear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02B9D-A8D7-4DB0-AAF3-1474B91FB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0" y="5626512"/>
            <a:ext cx="1790111" cy="129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89CB7-1D6F-425F-99F6-D451FD82523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75607" y="27915"/>
            <a:ext cx="1612100" cy="1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DF824F-4EAA-44BF-B93F-D5813471B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EC7415B-CB26-40EF-80FA-4973D8556748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9D06C-882C-4A86-AEF4-CBCCC887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367" y="-2683062"/>
            <a:ext cx="9285989" cy="411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B6DB6-44ED-457C-8413-8ED54975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943D57C7-0716-44A6-88CD-E9D81048B16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231ACFB-5AB0-4D8B-B1FD-78663973583E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F37F8D-F591-4DFA-AEAD-68A74244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172633"/>
            <a:ext cx="12687300" cy="74172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83E8290-1756-4CD0-8847-DA67987E6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53553" r="24678"/>
          <a:stretch/>
        </p:blipFill>
        <p:spPr>
          <a:xfrm>
            <a:off x="-150348" y="5485404"/>
            <a:ext cx="1081828" cy="1398689"/>
          </a:xfrm>
          <a:prstGeom prst="rect">
            <a:avLst/>
          </a:prstGeom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77A5C978-2451-457F-9AFD-48F3EACE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733" y="498639"/>
            <a:ext cx="4984667" cy="2633170"/>
          </a:xfrm>
          <a:prstGeom prst="cloudCallout">
            <a:avLst>
              <a:gd name="adj1" fmla="val -48858"/>
              <a:gd name="adj2" fmla="val 46234"/>
            </a:avLst>
          </a:prstGeom>
          <a:solidFill>
            <a:schemeClr val="accent3">
              <a:lumMod val="40000"/>
              <a:lumOff val="60000"/>
              <a:alpha val="88000"/>
            </a:schemeClr>
          </a:solidFill>
          <a:ln w="952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trò chơi, các em rút ra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9A5FBD-EB75-4AC1-B08F-2BFF1A8D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1" y="1142218"/>
            <a:ext cx="3684164" cy="575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10F62-8B58-4946-B9A5-48C2994504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800" flipH="1">
            <a:off x="272625" y="3988"/>
            <a:ext cx="1612100" cy="11665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7A3D48F8-3523-4016-B94E-93DED48DF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AD2863-51D8-4EF1-A89E-7B3EF1BD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6332059" y="2872665"/>
            <a:ext cx="2209800" cy="412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157408-2440-4B35-8FC5-6E6D9ED0E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8012130" y="2171513"/>
            <a:ext cx="3217012" cy="5069850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9975F9C1-DB8B-4ADA-A6F0-6164C4735E8A}"/>
              </a:ext>
            </a:extLst>
          </p:cNvPr>
          <p:cNvSpPr/>
          <p:nvPr/>
        </p:nvSpPr>
        <p:spPr>
          <a:xfrm rot="5400000">
            <a:off x="13861359" y="-1600200"/>
            <a:ext cx="2866030" cy="26670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A7D4910-C02B-4A81-9A22-0DF9678F907B}"/>
              </a:ext>
            </a:extLst>
          </p:cNvPr>
          <p:cNvSpPr/>
          <p:nvPr/>
        </p:nvSpPr>
        <p:spPr>
          <a:xfrm rot="5400000">
            <a:off x="15557197" y="-153538"/>
            <a:ext cx="3849891" cy="3582537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9B75A4D-32AA-446F-93D8-645453CCF67C}"/>
              </a:ext>
            </a:extLst>
          </p:cNvPr>
          <p:cNvSpPr/>
          <p:nvPr/>
        </p:nvSpPr>
        <p:spPr>
          <a:xfrm rot="5172200">
            <a:off x="16807966" y="600457"/>
            <a:ext cx="5491645" cy="5110281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BF6049-9ABC-4DAF-8926-D2EFB5424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19405-F38D-4161-9E60-FAAE8244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5" y="3893545"/>
            <a:ext cx="9285989" cy="4112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17C9B-BA0F-4A45-9C5D-54976EB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7FD3218-FF65-4814-A104-3B672B27EAA4}"/>
              </a:ext>
            </a:extLst>
          </p:cNvPr>
          <p:cNvSpPr/>
          <p:nvPr/>
        </p:nvSpPr>
        <p:spPr>
          <a:xfrm>
            <a:off x="9968554" y="-524827"/>
            <a:ext cx="3176893" cy="27923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34C6BF1-1608-495C-899D-D947415EF9C2}"/>
              </a:ext>
            </a:extLst>
          </p:cNvPr>
          <p:cNvSpPr/>
          <p:nvPr/>
        </p:nvSpPr>
        <p:spPr>
          <a:xfrm>
            <a:off x="4254500" y="0"/>
            <a:ext cx="5486400" cy="51054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5E8E6ED-017E-4BDA-87A7-6EF819751795}"/>
              </a:ext>
            </a:extLst>
          </p:cNvPr>
          <p:cNvSpPr/>
          <p:nvPr/>
        </p:nvSpPr>
        <p:spPr>
          <a:xfrm>
            <a:off x="5050810" y="609600"/>
            <a:ext cx="7369790" cy="6857999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AAD9-4BF6-4628-BEFF-7AA0E77EC7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098" name="Picture 2" descr="Tiếng Anh Giao Tiếp Chủ Đề Gia Đình">
            <a:extLst>
              <a:ext uri="{FF2B5EF4-FFF2-40B4-BE49-F238E27FC236}">
                <a16:creationId xmlns:a16="http://schemas.microsoft.com/office/drawing/2014/main" id="{1CA54B78-80B4-42A5-ADF6-29246DC4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3031" r="16667" b="9091"/>
          <a:stretch/>
        </p:blipFill>
        <p:spPr bwMode="auto">
          <a:xfrm>
            <a:off x="1739479" y="1327148"/>
            <a:ext cx="3505199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6E98A-255A-48EC-96B9-B39F02F07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647700"/>
            <a:ext cx="5562599" cy="5562599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2033E6-D360-4347-8AF7-4B43D2FDC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10499110" y="-16409"/>
            <a:ext cx="1599182" cy="21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15A6AAA1-0513-4D70-AB38-70D132C3394C}"/>
              </a:ext>
            </a:extLst>
          </p:cNvPr>
          <p:cNvSpPr/>
          <p:nvPr/>
        </p:nvSpPr>
        <p:spPr>
          <a:xfrm>
            <a:off x="6853346" y="3318463"/>
            <a:ext cx="3967054" cy="215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hangingPunct="1"/>
            <a:r>
              <a:rPr lang="vi-VN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 mẹ </a:t>
            </a:r>
            <a:r>
              <a:rPr lang="vi-VN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</a:t>
            </a: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65132834-735E-4AD4-9AAE-6A3BCB606E9A}"/>
              </a:ext>
            </a:extLst>
          </p:cNvPr>
          <p:cNvSpPr/>
          <p:nvPr/>
        </p:nvSpPr>
        <p:spPr>
          <a:xfrm rot="21372200">
            <a:off x="4603120" y="895472"/>
            <a:ext cx="7369790" cy="6857999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CBA500B9-F67A-4F65-A275-B1A1FD57D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900" y="5097974"/>
            <a:ext cx="1600200" cy="176002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6E73F37-D1DE-41D0-BC9C-09ECEC52D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CD792CE6-2EDA-42F7-99D8-2C8488F08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4" y="4846000"/>
            <a:ext cx="1990390" cy="19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1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88" y="-27592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48050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CAF88BA5-B7A9-4E6A-B99B-8792A0BBF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r="47310"/>
          <a:stretch/>
        </p:blipFill>
        <p:spPr>
          <a:xfrm>
            <a:off x="9754444" y="4943714"/>
            <a:ext cx="3021756" cy="16140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88D133-8F27-4E7A-A9ED-509666A42EA1}"/>
              </a:ext>
            </a:extLst>
          </p:cNvPr>
          <p:cNvSpPr/>
          <p:nvPr/>
        </p:nvSpPr>
        <p:spPr>
          <a:xfrm>
            <a:off x="479424" y="-2187576"/>
            <a:ext cx="11233153" cy="11233153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02E1E3-893E-4A16-B31E-3FBE95A71190}"/>
              </a:ext>
            </a:extLst>
          </p:cNvPr>
          <p:cNvSpPr/>
          <p:nvPr/>
        </p:nvSpPr>
        <p:spPr>
          <a:xfrm>
            <a:off x="1107187" y="-1559813"/>
            <a:ext cx="9977626" cy="9977626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62DAB-84D7-45F0-8657-BA765258D029}"/>
              </a:ext>
            </a:extLst>
          </p:cNvPr>
          <p:cNvSpPr/>
          <p:nvPr/>
        </p:nvSpPr>
        <p:spPr>
          <a:xfrm>
            <a:off x="1727464" y="-939536"/>
            <a:ext cx="8567029" cy="8567029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7FCFDF-95AD-46B3-A2DC-EC89E7F228B5}"/>
              </a:ext>
            </a:extLst>
          </p:cNvPr>
          <p:cNvSpPr/>
          <p:nvPr/>
        </p:nvSpPr>
        <p:spPr>
          <a:xfrm>
            <a:off x="2350962" y="-316038"/>
            <a:ext cx="7490077" cy="7490077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99B7-6A53-4265-A615-999E5046B2FF}"/>
              </a:ext>
            </a:extLst>
          </p:cNvPr>
          <p:cNvSpPr txBox="1"/>
          <p:nvPr/>
        </p:nvSpPr>
        <p:spPr>
          <a:xfrm>
            <a:off x="2867605" y="2413338"/>
            <a:ext cx="645679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SỰ SINH SẢN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9245A040-0F1B-4024-87B6-287EF3876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29" y="3810000"/>
            <a:ext cx="3235820" cy="3235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780B7-6C14-4776-81B8-A710B3E1E7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30973" y="-48284"/>
            <a:ext cx="1612100" cy="1166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F8523-507F-48D2-8575-1863F8362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 rot="16200000">
            <a:off x="-4673602" y="257673"/>
            <a:ext cx="2798522" cy="31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</TotalTime>
  <Words>310</Words>
  <Application>Microsoft Office PowerPoint</Application>
  <PresentationFormat>Widescreen</PresentationFormat>
  <Paragraphs>31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#9Slide02 Noi dung dai</vt:lpstr>
      <vt:lpstr>#9Slide02 Tieu de dai</vt:lpstr>
      <vt:lpstr>#9Slide04 Lora Bold</vt:lpstr>
      <vt:lpstr>#9Slide04 Trirong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Chu Thi Huong</cp:lastModifiedBy>
  <cp:revision>7</cp:revision>
  <dcterms:created xsi:type="dcterms:W3CDTF">2021-09-06T04:01:39Z</dcterms:created>
  <dcterms:modified xsi:type="dcterms:W3CDTF">2022-08-03T03:41:09Z</dcterms:modified>
  <cp:category>9Slide.vn</cp:category>
  <cp:contentStatus>9Slide</cp:contentStatus>
</cp:coreProperties>
</file>