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396" r:id="rId4"/>
    <p:sldId id="320" r:id="rId5"/>
    <p:sldId id="354" r:id="rId6"/>
    <p:sldId id="352" r:id="rId7"/>
    <p:sldId id="356" r:id="rId8"/>
    <p:sldId id="393" r:id="rId9"/>
    <p:sldId id="376" r:id="rId10"/>
    <p:sldId id="385" r:id="rId11"/>
    <p:sldId id="357" r:id="rId12"/>
    <p:sldId id="359" r:id="rId13"/>
    <p:sldId id="360" r:id="rId14"/>
    <p:sldId id="361" r:id="rId15"/>
    <p:sldId id="374" r:id="rId16"/>
    <p:sldId id="391" r:id="rId17"/>
    <p:sldId id="379" r:id="rId18"/>
    <p:sldId id="387" r:id="rId19"/>
    <p:sldId id="389" r:id="rId20"/>
    <p:sldId id="380" r:id="rId21"/>
    <p:sldId id="3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582E5C0-9A11-42B6-A04E-EA7F1C89386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0BEECE4-D75A-4FCD-A461-B2019D9F83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EE144EF8-F727-43DB-920F-138C9F3349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EB93B44-F4BF-4897-BEE2-759BFB114D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48A5767-0366-4A36-83E1-B8F06F2B7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C4485642-3D62-4EC7-B3A3-D53DA351B9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4BBA908-E644-46A7-89DF-34D4D078D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2CDDFB2-9D1F-43AE-B578-11102F53AA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CC364F-3DDF-4EB3-B945-6AAA1B7111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758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8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5F22AEA-AAC5-401F-A0DB-7FBF1F771B6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C07F38F-B968-4B6B-A75E-FE0397225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BADC8AD-C258-4FE7-9624-8C0DA9A3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909E93A-2E54-4F5C-8E8C-82457A434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9EF45F-9CF7-4315-A88F-C71E5FE7C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3B02DF-7684-4398-B39E-DC806F6111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4CA85-542C-4E8B-A863-6689EB10D9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A9865A6-1E35-461C-8155-CD50611718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13496F6-6A28-4BCB-8719-9816F97DC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69B393-053E-422A-87B2-0B9ECF6033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D9B02-1F98-440C-8E9A-9646DB4959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90DB231-7C4E-45D8-80F1-1563F0427EB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570BE-AD4B-43C8-BB19-987B31212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4A64B9-E64C-4ACF-A9F3-9B157F4F6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03C64-7AAD-4C7F-9DDC-7815454CA8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B72A657-5E88-4EF8-90E3-1490FB2E199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8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D3A4681-0BC9-4304-B008-25A960FBEE98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5BE034B9-F8AF-4FF3-8AA3-9AE89877CD1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537E83A2-C698-4DFE-B5A5-D928E463BFE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695A2F9-2192-4F9F-809D-6A1A16615D9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C547E90D-23B2-4E0F-8C01-D011B7B6F8A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400AA9CD-C6A1-46B2-BD85-2738D8B6A78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AEA383D-8A95-4838-9404-ECE58F3BF0A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16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6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DA727BE-3844-45C9-B91B-0FD109AD8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2BBF43A-C00A-4F9F-991E-C67640F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E5A848B7-601A-4FAA-A335-36E8541C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D048-833F-4D20-9844-357AEF39E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79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B290559-9EAF-42EF-97CA-19681B744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6E91394-2A53-4387-BF53-D1712E7AA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E259C5F-A6D0-475D-B5DC-6E0285FDB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19151-7D7D-4ED6-B744-41977BEA2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EA49290-E6FB-4B02-8DC2-95E7F7D4E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A110066-62E4-43DD-B8A3-A1948DA8D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231F9E6-C81E-4132-A5D2-F82601E4A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E9E38-634A-4A75-80FF-A84ACF00B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7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5074D0-7CB4-4660-AA1D-4E648EE18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FB365E0-2749-49CE-8B95-29685DD51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41C3D23-4199-4682-B07D-4C8638F6F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EE1D4-1B4C-402A-B831-9AFE1EB74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10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6597738-698B-4F95-BAC6-5A1460F76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47D1B66-4695-4F66-B553-EE22B78D8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52C8091-A7C4-419D-BBD5-CF03449E1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533F3-805D-4C59-A7A5-AB19A9BA9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2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0D90745-4A99-4FE7-A6EC-38482F06E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2837367-1072-46E4-8886-91FCDD080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58F8E2E-022B-4EE4-88B9-503187F86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C981A-E3F3-4087-A9DF-7B056C2D8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65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ED90AF6-ABAF-4982-8ED3-0037FCFB6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88C4F27-5CB1-407C-96E6-012CA79AFA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2BF5526-3188-4CFF-9A95-8CC9EFD31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C7F76-4EC1-4ECF-8D92-5212DAD0F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45C239-7E8D-4C6D-ABB9-F508CDC03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E6FAAB6-5EE1-43F2-A987-803998443C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8128F-2E3C-40EB-9682-C760098E29A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98000F-16F6-4176-BD8A-5A65C0BC17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3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C668C97-2062-4869-B9B2-36BDB21D7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D6DEA28-09F0-4074-9FC1-9352BFFEE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E79F10F-47F1-49CD-9D04-7FAC526FC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94C9D-3012-4F33-A05A-E79EB17A2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4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1757B8C-ADBB-497D-90A3-A2287107E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38C9-9038-4D3E-9467-E7145EF31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BA716D8-D336-4506-B93E-E1E9D90C5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2FDE-A110-4279-95E0-E9FE198D7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28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A362043-A427-442B-9833-EE7FA863B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75F04C3-DB39-495F-9586-7BFBBED03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2D8C111-6BC8-4879-85D1-F305AAB53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1F814-0D1D-43F8-A84C-724EF9D4C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22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C33090F-0215-4959-9A83-464F5829A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918597E-25C0-4EA0-8D16-2A15DE29C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E5F8B07-BD71-4AFA-8A13-E6AABD332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5B93-329A-45E5-A60C-312EE53FF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58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ABF66D0-C918-45CF-83B7-0979A2006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4BC61F9-2EAC-4B34-B7AF-01DC9464B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19E3E67-B3B4-4427-BA2E-4EB32C64A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229BC-C1A2-4316-B7F7-8A34ADD30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3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45B8E-0080-4E8D-B979-39BC82507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0C07BF-808A-4FBA-B139-9260472BA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85584F-22A9-442C-9D94-90B14644C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3FCE3-8D50-427D-943D-882013869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B51A8A-A646-4845-8AEC-8389C0043E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E3D5E-ED95-4DEB-88D0-497EC0791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E77A1F-1001-4B30-8C5B-FE0F30B90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F4B9C-D5E7-448D-BDD3-FC84E52C1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98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D19A0-ACAF-4E5A-94A5-E810D26E4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E311E3-7DC0-483B-B7FE-3BC0150E2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5057F6-1243-4A81-8A58-ADB6F64A6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113AC-35AF-4D2E-9C89-C31652200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621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A3737-0A3B-4CFB-AFC1-E414B1D73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C644F-B8AA-4F8D-8288-F0C7511D3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75CED-8DD5-491A-ADCB-2BBC7424F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8B85A-AB95-4A82-8DD7-E8B000684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34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CD33E0-E90A-47F0-A7C7-F6E07B50B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9887FF-EABD-46FF-9DDA-079C1AB0CD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957215-69E1-42B4-8E67-93AA8C5EA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A6D0A-0368-4A14-B413-FF68B28C8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40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6DBE25-855C-4217-ADB4-065D12571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6A2727-BC6E-4025-8AA5-21D3517CBD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F134E-948D-4B57-91A5-A6F73BBB6D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562DEFB-23B8-4AA5-83D6-FFDD1896450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8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2A0247-F03B-459C-8242-255221971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25F145-1992-44E0-BC01-77F934E52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76DB39-182E-46EC-A910-8E6D5BCEF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FF9EA-1140-4582-B16A-0DEAC5EF3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10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02401F-D2D4-44AD-B2BA-45E4C57AC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E7685B-FBD3-488D-B9D6-15A2C9DA4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2B87CE-8409-4BB5-ADE0-2E5B4BE7F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BF1C5-F79D-4501-AD03-8B3CBAD86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191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2EA68-C143-4CF5-8CEC-66C4CF5BE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8DE7F0-66D6-4E50-9D6C-82A7EACCA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69A81-269B-4658-BB65-945A09B75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D7C7C-3656-4B0F-94AD-BE6B07236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88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5FBFC-25D2-4990-860B-AF85FEBB5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736A66-EE91-4505-A3BA-E20F835D9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5EA1A8-95F3-46D8-A08F-AC64D0DFC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49022-D299-4CD7-A605-9F8C60492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050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96C3FC-98A5-4040-928C-71AADACE9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D14FC-61BB-4AEE-BFD4-A65A31F65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ED683C-C1B9-4380-998D-71B08CD46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AA521-16BA-4481-AE3D-F95792323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43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C268A-7332-4E19-B2A5-2F97D3970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6B271-D4B2-4D44-A8E4-C1D810A95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FF0F8D-54E8-41F6-9B0F-8C256D2F6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8A8EC-08F6-4652-8D5D-690EB839E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716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0CA9B4-D1B6-40B3-ACE9-483D65B8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E31D05-085A-40BF-9B68-12549AD37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401A64-EFC9-4A79-A428-FE6CBB47D3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A14AD-E187-47DC-954D-5A6BB9E49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633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A3A0-1B1A-452F-8756-D7C67927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3DE40-A848-4507-8AEE-6A22714E0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E5322-4E43-4661-B139-AE96A1400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78740-DAC3-487A-BDED-A17C7B881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78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E9B5C4-06E3-41BE-BF1F-34962CC17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377C81-F6E4-4DF0-B17B-5F6C4946E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78180-57F5-4C96-A490-3E8B518BE3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4EF9AFB-3B4A-455C-86FD-8EA0CDB5660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CB41A9-8E89-40FF-8411-AB09BA631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8EA16AD-F139-4F42-854A-F9DAA42BE0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62359-1787-4760-9A6F-47E9C4FCD1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5394B87-C40C-4837-8C21-2565A442A05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B5E91-966D-48E7-B3FE-E8F98BB7B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27422-53B3-4C61-8A0F-D918FBDC76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6E0B4-6FE3-449E-8D93-9C843F5991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DB1E100-E6C3-4834-B61F-553B69BF1C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A4570C7-4615-44B6-9F02-48F6BFB52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EE5A8E-2537-46C4-8839-D4E694397A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6057-61F9-4218-A71F-0DE83523AB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7478CB1-440F-4CCA-B3AE-59C96D17F6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F5460D-6458-4829-96D3-8A31A3D10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5607F6-EA9A-447F-B94B-66165B5D07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DAA6F-4E94-4868-B202-C2F47BE1EF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68694CE-3835-4845-8DAC-F973FF9F1A6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99C8E8-6654-4EB6-8D45-A9C97F9E2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81D2738-4754-49BB-A230-51D6AA103D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AF968-9F58-4040-B117-EE73FFB1DA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AFDCF9B-4406-4545-84EB-7B5881FDCB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2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>
            <a:extLst>
              <a:ext uri="{FF2B5EF4-FFF2-40B4-BE49-F238E27FC236}">
                <a16:creationId xmlns:a16="http://schemas.microsoft.com/office/drawing/2014/main" id="{2D27E3B5-BA16-4784-99B3-0DEC0B8384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4819" name="Rectangle 3">
            <a:extLst>
              <a:ext uri="{FF2B5EF4-FFF2-40B4-BE49-F238E27FC236}">
                <a16:creationId xmlns:a16="http://schemas.microsoft.com/office/drawing/2014/main" id="{3A6EFDF1-96CF-40C6-A56F-3A3814B55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DD07C4B-608C-4E8D-8121-EA16F1D5D05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2A4371DA-5C3F-4F5F-8AEC-6FFB05F002B9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994F50D4-287C-4965-AD52-C8FBB6C250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74822" name="Freeform 6">
                <a:extLst>
                  <a:ext uri="{FF2B5EF4-FFF2-40B4-BE49-F238E27FC236}">
                    <a16:creationId xmlns:a16="http://schemas.microsoft.com/office/drawing/2014/main" id="{01A55BA1-2467-42E2-A362-15CD7E8653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674823" name="Freeform 7">
                <a:extLst>
                  <a:ext uri="{FF2B5EF4-FFF2-40B4-BE49-F238E27FC236}">
                    <a16:creationId xmlns:a16="http://schemas.microsoft.com/office/drawing/2014/main" id="{B0390F82-106B-4E32-A9D3-BC695FBF5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674824" name="Freeform 8">
                <a:extLst>
                  <a:ext uri="{FF2B5EF4-FFF2-40B4-BE49-F238E27FC236}">
                    <a16:creationId xmlns:a16="http://schemas.microsoft.com/office/drawing/2014/main" id="{29586678-3017-4A8A-A01D-4128B575B8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77F5F5F3-E99F-4687-8741-649B9B0E57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74826" name="Freeform 10">
                <a:extLst>
                  <a:ext uri="{FF2B5EF4-FFF2-40B4-BE49-F238E27FC236}">
                    <a16:creationId xmlns:a16="http://schemas.microsoft.com/office/drawing/2014/main" id="{2D8E8464-40D2-42A7-99F8-8740669CA4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674827" name="Freeform 11">
              <a:extLst>
                <a:ext uri="{FF2B5EF4-FFF2-40B4-BE49-F238E27FC236}">
                  <a16:creationId xmlns:a16="http://schemas.microsoft.com/office/drawing/2014/main" id="{40EDCAEE-CA89-4557-A8F1-8977F3BC80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E355B683-5DCF-4AD7-A4C1-C109733ED9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74829" name="Rectangle 13">
            <a:extLst>
              <a:ext uri="{FF2B5EF4-FFF2-40B4-BE49-F238E27FC236}">
                <a16:creationId xmlns:a16="http://schemas.microsoft.com/office/drawing/2014/main" id="{7D7B2E48-87DA-4839-9FA3-B88FE573D9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4830" name="Rectangle 14">
            <a:extLst>
              <a:ext uri="{FF2B5EF4-FFF2-40B4-BE49-F238E27FC236}">
                <a16:creationId xmlns:a16="http://schemas.microsoft.com/office/drawing/2014/main" id="{C28C1E23-1336-42F0-8D3F-091C43E1BD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4831" name="Rectangle 15">
            <a:extLst>
              <a:ext uri="{FF2B5EF4-FFF2-40B4-BE49-F238E27FC236}">
                <a16:creationId xmlns:a16="http://schemas.microsoft.com/office/drawing/2014/main" id="{2A5357BE-0B09-461A-9A04-E8C3A82DF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9311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F2B4915-DF89-4790-9C1A-9F033950C8B4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2056" name="Oval 3">
              <a:extLst>
                <a:ext uri="{FF2B5EF4-FFF2-40B4-BE49-F238E27FC236}">
                  <a16:creationId xmlns:a16="http://schemas.microsoft.com/office/drawing/2014/main" id="{A4D0AB6C-F5F4-41E0-ADFE-D1D090DCCEE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Oval 4">
              <a:extLst>
                <a:ext uri="{FF2B5EF4-FFF2-40B4-BE49-F238E27FC236}">
                  <a16:creationId xmlns:a16="http://schemas.microsoft.com/office/drawing/2014/main" id="{DEA9ADB9-4262-4E68-92A2-4A91856BDCD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8" name="Oval 5">
              <a:extLst>
                <a:ext uri="{FF2B5EF4-FFF2-40B4-BE49-F238E27FC236}">
                  <a16:creationId xmlns:a16="http://schemas.microsoft.com/office/drawing/2014/main" id="{78A58502-9C04-47C1-AAFE-F401A797E77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9" name="Oval 6">
              <a:extLst>
                <a:ext uri="{FF2B5EF4-FFF2-40B4-BE49-F238E27FC236}">
                  <a16:creationId xmlns:a16="http://schemas.microsoft.com/office/drawing/2014/main" id="{19EDA4A3-73E0-4EE7-9A64-38E13696254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0" name="Oval 7">
              <a:extLst>
                <a:ext uri="{FF2B5EF4-FFF2-40B4-BE49-F238E27FC236}">
                  <a16:creationId xmlns:a16="http://schemas.microsoft.com/office/drawing/2014/main" id="{DFD8DA95-A71A-49BB-B585-B019F7DEA9F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9" tIns="45714" rIns="91429" bIns="45714" anchor="ctr"/>
            <a:lstStyle>
              <a:lvl1pPr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1pPr>
              <a:lvl2pPr marL="742950" indent="-28575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2pPr>
              <a:lvl3pPr marL="11430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3pPr>
              <a:lvl4pPr marL="16002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4pPr>
              <a:lvl5pPr marL="2057400" indent="-228600"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>
                  <a:solidFill>
                    <a:srgbClr val="003399"/>
                  </a:solidFill>
                  <a:latin typeface=".VnRevue" panose="020B7200000000000000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13F69FB3-6B0A-41E3-8C33-39A8E0F46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5465" name="Rectangle 9">
            <a:extLst>
              <a:ext uri="{FF2B5EF4-FFF2-40B4-BE49-F238E27FC236}">
                <a16:creationId xmlns:a16="http://schemas.microsoft.com/office/drawing/2014/main" id="{CFBA596F-C584-438B-8858-AFA6691968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5466" name="Rectangle 10">
            <a:extLst>
              <a:ext uri="{FF2B5EF4-FFF2-40B4-BE49-F238E27FC236}">
                <a16:creationId xmlns:a16="http://schemas.microsoft.com/office/drawing/2014/main" id="{82B47C2A-25B2-4BAF-8802-B37C8F14C3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5467" name="Rectangle 11">
            <a:extLst>
              <a:ext uri="{FF2B5EF4-FFF2-40B4-BE49-F238E27FC236}">
                <a16:creationId xmlns:a16="http://schemas.microsoft.com/office/drawing/2014/main" id="{C4103F22-D5F9-40D4-8BEE-A1531347AA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FCA3FD8-C18F-4B03-81B6-99E8E684DF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9B009122-7EB6-4F10-B6E2-B28870C3F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71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2D50EC-807E-4E2F-9A78-652AD48F0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6DC0F53-C164-406A-B1B2-863193647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39012" name="Rectangle 4">
            <a:extLst>
              <a:ext uri="{FF2B5EF4-FFF2-40B4-BE49-F238E27FC236}">
                <a16:creationId xmlns:a16="http://schemas.microsoft.com/office/drawing/2014/main" id="{F6CFE65C-9313-4A2D-A67F-6CD51A6874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9013" name="Rectangle 5">
            <a:extLst>
              <a:ext uri="{FF2B5EF4-FFF2-40B4-BE49-F238E27FC236}">
                <a16:creationId xmlns:a16="http://schemas.microsoft.com/office/drawing/2014/main" id="{BE922B0F-6C42-48D9-9410-8D44EFCB67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9014" name="Rectangle 6">
            <a:extLst>
              <a:ext uri="{FF2B5EF4-FFF2-40B4-BE49-F238E27FC236}">
                <a16:creationId xmlns:a16="http://schemas.microsoft.com/office/drawing/2014/main" id="{E58C6757-9B3B-472D-A1B6-E91CF88085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C9E259E-3BB8-4356-B868-EBFA806E2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92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.gif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10" Type="http://schemas.openxmlformats.org/officeDocument/2006/relationships/image" Target="../media/image33.gif"/><Relationship Id="rId4" Type="http://schemas.openxmlformats.org/officeDocument/2006/relationships/audio" Target="../media/audio3.wav"/><Relationship Id="rId9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gif"/><Relationship Id="rId5" Type="http://schemas.openxmlformats.org/officeDocument/2006/relationships/image" Target="../media/image33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19.xml"/><Relationship Id="rId1" Type="http://schemas.openxmlformats.org/officeDocument/2006/relationships/audio" Target="file:///D:\HAO\Hoi%20vui%20hoc%20tap\Am%20thanh\trompette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>
            <a:extLst>
              <a:ext uri="{FF2B5EF4-FFF2-40B4-BE49-F238E27FC236}">
                <a16:creationId xmlns:a16="http://schemas.microsoft.com/office/drawing/2014/main" id="{696EF19C-77EE-40F5-BA27-8905CE348C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114800" cy="442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4" name="WordArt 7" descr="lollipop[1]">
            <a:extLst>
              <a:ext uri="{FF2B5EF4-FFF2-40B4-BE49-F238E27FC236}">
                <a16:creationId xmlns:a16="http://schemas.microsoft.com/office/drawing/2014/main" id="{BDA352E6-FF58-4581-B53A-62C373A2A1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>
            <a:extLst>
              <a:ext uri="{FF2B5EF4-FFF2-40B4-BE49-F238E27FC236}">
                <a16:creationId xmlns:a16="http://schemas.microsoft.com/office/drawing/2014/main" id="{D0BDEA24-9DC2-441D-B097-2EDD10F3A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16258966[1]">
            <a:extLst>
              <a:ext uri="{FF2B5EF4-FFF2-40B4-BE49-F238E27FC236}">
                <a16:creationId xmlns:a16="http://schemas.microsoft.com/office/drawing/2014/main" id="{DBA1B964-69EF-46D9-8780-18FF6459F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02142214[1]">
            <a:extLst>
              <a:ext uri="{FF2B5EF4-FFF2-40B4-BE49-F238E27FC236}">
                <a16:creationId xmlns:a16="http://schemas.microsoft.com/office/drawing/2014/main" id="{1E6A375C-CC27-401C-8D42-3943211198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3" descr="02142214[1]">
            <a:extLst>
              <a:ext uri="{FF2B5EF4-FFF2-40B4-BE49-F238E27FC236}">
                <a16:creationId xmlns:a16="http://schemas.microsoft.com/office/drawing/2014/main" id="{3D9870A2-27EF-4BAC-BF05-806E2D2367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02142214[1]">
            <a:extLst>
              <a:ext uri="{FF2B5EF4-FFF2-40B4-BE49-F238E27FC236}">
                <a16:creationId xmlns:a16="http://schemas.microsoft.com/office/drawing/2014/main" id="{B33896D5-CF60-4646-A700-849F4EC334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16258966[1]">
            <a:extLst>
              <a:ext uri="{FF2B5EF4-FFF2-40B4-BE49-F238E27FC236}">
                <a16:creationId xmlns:a16="http://schemas.microsoft.com/office/drawing/2014/main" id="{0CB2103C-352D-41C1-B931-57E109FF3A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16258966[1]">
            <a:extLst>
              <a:ext uri="{FF2B5EF4-FFF2-40B4-BE49-F238E27FC236}">
                <a16:creationId xmlns:a16="http://schemas.microsoft.com/office/drawing/2014/main" id="{A5F9388B-D03C-4204-92BA-F1EBB3EE82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7" descr="16258966[1]">
            <a:extLst>
              <a:ext uri="{FF2B5EF4-FFF2-40B4-BE49-F238E27FC236}">
                <a16:creationId xmlns:a16="http://schemas.microsoft.com/office/drawing/2014/main" id="{299DA655-249C-4C35-8093-272215FB65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8" descr="16258966[1]">
            <a:extLst>
              <a:ext uri="{FF2B5EF4-FFF2-40B4-BE49-F238E27FC236}">
                <a16:creationId xmlns:a16="http://schemas.microsoft.com/office/drawing/2014/main" id="{574E68FC-6C92-473D-819D-2F5B77FAC5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9" descr="1STAROLL">
            <a:extLst>
              <a:ext uri="{FF2B5EF4-FFF2-40B4-BE49-F238E27FC236}">
                <a16:creationId xmlns:a16="http://schemas.microsoft.com/office/drawing/2014/main" id="{6C880C9F-22A1-421C-BE06-BC19E8F5E7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 descr="1STAROLL">
            <a:extLst>
              <a:ext uri="{FF2B5EF4-FFF2-40B4-BE49-F238E27FC236}">
                <a16:creationId xmlns:a16="http://schemas.microsoft.com/office/drawing/2014/main" id="{0DA95C45-1CDD-43CE-B070-79792AD34D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1" descr="1STAROLL">
            <a:extLst>
              <a:ext uri="{FF2B5EF4-FFF2-40B4-BE49-F238E27FC236}">
                <a16:creationId xmlns:a16="http://schemas.microsoft.com/office/drawing/2014/main" id="{82B159CA-E35D-4520-B33B-5856EFDE59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2" descr="1STAROLL">
            <a:extLst>
              <a:ext uri="{FF2B5EF4-FFF2-40B4-BE49-F238E27FC236}">
                <a16:creationId xmlns:a16="http://schemas.microsoft.com/office/drawing/2014/main" id="{CB9FC13B-21BE-4633-81F4-156D5CFE0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6" descr="pinksparkle6df1">
            <a:extLst>
              <a:ext uri="{FF2B5EF4-FFF2-40B4-BE49-F238E27FC236}">
                <a16:creationId xmlns:a16="http://schemas.microsoft.com/office/drawing/2014/main" id="{53D6FE9E-BCAE-4DA3-8D55-5620F2F7D6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0" descr="th_b9hsm1">
            <a:extLst>
              <a:ext uri="{FF2B5EF4-FFF2-40B4-BE49-F238E27FC236}">
                <a16:creationId xmlns:a16="http://schemas.microsoft.com/office/drawing/2014/main" id="{BDC1F83E-7B9A-47AF-9B4B-037149DC35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4" descr="th_b9hsm1">
            <a:extLst>
              <a:ext uri="{FF2B5EF4-FFF2-40B4-BE49-F238E27FC236}">
                <a16:creationId xmlns:a16="http://schemas.microsoft.com/office/drawing/2014/main" id="{4AEA6C87-1B3B-4347-A93C-5405B9690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38878749d44e807e78d">
            <a:extLst>
              <a:ext uri="{FF2B5EF4-FFF2-40B4-BE49-F238E27FC236}">
                <a16:creationId xmlns:a16="http://schemas.microsoft.com/office/drawing/2014/main" id="{D7E76277-5A34-496D-A403-0CCA64D0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38" name="Rectangle 2">
            <a:extLst>
              <a:ext uri="{FF2B5EF4-FFF2-40B4-BE49-F238E27FC236}">
                <a16:creationId xmlns:a16="http://schemas.microsoft.com/office/drawing/2014/main" id="{235082E1-7A90-4FEF-9031-C601003F4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1" y="762000"/>
            <a:ext cx="7693025" cy="1219200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u="sng">
                <a:latin typeface="Times New Roman" panose="02020603050405020304" pitchFamily="18" charset="0"/>
              </a:rPr>
              <a:t>Bài tập 1</a:t>
            </a:r>
            <a:r>
              <a:rPr lang="en-US" altLang="en-US" b="1">
                <a:latin typeface="Times New Roman" panose="02020603050405020304" pitchFamily="18" charset="0"/>
              </a:rPr>
              <a:t>: Các từ in đậm trong đoạn thơ sau được dùng để chỉ ai? Những từ ngữ đó được viết hoa nhằm biểu lộ điều gì? </a:t>
            </a:r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8E0AAE09-6C02-4DD0-87E6-E881332C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0"/>
            <a:ext cx="7772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III- </a:t>
            </a:r>
            <a:r>
              <a:rPr lang="en-US" altLang="en-US" sz="4000" b="1">
                <a:solidFill>
                  <a:srgbClr val="000099"/>
                </a:solidFill>
              </a:rPr>
              <a:t>Luyện tập</a:t>
            </a:r>
            <a:r>
              <a:rPr lang="en-US" altLang="en-US" sz="36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C4BF2426-D64D-4CF3-BF46-4FCB1DA2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8077200" cy="45720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>
                <a:solidFill>
                  <a:srgbClr val="3333FF"/>
                </a:solidFill>
              </a:rPr>
              <a:t>              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Mình về với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đường xuôi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Thưa dùm Việt Bắc không nguôi nhớ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Nhớ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Ông Cụ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mắt sáng ngời 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Áo nâu túi vải, đẹp tươi lạ thường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Nhớ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những sáng tinh sương 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Ung dung yên ngựa trên đường suối reo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Nhớ chân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bước lên đèo </a:t>
            </a:r>
          </a:p>
          <a:p>
            <a:pPr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đi, rừng núi trông theo bóng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fontAlgn="base"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                                                </a:t>
            </a:r>
            <a:r>
              <a:rPr lang="en-US" altLang="en-US" sz="2000" b="1" i="1">
                <a:solidFill>
                  <a:srgbClr val="663300"/>
                </a:solidFill>
              </a:rPr>
              <a:t>(Tố Hữu)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4" descr="5B5Bwallcoo_com5D_CG_Bac43143">
            <a:extLst>
              <a:ext uri="{FF2B5EF4-FFF2-40B4-BE49-F238E27FC236}">
                <a16:creationId xmlns:a16="http://schemas.microsoft.com/office/drawing/2014/main" id="{5FC23139-CD5A-419D-A8AC-E7A7F795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3">
            <a:extLst>
              <a:ext uri="{FF2B5EF4-FFF2-40B4-BE49-F238E27FC236}">
                <a16:creationId xmlns:a16="http://schemas.microsoft.com/office/drawing/2014/main" id="{D725FE3D-44A6-4AE5-B37A-02C0F541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6553200" cy="3886200"/>
          </a:xfrm>
          <a:prstGeom prst="rect">
            <a:avLst/>
          </a:prstGeom>
          <a:solidFill>
            <a:srgbClr val="CCFF66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Mình về với </a:t>
            </a:r>
            <a:r>
              <a:rPr lang="en-US" altLang="en-US" sz="2400" b="1">
                <a:solidFill>
                  <a:srgbClr val="FF0066"/>
                </a:solidFill>
              </a:rPr>
              <a:t>Bác</a:t>
            </a:r>
            <a:r>
              <a:rPr lang="en-US" altLang="en-US" sz="2400" b="1">
                <a:solidFill>
                  <a:srgbClr val="3333FF"/>
                </a:solidFill>
              </a:rPr>
              <a:t> đường xuôi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Thưa dùm Việt Bắc không nguôi nhớ </a:t>
            </a:r>
            <a:r>
              <a:rPr lang="en-US" altLang="en-US" sz="2400" b="1">
                <a:solidFill>
                  <a:srgbClr val="FF0066"/>
                </a:solidFill>
              </a:rPr>
              <a:t>Người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Nhớ </a:t>
            </a:r>
            <a:r>
              <a:rPr lang="en-US" altLang="en-US" sz="2400" b="1">
                <a:solidFill>
                  <a:srgbClr val="FF0066"/>
                </a:solidFill>
              </a:rPr>
              <a:t>Ông Cụ</a:t>
            </a:r>
            <a:r>
              <a:rPr lang="en-US" altLang="en-US" sz="2400" b="1">
                <a:solidFill>
                  <a:srgbClr val="3333FF"/>
                </a:solidFill>
              </a:rPr>
              <a:t> mắt sáng ngời 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Áo nâu túi vải, đẹp tươi lạ thường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          Nhớ </a:t>
            </a:r>
            <a:r>
              <a:rPr lang="en-US" altLang="en-US" sz="2400" b="1">
                <a:solidFill>
                  <a:srgbClr val="FF3300"/>
                </a:solidFill>
              </a:rPr>
              <a:t>Người</a:t>
            </a:r>
            <a:r>
              <a:rPr lang="en-US" altLang="en-US" sz="2400" b="1">
                <a:solidFill>
                  <a:srgbClr val="3333FF"/>
                </a:solidFill>
              </a:rPr>
              <a:t> những sáng tinh sương 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Ung dung yên ngựa trên đường suối reo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3333FF"/>
                </a:solidFill>
              </a:rPr>
              <a:t> Nhớ chân </a:t>
            </a:r>
            <a:r>
              <a:rPr lang="en-US" altLang="en-US" sz="2400" b="1">
                <a:solidFill>
                  <a:srgbClr val="FF0066"/>
                </a:solidFill>
              </a:rPr>
              <a:t>Người</a:t>
            </a:r>
            <a:r>
              <a:rPr lang="en-US" altLang="en-US" sz="2400" b="1">
                <a:solidFill>
                  <a:srgbClr val="3333FF"/>
                </a:solidFill>
              </a:rPr>
              <a:t> bước lên đèo 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Người</a:t>
            </a:r>
            <a:r>
              <a:rPr lang="en-US" altLang="en-US" sz="2400" b="1">
                <a:solidFill>
                  <a:srgbClr val="3333FF"/>
                </a:solidFill>
              </a:rPr>
              <a:t> đi, rừng núi trông theo bóng </a:t>
            </a:r>
            <a:r>
              <a:rPr lang="en-US" altLang="en-US" sz="2400" b="1">
                <a:solidFill>
                  <a:srgbClr val="FF0066"/>
                </a:solidFill>
              </a:rPr>
              <a:t>Người</a:t>
            </a:r>
            <a:r>
              <a:rPr lang="en-US" altLang="en-US" sz="2400" b="1">
                <a:solidFill>
                  <a:srgbClr val="3333FF"/>
                </a:solidFill>
              </a:rPr>
              <a:t>.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2000" b="1" i="1">
                <a:solidFill>
                  <a:srgbClr val="333333"/>
                </a:solidFill>
              </a:rPr>
              <a:t>                                                               (Tố Hữu)</a:t>
            </a:r>
          </a:p>
        </p:txBody>
      </p:sp>
      <p:pic>
        <p:nvPicPr>
          <p:cNvPr id="16388" name="Picture 41" descr="ảnh 1">
            <a:extLst>
              <a:ext uri="{FF2B5EF4-FFF2-40B4-BE49-F238E27FC236}">
                <a16:creationId xmlns:a16="http://schemas.microsoft.com/office/drawing/2014/main" id="{6AB63031-A3AE-48D4-A6AD-FFCB79225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299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2">
            <a:extLst>
              <a:ext uri="{FF2B5EF4-FFF2-40B4-BE49-F238E27FC236}">
                <a16:creationId xmlns:a16="http://schemas.microsoft.com/office/drawing/2014/main" id="{07425555-F6CF-4973-8682-B5E02CED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14800"/>
            <a:ext cx="4114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  </a:t>
            </a:r>
            <a:r>
              <a:rPr lang="en-US" altLang="en-US" sz="2800">
                <a:solidFill>
                  <a:srgbClr val="CC0099"/>
                </a:solidFill>
                <a:sym typeface="Wingdings 2" panose="05020102010507070707" pitchFamily="18" charset="2"/>
              </a:rPr>
              <a:t></a:t>
            </a:r>
            <a:r>
              <a:rPr lang="en-US" altLang="en-US" sz="2800">
                <a:solidFill>
                  <a:srgbClr val="CC0099"/>
                </a:solidFill>
              </a:rPr>
              <a:t> </a:t>
            </a:r>
            <a:r>
              <a:rPr lang="en-US" altLang="en-US" sz="2400">
                <a:solidFill>
                  <a:srgbClr val="CC0099"/>
                </a:solidFill>
              </a:rPr>
              <a:t>Đọc các từ in đậm có trong bài thơ trên .</a:t>
            </a:r>
          </a:p>
        </p:txBody>
      </p:sp>
      <p:sp>
        <p:nvSpPr>
          <p:cNvPr id="16390" name="Text Box 43">
            <a:extLst>
              <a:ext uri="{FF2B5EF4-FFF2-40B4-BE49-F238E27FC236}">
                <a16:creationId xmlns:a16="http://schemas.microsoft.com/office/drawing/2014/main" id="{064A1A09-7FC3-451D-A451-A5A462DA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800601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>   </a:t>
            </a:r>
            <a:r>
              <a:rPr lang="en-US" altLang="en-US" sz="3600">
                <a:solidFill>
                  <a:srgbClr val="000000"/>
                </a:solidFill>
                <a:sym typeface="Wingdings 2" panose="05020102010507070707" pitchFamily="18" charset="2"/>
              </a:rPr>
              <a:t></a:t>
            </a:r>
            <a:r>
              <a:rPr lang="en-US" altLang="en-US" sz="2400">
                <a:solidFill>
                  <a:srgbClr val="000000"/>
                </a:solidFill>
              </a:rPr>
              <a:t>Những từ đó được dùng để chỉ ai?</a:t>
            </a:r>
          </a:p>
        </p:txBody>
      </p:sp>
      <p:sp>
        <p:nvSpPr>
          <p:cNvPr id="16391" name="Text Box 44">
            <a:extLst>
              <a:ext uri="{FF2B5EF4-FFF2-40B4-BE49-F238E27FC236}">
                <a16:creationId xmlns:a16="http://schemas.microsoft.com/office/drawing/2014/main" id="{A175A0CD-D6A1-4512-AD90-8952DB14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638800"/>
            <a:ext cx="411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3399"/>
                </a:solidFill>
              </a:rPr>
              <a:t>   </a:t>
            </a:r>
            <a:r>
              <a:rPr lang="en-US" altLang="en-US" sz="4000">
                <a:solidFill>
                  <a:srgbClr val="003399"/>
                </a:solidFill>
                <a:sym typeface="Wingdings 2" panose="05020102010507070707" pitchFamily="18" charset="2"/>
              </a:rPr>
              <a:t></a:t>
            </a:r>
            <a:r>
              <a:rPr lang="en-US" altLang="en-US" sz="2400">
                <a:solidFill>
                  <a:srgbClr val="003399"/>
                </a:solidFill>
                <a:sym typeface="Wingdings 2" panose="05020102010507070707" pitchFamily="18" charset="2"/>
              </a:rPr>
              <a:t>Những từ đó viết hoa nhằm biểu lộ điều gì</a:t>
            </a:r>
            <a:r>
              <a:rPr lang="en-US" altLang="en-US" sz="2400">
                <a:solidFill>
                  <a:srgbClr val="003399"/>
                </a:solidFill>
              </a:rPr>
              <a:t>?</a:t>
            </a:r>
          </a:p>
        </p:txBody>
      </p:sp>
      <p:pic>
        <p:nvPicPr>
          <p:cNvPr id="554038" name="Picture 54" descr="Picture2">
            <a:extLst>
              <a:ext uri="{FF2B5EF4-FFF2-40B4-BE49-F238E27FC236}">
                <a16:creationId xmlns:a16="http://schemas.microsoft.com/office/drawing/2014/main" id="{8DBFA4BF-CFA3-456E-B32C-04D3C8C2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91001"/>
            <a:ext cx="2133600" cy="222726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4043" name="AutoShape 59">
            <a:extLst>
              <a:ext uri="{FF2B5EF4-FFF2-40B4-BE49-F238E27FC236}">
                <a16:creationId xmlns:a16="http://schemas.microsoft.com/office/drawing/2014/main" id="{09352161-AB35-4FC6-A681-1744B14C4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971800"/>
            <a:ext cx="990600" cy="990600"/>
          </a:xfrm>
          <a:prstGeom prst="wedgeEllipseCallout">
            <a:avLst>
              <a:gd name="adj1" fmla="val -79329"/>
              <a:gd name="adj2" fmla="val 94551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3399"/>
                </a:solidFill>
              </a:rPr>
              <a:t>Bác Hồ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5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 descr="6b9e445c32dda157ae5696361b744bdc">
            <a:extLst>
              <a:ext uri="{FF2B5EF4-FFF2-40B4-BE49-F238E27FC236}">
                <a16:creationId xmlns:a16="http://schemas.microsoft.com/office/drawing/2014/main" id="{AEF4CCF6-B46A-4035-A9C6-3B81C0EA3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0" name="Rectangle 2">
            <a:extLst>
              <a:ext uri="{FF2B5EF4-FFF2-40B4-BE49-F238E27FC236}">
                <a16:creationId xmlns:a16="http://schemas.microsoft.com/office/drawing/2014/main" id="{0AE5A8F9-DEC7-4A9C-B96D-E9A38A7B2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458200" cy="1143000"/>
          </a:xfrm>
          <a:ln>
            <a:solidFill>
              <a:srgbClr val="3333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đại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dao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sau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D63F1709-E9A4-4393-ABCF-F3D632089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1" y="1371601"/>
            <a:ext cx="7769225" cy="2773363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                - Cái cò, cái vạc, cái nông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          Sao mày giẫm lúa nhà ông, hỡi cò?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                - Không không, tôi đứng trên bờ,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          Mẹ con cái diệc đổ ngờ cho tôi. 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                  Chẳng tin, ông đến mà coi,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          Mẹ con nhà nó còn ngồi đây kia.</a:t>
            </a:r>
          </a:p>
        </p:txBody>
      </p:sp>
      <p:pic>
        <p:nvPicPr>
          <p:cNvPr id="555012" name="Picture 4" descr="Picture5">
            <a:extLst>
              <a:ext uri="{FF2B5EF4-FFF2-40B4-BE49-F238E27FC236}">
                <a16:creationId xmlns:a16="http://schemas.microsoft.com/office/drawing/2014/main" id="{E3F3CB14-B9E4-4974-A87F-F031F433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953000"/>
            <a:ext cx="17383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3" name="Picture 5" descr="Picture7">
            <a:extLst>
              <a:ext uri="{FF2B5EF4-FFF2-40B4-BE49-F238E27FC236}">
                <a16:creationId xmlns:a16="http://schemas.microsoft.com/office/drawing/2014/main" id="{200CF269-631F-4662-A45A-71C4B8A5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953000"/>
            <a:ext cx="191293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014" name="Picture 6" descr="Picture4">
            <a:extLst>
              <a:ext uri="{FF2B5EF4-FFF2-40B4-BE49-F238E27FC236}">
                <a16:creationId xmlns:a16="http://schemas.microsoft.com/office/drawing/2014/main" id="{110F5816-576B-4046-B9E7-495F6DE1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1"/>
            <a:ext cx="19129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15" name="AutoShape 7">
            <a:extLst>
              <a:ext uri="{FF2B5EF4-FFF2-40B4-BE49-F238E27FC236}">
                <a16:creationId xmlns:a16="http://schemas.microsoft.com/office/drawing/2014/main" id="{1CF438CB-A96E-432B-A7D0-CF427177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1" y="4419600"/>
            <a:ext cx="792163" cy="457200"/>
          </a:xfrm>
          <a:prstGeom prst="wedgeEllipseCallout">
            <a:avLst>
              <a:gd name="adj1" fmla="val -45833"/>
              <a:gd name="adj2" fmla="val 8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Cò</a:t>
            </a:r>
          </a:p>
        </p:txBody>
      </p:sp>
      <p:sp>
        <p:nvSpPr>
          <p:cNvPr id="555016" name="AutoShape 8">
            <a:extLst>
              <a:ext uri="{FF2B5EF4-FFF2-40B4-BE49-F238E27FC236}">
                <a16:creationId xmlns:a16="http://schemas.microsoft.com/office/drawing/2014/main" id="{A0361A5F-1FE3-484A-9537-D2A9BE63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419600"/>
            <a:ext cx="990600" cy="457200"/>
          </a:xfrm>
          <a:prstGeom prst="wedgeEllipseCallout">
            <a:avLst>
              <a:gd name="adj1" fmla="val -44792"/>
              <a:gd name="adj2" fmla="val 111458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Diệc</a:t>
            </a:r>
          </a:p>
        </p:txBody>
      </p:sp>
      <p:sp>
        <p:nvSpPr>
          <p:cNvPr id="555017" name="AutoShape 9">
            <a:extLst>
              <a:ext uri="{FF2B5EF4-FFF2-40B4-BE49-F238E27FC236}">
                <a16:creationId xmlns:a16="http://schemas.microsoft.com/office/drawing/2014/main" id="{2BBA7145-D90D-472B-ACDD-DCFB5708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19600"/>
            <a:ext cx="1189038" cy="533400"/>
          </a:xfrm>
          <a:prstGeom prst="wedgeEllipseCallout">
            <a:avLst>
              <a:gd name="adj1" fmla="val -47222"/>
              <a:gd name="adj2" fmla="val 9285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Nông</a:t>
            </a:r>
          </a:p>
        </p:txBody>
      </p:sp>
      <p:pic>
        <p:nvPicPr>
          <p:cNvPr id="555020" name="Picture 12" descr="300px-Grus_japonesis_zoo">
            <a:extLst>
              <a:ext uri="{FF2B5EF4-FFF2-40B4-BE49-F238E27FC236}">
                <a16:creationId xmlns:a16="http://schemas.microsoft.com/office/drawing/2014/main" id="{B99358B5-CCCF-46D3-88F0-F1A7DA50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1"/>
            <a:ext cx="2000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5022" name="AutoShape 14">
            <a:extLst>
              <a:ext uri="{FF2B5EF4-FFF2-40B4-BE49-F238E27FC236}">
                <a16:creationId xmlns:a16="http://schemas.microsoft.com/office/drawing/2014/main" id="{AFFFB798-759D-4C4C-8AA8-F49AD59F8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19600"/>
            <a:ext cx="990600" cy="533400"/>
          </a:xfrm>
          <a:prstGeom prst="wedgeEllipseCallout">
            <a:avLst>
              <a:gd name="adj1" fmla="val -35417"/>
              <a:gd name="adj2" fmla="val 7231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Vạc</a:t>
            </a:r>
          </a:p>
        </p:txBody>
      </p:sp>
      <p:sp>
        <p:nvSpPr>
          <p:cNvPr id="555023" name="Line 15">
            <a:extLst>
              <a:ext uri="{FF2B5EF4-FFF2-40B4-BE49-F238E27FC236}">
                <a16:creationId xmlns:a16="http://schemas.microsoft.com/office/drawing/2014/main" id="{64EE7166-4405-410A-A5DF-7FEF38CEE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7138" y="2362200"/>
            <a:ext cx="6524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24" name="Line 16">
            <a:extLst>
              <a:ext uri="{FF2B5EF4-FFF2-40B4-BE49-F238E27FC236}">
                <a16:creationId xmlns:a16="http://schemas.microsoft.com/office/drawing/2014/main" id="{5760150F-7EE2-452D-A84A-C659350D0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3622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25" name="Line 17">
            <a:extLst>
              <a:ext uri="{FF2B5EF4-FFF2-40B4-BE49-F238E27FC236}">
                <a16:creationId xmlns:a16="http://schemas.microsoft.com/office/drawing/2014/main" id="{877B2631-22BC-4BCA-A500-80522DB25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956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26" name="Line 18">
            <a:extLst>
              <a:ext uri="{FF2B5EF4-FFF2-40B4-BE49-F238E27FC236}">
                <a16:creationId xmlns:a16="http://schemas.microsoft.com/office/drawing/2014/main" id="{90BCD88D-B843-49AE-9B3E-74EBABD26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3528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27" name="Line 19">
            <a:extLst>
              <a:ext uri="{FF2B5EF4-FFF2-40B4-BE49-F238E27FC236}">
                <a16:creationId xmlns:a16="http://schemas.microsoft.com/office/drawing/2014/main" id="{22A74F8C-0DA7-410E-A381-7194BA03B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4196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29" name="Line 21">
            <a:extLst>
              <a:ext uri="{FF2B5EF4-FFF2-40B4-BE49-F238E27FC236}">
                <a16:creationId xmlns:a16="http://schemas.microsoft.com/office/drawing/2014/main" id="{A3284F11-996C-4C6C-B1BD-86C9B7AE7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86200"/>
            <a:ext cx="53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30" name="Line 22">
            <a:extLst>
              <a:ext uri="{FF2B5EF4-FFF2-40B4-BE49-F238E27FC236}">
                <a16:creationId xmlns:a16="http://schemas.microsoft.com/office/drawing/2014/main" id="{ADCF900C-0685-4A39-A49C-84FD3542A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343400"/>
            <a:ext cx="54768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55031" name="Line 23">
            <a:extLst>
              <a:ext uri="{FF2B5EF4-FFF2-40B4-BE49-F238E27FC236}">
                <a16:creationId xmlns:a16="http://schemas.microsoft.com/office/drawing/2014/main" id="{CC8D840A-72D7-45E5-B52C-AE1B0A5C6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3434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555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55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5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55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55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55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5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0" grpId="0" animBg="1"/>
      <p:bldP spid="555011" grpId="0" build="p"/>
      <p:bldP spid="555015" grpId="0" animBg="1"/>
      <p:bldP spid="555016" grpId="0" animBg="1"/>
      <p:bldP spid="555017" grpId="0" animBg="1"/>
      <p:bldP spid="5550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9" descr="07111705012773">
            <a:extLst>
              <a:ext uri="{FF2B5EF4-FFF2-40B4-BE49-F238E27FC236}">
                <a16:creationId xmlns:a16="http://schemas.microsoft.com/office/drawing/2014/main" id="{DFA28E16-5296-40D0-ADA3-F55A0F55D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>
            <a:extLst>
              <a:ext uri="{FF2B5EF4-FFF2-40B4-BE49-F238E27FC236}">
                <a16:creationId xmlns:a16="http://schemas.microsoft.com/office/drawing/2014/main" id="{FEEC1B60-2392-47CF-95AB-FDC524684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Con chuột tham lam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       Chuột ta gặm vách nhà. Một cái khe hở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hiện ra. Chuột chui qua khe và tìm được rất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nhiều thức ăn. Là một con chuột tham lam nên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chuột ăn nhiều quá, nhiều đến mức bụng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chuột phình to ra. Đến sáng, chuột tìm đường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trở về ổ, nhưng bụng to quá, chuột không sao</a:t>
            </a:r>
          </a:p>
          <a:p>
            <a:pPr algn="just" fontAlgn="base">
              <a:lnSpc>
                <a:spcPct val="130000"/>
              </a:lnSpc>
              <a:spcAft>
                <a:spcPct val="0"/>
              </a:spcAft>
              <a:buClr>
                <a:srgbClr val="CCCCFF"/>
              </a:buClr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lách qua khe hở được.</a:t>
            </a:r>
            <a:r>
              <a:rPr lang="en-US" altLang="en-US" sz="1800" b="1" i="1">
                <a:solidFill>
                  <a:srgbClr val="000000"/>
                </a:solidFill>
              </a:rPr>
              <a:t>                                                              </a:t>
            </a:r>
          </a:p>
        </p:txBody>
      </p:sp>
      <p:sp>
        <p:nvSpPr>
          <p:cNvPr id="594963" name="Line 19">
            <a:extLst>
              <a:ext uri="{FF2B5EF4-FFF2-40B4-BE49-F238E27FC236}">
                <a16:creationId xmlns:a16="http://schemas.microsoft.com/office/drawing/2014/main" id="{19DFDFAE-FBBA-4832-93B1-D134E34C5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963" y="1752600"/>
            <a:ext cx="99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64" name="Line 20">
            <a:extLst>
              <a:ext uri="{FF2B5EF4-FFF2-40B4-BE49-F238E27FC236}">
                <a16:creationId xmlns:a16="http://schemas.microsoft.com/office/drawing/2014/main" id="{0FF64610-DDE2-43A5-80D9-5D8DBE9AB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962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65" name="Line 21">
            <a:extLst>
              <a:ext uri="{FF2B5EF4-FFF2-40B4-BE49-F238E27FC236}">
                <a16:creationId xmlns:a16="http://schemas.microsoft.com/office/drawing/2014/main" id="{D386644E-BAF6-4D76-A604-81631E2AD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00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66" name="Line 22">
            <a:extLst>
              <a:ext uri="{FF2B5EF4-FFF2-40B4-BE49-F238E27FC236}">
                <a16:creationId xmlns:a16="http://schemas.microsoft.com/office/drawing/2014/main" id="{DA80E6B1-7097-42A1-A824-283704EFF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188" y="2486025"/>
            <a:ext cx="99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67" name="Line 23">
            <a:extLst>
              <a:ext uri="{FF2B5EF4-FFF2-40B4-BE49-F238E27FC236}">
                <a16:creationId xmlns:a16="http://schemas.microsoft.com/office/drawing/2014/main" id="{131BFE56-12B6-439A-BC14-CC8413E13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4102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68" name="Line 24">
            <a:extLst>
              <a:ext uri="{FF2B5EF4-FFF2-40B4-BE49-F238E27FC236}">
                <a16:creationId xmlns:a16="http://schemas.microsoft.com/office/drawing/2014/main" id="{D22E8B51-3CCC-40DC-8A26-2211C4B6C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648200"/>
            <a:ext cx="838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69" name="Line 25">
            <a:extLst>
              <a:ext uri="{FF2B5EF4-FFF2-40B4-BE49-F238E27FC236}">
                <a16:creationId xmlns:a16="http://schemas.microsoft.com/office/drawing/2014/main" id="{4E6EDB24-CE7E-4E73-AAC1-AE3F62925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6482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70" name="Text Box 26">
            <a:extLst>
              <a:ext uri="{FF2B5EF4-FFF2-40B4-BE49-F238E27FC236}">
                <a16:creationId xmlns:a16="http://schemas.microsoft.com/office/drawing/2014/main" id="{3C86BD5C-D42D-4656-9FEC-3ADFD6CF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624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4</a:t>
            </a:r>
          </a:p>
        </p:txBody>
      </p:sp>
      <p:sp>
        <p:nvSpPr>
          <p:cNvPr id="594971" name="Text Box 27">
            <a:extLst>
              <a:ext uri="{FF2B5EF4-FFF2-40B4-BE49-F238E27FC236}">
                <a16:creationId xmlns:a16="http://schemas.microsoft.com/office/drawing/2014/main" id="{E0A699DA-8755-4DA2-BD2C-AA9784581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4691064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5</a:t>
            </a:r>
          </a:p>
        </p:txBody>
      </p:sp>
      <p:sp>
        <p:nvSpPr>
          <p:cNvPr id="594972" name="Text Box 28">
            <a:extLst>
              <a:ext uri="{FF2B5EF4-FFF2-40B4-BE49-F238E27FC236}">
                <a16:creationId xmlns:a16="http://schemas.microsoft.com/office/drawing/2014/main" id="{5E252596-D093-4557-AB1A-7BE3DCE6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41020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7</a:t>
            </a:r>
          </a:p>
        </p:txBody>
      </p:sp>
      <p:sp>
        <p:nvSpPr>
          <p:cNvPr id="594973" name="Text Box 29">
            <a:extLst>
              <a:ext uri="{FF2B5EF4-FFF2-40B4-BE49-F238E27FC236}">
                <a16:creationId xmlns:a16="http://schemas.microsoft.com/office/drawing/2014/main" id="{8A77CF66-7257-4097-A3D5-A41B8DC1F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4820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6</a:t>
            </a:r>
          </a:p>
        </p:txBody>
      </p:sp>
      <p:sp>
        <p:nvSpPr>
          <p:cNvPr id="594975" name="Text Box 31">
            <a:extLst>
              <a:ext uri="{FF2B5EF4-FFF2-40B4-BE49-F238E27FC236}">
                <a16:creationId xmlns:a16="http://schemas.microsoft.com/office/drawing/2014/main" id="{7B0FA20D-5A39-4076-A61F-8F56BCA4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2004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3</a:t>
            </a:r>
          </a:p>
        </p:txBody>
      </p:sp>
      <p:sp>
        <p:nvSpPr>
          <p:cNvPr id="18448" name="Text Box 34">
            <a:extLst>
              <a:ext uri="{FF2B5EF4-FFF2-40B4-BE49-F238E27FC236}">
                <a16:creationId xmlns:a16="http://schemas.microsoft.com/office/drawing/2014/main" id="{517BC9D5-0677-4C52-8867-6EEBB10BB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766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24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594979" name="Text Box 35">
            <a:extLst>
              <a:ext uri="{FF2B5EF4-FFF2-40B4-BE49-F238E27FC236}">
                <a16:creationId xmlns:a16="http://schemas.microsoft.com/office/drawing/2014/main" id="{85CE8B89-A013-411F-A448-4FAA82D1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1460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2</a:t>
            </a:r>
          </a:p>
        </p:txBody>
      </p:sp>
      <p:sp>
        <p:nvSpPr>
          <p:cNvPr id="594980" name="Text Box 36">
            <a:extLst>
              <a:ext uri="{FF2B5EF4-FFF2-40B4-BE49-F238E27FC236}">
                <a16:creationId xmlns:a16="http://schemas.microsoft.com/office/drawing/2014/main" id="{AFC7842F-07DC-4F69-8F5E-F6A27E0528D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48000" y="17526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000">
                <a:solidFill>
                  <a:srgbClr val="003399"/>
                </a:solidFill>
                <a:latin typeface=".VnRevue" panose="020B7200000000000000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9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9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70" grpId="0"/>
      <p:bldP spid="594971" grpId="0"/>
      <p:bldP spid="594972" grpId="0"/>
      <p:bldP spid="594973" grpId="0"/>
      <p:bldP spid="594975" grpId="0"/>
      <p:bldP spid="594979" grpId="0"/>
      <p:bldP spid="5949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naturepaint(2)18481">
            <a:extLst>
              <a:ext uri="{FF2B5EF4-FFF2-40B4-BE49-F238E27FC236}">
                <a16:creationId xmlns:a16="http://schemas.microsoft.com/office/drawing/2014/main" id="{92143875-804B-46EB-A210-61194E40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"/>
            <a:ext cx="93726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anhac">
            <a:extLst>
              <a:ext uri="{FF2B5EF4-FFF2-40B4-BE49-F238E27FC236}">
                <a16:creationId xmlns:a16="http://schemas.microsoft.com/office/drawing/2014/main" id="{5E74B0AB-FFA4-456C-90E4-C3FB2E60A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89">
            <a:off x="8686800" y="-374650"/>
            <a:ext cx="19812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5828" name="WordArt 4">
            <a:extLst>
              <a:ext uri="{FF2B5EF4-FFF2-40B4-BE49-F238E27FC236}">
                <a16:creationId xmlns:a16="http://schemas.microsoft.com/office/drawing/2014/main" id="{1FF9F7DA-A9CF-48E6-B08E-A732E78569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6019800" cy="39624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kern="10" spc="-4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>
                    <a:alpha val="94901"/>
                  </a:srgbClr>
                </a:solidFill>
                <a:latin typeface="Palatino Linotype" panose="02040502050505030304" pitchFamily="18" charset="0"/>
              </a:rPr>
              <a:t>Rung chuông vàng</a:t>
            </a:r>
          </a:p>
        </p:txBody>
      </p:sp>
      <p:pic>
        <p:nvPicPr>
          <p:cNvPr id="19461" name="Picture 7" descr="mattroi">
            <a:extLst>
              <a:ext uri="{FF2B5EF4-FFF2-40B4-BE49-F238E27FC236}">
                <a16:creationId xmlns:a16="http://schemas.microsoft.com/office/drawing/2014/main" id="{2BACFE79-6985-42A1-B281-0AABFFEB97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9864"/>
            <a:ext cx="12192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z-xykitty">
            <a:extLst>
              <a:ext uri="{FF2B5EF4-FFF2-40B4-BE49-F238E27FC236}">
                <a16:creationId xmlns:a16="http://schemas.microsoft.com/office/drawing/2014/main" id="{3E0003D0-0121-4C55-8B39-133307E3A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981200"/>
            <a:ext cx="12620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BooBoo">
            <a:extLst>
              <a:ext uri="{FF2B5EF4-FFF2-40B4-BE49-F238E27FC236}">
                <a16:creationId xmlns:a16="http://schemas.microsoft.com/office/drawing/2014/main" id="{840CE788-A8EE-40EE-87DE-807709C6B7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1"/>
            <a:ext cx="88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Pikachu_plays_2">
            <a:extLst>
              <a:ext uri="{FF2B5EF4-FFF2-40B4-BE49-F238E27FC236}">
                <a16:creationId xmlns:a16="http://schemas.microsoft.com/office/drawing/2014/main" id="{4E32FAD1-E821-419A-92C4-ED23F93B2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1047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Pikachu_plays_3">
            <a:extLst>
              <a:ext uri="{FF2B5EF4-FFF2-40B4-BE49-F238E27FC236}">
                <a16:creationId xmlns:a16="http://schemas.microsoft.com/office/drawing/2014/main" id="{46F8DD61-B3C4-498B-B599-F9E6F3BF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486400"/>
            <a:ext cx="1006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3" descr="Pluto">
            <a:extLst>
              <a:ext uri="{FF2B5EF4-FFF2-40B4-BE49-F238E27FC236}">
                <a16:creationId xmlns:a16="http://schemas.microsoft.com/office/drawing/2014/main" id="{02A8B310-18EC-44CE-B26E-5A464DB57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800"/>
            <a:ext cx="6286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 descr="Tweety-01-june">
            <a:extLst>
              <a:ext uri="{FF2B5EF4-FFF2-40B4-BE49-F238E27FC236}">
                <a16:creationId xmlns:a16="http://schemas.microsoft.com/office/drawing/2014/main" id="{FC7B03B6-7EFB-49A8-8D59-E58786AE3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124201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5" descr="j0283634">
            <a:extLst>
              <a:ext uri="{FF2B5EF4-FFF2-40B4-BE49-F238E27FC236}">
                <a16:creationId xmlns:a16="http://schemas.microsoft.com/office/drawing/2014/main" id="{47F171EC-20DA-46B4-ACBC-2E9546747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1"/>
            <a:ext cx="17526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5846" name="Text Box 22">
            <a:extLst>
              <a:ext uri="{FF2B5EF4-FFF2-40B4-BE49-F238E27FC236}">
                <a16:creationId xmlns:a16="http://schemas.microsoft.com/office/drawing/2014/main" id="{C5278BEC-4F2B-4331-9DBE-B3E4D6BC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62376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Trong vßng thi nµy cã 4 c©u hái, mçi c©u hái cã thêi gian suy nghÜ lµ 10 gi©y.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45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45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4" descr="38878749d44e807e78d">
            <a:extLst>
              <a:ext uri="{FF2B5EF4-FFF2-40B4-BE49-F238E27FC236}">
                <a16:creationId xmlns:a16="http://schemas.microsoft.com/office/drawing/2014/main" id="{40F2CC7B-7A9F-4D28-A172-54150943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>
            <a:extLst>
              <a:ext uri="{FF2B5EF4-FFF2-40B4-BE49-F238E27FC236}">
                <a16:creationId xmlns:a16="http://schemas.microsoft.com/office/drawing/2014/main" id="{51A8F726-023F-4154-8AFD-6289C46F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2192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endParaRPr lang="fr-FR" altLang="en-US">
              <a:solidFill>
                <a:srgbClr val="000000"/>
              </a:solidFill>
            </a:endParaRPr>
          </a:p>
        </p:txBody>
      </p:sp>
      <p:grpSp>
        <p:nvGrpSpPr>
          <p:cNvPr id="20484" name="Group 35">
            <a:extLst>
              <a:ext uri="{FF2B5EF4-FFF2-40B4-BE49-F238E27FC236}">
                <a16:creationId xmlns:a16="http://schemas.microsoft.com/office/drawing/2014/main" id="{C75F5BBA-04E2-4CA6-8692-0466749CD66C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152400"/>
            <a:ext cx="8837612" cy="4191000"/>
            <a:chOff x="97" y="96"/>
            <a:chExt cx="5567" cy="2640"/>
          </a:xfrm>
        </p:grpSpPr>
        <p:pic>
          <p:nvPicPr>
            <p:cNvPr id="20501" name="Picture 9" descr="doremon">
              <a:extLst>
                <a:ext uri="{FF2B5EF4-FFF2-40B4-BE49-F238E27FC236}">
                  <a16:creationId xmlns:a16="http://schemas.microsoft.com/office/drawing/2014/main" id="{FDB439BA-3074-46BD-BD25-2C504F56F98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1978">
              <a:off x="97" y="778"/>
              <a:ext cx="1295" cy="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AutoShape 10">
              <a:extLst>
                <a:ext uri="{FF2B5EF4-FFF2-40B4-BE49-F238E27FC236}">
                  <a16:creationId xmlns:a16="http://schemas.microsoft.com/office/drawing/2014/main" id="{3F5DD499-6203-4749-B3E4-80B79198A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96"/>
              <a:ext cx="4320" cy="2566"/>
            </a:xfrm>
            <a:prstGeom prst="wedgeRoundRectCallout">
              <a:avLst>
                <a:gd name="adj1" fmla="val -60787"/>
                <a:gd name="adj2" fmla="val 9139"/>
                <a:gd name="adj3" fmla="val 1666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9" tIns="45714" rIns="91429" bIns="45714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800" b="1" i="1">
                <a:solidFill>
                  <a:srgbClr val="0033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i="1">
                  <a:solidFill>
                    <a:srgbClr val="003399"/>
                  </a:solidFill>
                </a:rPr>
                <a:t>Câu 1:</a:t>
              </a:r>
              <a:r>
                <a:rPr lang="en-US" altLang="en-US" sz="2800" b="1" i="1">
                  <a:solidFill>
                    <a:srgbClr val="003399"/>
                  </a:solidFill>
                  <a:latin typeface=".VnTime" panose="020B7200000000000000" pitchFamily="34" charset="0"/>
                </a:rPr>
                <a:t>  </a:t>
              </a:r>
              <a:r>
                <a:rPr lang="en-US" altLang="en-US" sz="2800" b="1">
                  <a:solidFill>
                    <a:srgbClr val="000000"/>
                  </a:solidFill>
                  <a:latin typeface=".VnTime" panose="020B7200000000000000" pitchFamily="34" charset="0"/>
                </a:rPr>
                <a:t>T×m tõ thÝch hîp ®iÒn vµo chç chÊm trong ghi nhí sau: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 i="1">
                  <a:solidFill>
                    <a:srgbClr val="003399"/>
                  </a:solidFill>
                  <a:latin typeface=".VnTime" panose="020B7200000000000000" pitchFamily="34" charset="0"/>
                </a:rPr>
                <a:t>    </a:t>
              </a:r>
              <a:r>
                <a:rPr lang="en-US" altLang="en-US" sz="2800" b="1" i="1">
                  <a:solidFill>
                    <a:srgbClr val="BD0BA4"/>
                  </a:solidFill>
                  <a:latin typeface=".VnTime" panose="020B7200000000000000" pitchFamily="34" charset="0"/>
                </a:rPr>
                <a:t>T</a:t>
              </a:r>
              <a:r>
                <a:rPr lang="en-US" altLang="en-US" b="1" i="1">
                  <a:solidFill>
                    <a:srgbClr val="BD0BA4"/>
                  </a:solidFill>
                  <a:latin typeface=".VnTime" panose="020B7200000000000000" pitchFamily="34" charset="0"/>
                </a:rPr>
                <a:t>õ dïng ®Ó x­ng h«, ®Ó trá vµo c¸c sù vËt, sù viÖc hay ®Ó thay thÕ danh tõ, ®éng tõ, tÝnh tõ (hoÆc côm danh tõ, côm ®éng tõ, côm tÝnh tõ) trong c©u cho khái lÆp l¹i c¸c tõ ng÷ Êy lµ ….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800" b="1">
                  <a:solidFill>
                    <a:srgbClr val="6600CC"/>
                  </a:solidFill>
                  <a:latin typeface=".VnTime" panose="020B7200000000000000" pitchFamily="34" charset="0"/>
                </a:rPr>
                <a:t>   </a:t>
              </a:r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7FAE18FF-06F0-41DE-9959-6D114DC503F4}"/>
              </a:ext>
            </a:extLst>
          </p:cNvPr>
          <p:cNvGrpSpPr>
            <a:grpSpLocks/>
          </p:cNvGrpSpPr>
          <p:nvPr/>
        </p:nvGrpSpPr>
        <p:grpSpPr bwMode="auto">
          <a:xfrm>
            <a:off x="8724900" y="6019800"/>
            <a:ext cx="1828800" cy="762000"/>
            <a:chOff x="3744" y="3600"/>
            <a:chExt cx="1536" cy="624"/>
          </a:xfrm>
        </p:grpSpPr>
        <p:sp>
          <p:nvSpPr>
            <p:cNvPr id="20499" name="Rectangle 17" descr="Alligator-01-june">
              <a:extLst>
                <a:ext uri="{FF2B5EF4-FFF2-40B4-BE49-F238E27FC236}">
                  <a16:creationId xmlns:a16="http://schemas.microsoft.com/office/drawing/2014/main" id="{71E4D0BD-7BDE-4CD1-8BA8-C35262EEF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800" b="1">
                <a:solidFill>
                  <a:srgbClr val="003399"/>
                </a:solidFill>
                <a:latin typeface=".VnRevue" panose="020B7200000000000000" pitchFamily="34" charset="0"/>
              </a:endParaRPr>
            </a:p>
          </p:txBody>
        </p:sp>
        <p:sp>
          <p:nvSpPr>
            <p:cNvPr id="20500" name="Rectangle 18">
              <a:extLst>
                <a:ext uri="{FF2B5EF4-FFF2-40B4-BE49-F238E27FC236}">
                  <a16:creationId xmlns:a16="http://schemas.microsoft.com/office/drawing/2014/main" id="{8FEF42AE-E644-41E3-B5CC-761340B0E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33875" name="Text Box 19">
            <a:extLst>
              <a:ext uri="{FF2B5EF4-FFF2-40B4-BE49-F238E27FC236}">
                <a16:creationId xmlns:a16="http://schemas.microsoft.com/office/drawing/2014/main" id="{B331F613-C234-4050-8074-20181202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5963" y="605313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633876" name="Text Box 20">
            <a:extLst>
              <a:ext uri="{FF2B5EF4-FFF2-40B4-BE49-F238E27FC236}">
                <a16:creationId xmlns:a16="http://schemas.microsoft.com/office/drawing/2014/main" id="{BA4A21E4-9779-4DBE-A731-1A9677A2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0" y="60674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633877" name="Text Box 21">
            <a:extLst>
              <a:ext uri="{FF2B5EF4-FFF2-40B4-BE49-F238E27FC236}">
                <a16:creationId xmlns:a16="http://schemas.microsoft.com/office/drawing/2014/main" id="{0E469F27-2161-4BDB-8E48-68EA84DA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60245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633878" name="Text Box 22">
            <a:extLst>
              <a:ext uri="{FF2B5EF4-FFF2-40B4-BE49-F238E27FC236}">
                <a16:creationId xmlns:a16="http://schemas.microsoft.com/office/drawing/2014/main" id="{25BA1D52-44AB-4B91-BDC8-3C378B89F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60372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633879" name="Text Box 23">
            <a:extLst>
              <a:ext uri="{FF2B5EF4-FFF2-40B4-BE49-F238E27FC236}">
                <a16:creationId xmlns:a16="http://schemas.microsoft.com/office/drawing/2014/main" id="{49241113-ED52-4C59-B9F9-98CEC73A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603091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633880" name="Text Box 24">
            <a:extLst>
              <a:ext uri="{FF2B5EF4-FFF2-40B4-BE49-F238E27FC236}">
                <a16:creationId xmlns:a16="http://schemas.microsoft.com/office/drawing/2014/main" id="{2C0745BF-EA9F-4317-B667-2ABDAA34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0" y="60674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633881" name="Text Box 25">
            <a:extLst>
              <a:ext uri="{FF2B5EF4-FFF2-40B4-BE49-F238E27FC236}">
                <a16:creationId xmlns:a16="http://schemas.microsoft.com/office/drawing/2014/main" id="{C870E213-BCCA-4F9D-AD6A-B7E1C578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113" y="60801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633882" name="Text Box 26">
            <a:extLst>
              <a:ext uri="{FF2B5EF4-FFF2-40B4-BE49-F238E27FC236}">
                <a16:creationId xmlns:a16="http://schemas.microsoft.com/office/drawing/2014/main" id="{683B0AF6-607F-475C-84BA-5DBE41AD6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03408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633883" name="Text Box 27">
            <a:extLst>
              <a:ext uri="{FF2B5EF4-FFF2-40B4-BE49-F238E27FC236}">
                <a16:creationId xmlns:a16="http://schemas.microsoft.com/office/drawing/2014/main" id="{E4203ECC-EAC9-4948-A0E7-4B73F823E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603885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633884" name="Text Box 28">
            <a:extLst>
              <a:ext uri="{FF2B5EF4-FFF2-40B4-BE49-F238E27FC236}">
                <a16:creationId xmlns:a16="http://schemas.microsoft.com/office/drawing/2014/main" id="{038E722C-8BEF-4D12-8352-81EE86A70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1213" y="60229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633885" name="Text Box 29">
            <a:extLst>
              <a:ext uri="{FF2B5EF4-FFF2-40B4-BE49-F238E27FC236}">
                <a16:creationId xmlns:a16="http://schemas.microsoft.com/office/drawing/2014/main" id="{AFD8497C-77C1-4EEB-93FB-D0B088B6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6925" y="60483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633886" name="AutoShape 30">
            <a:extLst>
              <a:ext uri="{FF2B5EF4-FFF2-40B4-BE49-F238E27FC236}">
                <a16:creationId xmlns:a16="http://schemas.microsoft.com/office/drawing/2014/main" id="{9D64ACE6-DABB-4F3F-8066-BB4F99FC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288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003399"/>
                </a:solidFill>
                <a:latin typeface=".VnRevue" panose="020B7200000000000000" pitchFamily="34" charset="0"/>
              </a:rPr>
              <a:t>HÕt giê</a:t>
            </a:r>
          </a:p>
        </p:txBody>
      </p:sp>
      <p:sp>
        <p:nvSpPr>
          <p:cNvPr id="633888" name="AutoShape 32">
            <a:extLst>
              <a:ext uri="{FF2B5EF4-FFF2-40B4-BE49-F238E27FC236}">
                <a16:creationId xmlns:a16="http://schemas.microsoft.com/office/drawing/2014/main" id="{320DF2F1-4995-4BE4-A1FE-F6EAFA9D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3048000" cy="20574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>
              <a:solidFill>
                <a:srgbClr val="003399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3399"/>
                </a:solidFill>
                <a:latin typeface=".VnTime" panose="020B7200000000000000" pitchFamily="34" charset="0"/>
              </a:rPr>
              <a:t> 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§¹i tõ</a:t>
            </a: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33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33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3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33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33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3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3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33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3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3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1000"/>
                                        <p:tgtEl>
                                          <p:spTgt spid="633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76" grpId="0"/>
      <p:bldP spid="633876" grpId="1"/>
      <p:bldP spid="633877" grpId="0"/>
      <p:bldP spid="633877" grpId="1"/>
      <p:bldP spid="633878" grpId="0"/>
      <p:bldP spid="633878" grpId="1"/>
      <p:bldP spid="633879" grpId="0"/>
      <p:bldP spid="633879" grpId="1"/>
      <p:bldP spid="633880" grpId="0"/>
      <p:bldP spid="633880" grpId="1"/>
      <p:bldP spid="633881" grpId="0"/>
      <p:bldP spid="633881" grpId="1"/>
      <p:bldP spid="633882" grpId="0"/>
      <p:bldP spid="633882" grpId="1"/>
      <p:bldP spid="633883" grpId="0"/>
      <p:bldP spid="633883" grpId="1"/>
      <p:bldP spid="633884" grpId="0"/>
      <p:bldP spid="633884" grpId="1"/>
      <p:bldP spid="633885" grpId="0"/>
      <p:bldP spid="633885" grpId="1"/>
      <p:bldP spid="6338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6" descr="02">
            <a:extLst>
              <a:ext uri="{FF2B5EF4-FFF2-40B4-BE49-F238E27FC236}">
                <a16:creationId xmlns:a16="http://schemas.microsoft.com/office/drawing/2014/main" id="{125F79A0-A3DC-4776-A197-BE4776DD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2C005138-A2D5-4614-B5DD-436157026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066800"/>
            <a:ext cx="7666038" cy="147955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9A9BECF5-A218-4F41-B3DD-21C9205C5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7772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>
                <a:solidFill>
                  <a:srgbClr val="CC3300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3600" b="1" i="1">
                <a:solidFill>
                  <a:srgbClr val="CC3300"/>
                </a:solidFill>
                <a:latin typeface=".VnTime" panose="020B7200000000000000" pitchFamily="34" charset="0"/>
              </a:rPr>
              <a:t>C©u 2: CËu mua quyÓn s¸ch kia chø?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i="1">
                <a:solidFill>
                  <a:srgbClr val="000000"/>
                </a:solidFill>
                <a:latin typeface=".VnTime" panose="020B7200000000000000" pitchFamily="34" charset="0"/>
              </a:rPr>
              <a:t>   §¹i tõ cã trong c©u v¨n trªn lµ:</a:t>
            </a:r>
          </a:p>
        </p:txBody>
      </p:sp>
      <p:pic>
        <p:nvPicPr>
          <p:cNvPr id="21509" name="Picture 5" descr="analyzing_computer_tv_head_md_wht">
            <a:extLst>
              <a:ext uri="{FF2B5EF4-FFF2-40B4-BE49-F238E27FC236}">
                <a16:creationId xmlns:a16="http://schemas.microsoft.com/office/drawing/2014/main" id="{CE67CEF7-3F41-4082-86B0-FEAC5087F7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368301"/>
            <a:ext cx="62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Tàng-Tàng">
            <a:extLst>
              <a:ext uri="{FF2B5EF4-FFF2-40B4-BE49-F238E27FC236}">
                <a16:creationId xmlns:a16="http://schemas.microsoft.com/office/drawing/2014/main" id="{25A7A5FB-8B0B-45A5-AAA2-79B9E6DE88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24514"/>
            <a:ext cx="14097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>
            <a:extLst>
              <a:ext uri="{FF2B5EF4-FFF2-40B4-BE49-F238E27FC236}">
                <a16:creationId xmlns:a16="http://schemas.microsoft.com/office/drawing/2014/main" id="{6BF2A0D2-F2F6-48FB-901D-CACBC4150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pic>
        <p:nvPicPr>
          <p:cNvPr id="21512" name="Picture 8" descr="3d butterfly">
            <a:extLst>
              <a:ext uri="{FF2B5EF4-FFF2-40B4-BE49-F238E27FC236}">
                <a16:creationId xmlns:a16="http://schemas.microsoft.com/office/drawing/2014/main" id="{2CA7E066-0A96-4F3B-B563-751EA6E9F2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Book-03-june">
            <a:extLst>
              <a:ext uri="{FF2B5EF4-FFF2-40B4-BE49-F238E27FC236}">
                <a16:creationId xmlns:a16="http://schemas.microsoft.com/office/drawing/2014/main" id="{2F698913-456A-4AFF-88A8-99E51A008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684FFFB4-BA3A-4CEB-90BD-F746AE3FEBB1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5638800"/>
            <a:ext cx="1828800" cy="762000"/>
            <a:chOff x="3744" y="3600"/>
            <a:chExt cx="1536" cy="624"/>
          </a:xfrm>
        </p:grpSpPr>
        <p:sp>
          <p:nvSpPr>
            <p:cNvPr id="21528" name="Rectangle 19" descr="Alligator-01-june">
              <a:extLst>
                <a:ext uri="{FF2B5EF4-FFF2-40B4-BE49-F238E27FC236}">
                  <a16:creationId xmlns:a16="http://schemas.microsoft.com/office/drawing/2014/main" id="{E06CFF41-16C9-476B-93AC-C6E237CD8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800" b="1">
                <a:solidFill>
                  <a:srgbClr val="003399"/>
                </a:solidFill>
                <a:latin typeface=".VnRevue" panose="020B7200000000000000" pitchFamily="34" charset="0"/>
              </a:endParaRPr>
            </a:p>
          </p:txBody>
        </p:sp>
        <p:sp>
          <p:nvSpPr>
            <p:cNvPr id="21529" name="Rectangle 20">
              <a:extLst>
                <a:ext uri="{FF2B5EF4-FFF2-40B4-BE49-F238E27FC236}">
                  <a16:creationId xmlns:a16="http://schemas.microsoft.com/office/drawing/2014/main" id="{67B0C281-7763-48B8-A8B3-038FBF52D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51637" name="Text Box 21">
            <a:extLst>
              <a:ext uri="{FF2B5EF4-FFF2-40B4-BE49-F238E27FC236}">
                <a16:creationId xmlns:a16="http://schemas.microsoft.com/office/drawing/2014/main" id="{2F1DB45C-4F82-4A48-BC0C-388E21B2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863" y="567213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751638" name="Text Box 22">
            <a:extLst>
              <a:ext uri="{FF2B5EF4-FFF2-40B4-BE49-F238E27FC236}">
                <a16:creationId xmlns:a16="http://schemas.microsoft.com/office/drawing/2014/main" id="{B19343C7-D2A4-4599-BE09-536D53C4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864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751639" name="Text Box 23">
            <a:extLst>
              <a:ext uri="{FF2B5EF4-FFF2-40B4-BE49-F238E27FC236}">
                <a16:creationId xmlns:a16="http://schemas.microsoft.com/office/drawing/2014/main" id="{0DFDE025-6E7D-4654-8278-AB30B09E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0" y="56435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751640" name="Text Box 24">
            <a:extLst>
              <a:ext uri="{FF2B5EF4-FFF2-40B4-BE49-F238E27FC236}">
                <a16:creationId xmlns:a16="http://schemas.microsoft.com/office/drawing/2014/main" id="{88D9E737-FA09-4F75-9357-FA5DC074A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3" y="56562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751641" name="Text Box 25">
            <a:extLst>
              <a:ext uri="{FF2B5EF4-FFF2-40B4-BE49-F238E27FC236}">
                <a16:creationId xmlns:a16="http://schemas.microsoft.com/office/drawing/2014/main" id="{79800D27-50DE-4235-AD2D-69D3C952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3" y="564991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751642" name="Text Box 26">
            <a:extLst>
              <a:ext uri="{FF2B5EF4-FFF2-40B4-BE49-F238E27FC236}">
                <a16:creationId xmlns:a16="http://schemas.microsoft.com/office/drawing/2014/main" id="{2B07AC28-3254-4B8D-BF26-5AA3FC91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6864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751643" name="Text Box 27">
            <a:extLst>
              <a:ext uri="{FF2B5EF4-FFF2-40B4-BE49-F238E27FC236}">
                <a16:creationId xmlns:a16="http://schemas.microsoft.com/office/drawing/2014/main" id="{748973BC-DFC3-45CF-967D-FC651340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013" y="56991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751644" name="Text Box 28">
            <a:extLst>
              <a:ext uri="{FF2B5EF4-FFF2-40B4-BE49-F238E27FC236}">
                <a16:creationId xmlns:a16="http://schemas.microsoft.com/office/drawing/2014/main" id="{C1E3BD84-44E6-4FB0-932B-34350E56F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3063" y="565308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751645" name="Text Box 29">
            <a:extLst>
              <a:ext uri="{FF2B5EF4-FFF2-40B4-BE49-F238E27FC236}">
                <a16:creationId xmlns:a16="http://schemas.microsoft.com/office/drawing/2014/main" id="{24165899-C887-43A9-B5F5-3F6F4051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565785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751646" name="Text Box 30">
            <a:extLst>
              <a:ext uri="{FF2B5EF4-FFF2-40B4-BE49-F238E27FC236}">
                <a16:creationId xmlns:a16="http://schemas.microsoft.com/office/drawing/2014/main" id="{AF7DCD82-4E9F-435C-A665-D5692581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56419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751647" name="Text Box 31">
            <a:extLst>
              <a:ext uri="{FF2B5EF4-FFF2-40B4-BE49-F238E27FC236}">
                <a16:creationId xmlns:a16="http://schemas.microsoft.com/office/drawing/2014/main" id="{F1F72123-7F82-49EE-9FDF-3B0A8B65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56673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751648" name="AutoShape 32">
            <a:extLst>
              <a:ext uri="{FF2B5EF4-FFF2-40B4-BE49-F238E27FC236}">
                <a16:creationId xmlns:a16="http://schemas.microsoft.com/office/drawing/2014/main" id="{8141F1A9-5CBB-429A-91B5-065FFC08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9050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000000"/>
                </a:solidFill>
                <a:latin typeface=".VnRevue" panose="020B7200000000000000" pitchFamily="34" charset="0"/>
              </a:rPr>
              <a:t>HÕt giê</a:t>
            </a:r>
          </a:p>
        </p:txBody>
      </p:sp>
      <p:sp>
        <p:nvSpPr>
          <p:cNvPr id="751649" name="Oval 33">
            <a:extLst>
              <a:ext uri="{FF2B5EF4-FFF2-40B4-BE49-F238E27FC236}">
                <a16:creationId xmlns:a16="http://schemas.microsoft.com/office/drawing/2014/main" id="{7D679775-EE6A-4E1A-A175-11684FF5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05200"/>
            <a:ext cx="2743200" cy="14478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CËu, kia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51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51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51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1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1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51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1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51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5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1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51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1000"/>
                                        <p:tgtEl>
                                          <p:spTgt spid="75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751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38" grpId="0"/>
      <p:bldP spid="751638" grpId="1"/>
      <p:bldP spid="751639" grpId="0"/>
      <p:bldP spid="751639" grpId="1"/>
      <p:bldP spid="751640" grpId="0"/>
      <p:bldP spid="751640" grpId="1"/>
      <p:bldP spid="751641" grpId="0"/>
      <p:bldP spid="751641" grpId="1"/>
      <p:bldP spid="751642" grpId="0"/>
      <p:bldP spid="751642" grpId="1"/>
      <p:bldP spid="751643" grpId="0"/>
      <p:bldP spid="751643" grpId="1"/>
      <p:bldP spid="751644" grpId="0"/>
      <p:bldP spid="751644" grpId="1"/>
      <p:bldP spid="751645" grpId="0"/>
      <p:bldP spid="751645" grpId="1"/>
      <p:bldP spid="751646" grpId="0"/>
      <p:bldP spid="751646" grpId="1"/>
      <p:bldP spid="751647" grpId="0"/>
      <p:bldP spid="751647" grpId="1"/>
      <p:bldP spid="7516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1" descr="470f477f_10_resize">
            <a:extLst>
              <a:ext uri="{FF2B5EF4-FFF2-40B4-BE49-F238E27FC236}">
                <a16:creationId xmlns:a16="http://schemas.microsoft.com/office/drawing/2014/main" id="{578E9B6E-AF6F-4E8D-AC3C-B3E7BEF0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86" name="Rectangle 6">
            <a:extLst>
              <a:ext uri="{FF2B5EF4-FFF2-40B4-BE49-F238E27FC236}">
                <a16:creationId xmlns:a16="http://schemas.microsoft.com/office/drawing/2014/main" id="{104EB318-691C-4A3A-BA29-D59C4179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00600"/>
            <a:ext cx="3429000" cy="7620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 ®­îc ®iÓm 10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7A33C9A-C129-44D9-8AF3-D834E3D291E9}"/>
              </a:ext>
            </a:extLst>
          </p:cNvPr>
          <p:cNvGrpSpPr>
            <a:grpSpLocks/>
          </p:cNvGrpSpPr>
          <p:nvPr/>
        </p:nvGrpSpPr>
        <p:grpSpPr bwMode="auto">
          <a:xfrm>
            <a:off x="8534400" y="5867400"/>
            <a:ext cx="1828800" cy="762000"/>
            <a:chOff x="3744" y="3600"/>
            <a:chExt cx="1536" cy="624"/>
          </a:xfrm>
        </p:grpSpPr>
        <p:sp>
          <p:nvSpPr>
            <p:cNvPr id="22546" name="Rectangle 8" descr="Alligator-01-june">
              <a:extLst>
                <a:ext uri="{FF2B5EF4-FFF2-40B4-BE49-F238E27FC236}">
                  <a16:creationId xmlns:a16="http://schemas.microsoft.com/office/drawing/2014/main" id="{A3D48275-9A1C-49BD-A283-F0552844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4800" b="1">
                <a:solidFill>
                  <a:srgbClr val="003399"/>
                </a:solidFill>
                <a:latin typeface=".VnRevue" panose="020B7200000000000000" pitchFamily="34" charset="0"/>
              </a:endParaRPr>
            </a:p>
          </p:txBody>
        </p:sp>
        <p:sp>
          <p:nvSpPr>
            <p:cNvPr id="22547" name="Rectangle 9">
              <a:extLst>
                <a:ext uri="{FF2B5EF4-FFF2-40B4-BE49-F238E27FC236}">
                  <a16:creationId xmlns:a16="http://schemas.microsoft.com/office/drawing/2014/main" id="{FF8F7901-B901-4505-96BE-79FD514E7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fr-FR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88490" name="Text Box 10">
            <a:extLst>
              <a:ext uri="{FF2B5EF4-FFF2-40B4-BE49-F238E27FC236}">
                <a16:creationId xmlns:a16="http://schemas.microsoft.com/office/drawing/2014/main" id="{231E2ABB-F579-4B42-BBCD-B7096B8A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63" y="590073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788491" name="Text Box 11">
            <a:extLst>
              <a:ext uri="{FF2B5EF4-FFF2-40B4-BE49-F238E27FC236}">
                <a16:creationId xmlns:a16="http://schemas.microsoft.com/office/drawing/2014/main" id="{85299026-6F8C-48DF-B1DC-B6D9D1182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9150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788492" name="Text Box 12">
            <a:extLst>
              <a:ext uri="{FF2B5EF4-FFF2-40B4-BE49-F238E27FC236}">
                <a16:creationId xmlns:a16="http://schemas.microsoft.com/office/drawing/2014/main" id="{AFA26F23-AB5C-4D3F-B7E1-1C021D97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58721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788493" name="Text Box 13">
            <a:extLst>
              <a:ext uri="{FF2B5EF4-FFF2-40B4-BE49-F238E27FC236}">
                <a16:creationId xmlns:a16="http://schemas.microsoft.com/office/drawing/2014/main" id="{A889E5E2-FF2B-4881-9612-AB46D775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3" y="58848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788494" name="Text Box 14">
            <a:extLst>
              <a:ext uri="{FF2B5EF4-FFF2-40B4-BE49-F238E27FC236}">
                <a16:creationId xmlns:a16="http://schemas.microsoft.com/office/drawing/2014/main" id="{11B92773-8457-4081-B869-35620EA57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3" y="587851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788495" name="Text Box 15">
            <a:extLst>
              <a:ext uri="{FF2B5EF4-FFF2-40B4-BE49-F238E27FC236}">
                <a16:creationId xmlns:a16="http://schemas.microsoft.com/office/drawing/2014/main" id="{5320C3F1-9A24-487C-94D6-C2AA0A05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9150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788496" name="Text Box 16">
            <a:extLst>
              <a:ext uri="{FF2B5EF4-FFF2-40B4-BE49-F238E27FC236}">
                <a16:creationId xmlns:a16="http://schemas.microsoft.com/office/drawing/2014/main" id="{4944BAAE-9AE4-40F3-A0E6-AED66AEA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3" y="59277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788497" name="Text Box 17">
            <a:extLst>
              <a:ext uri="{FF2B5EF4-FFF2-40B4-BE49-F238E27FC236}">
                <a16:creationId xmlns:a16="http://schemas.microsoft.com/office/drawing/2014/main" id="{D2EC9687-58BF-49B9-B70E-6B5001C6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663" y="588168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788498" name="Text Box 18">
            <a:extLst>
              <a:ext uri="{FF2B5EF4-FFF2-40B4-BE49-F238E27FC236}">
                <a16:creationId xmlns:a16="http://schemas.microsoft.com/office/drawing/2014/main" id="{E720460D-F099-48D6-A60D-BC86C268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588645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788499" name="Text Box 19">
            <a:extLst>
              <a:ext uri="{FF2B5EF4-FFF2-40B4-BE49-F238E27FC236}">
                <a16:creationId xmlns:a16="http://schemas.microsoft.com/office/drawing/2014/main" id="{EAB66F41-7608-42AD-9A2F-AC4C021F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0713" y="58705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788500" name="Text Box 20">
            <a:extLst>
              <a:ext uri="{FF2B5EF4-FFF2-40B4-BE49-F238E27FC236}">
                <a16:creationId xmlns:a16="http://schemas.microsoft.com/office/drawing/2014/main" id="{34886476-B431-4432-AD87-29E1083E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425" y="58959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788509" name="AutoShape 29">
            <a:extLst>
              <a:ext uri="{FF2B5EF4-FFF2-40B4-BE49-F238E27FC236}">
                <a16:creationId xmlns:a16="http://schemas.microsoft.com/office/drawing/2014/main" id="{DDBC6490-4E43-4C59-9461-94A3E7E98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6781800" cy="3124200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>
                <a:solidFill>
                  <a:srgbClr val="003399"/>
                </a:solidFill>
                <a:latin typeface=".VnRevue" panose="020B7200000000000000" pitchFamily="34" charset="0"/>
              </a:rPr>
              <a:t>HÕt giê</a:t>
            </a:r>
          </a:p>
        </p:txBody>
      </p:sp>
      <p:sp>
        <p:nvSpPr>
          <p:cNvPr id="22545" name="Text Box 30">
            <a:extLst>
              <a:ext uri="{FF2B5EF4-FFF2-40B4-BE49-F238E27FC236}">
                <a16:creationId xmlns:a16="http://schemas.microsoft.com/office/drawing/2014/main" id="{CBD392AE-1B90-4861-945A-0652CF1E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1"/>
            <a:ext cx="8458200" cy="40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b="1" u="sng">
                <a:solidFill>
                  <a:srgbClr val="000099"/>
                </a:solidFill>
                <a:latin typeface=".VnTime" panose="020B7200000000000000" pitchFamily="34" charset="0"/>
              </a:rPr>
              <a:t>C©u 3</a:t>
            </a:r>
            <a:r>
              <a:rPr lang="en-US" altLang="en-US" b="1">
                <a:solidFill>
                  <a:srgbClr val="000099"/>
                </a:solidFill>
                <a:latin typeface=".VnTime" panose="020B7200000000000000" pitchFamily="34" charset="0"/>
              </a:rPr>
              <a:t>: Trong ®o¹n héi tho¹i sau ®¹i tõ “</a:t>
            </a:r>
            <a:r>
              <a:rPr lang="en-US" altLang="en-US" b="1">
                <a:solidFill>
                  <a:srgbClr val="FF0066"/>
                </a:solidFill>
                <a:latin typeface=".VnTime" panose="020B7200000000000000" pitchFamily="34" charset="0"/>
              </a:rPr>
              <a:t>thÕ</a:t>
            </a:r>
            <a:r>
              <a:rPr lang="en-US" altLang="en-US" b="1">
                <a:solidFill>
                  <a:srgbClr val="000099"/>
                </a:solidFill>
                <a:latin typeface=".VnTime" panose="020B7200000000000000" pitchFamily="34" charset="0"/>
              </a:rPr>
              <a:t>” thay thÕ cho tõ ng÷ nµo?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 Tan häc, Nam hái Hµ: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- Hµ ¬i, cËu ®­îc mÊy ®iÓm m«n to¸n?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- Tí ®­îc ®iÓm 10, cßn cËu ®­îc mÊy ®iÓm? Hµ nãi.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  - Tí còng </a:t>
            </a:r>
            <a:r>
              <a:rPr lang="en-US" altLang="en-US" b="1">
                <a:solidFill>
                  <a:srgbClr val="FF0066"/>
                </a:solidFill>
                <a:latin typeface=".VnTime" panose="020B7200000000000000" pitchFamily="34" charset="0"/>
              </a:rPr>
              <a:t>thÕ</a:t>
            </a: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.</a:t>
            </a:r>
            <a:endParaRPr lang="en-US" altLang="en-US" b="1" i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med"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8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88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88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88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88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88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88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88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8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8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88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8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1000"/>
                                        <p:tgtEl>
                                          <p:spTgt spid="788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hold"/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hold"/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6" grpId="0" animBg="1"/>
      <p:bldP spid="788486" grpId="1" animBg="1"/>
      <p:bldP spid="788491" grpId="0"/>
      <p:bldP spid="788491" grpId="1"/>
      <p:bldP spid="788492" grpId="0"/>
      <p:bldP spid="788492" grpId="1"/>
      <p:bldP spid="788493" grpId="0"/>
      <p:bldP spid="788493" grpId="1"/>
      <p:bldP spid="788494" grpId="0"/>
      <p:bldP spid="788494" grpId="1"/>
      <p:bldP spid="788495" grpId="0"/>
      <p:bldP spid="788495" grpId="1"/>
      <p:bldP spid="788496" grpId="0"/>
      <p:bldP spid="788496" grpId="1"/>
      <p:bldP spid="788497" grpId="0"/>
      <p:bldP spid="788497" grpId="1"/>
      <p:bldP spid="788498" grpId="0"/>
      <p:bldP spid="788498" grpId="1"/>
      <p:bldP spid="788499" grpId="0"/>
      <p:bldP spid="788499" grpId="1"/>
      <p:bldP spid="788500" grpId="0"/>
      <p:bldP spid="7885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30DD3768-55A4-47C8-AA5B-DF45120697FE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5867400"/>
            <a:ext cx="1828800" cy="762000"/>
            <a:chOff x="3744" y="3600"/>
            <a:chExt cx="1536" cy="624"/>
          </a:xfrm>
        </p:grpSpPr>
        <p:sp>
          <p:nvSpPr>
            <p:cNvPr id="23571" name="Rectangle 7" descr="Alligator-01-june">
              <a:extLst>
                <a:ext uri="{FF2B5EF4-FFF2-40B4-BE49-F238E27FC236}">
                  <a16:creationId xmlns:a16="http://schemas.microsoft.com/office/drawing/2014/main" id="{A0E3BBCE-EE58-4177-BBAC-42F50E25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600"/>
              <a:ext cx="768" cy="62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en-US" altLang="en-US" sz="4800" b="1">
                <a:solidFill>
                  <a:srgbClr val="003399"/>
                </a:solidFill>
                <a:latin typeface=".VnRevue" panose="020B7200000000000000" pitchFamily="34" charset="0"/>
              </a:endParaRPr>
            </a:p>
          </p:txBody>
        </p:sp>
        <p:sp>
          <p:nvSpPr>
            <p:cNvPr id="23572" name="Rectangle 8">
              <a:extLst>
                <a:ext uri="{FF2B5EF4-FFF2-40B4-BE49-F238E27FC236}">
                  <a16:creationId xmlns:a16="http://schemas.microsoft.com/office/drawing/2014/main" id="{4205F216-B91C-48D5-A701-621529802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00"/>
              <a:ext cx="768" cy="62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fr-FR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34889" name="Text Box 9">
            <a:extLst>
              <a:ext uri="{FF2B5EF4-FFF2-40B4-BE49-F238E27FC236}">
                <a16:creationId xmlns:a16="http://schemas.microsoft.com/office/drawing/2014/main" id="{6992D07C-8C55-4570-A234-43C68233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263" y="590073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10</a:t>
            </a:r>
          </a:p>
        </p:txBody>
      </p:sp>
      <p:sp>
        <p:nvSpPr>
          <p:cNvPr id="634890" name="Text Box 10">
            <a:extLst>
              <a:ext uri="{FF2B5EF4-FFF2-40B4-BE49-F238E27FC236}">
                <a16:creationId xmlns:a16="http://schemas.microsoft.com/office/drawing/2014/main" id="{1EAEE31E-3E40-4450-A143-B4912F0E8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9150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9</a:t>
            </a:r>
          </a:p>
        </p:txBody>
      </p:sp>
      <p:sp>
        <p:nvSpPr>
          <p:cNvPr id="634891" name="Text Box 11">
            <a:extLst>
              <a:ext uri="{FF2B5EF4-FFF2-40B4-BE49-F238E27FC236}">
                <a16:creationId xmlns:a16="http://schemas.microsoft.com/office/drawing/2014/main" id="{464952DC-2431-4E76-9F4B-9216797B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700" y="58721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8</a:t>
            </a:r>
          </a:p>
        </p:txBody>
      </p:sp>
      <p:sp>
        <p:nvSpPr>
          <p:cNvPr id="634892" name="Text Box 12">
            <a:extLst>
              <a:ext uri="{FF2B5EF4-FFF2-40B4-BE49-F238E27FC236}">
                <a16:creationId xmlns:a16="http://schemas.microsoft.com/office/drawing/2014/main" id="{1B1FD3B1-4E10-4F6C-B318-03804F65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413" y="588486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7</a:t>
            </a:r>
          </a:p>
        </p:txBody>
      </p:sp>
      <p:sp>
        <p:nvSpPr>
          <p:cNvPr id="634893" name="Text Box 13">
            <a:extLst>
              <a:ext uri="{FF2B5EF4-FFF2-40B4-BE49-F238E27FC236}">
                <a16:creationId xmlns:a16="http://schemas.microsoft.com/office/drawing/2014/main" id="{975BD25A-69FA-4075-BD18-8A30EF702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413" y="5878514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6</a:t>
            </a:r>
          </a:p>
        </p:txBody>
      </p:sp>
      <p:sp>
        <p:nvSpPr>
          <p:cNvPr id="634894" name="Text Box 14">
            <a:extLst>
              <a:ext uri="{FF2B5EF4-FFF2-40B4-BE49-F238E27FC236}">
                <a16:creationId xmlns:a16="http://schemas.microsoft.com/office/drawing/2014/main" id="{BEEC70F3-8305-4F0A-9F42-4D92C216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9150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5</a:t>
            </a:r>
          </a:p>
        </p:txBody>
      </p:sp>
      <p:sp>
        <p:nvSpPr>
          <p:cNvPr id="634895" name="Text Box 15">
            <a:extLst>
              <a:ext uri="{FF2B5EF4-FFF2-40B4-BE49-F238E27FC236}">
                <a16:creationId xmlns:a16="http://schemas.microsoft.com/office/drawing/2014/main" id="{D53AEF3B-16FB-4084-9E15-3ECC0D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6413" y="592772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4</a:t>
            </a:r>
          </a:p>
        </p:txBody>
      </p:sp>
      <p:sp>
        <p:nvSpPr>
          <p:cNvPr id="634896" name="Text Box 16">
            <a:extLst>
              <a:ext uri="{FF2B5EF4-FFF2-40B4-BE49-F238E27FC236}">
                <a16:creationId xmlns:a16="http://schemas.microsoft.com/office/drawing/2014/main" id="{10F68915-59C5-44A4-B777-BD1F9EF6E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63" y="5881689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3</a:t>
            </a:r>
          </a:p>
        </p:txBody>
      </p:sp>
      <p:sp>
        <p:nvSpPr>
          <p:cNvPr id="634897" name="Text Box 17">
            <a:extLst>
              <a:ext uri="{FF2B5EF4-FFF2-40B4-BE49-F238E27FC236}">
                <a16:creationId xmlns:a16="http://schemas.microsoft.com/office/drawing/2014/main" id="{9F6FAB03-0EE8-4D91-A897-F68D2642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0" y="5886451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2</a:t>
            </a:r>
          </a:p>
        </p:txBody>
      </p:sp>
      <p:sp>
        <p:nvSpPr>
          <p:cNvPr id="634898" name="Text Box 18">
            <a:extLst>
              <a:ext uri="{FF2B5EF4-FFF2-40B4-BE49-F238E27FC236}">
                <a16:creationId xmlns:a16="http://schemas.microsoft.com/office/drawing/2014/main" id="{FACEB513-ADD7-4066-A391-D36F1406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513" y="58705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1</a:t>
            </a:r>
          </a:p>
        </p:txBody>
      </p:sp>
      <p:sp>
        <p:nvSpPr>
          <p:cNvPr id="634899" name="Text Box 19">
            <a:extLst>
              <a:ext uri="{FF2B5EF4-FFF2-40B4-BE49-F238E27FC236}">
                <a16:creationId xmlns:a16="http://schemas.microsoft.com/office/drawing/2014/main" id="{99395B9D-68D4-490A-B7E4-D9EBF1AF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0225" y="5895976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66CC"/>
                </a:solidFill>
              </a:rPr>
              <a:t>0</a:t>
            </a:r>
          </a:p>
        </p:txBody>
      </p:sp>
      <p:pic>
        <p:nvPicPr>
          <p:cNvPr id="23566" name="Picture 21" descr="doremon">
            <a:extLst>
              <a:ext uri="{FF2B5EF4-FFF2-40B4-BE49-F238E27FC236}">
                <a16:creationId xmlns:a16="http://schemas.microsoft.com/office/drawing/2014/main" id="{DB256B1A-A02B-47F2-8456-AE5322A50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388938"/>
            <a:ext cx="11064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AutoShape 22">
            <a:extLst>
              <a:ext uri="{FF2B5EF4-FFF2-40B4-BE49-F238E27FC236}">
                <a16:creationId xmlns:a16="http://schemas.microsoft.com/office/drawing/2014/main" id="{0C8092E5-0B5B-4336-B755-5B0AAFB81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52401"/>
            <a:ext cx="6629400" cy="1654175"/>
          </a:xfrm>
          <a:prstGeom prst="wedgeRoundRectCallout">
            <a:avLst>
              <a:gd name="adj1" fmla="val -59819"/>
              <a:gd name="adj2" fmla="val 16986"/>
              <a:gd name="adj3" fmla="val 16667"/>
            </a:avLst>
          </a:prstGeom>
          <a:solidFill>
            <a:srgbClr val="C1C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C©u 4: Thay côm tõ ®­îc g¹ch ch©n trong ®o¹n v¨n sau b»ng mét ®¹i tõ thÝch hîp:</a:t>
            </a:r>
          </a:p>
        </p:txBody>
      </p:sp>
      <p:sp>
        <p:nvSpPr>
          <p:cNvPr id="634909" name="AutoShape 29">
            <a:extLst>
              <a:ext uri="{FF2B5EF4-FFF2-40B4-BE49-F238E27FC236}">
                <a16:creationId xmlns:a16="http://schemas.microsoft.com/office/drawing/2014/main" id="{624929E9-35FB-4372-903D-7646FCE6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667000"/>
            <a:ext cx="8991600" cy="1828800"/>
          </a:xfrm>
          <a:prstGeom prst="flowChartProcess">
            <a:avLst/>
          </a:prstGeom>
          <a:solidFill>
            <a:srgbClr val="8AF33B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>
                <a:solidFill>
                  <a:srgbClr val="003399"/>
                </a:solidFill>
              </a:rPr>
              <a:t>   </a:t>
            </a:r>
            <a:r>
              <a:rPr lang="en-US" altLang="en-US" b="1">
                <a:solidFill>
                  <a:srgbClr val="003399"/>
                </a:solidFill>
              </a:rPr>
              <a:t>Khu vườn của ngoại em thật đẹp. </a:t>
            </a:r>
            <a:r>
              <a:rPr lang="en-US" altLang="en-US" b="1" u="sng">
                <a:solidFill>
                  <a:srgbClr val="003399"/>
                </a:solidFill>
              </a:rPr>
              <a:t>Khu vườn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u="sng">
                <a:solidFill>
                  <a:srgbClr val="003399"/>
                </a:solidFill>
              </a:rPr>
              <a:t>của ngoại</a:t>
            </a:r>
            <a:r>
              <a:rPr lang="en-US" altLang="en-US" b="1" u="sng">
                <a:solidFill>
                  <a:srgbClr val="003399"/>
                </a:solidFill>
                <a:latin typeface=".VnRevue" panose="020B7200000000000000" pitchFamily="34" charset="0"/>
              </a:rPr>
              <a:t> </a:t>
            </a:r>
            <a:r>
              <a:rPr lang="en-US" altLang="en-US" b="1" u="sng">
                <a:solidFill>
                  <a:srgbClr val="003399"/>
                </a:solidFill>
                <a:latin typeface=".VnArial" panose="020B7200000000000000" pitchFamily="34" charset="0"/>
              </a:rPr>
              <a:t>em</a:t>
            </a:r>
            <a:r>
              <a:rPr lang="en-US" altLang="en-US" b="1">
                <a:solidFill>
                  <a:srgbClr val="003399"/>
                </a:solidFill>
                <a:latin typeface=".VnRevue" panose="020B7200000000000000" pitchFamily="34" charset="0"/>
              </a:rPr>
              <a:t> </a:t>
            </a:r>
            <a:r>
              <a:rPr lang="en-US" altLang="en-US" b="1">
                <a:solidFill>
                  <a:srgbClr val="003399"/>
                </a:solidFill>
              </a:rPr>
              <a:t>là một thế giới cổ tích của riêng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3399"/>
                </a:solidFill>
              </a:rPr>
              <a:t>em</a:t>
            </a:r>
            <a:r>
              <a:rPr lang="en-US" altLang="en-US" sz="3600" b="1">
                <a:solidFill>
                  <a:srgbClr val="003399"/>
                </a:solidFill>
              </a:rPr>
              <a:t>. </a:t>
            </a:r>
            <a:endParaRPr lang="en-US" altLang="en-US" b="1">
              <a:solidFill>
                <a:srgbClr val="003399"/>
              </a:solidFill>
            </a:endParaRPr>
          </a:p>
        </p:txBody>
      </p:sp>
      <p:sp>
        <p:nvSpPr>
          <p:cNvPr id="634911" name="Oval 31">
            <a:extLst>
              <a:ext uri="{FF2B5EF4-FFF2-40B4-BE49-F238E27FC236}">
                <a16:creationId xmlns:a16="http://schemas.microsoft.com/office/drawing/2014/main" id="{8C8BE651-DDCF-4A08-90FE-C68DBAB9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800600"/>
            <a:ext cx="7848600" cy="1447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Cã thÓ chän mét trong c¸c ®¹i tõ sau: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CC"/>
                </a:solidFill>
                <a:latin typeface=".VnTime" panose="020B7200000000000000" pitchFamily="34" charset="0"/>
              </a:rPr>
              <a:t>Nã, §ã, §©y, §Êy</a:t>
            </a:r>
          </a:p>
        </p:txBody>
      </p:sp>
      <p:sp>
        <p:nvSpPr>
          <p:cNvPr id="634908" name="AutoShape 28">
            <a:extLst>
              <a:ext uri="{FF2B5EF4-FFF2-40B4-BE49-F238E27FC236}">
                <a16:creationId xmlns:a16="http://schemas.microsoft.com/office/drawing/2014/main" id="{F22B537C-EFDA-4530-B240-DCF4B91C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14401"/>
            <a:ext cx="6781800" cy="4340225"/>
          </a:xfrm>
          <a:prstGeom prst="irregularSeal2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800" b="1">
                <a:solidFill>
                  <a:srgbClr val="003399"/>
                </a:solidFill>
                <a:latin typeface=".VnRevue" panose="020B7200000000000000" pitchFamily="34" charset="0"/>
              </a:rPr>
              <a:t>HÕt giê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34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4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4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4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34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4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34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4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34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4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4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4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1000"/>
                                        <p:tgtEl>
                                          <p:spTgt spid="634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634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0" grpId="1"/>
      <p:bldP spid="634891" grpId="0"/>
      <p:bldP spid="634891" grpId="1"/>
      <p:bldP spid="634892" grpId="0"/>
      <p:bldP spid="634892" grpId="1"/>
      <p:bldP spid="634893" grpId="0"/>
      <p:bldP spid="634893" grpId="1"/>
      <p:bldP spid="634894" grpId="0"/>
      <p:bldP spid="634894" grpId="1"/>
      <p:bldP spid="634895" grpId="0"/>
      <p:bldP spid="634895" grpId="1"/>
      <p:bldP spid="634896" grpId="0"/>
      <p:bldP spid="634896" grpId="1"/>
      <p:bldP spid="634897" grpId="0"/>
      <p:bldP spid="634897" grpId="1"/>
      <p:bldP spid="634898" grpId="0"/>
      <p:bldP spid="634898" grpId="1"/>
      <p:bldP spid="634899" grpId="0"/>
      <p:bldP spid="634899" grpId="1"/>
      <p:bldP spid="634909" grpId="0" animBg="1"/>
      <p:bldP spid="6349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t190664">
            <a:extLst>
              <a:ext uri="{FF2B5EF4-FFF2-40B4-BE49-F238E27FC236}">
                <a16:creationId xmlns:a16="http://schemas.microsoft.com/office/drawing/2014/main" id="{6D7F3A6A-0132-4D56-812A-CF07D3E4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6676" name="trompette.MP3">
            <a:hlinkClick r:id="" action="ppaction://media"/>
            <a:extLst>
              <a:ext uri="{FF2B5EF4-FFF2-40B4-BE49-F238E27FC236}">
                <a16:creationId xmlns:a16="http://schemas.microsoft.com/office/drawing/2014/main" id="{608E549E-8119-4237-974D-EB899F4E23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blink%20animation">
            <a:extLst>
              <a:ext uri="{FF2B5EF4-FFF2-40B4-BE49-F238E27FC236}">
                <a16:creationId xmlns:a16="http://schemas.microsoft.com/office/drawing/2014/main" id="{F1DBA41A-9999-432A-BA33-EC7767C9F0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0486">
            <a:off x="2289176" y="5257800"/>
            <a:ext cx="993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z-xykitty">
            <a:extLst>
              <a:ext uri="{FF2B5EF4-FFF2-40B4-BE49-F238E27FC236}">
                <a16:creationId xmlns:a16="http://schemas.microsoft.com/office/drawing/2014/main" id="{C1E18549-3947-4C38-9BB6-8E0B282E3E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289">
            <a:off x="2971800" y="5029201"/>
            <a:ext cx="15113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6679" name="Picture 7" descr="Line_of_pikachus">
            <a:extLst>
              <a:ext uri="{FF2B5EF4-FFF2-40B4-BE49-F238E27FC236}">
                <a16:creationId xmlns:a16="http://schemas.microsoft.com/office/drawing/2014/main" id="{7CB9C4A4-6F4F-4BDA-9E4E-6DDC38060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5791201"/>
            <a:ext cx="4695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6680" name="WordArt 8">
            <a:extLst>
              <a:ext uri="{FF2B5EF4-FFF2-40B4-BE49-F238E27FC236}">
                <a16:creationId xmlns:a16="http://schemas.microsoft.com/office/drawing/2014/main" id="{FD752E2C-CBBE-4B62-875F-27AB1B8629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743200"/>
            <a:ext cx="7543800" cy="297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99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-36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6405" fill="hold"/>
                                        <p:tgtEl>
                                          <p:spTgt spid="796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6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667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APE002">
            <a:extLst>
              <a:ext uri="{FF2B5EF4-FFF2-40B4-BE49-F238E27FC236}">
                <a16:creationId xmlns:a16="http://schemas.microsoft.com/office/drawing/2014/main" id="{E7BB3D92-7DB0-4276-9B90-C055CA66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5" name="Text Box 3">
            <a:extLst>
              <a:ext uri="{FF2B5EF4-FFF2-40B4-BE49-F238E27FC236}">
                <a16:creationId xmlns:a16="http://schemas.microsoft.com/office/drawing/2014/main" id="{9AED34F3-BEA4-461D-AB16-5C759B4E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1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</a:rPr>
              <a:t>I- N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hận xét</a:t>
            </a:r>
          </a:p>
        </p:txBody>
      </p:sp>
      <p:sp>
        <p:nvSpPr>
          <p:cNvPr id="494597" name="Text Box 5">
            <a:extLst>
              <a:ext uri="{FF2B5EF4-FFF2-40B4-BE49-F238E27FC236}">
                <a16:creationId xmlns:a16="http://schemas.microsoft.com/office/drawing/2014/main" id="{9A6258EB-79D1-41E0-92FE-D08AAABC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1"/>
            <a:ext cx="7620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Hùng nói: “ Theo </a:t>
            </a: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</a:rPr>
              <a:t>tớ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, quý nhất là lúa gạo. Các </a:t>
            </a: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</a:rPr>
              <a:t>cậu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 có thấy ai không ăn mà sống được không ?”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Quý và Nam cho là có lí.</a:t>
            </a:r>
          </a:p>
        </p:txBody>
      </p:sp>
      <p:sp>
        <p:nvSpPr>
          <p:cNvPr id="494599" name="Text Box 7">
            <a:extLst>
              <a:ext uri="{FF2B5EF4-FFF2-40B4-BE49-F238E27FC236}">
                <a16:creationId xmlns:a16="http://schemas.microsoft.com/office/drawing/2014/main" id="{CF524DBB-4BE2-4413-997A-E589772D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1125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94600" name="Text Box 8">
            <a:extLst>
              <a:ext uri="{FF2B5EF4-FFF2-40B4-BE49-F238E27FC236}">
                <a16:creationId xmlns:a16="http://schemas.microsoft.com/office/drawing/2014/main" id="{7F2A69E5-D12C-4208-A510-F099C4C3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000514"/>
                </a:solidFill>
                <a:latin typeface="Times New Roman" panose="02020603050405020304" pitchFamily="18" charset="0"/>
              </a:rPr>
              <a:t>Đọc đoạn văn sau:</a:t>
            </a:r>
          </a:p>
        </p:txBody>
      </p:sp>
      <p:sp>
        <p:nvSpPr>
          <p:cNvPr id="494602" name="AutoShape 10">
            <a:extLst>
              <a:ext uri="{FF2B5EF4-FFF2-40B4-BE49-F238E27FC236}">
                <a16:creationId xmlns:a16="http://schemas.microsoft.com/office/drawing/2014/main" id="{87E1CA98-9610-4D90-87B3-25F058621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1200"/>
            <a:ext cx="838200" cy="8382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srgbClr val="FFFF66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494603" name="Text Box 11">
            <a:extLst>
              <a:ext uri="{FF2B5EF4-FFF2-40B4-BE49-F238E27FC236}">
                <a16:creationId xmlns:a16="http://schemas.microsoft.com/office/drawing/2014/main" id="{DFB826E0-93E1-4328-A1BC-664EFB63D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1"/>
            <a:ext cx="75438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Chích bông sà xuống vườn cải.</a:t>
            </a:r>
            <a:r>
              <a:rPr lang="en-US" altLang="en-US" b="1">
                <a:solidFill>
                  <a:srgbClr val="FF0066"/>
                </a:solidFill>
                <a:latin typeface="Arial" panose="020B0604020202020204" pitchFamily="34" charset="0"/>
              </a:rPr>
              <a:t>Nó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 tìm bắt sâu bọ. </a:t>
            </a:r>
          </a:p>
        </p:txBody>
      </p:sp>
      <p:sp>
        <p:nvSpPr>
          <p:cNvPr id="494604" name="AutoShape 12">
            <a:extLst>
              <a:ext uri="{FF2B5EF4-FFF2-40B4-BE49-F238E27FC236}">
                <a16:creationId xmlns:a16="http://schemas.microsoft.com/office/drawing/2014/main" id="{AF2059AF-9076-4BED-AB03-9E711E7B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648200"/>
            <a:ext cx="914400" cy="8382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srgbClr val="FFFF66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494608" name="Text Box 16">
            <a:extLst>
              <a:ext uri="{FF2B5EF4-FFF2-40B4-BE49-F238E27FC236}">
                <a16:creationId xmlns:a16="http://schemas.microsoft.com/office/drawing/2014/main" id="{E34B2A7D-ACCA-4946-9AB4-4E3DEF79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43601"/>
            <a:ext cx="7467600" cy="523875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0000CC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Đọc các từ in đậm trong đoạn văn trên.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9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9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9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/>
      <p:bldP spid="494597" grpId="0"/>
      <p:bldP spid="494599" grpId="0"/>
      <p:bldP spid="494600" grpId="0"/>
      <p:bldP spid="494602" grpId="0" animBg="1"/>
      <p:bldP spid="494603" grpId="0"/>
      <p:bldP spid="494604" grpId="0" animBg="1"/>
      <p:bldP spid="4946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APE002">
            <a:extLst>
              <a:ext uri="{FF2B5EF4-FFF2-40B4-BE49-F238E27FC236}">
                <a16:creationId xmlns:a16="http://schemas.microsoft.com/office/drawing/2014/main" id="{3C27D955-CE2E-45F9-B2A3-4249EDD1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3726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CD49B1E0-A8E5-4110-BA98-81244ED7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I- Nhận xét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3791C674-072A-4594-A1C2-1B765ACD8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50" y="1397001"/>
            <a:ext cx="8020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Hùng nói: “ Theo </a:t>
            </a: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, quý nhất là lúa gạo. Các </a:t>
            </a: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 có thấy ai không ăn mà sống được không ?”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Quý và Nam cho là có lí.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AF92C7F9-CD85-4DB5-B412-2B702F23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8A6121D-6168-411D-BCE7-EE11A3C5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838200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9021FF"/>
                </a:solidFill>
                <a:latin typeface="Times New Roman" panose="02020603050405020304" pitchFamily="18" charset="0"/>
              </a:rPr>
              <a:t>Đọc đoạn văn sau:</a:t>
            </a:r>
          </a:p>
        </p:txBody>
      </p:sp>
      <p:sp>
        <p:nvSpPr>
          <p:cNvPr id="545799" name="AutoShape 7">
            <a:extLst>
              <a:ext uri="{FF2B5EF4-FFF2-40B4-BE49-F238E27FC236}">
                <a16:creationId xmlns:a16="http://schemas.microsoft.com/office/drawing/2014/main" id="{4E7172B6-5AF6-45D2-BFE9-667837A4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419600"/>
            <a:ext cx="7543800" cy="1676400"/>
          </a:xfrm>
          <a:prstGeom prst="cloudCallout">
            <a:avLst>
              <a:gd name="adj1" fmla="val 18750"/>
              <a:gd name="adj2" fmla="val 83523"/>
            </a:avLst>
          </a:prstGeom>
          <a:gradFill rotWithShape="1">
            <a:gsLst>
              <a:gs pos="0">
                <a:srgbClr val="76002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rgbClr val="3333FF"/>
            </a:solidFill>
            <a:round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Thảo luận nhóm đôi - 2 phút</a:t>
            </a:r>
          </a:p>
        </p:txBody>
      </p:sp>
      <p:sp>
        <p:nvSpPr>
          <p:cNvPr id="545800" name="AutoShape 8">
            <a:extLst>
              <a:ext uri="{FF2B5EF4-FFF2-40B4-BE49-F238E27FC236}">
                <a16:creationId xmlns:a16="http://schemas.microsoft.com/office/drawing/2014/main" id="{6E623EBE-6091-4F61-AA7E-F088874D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609600" cy="5334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FF66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2FCFEBF1-0FA8-42D0-8F17-318F3D88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650" y="3327400"/>
            <a:ext cx="82613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Chích bông sà xuống vườn cải.</a:t>
            </a:r>
            <a:r>
              <a:rPr lang="en-US" altLang="en-US" sz="3000" b="1">
                <a:solidFill>
                  <a:srgbClr val="FF0066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 tìm bắt sâu bọ.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5802" name="AutoShape 10">
            <a:extLst>
              <a:ext uri="{FF2B5EF4-FFF2-40B4-BE49-F238E27FC236}">
                <a16:creationId xmlns:a16="http://schemas.microsoft.com/office/drawing/2014/main" id="{DDC6E1A8-CBAF-4877-A8C6-3294FACD5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52800"/>
            <a:ext cx="685800" cy="5334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FF66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545807" name="Text Box 15">
            <a:extLst>
              <a:ext uri="{FF2B5EF4-FFF2-40B4-BE49-F238E27FC236}">
                <a16:creationId xmlns:a16="http://schemas.microsoft.com/office/drawing/2014/main" id="{855354AF-1137-48B2-89C3-E70F70BB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257801"/>
            <a:ext cx="8305800" cy="523875"/>
          </a:xfrm>
          <a:prstGeom prst="rect">
            <a:avLst/>
          </a:pr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lin ang="5400000" scaled="1"/>
          </a:gradFill>
          <a:ln w="57150" cmpd="thinThick">
            <a:solidFill>
              <a:srgbClr val="003366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1 ) Các từ: </a:t>
            </a:r>
            <a:r>
              <a:rPr lang="en-US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Tớ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cậu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dùng làm gì?</a:t>
            </a:r>
          </a:p>
        </p:txBody>
      </p:sp>
      <p:sp>
        <p:nvSpPr>
          <p:cNvPr id="545808" name="Text Box 16">
            <a:extLst>
              <a:ext uri="{FF2B5EF4-FFF2-40B4-BE49-F238E27FC236}">
                <a16:creationId xmlns:a16="http://schemas.microsoft.com/office/drawing/2014/main" id="{3E109541-9232-44AF-A76D-14C5AF54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67401"/>
            <a:ext cx="8305800" cy="5238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2 ) Từ </a:t>
            </a:r>
            <a:r>
              <a:rPr lang="en-US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nó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dùng để làm gì ?</a:t>
            </a:r>
          </a:p>
        </p:txBody>
      </p:sp>
      <p:sp>
        <p:nvSpPr>
          <p:cNvPr id="545812" name="Rectangle 20">
            <a:extLst>
              <a:ext uri="{FF2B5EF4-FFF2-40B4-BE49-F238E27FC236}">
                <a16:creationId xmlns:a16="http://schemas.microsoft.com/office/drawing/2014/main" id="{91961205-5E35-405F-B673-022D132BA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114800"/>
            <a:ext cx="40338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endParaRPr lang="en-US" sz="280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545820" name="AutoShape 28">
            <a:extLst>
              <a:ext uri="{FF2B5EF4-FFF2-40B4-BE49-F238E27FC236}">
                <a16:creationId xmlns:a16="http://schemas.microsoft.com/office/drawing/2014/main" id="{6320D44D-AA25-4CD4-9DCB-2526A552B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14800"/>
            <a:ext cx="9220200" cy="1143000"/>
          </a:xfrm>
          <a:prstGeom prst="wedgeRoundRectCallout">
            <a:avLst>
              <a:gd name="adj1" fmla="val -13222"/>
              <a:gd name="adj2" fmla="val 38056"/>
              <a:gd name="adj3" fmla="val 16667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tớ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xưng</a:t>
            </a:r>
            <a:r>
              <a:rPr lang="en-US" sz="2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hô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tớ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thay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CC00"/>
                </a:solidFill>
                <a:latin typeface="Times New Roman" pitchFamily="18" charset="0"/>
              </a:rPr>
              <a:t>Hùng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cậu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thay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CC00"/>
                </a:solidFill>
                <a:latin typeface="Times New Roman" pitchFamily="18" charset="0"/>
              </a:rPr>
              <a:t>Quý</a:t>
            </a:r>
            <a:r>
              <a:rPr lang="en-US" sz="28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Nam</a:t>
            </a:r>
          </a:p>
        </p:txBody>
      </p:sp>
      <p:sp>
        <p:nvSpPr>
          <p:cNvPr id="545823" name="AutoShape 31">
            <a:extLst>
              <a:ext uri="{FF2B5EF4-FFF2-40B4-BE49-F238E27FC236}">
                <a16:creationId xmlns:a16="http://schemas.microsoft.com/office/drawing/2014/main" id="{178CDBB3-5D75-4D14-8E8D-6DC96919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9067800" cy="730250"/>
          </a:xfrm>
          <a:prstGeom prst="wedgeRoundRectCallout">
            <a:avLst>
              <a:gd name="adj1" fmla="val -12282"/>
              <a:gd name="adj2" fmla="val 44782"/>
              <a:gd name="adj3" fmla="val 16667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thay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chích</a:t>
            </a:r>
            <a:r>
              <a:rPr lang="en-US" sz="2800" b="1" i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45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45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45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5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5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5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4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9" grpId="0" animBg="1"/>
      <p:bldP spid="545799" grpId="1" animBg="1"/>
      <p:bldP spid="545800" grpId="0" animBg="1"/>
      <p:bldP spid="545802" grpId="0" animBg="1"/>
      <p:bldP spid="545807" grpId="0" animBg="1"/>
      <p:bldP spid="545807" grpId="1" animBg="1"/>
      <p:bldP spid="545808" grpId="0" animBg="1"/>
      <p:bldP spid="545808" grpId="1" animBg="1"/>
      <p:bldP spid="5458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HAPE002">
            <a:extLst>
              <a:ext uri="{FF2B5EF4-FFF2-40B4-BE49-F238E27FC236}">
                <a16:creationId xmlns:a16="http://schemas.microsoft.com/office/drawing/2014/main" id="{12448300-C535-45A9-BDC2-E08D7D53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48" name="Text Box 4">
            <a:extLst>
              <a:ext uri="{FF2B5EF4-FFF2-40B4-BE49-F238E27FC236}">
                <a16:creationId xmlns:a16="http://schemas.microsoft.com/office/drawing/2014/main" id="{8191364D-33C4-4467-8189-DA2FBE4E6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0574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Tôi rất thích thơ. Em gái tôi cũng </a:t>
            </a:r>
            <a:r>
              <a:rPr lang="en-US" altLang="en-US" b="1" i="1">
                <a:solidFill>
                  <a:srgbClr val="FF0066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43749" name="Text Box 5">
            <a:extLst>
              <a:ext uri="{FF2B5EF4-FFF2-40B4-BE49-F238E27FC236}">
                <a16:creationId xmlns:a16="http://schemas.microsoft.com/office/drawing/2014/main" id="{336901F9-2C53-4E2C-B9D3-E7E1A19B2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u="sng">
                <a:solidFill>
                  <a:srgbClr val="FF0066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750" name="Text Box 6">
            <a:extLst>
              <a:ext uri="{FF2B5EF4-FFF2-40B4-BE49-F238E27FC236}">
                <a16:creationId xmlns:a16="http://schemas.microsoft.com/office/drawing/2014/main" id="{A6A05CC4-BA93-483E-B953-6DD5CC4B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85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9021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>
                <a:solidFill>
                  <a:srgbClr val="9021FF"/>
                </a:solidFill>
                <a:latin typeface="Arial" panose="020B0604020202020204" pitchFamily="34" charset="0"/>
              </a:rPr>
              <a:t>ách dùng những từ in đậm dưới đây có gì giống cách dùng các từ nêu ở bài tập 1?</a:t>
            </a:r>
          </a:p>
        </p:txBody>
      </p:sp>
      <p:sp>
        <p:nvSpPr>
          <p:cNvPr id="543752" name="AutoShape 8">
            <a:extLst>
              <a:ext uri="{FF2B5EF4-FFF2-40B4-BE49-F238E27FC236}">
                <a16:creationId xmlns:a16="http://schemas.microsoft.com/office/drawing/2014/main" id="{58DE7CF8-7812-47CA-8F05-D2E23FB8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838200" cy="8382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srgbClr val="FFFF66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543753" name="Text Box 9">
            <a:extLst>
              <a:ext uri="{FF2B5EF4-FFF2-40B4-BE49-F238E27FC236}">
                <a16:creationId xmlns:a16="http://schemas.microsoft.com/office/drawing/2014/main" id="{84F338E0-AEFF-4D14-8156-874D48BE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95601"/>
            <a:ext cx="7543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Lúa gạo hay vàng đều rất quý. Thời gian  cũng </a:t>
            </a:r>
            <a:r>
              <a:rPr lang="en-US" altLang="en-US" b="1" i="1">
                <a:solidFill>
                  <a:srgbClr val="FF0066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. Nhưng quý nhất là người lao động. </a:t>
            </a:r>
          </a:p>
        </p:txBody>
      </p:sp>
      <p:sp>
        <p:nvSpPr>
          <p:cNvPr id="543754" name="AutoShape 10">
            <a:extLst>
              <a:ext uri="{FF2B5EF4-FFF2-40B4-BE49-F238E27FC236}">
                <a16:creationId xmlns:a16="http://schemas.microsoft.com/office/drawing/2014/main" id="{EA58CD4D-8DCF-4B66-87B4-AE9DD8B2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71800"/>
            <a:ext cx="838200" cy="8382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b="1">
                <a:solidFill>
                  <a:srgbClr val="FFFF66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543759" name="Text Box 15">
            <a:extLst>
              <a:ext uri="{FF2B5EF4-FFF2-40B4-BE49-F238E27FC236}">
                <a16:creationId xmlns:a16="http://schemas.microsoft.com/office/drawing/2014/main" id="{CF689079-BA94-4478-8FA8-11E95143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648200"/>
            <a:ext cx="6629400" cy="1855788"/>
          </a:xfrm>
          <a:prstGeom prst="rect">
            <a:avLst/>
          </a:prstGeom>
          <a:solidFill>
            <a:srgbClr val="FFFF66"/>
          </a:solidFill>
          <a:ln w="57150" cmpd="thinThick">
            <a:solidFill>
              <a:srgbClr val="003366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C¸c tõ </a:t>
            </a:r>
            <a:r>
              <a:rPr lang="en-US" altLang="en-US" b="1">
                <a:solidFill>
                  <a:srgbClr val="FF0066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, </a:t>
            </a:r>
            <a:r>
              <a:rPr lang="en-US" altLang="en-US" b="1">
                <a:solidFill>
                  <a:srgbClr val="FF0066"/>
                </a:solidFill>
                <a:latin typeface=".VnTime" panose="020B7200000000000000" pitchFamily="34" charset="0"/>
              </a:rPr>
              <a:t>thÕ</a:t>
            </a: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 ®­îc dïng lµm g×?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C¸ch dïng Êy cã g× gièng c¸ch dïng c¸c tõ nªu ë bµi 1?</a:t>
            </a:r>
          </a:p>
        </p:txBody>
      </p:sp>
      <p:sp>
        <p:nvSpPr>
          <p:cNvPr id="543767" name="AutoShape 23">
            <a:extLst>
              <a:ext uri="{FF2B5EF4-FFF2-40B4-BE49-F238E27FC236}">
                <a16:creationId xmlns:a16="http://schemas.microsoft.com/office/drawing/2014/main" id="{B08D2B78-7960-4B8B-8263-372DFF82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19600"/>
            <a:ext cx="2362200" cy="2438400"/>
          </a:xfrm>
          <a:prstGeom prst="cloudCallout">
            <a:avLst>
              <a:gd name="adj1" fmla="val 34880"/>
              <a:gd name="adj2" fmla="val 14454"/>
            </a:avLst>
          </a:prstGeom>
          <a:gradFill rotWithShape="1">
            <a:gsLst>
              <a:gs pos="0">
                <a:srgbClr val="76002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rgbClr val="3333FF"/>
            </a:solidFill>
            <a:round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Thảo luận nhóm 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(2 phút 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43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43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43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43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43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43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8" grpId="0"/>
      <p:bldP spid="543749" grpId="0"/>
      <p:bldP spid="543750" grpId="0"/>
      <p:bldP spid="543752" grpId="0" animBg="1"/>
      <p:bldP spid="543753" grpId="0"/>
      <p:bldP spid="543754" grpId="0" animBg="1"/>
      <p:bldP spid="543759" grpId="0" animBg="1"/>
      <p:bldP spid="5437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HAPE002">
            <a:extLst>
              <a:ext uri="{FF2B5EF4-FFF2-40B4-BE49-F238E27FC236}">
                <a16:creationId xmlns:a16="http://schemas.microsoft.com/office/drawing/2014/main" id="{A9D08F19-9D5A-45A6-A8DB-746084FA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726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8187930D-E786-4EBC-A7E3-A50C25B8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843089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Tôi rất thích thơ. Em gái tôi cũng </a:t>
            </a:r>
            <a:r>
              <a:rPr lang="en-US" altLang="en-US" b="1" i="1">
                <a:solidFill>
                  <a:srgbClr val="FF0066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1" i="1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61D70A2-11AB-4FEA-9982-DC98253FB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b="1" u="sng">
                <a:solidFill>
                  <a:srgbClr val="FF0066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A6026A21-CB2A-42B2-B2AF-268FDFBF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09600"/>
            <a:ext cx="746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9021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>
                <a:solidFill>
                  <a:srgbClr val="9021FF"/>
                </a:solidFill>
              </a:rPr>
              <a:t>ách dùng những từ in đậm dưới đây có gì giống cách dùng các từ nêu ở bài tập 1?</a:t>
            </a:r>
          </a:p>
        </p:txBody>
      </p:sp>
      <p:sp>
        <p:nvSpPr>
          <p:cNvPr id="10246" name="AutoShape 7">
            <a:extLst>
              <a:ext uri="{FF2B5EF4-FFF2-40B4-BE49-F238E27FC236}">
                <a16:creationId xmlns:a16="http://schemas.microsoft.com/office/drawing/2014/main" id="{223355EF-F27B-489B-9543-B6EA4A3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43088"/>
            <a:ext cx="685800" cy="5334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>
                <a:solidFill>
                  <a:srgbClr val="FFFF66"/>
                </a:solidFill>
              </a:rPr>
              <a:t>a)</a:t>
            </a: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id="{B1509DDB-B461-4888-8E4E-6FA797EA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76489"/>
            <a:ext cx="7543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Lúa gạo hay vàng đều rất quý. Thời gian cũng </a:t>
            </a:r>
            <a:r>
              <a:rPr lang="en-US" altLang="en-US" b="1" i="1">
                <a:solidFill>
                  <a:srgbClr val="FF0066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. Nhưng quý nhất là người lao động. </a:t>
            </a:r>
          </a:p>
        </p:txBody>
      </p:sp>
      <p:sp>
        <p:nvSpPr>
          <p:cNvPr id="10248" name="AutoShape 9">
            <a:extLst>
              <a:ext uri="{FF2B5EF4-FFF2-40B4-BE49-F238E27FC236}">
                <a16:creationId xmlns:a16="http://schemas.microsoft.com/office/drawing/2014/main" id="{04097537-7314-4A61-971D-3E39DFE54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05088"/>
            <a:ext cx="685800" cy="609600"/>
          </a:xfrm>
          <a:prstGeom prst="flowChartPreparation">
            <a:avLst/>
          </a:prstGeom>
          <a:gradFill rotWithShape="0">
            <a:gsLst>
              <a:gs pos="0">
                <a:srgbClr val="76002F"/>
              </a:gs>
              <a:gs pos="100000">
                <a:srgbClr val="FF0066">
                  <a:alpha val="53998"/>
                </a:srgbClr>
              </a:gs>
            </a:gsLst>
            <a:lin ang="5400000" scaled="1"/>
          </a:gradFill>
          <a:ln w="76200">
            <a:solidFill>
              <a:srgbClr val="003366">
                <a:alpha val="41960"/>
              </a:srgbClr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600">
                <a:solidFill>
                  <a:srgbClr val="FFFF66"/>
                </a:solidFill>
              </a:rPr>
              <a:t>b)</a:t>
            </a:r>
          </a:p>
        </p:txBody>
      </p:sp>
      <p:sp>
        <p:nvSpPr>
          <p:cNvPr id="547852" name="Text Box 12">
            <a:extLst>
              <a:ext uri="{FF2B5EF4-FFF2-40B4-BE49-F238E27FC236}">
                <a16:creationId xmlns:a16="http://schemas.microsoft.com/office/drawing/2014/main" id="{87640018-C1B1-4E58-A65D-44683881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267201"/>
            <a:ext cx="7924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ts val="24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</a:t>
            </a:r>
            <a:r>
              <a:rPr lang="en-US" altLang="en-US" sz="2800" b="1">
                <a:solidFill>
                  <a:srgbClr val="000000"/>
                </a:solidFill>
              </a:rPr>
              <a:t>+ Từ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vậy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000000"/>
                </a:solidFill>
              </a:rPr>
              <a:t>thay thế cho cụm</a:t>
            </a:r>
            <a:r>
              <a:rPr lang="en-US" altLang="en-US" sz="2800" b="1">
                <a:solidFill>
                  <a:srgbClr val="000000"/>
                </a:solidFill>
                <a:latin typeface=".VnRevu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</a:rPr>
              <a:t>từ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CC00CC"/>
                </a:solidFill>
              </a:rPr>
              <a:t>rất thích thơ</a:t>
            </a:r>
            <a:r>
              <a:rPr lang="en-US" altLang="en-US" sz="2800" b="1">
                <a:solidFill>
                  <a:srgbClr val="000000"/>
                </a:solidFill>
              </a:rPr>
              <a:t>.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    </a:t>
            </a:r>
            <a:r>
              <a:rPr lang="en-US" altLang="en-US" sz="2800" b="1">
                <a:solidFill>
                  <a:srgbClr val="000000"/>
                </a:solidFill>
              </a:rPr>
              <a:t>+ Từ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thế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000000"/>
                </a:solidFill>
              </a:rPr>
              <a:t>thay thế cho cụm</a:t>
            </a:r>
            <a:r>
              <a:rPr lang="en-US" altLang="en-US" sz="2800" b="1">
                <a:solidFill>
                  <a:srgbClr val="000000"/>
                </a:solidFill>
                <a:latin typeface=".VnRevu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</a:rPr>
              <a:t>từ</a:t>
            </a:r>
            <a:r>
              <a:rPr lang="en-US" altLang="en-US" sz="2800" b="1">
                <a:solidFill>
                  <a:srgbClr val="F33BD9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CC00CC"/>
                </a:solidFill>
                <a:latin typeface=".VnArial" panose="020B7200000000000000" pitchFamily="34" charset="0"/>
              </a:rPr>
              <a:t>rất quý</a:t>
            </a:r>
            <a:r>
              <a:rPr lang="en-US" altLang="en-US" sz="2800" b="1">
                <a:solidFill>
                  <a:srgbClr val="000000"/>
                </a:solidFill>
                <a:latin typeface=".VnArial" panose="020B7200000000000000" pitchFamily="34" charset="0"/>
              </a:rPr>
              <a:t>.</a:t>
            </a:r>
            <a:r>
              <a:rPr lang="en-US" altLang="en-US" sz="2800" b="1">
                <a:solidFill>
                  <a:srgbClr val="FFFF00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547863" name="AutoShape 23">
            <a:extLst>
              <a:ext uri="{FF2B5EF4-FFF2-40B4-BE49-F238E27FC236}">
                <a16:creationId xmlns:a16="http://schemas.microsoft.com/office/drawing/2014/main" id="{030FB88B-D6ED-443B-AE58-757D9269FB7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7391400" y="3657600"/>
            <a:ext cx="2895600" cy="533400"/>
          </a:xfrm>
          <a:prstGeom prst="wedgeEllipseCallout">
            <a:avLst>
              <a:gd name="adj1" fmla="val -26977"/>
              <a:gd name="adj2" fmla="val 78819"/>
            </a:avLst>
          </a:prstGeom>
          <a:solidFill>
            <a:srgbClr val="8AF3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>
                <a:solidFill>
                  <a:srgbClr val="000099"/>
                </a:solidFill>
                <a:latin typeface=".VnTime" panose="020B7200000000000000" pitchFamily="34" charset="0"/>
              </a:rPr>
              <a:t>Côm ®éng tõ</a:t>
            </a:r>
          </a:p>
        </p:txBody>
      </p:sp>
      <p:sp>
        <p:nvSpPr>
          <p:cNvPr id="547864" name="AutoShape 24">
            <a:extLst>
              <a:ext uri="{FF2B5EF4-FFF2-40B4-BE49-F238E27FC236}">
                <a16:creationId xmlns:a16="http://schemas.microsoft.com/office/drawing/2014/main" id="{8809C277-1FE9-4EDF-9B81-9C171BCBF2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4800600" y="5715000"/>
            <a:ext cx="2895600" cy="533400"/>
          </a:xfrm>
          <a:prstGeom prst="wedgeEllipseCallout">
            <a:avLst>
              <a:gd name="adj1" fmla="val 49491"/>
              <a:gd name="adj2" fmla="val -76736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500" b="1">
                <a:solidFill>
                  <a:srgbClr val="000099"/>
                </a:solidFill>
                <a:latin typeface=".VnTime" panose="020B7200000000000000" pitchFamily="34" charset="0"/>
              </a:rPr>
              <a:t>Côm tÝnh tõ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6B399C-F60C-4DBC-888A-14403D770F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24800" y="4724400"/>
            <a:ext cx="762000" cy="1588"/>
          </a:xfrm>
          <a:prstGeom prst="line">
            <a:avLst/>
          </a:prstGeom>
          <a:noFill/>
          <a:ln w="2857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7C057F-03A3-4750-84D2-90B1C011C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72400" y="5486400"/>
            <a:ext cx="762000" cy="1588"/>
          </a:xfrm>
          <a:prstGeom prst="line">
            <a:avLst/>
          </a:prstGeom>
          <a:noFill/>
          <a:ln w="28575" algn="ctr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F6C18F0-B461-48E8-8D15-642819206F28}"/>
              </a:ext>
            </a:extLst>
          </p:cNvPr>
          <p:cNvSpPr txBox="1"/>
          <p:nvPr/>
        </p:nvSpPr>
        <p:spPr>
          <a:xfrm>
            <a:off x="8001000" y="4648201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Arial"/>
              </a:rPr>
              <a:t>ĐT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46D45C-6D97-4233-A541-9A7C1F77A5C9}"/>
              </a:ext>
            </a:extLst>
          </p:cNvPr>
          <p:cNvSpPr txBox="1"/>
          <p:nvPr/>
        </p:nvSpPr>
        <p:spPr>
          <a:xfrm>
            <a:off x="7848600" y="5410201"/>
            <a:ext cx="60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latin typeface="Arial"/>
              </a:rPr>
              <a:t>TT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4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52" grpId="0"/>
      <p:bldP spid="547863" grpId="0" animBg="1"/>
      <p:bldP spid="547864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Text Box 2">
            <a:extLst>
              <a:ext uri="{FF2B5EF4-FFF2-40B4-BE49-F238E27FC236}">
                <a16:creationId xmlns:a16="http://schemas.microsoft.com/office/drawing/2014/main" id="{5B9BECDD-72FD-4C50-B1DA-8DA3CEE6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1301"/>
            <a:ext cx="8610600" cy="4035425"/>
          </a:xfrm>
          <a:prstGeom prst="rect">
            <a:avLst/>
          </a:prstGeom>
          <a:solidFill>
            <a:srgbClr val="FFFFCC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b="1" u="sng">
                <a:solidFill>
                  <a:srgbClr val="000000"/>
                </a:solidFill>
                <a:latin typeface=".VnTime" panose="020B7200000000000000" pitchFamily="34" charset="0"/>
              </a:rPr>
              <a:t>Bµi 1:</a:t>
            </a:r>
            <a:r>
              <a:rPr lang="en-US" altLang="en-US" b="1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nói: “Theo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 quý nhất là lúa gạo. Các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b="1" i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có thấy ai không ăn mà sống được không?”</a:t>
            </a:r>
          </a:p>
          <a:p>
            <a:pPr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Quý và Nam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cho là có lí.</a:t>
            </a:r>
          </a:p>
          <a:p>
            <a:pPr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CCCC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b="1" u="sng">
                <a:solidFill>
                  <a:srgbClr val="CC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Chích bông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sà xuống vườn cải.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tìm bắt sâu bọ.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endParaRPr lang="en-US" altLang="en-US" sz="2800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5219" name="Text Box 3">
            <a:extLst>
              <a:ext uri="{FF2B5EF4-FFF2-40B4-BE49-F238E27FC236}">
                <a16:creationId xmlns:a16="http://schemas.microsoft.com/office/drawing/2014/main" id="{045A6E55-10FD-4B68-8EF1-C495806EC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33800"/>
            <a:ext cx="8610600" cy="2738438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rgbClr val="0000FF"/>
                </a:solidFill>
                <a:latin typeface=".VnRevue" panose="020B7200000000000000" pitchFamily="34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Revue" panose="020B7200000000000000" pitchFamily="34" charset="0"/>
              </a:rPr>
              <a:t>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a) Tôi </a:t>
            </a:r>
            <a:r>
              <a:rPr lang="en-US" altLang="en-US" b="1" u="sng">
                <a:solidFill>
                  <a:srgbClr val="663300"/>
                </a:solidFill>
                <a:latin typeface="Times New Roman" panose="02020603050405020304" pitchFamily="18" charset="0"/>
              </a:rPr>
              <a:t>rất thích thơ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. Em gái tôi cũng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  b) Lúa gạo hay vàng đều </a:t>
            </a:r>
            <a:r>
              <a:rPr lang="en-US" altLang="en-US" b="1" u="sng">
                <a:solidFill>
                  <a:srgbClr val="663300"/>
                </a:solidFill>
                <a:latin typeface="Times New Roman" panose="02020603050405020304" pitchFamily="18" charset="0"/>
              </a:rPr>
              <a:t>rất quý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. Thời gian cũng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.  Nhưng quý nhất là người lao động.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8" grpId="0" animBg="1"/>
      <p:bldP spid="9052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 descr="0b23a360d6084fad31eb3760dacac99c">
            <a:extLst>
              <a:ext uri="{FF2B5EF4-FFF2-40B4-BE49-F238E27FC236}">
                <a16:creationId xmlns:a16="http://schemas.microsoft.com/office/drawing/2014/main" id="{CFDDA4A9-ACD1-4B4B-A2CB-7D7E681B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690" name="Rectangle 2">
            <a:extLst>
              <a:ext uri="{FF2B5EF4-FFF2-40B4-BE49-F238E27FC236}">
                <a16:creationId xmlns:a16="http://schemas.microsoft.com/office/drawing/2014/main" id="{995BBAA3-4D64-4F02-806D-23A7C217E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8077200" cy="12192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</a:rPr>
              <a:t>Bài 3</a:t>
            </a:r>
            <a:r>
              <a:rPr lang="en-US" altLang="en-US" sz="2800" b="1" u="sng">
                <a:solidFill>
                  <a:srgbClr val="FF3300"/>
                </a:solidFill>
              </a:rPr>
              <a:t>:</a:t>
            </a:r>
            <a:r>
              <a:rPr lang="en-US" altLang="en-US" sz="2800" b="1"/>
              <a:t> Những từ in đậm trong các câu văn dưới đây được dùng để làm gì?</a:t>
            </a:r>
          </a:p>
        </p:txBody>
      </p:sp>
      <p:sp>
        <p:nvSpPr>
          <p:cNvPr id="626692" name="Rectangle 4">
            <a:extLst>
              <a:ext uri="{FF2B5EF4-FFF2-40B4-BE49-F238E27FC236}">
                <a16:creationId xmlns:a16="http://schemas.microsoft.com/office/drawing/2014/main" id="{FEA938EE-03AF-408C-BC60-9910DB98E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3200"/>
            <a:ext cx="899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3399"/>
                </a:solidFill>
              </a:rPr>
              <a:t>  a) Bộ phim </a:t>
            </a:r>
            <a:r>
              <a:rPr lang="en-US" altLang="en-US" sz="2800" b="1">
                <a:solidFill>
                  <a:srgbClr val="FF3300"/>
                </a:solidFill>
              </a:rPr>
              <a:t>đó</a:t>
            </a:r>
            <a:r>
              <a:rPr lang="en-US" altLang="en-US" sz="2800" b="1">
                <a:solidFill>
                  <a:srgbClr val="003399"/>
                </a:solidFill>
              </a:rPr>
              <a:t> rất hay.</a:t>
            </a:r>
          </a:p>
        </p:txBody>
      </p:sp>
      <p:sp>
        <p:nvSpPr>
          <p:cNvPr id="626693" name="Rectangle 5">
            <a:extLst>
              <a:ext uri="{FF2B5EF4-FFF2-40B4-BE49-F238E27FC236}">
                <a16:creationId xmlns:a16="http://schemas.microsoft.com/office/drawing/2014/main" id="{8AFAAE56-AD9A-4591-B8C0-76579D22E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434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3399"/>
                </a:solidFill>
              </a:rPr>
              <a:t> b)  </a:t>
            </a:r>
            <a:r>
              <a:rPr lang="en-US" altLang="en-US" b="1">
                <a:solidFill>
                  <a:srgbClr val="003399"/>
                </a:solidFill>
                <a:latin typeface=".VnTime" panose="020B7200000000000000" pitchFamily="34" charset="0"/>
              </a:rPr>
              <a:t>C¬n b·o </a:t>
            </a: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nµy</a:t>
            </a:r>
            <a:r>
              <a:rPr lang="en-US" altLang="en-US" b="1">
                <a:solidFill>
                  <a:srgbClr val="003399"/>
                </a:solidFill>
                <a:latin typeface=".VnTime" panose="020B7200000000000000" pitchFamily="34" charset="0"/>
              </a:rPr>
              <a:t> g©y nhiÒu thiÖt h¹i</a:t>
            </a:r>
            <a:r>
              <a:rPr lang="en-US" altLang="en-US" b="1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626695" name="AutoShape 7">
            <a:extLst>
              <a:ext uri="{FF2B5EF4-FFF2-40B4-BE49-F238E27FC236}">
                <a16:creationId xmlns:a16="http://schemas.microsoft.com/office/drawing/2014/main" id="{27AE636B-E2A8-43DF-A0BD-9E74C28C214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5410200" y="2209800"/>
            <a:ext cx="2743200" cy="685800"/>
          </a:xfrm>
          <a:prstGeom prst="wedgeEllipseCallout">
            <a:avLst>
              <a:gd name="adj1" fmla="val -93259"/>
              <a:gd name="adj2" fmla="val 6900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>
                <a:solidFill>
                  <a:srgbClr val="000099"/>
                </a:solidFill>
              </a:rPr>
              <a:t>Dùng để trỏ</a:t>
            </a:r>
          </a:p>
        </p:txBody>
      </p:sp>
      <p:sp>
        <p:nvSpPr>
          <p:cNvPr id="626696" name="AutoShape 8">
            <a:extLst>
              <a:ext uri="{FF2B5EF4-FFF2-40B4-BE49-F238E27FC236}">
                <a16:creationId xmlns:a16="http://schemas.microsoft.com/office/drawing/2014/main" id="{1E86526D-ED9F-47E6-8EF9-6E04D751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429000"/>
            <a:ext cx="2819400" cy="838200"/>
          </a:xfrm>
          <a:prstGeom prst="wedgeEllipseCallout">
            <a:avLst>
              <a:gd name="adj1" fmla="val -78583"/>
              <a:gd name="adj2" fmla="val 95699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0099"/>
                </a:solidFill>
              </a:rPr>
              <a:t>D</a:t>
            </a:r>
            <a:r>
              <a:rPr lang="en-US" altLang="en-US" sz="2400" b="1">
                <a:solidFill>
                  <a:srgbClr val="000099"/>
                </a:solidFill>
              </a:rPr>
              <a:t>ùng để trỏ</a:t>
            </a:r>
          </a:p>
        </p:txBody>
      </p:sp>
      <p:sp>
        <p:nvSpPr>
          <p:cNvPr id="626705" name="Line 17">
            <a:extLst>
              <a:ext uri="{FF2B5EF4-FFF2-40B4-BE49-F238E27FC236}">
                <a16:creationId xmlns:a16="http://schemas.microsoft.com/office/drawing/2014/main" id="{56A60424-5A64-4077-BFB8-85AEB8519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429000"/>
            <a:ext cx="13716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  <p:sp>
        <p:nvSpPr>
          <p:cNvPr id="626706" name="Line 18">
            <a:extLst>
              <a:ext uri="{FF2B5EF4-FFF2-40B4-BE49-F238E27FC236}">
                <a16:creationId xmlns:a16="http://schemas.microsoft.com/office/drawing/2014/main" id="{39C20F6A-F8F8-4E20-A60D-450B1424A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029200"/>
            <a:ext cx="14478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>
              <a:solidFill>
                <a:srgbClr val="003399"/>
              </a:solidFill>
              <a:latin typeface=".VnRevu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6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0" grpId="0"/>
      <p:bldP spid="626693" grpId="0"/>
      <p:bldP spid="626695" grpId="0" animBg="1"/>
      <p:bldP spid="6266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95" name="Text Box 11">
            <a:extLst>
              <a:ext uri="{FF2B5EF4-FFF2-40B4-BE49-F238E27FC236}">
                <a16:creationId xmlns:a16="http://schemas.microsoft.com/office/drawing/2014/main" id="{793261EA-1362-4203-A7AB-C5D8739D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610600" cy="2708275"/>
          </a:xfrm>
          <a:prstGeom prst="rect">
            <a:avLst/>
          </a:prstGeom>
          <a:solidFill>
            <a:srgbClr val="902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 u="sng">
                <a:solidFill>
                  <a:srgbClr val="FFFF66"/>
                </a:solidFill>
                <a:latin typeface=".VnTime" panose="020B7200000000000000" pitchFamily="34" charset="0"/>
              </a:rPr>
              <a:t>Bµi 1</a:t>
            </a:r>
            <a:r>
              <a:rPr lang="en-US" altLang="en-US" sz="2800" b="1" u="sng">
                <a:solidFill>
                  <a:srgbClr val="FFFF66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>
                <a:solidFill>
                  <a:srgbClr val="003399"/>
                </a:solidFill>
                <a:latin typeface=".VnRevue" panose="020B7200000000000000" pitchFamily="34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   a) </a:t>
            </a:r>
            <a:r>
              <a:rPr lang="en-US" altLang="en-US" sz="2800" b="1" u="sng">
                <a:solidFill>
                  <a:srgbClr val="92D050"/>
                </a:solidFill>
                <a:latin typeface="Times New Roman" panose="02020603050405020304" pitchFamily="18" charset="0"/>
              </a:rPr>
              <a:t>Hùng</a:t>
            </a: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 nói: “Theo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, quý nhất là lúa gạo.Các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800" b="1" i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có thấy ai không ăn mà sống được không?”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u="sng">
                <a:solidFill>
                  <a:srgbClr val="92D050"/>
                </a:solidFill>
                <a:latin typeface="Times New Roman" panose="02020603050405020304" pitchFamily="18" charset="0"/>
              </a:rPr>
              <a:t>Quý và Nam</a:t>
            </a:r>
            <a:r>
              <a:rPr lang="en-US" altLang="en-US" sz="2800" b="1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cho là có lí.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CCCC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en-US" sz="2800" b="1">
                <a:solidFill>
                  <a:srgbClr val="CC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92D050"/>
                </a:solidFill>
                <a:latin typeface="Times New Roman" panose="02020603050405020304" pitchFamily="18" charset="0"/>
              </a:rPr>
              <a:t>Chích bông</a:t>
            </a:r>
            <a:r>
              <a:rPr lang="en-US" altLang="en-US" sz="2800" b="1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sà xuống vườn cải.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>
                <a:solidFill>
                  <a:srgbClr val="FFFF66"/>
                </a:solidFill>
                <a:latin typeface="Times New Roman" panose="02020603050405020304" pitchFamily="18" charset="0"/>
              </a:rPr>
              <a:t> tìm bắt sâu bọ.</a:t>
            </a:r>
          </a:p>
        </p:txBody>
      </p:sp>
      <p:sp>
        <p:nvSpPr>
          <p:cNvPr id="656396" name="Text Box 12">
            <a:extLst>
              <a:ext uri="{FF2B5EF4-FFF2-40B4-BE49-F238E27FC236}">
                <a16:creationId xmlns:a16="http://schemas.microsoft.com/office/drawing/2014/main" id="{D329639B-03A1-4D7A-8F6F-44765EF5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00"/>
            <a:ext cx="8610600" cy="20145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rgbClr val="0000FF"/>
                </a:solidFill>
                <a:latin typeface=".VnRevue" panose="020B7200000000000000" pitchFamily="34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00FF"/>
                </a:solidFill>
                <a:latin typeface=".VnRevue" panose="020B7200000000000000" pitchFamily="34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a) Tôi </a:t>
            </a:r>
            <a:r>
              <a:rPr lang="en-US" altLang="en-US" sz="2800" b="1" u="sng">
                <a:solidFill>
                  <a:srgbClr val="663300"/>
                </a:solidFill>
                <a:latin typeface="Times New Roman" panose="02020603050405020304" pitchFamily="18" charset="0"/>
              </a:rPr>
              <a:t>rất thích thơ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 Em gái tôi cũng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b) Lúa gạo hay vàng đều </a:t>
            </a:r>
            <a:r>
              <a:rPr lang="en-US" altLang="en-US" sz="2800" b="1" u="sng">
                <a:solidFill>
                  <a:srgbClr val="663300"/>
                </a:solidFill>
                <a:latin typeface="Times New Roman" panose="02020603050405020304" pitchFamily="18" charset="0"/>
              </a:rPr>
              <a:t>rất quý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 Thời gian cũng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  Nhưng quý nhất là người lao động.</a:t>
            </a:r>
          </a:p>
        </p:txBody>
      </p:sp>
      <p:sp>
        <p:nvSpPr>
          <p:cNvPr id="656402" name="Text Box 18">
            <a:extLst>
              <a:ext uri="{FF2B5EF4-FFF2-40B4-BE49-F238E27FC236}">
                <a16:creationId xmlns:a16="http://schemas.microsoft.com/office/drawing/2014/main" id="{96788DCE-4946-4DE4-B0FA-5938F6C7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1"/>
            <a:ext cx="8610600" cy="1382713"/>
          </a:xfrm>
          <a:prstGeom prst="rect">
            <a:avLst/>
          </a:prstGeom>
          <a:solidFill>
            <a:srgbClr val="C1C1FF"/>
          </a:solidFill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9021FF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9021FF"/>
                </a:solidFill>
                <a:latin typeface="Times New Roman" pitchFamily="18" charset="0"/>
              </a:rPr>
              <a:t> 3: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  a) </a:t>
            </a:r>
            <a:r>
              <a:rPr lang="en-US" sz="2800" b="1" u="sng" dirty="0" err="1">
                <a:solidFill>
                  <a:srgbClr val="CCCCFF">
                    <a:lumMod val="50000"/>
                  </a:srgbClr>
                </a:solidFill>
                <a:latin typeface="Times New Roman" pitchFamily="18" charset="0"/>
              </a:rPr>
              <a:t>Bộ</a:t>
            </a:r>
            <a:r>
              <a:rPr lang="en-US" sz="2800" b="1" u="sng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CCCCFF">
                    <a:lumMod val="50000"/>
                  </a:srgbClr>
                </a:solidFill>
                <a:latin typeface="Times New Roman" pitchFamily="18" charset="0"/>
              </a:rPr>
              <a:t>phim</a:t>
            </a:r>
            <a:r>
              <a:rPr lang="en-US" sz="2800" b="1" dirty="0">
                <a:solidFill>
                  <a:srgbClr val="CCCCFF">
                    <a:lumMod val="50000"/>
                  </a:srgb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rất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hay.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</a:rPr>
              <a:t>   b)</a:t>
            </a:r>
            <a:r>
              <a:rPr lang="en-US" sz="28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u="sng" dirty="0" err="1">
                <a:solidFill>
                  <a:srgbClr val="CCCCFF">
                    <a:lumMod val="50000"/>
                  </a:srgbClr>
                </a:solidFill>
                <a:latin typeface=".VnTime" pitchFamily="34" charset="0"/>
              </a:rPr>
              <a:t>C¬n</a:t>
            </a:r>
            <a:r>
              <a:rPr lang="en-US" sz="2800" b="1" u="sng" dirty="0">
                <a:solidFill>
                  <a:srgbClr val="CCCCFF">
                    <a:lumMod val="50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u="sng" dirty="0" err="1">
                <a:solidFill>
                  <a:srgbClr val="CCCCFF">
                    <a:lumMod val="50000"/>
                  </a:srgbClr>
                </a:solidFill>
                <a:latin typeface=".VnTime" pitchFamily="34" charset="0"/>
              </a:rPr>
              <a:t>b·o</a:t>
            </a:r>
            <a:r>
              <a:rPr lang="en-US" sz="2800" b="1" dirty="0">
                <a:solidFill>
                  <a:srgbClr val="CCCCFF">
                    <a:lumMod val="50000"/>
                  </a:srgbClr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Time" pitchFamily="34" charset="0"/>
              </a:rPr>
              <a:t>nµy</a:t>
            </a:r>
            <a:r>
              <a:rPr 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.VnTime" pitchFamily="34" charset="0"/>
              </a:rPr>
              <a:t>g©y</a:t>
            </a:r>
            <a:r>
              <a:rPr lang="en-US" sz="28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.VnTime" pitchFamily="34" charset="0"/>
              </a:rPr>
              <a:t>nhiÒu</a:t>
            </a:r>
            <a:r>
              <a:rPr lang="en-US" sz="2800" b="1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.VnTime" pitchFamily="34" charset="0"/>
              </a:rPr>
              <a:t>thiÖt</a:t>
            </a:r>
            <a:r>
              <a:rPr lang="en-US" sz="2800" b="1" dirty="0">
                <a:solidFill>
                  <a:srgbClr val="000000"/>
                </a:solidFill>
                <a:latin typeface=".VnTime" pitchFamily="34" charset="0"/>
              </a:rPr>
              <a:t> h¹i.</a:t>
            </a:r>
            <a:endParaRPr lang="en-US" sz="2800" b="1" dirty="0">
              <a:solidFill>
                <a:srgbClr val="FFFF66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5" grpId="0" animBg="1"/>
      <p:bldP spid="656396" grpId="0" animBg="1"/>
      <p:bldP spid="6564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5B5Bwallcoo_com5D_CG_Bac52523">
            <a:extLst>
              <a:ext uri="{FF2B5EF4-FFF2-40B4-BE49-F238E27FC236}">
                <a16:creationId xmlns:a16="http://schemas.microsoft.com/office/drawing/2014/main" id="{DE566C8B-506F-4D5B-9B4F-FF0802E8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8867" name="Rectangle 3">
            <a:extLst>
              <a:ext uri="{FF2B5EF4-FFF2-40B4-BE49-F238E27FC236}">
                <a16:creationId xmlns:a16="http://schemas.microsoft.com/office/drawing/2014/main" id="{7783BF66-6B34-4BBD-ADF0-F15CAC67A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1"/>
            <a:ext cx="7848600" cy="2593975"/>
          </a:xfrm>
          <a:ln w="57150" cmpd="thickThin">
            <a:solidFill>
              <a:srgbClr val="FF0066"/>
            </a:solidFill>
          </a:ln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000066"/>
                </a:solidFill>
              </a:rPr>
              <a:t>        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Đại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là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dùng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xưng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hô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trỏ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vào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sự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vật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sự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việc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hay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để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thay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danh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tính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(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hoặc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cụm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danh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cụm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cụm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tính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)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câu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khỏi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lặp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từ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ngữ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ấy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340" name="AutoShape 4">
            <a:extLst>
              <a:ext uri="{FF2B5EF4-FFF2-40B4-BE49-F238E27FC236}">
                <a16:creationId xmlns:a16="http://schemas.microsoft.com/office/drawing/2014/main" id="{67866A56-8E77-4CA2-9A81-5139FD5CD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85800"/>
            <a:ext cx="2438400" cy="762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57150" cmpd="thickThin">
            <a:solidFill>
              <a:srgbClr val="FF0000"/>
            </a:solidFill>
            <a:round/>
            <a:headEnd/>
            <a:tailEnd/>
          </a:ln>
        </p:spPr>
        <p:txBody>
          <a:bodyPr wrap="none" lIns="91429" tIns="45714" rIns="91429" bIns="45714" anchorCtr="1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100000"/>
              </a:spcBef>
              <a:spcAft>
                <a:spcPct val="0"/>
              </a:spcAft>
              <a:buClrTx/>
              <a:buNone/>
            </a:pPr>
            <a:r>
              <a:rPr lang="en-US" altLang="en-US" sz="4000" b="1">
                <a:solidFill>
                  <a:srgbClr val="00FF00"/>
                </a:solidFill>
              </a:rPr>
              <a:t>Ghi nhớ</a:t>
            </a:r>
          </a:p>
          <a:p>
            <a:pPr algn="ctr" fontAlgn="base">
              <a:spcBef>
                <a:spcPct val="100000"/>
              </a:spcBef>
              <a:spcAft>
                <a:spcPct val="0"/>
              </a:spcAft>
              <a:buClrTx/>
              <a:buNone/>
            </a:pPr>
            <a:endParaRPr lang="en-US" altLang="en-US" sz="2400" b="1">
              <a:solidFill>
                <a:srgbClr val="000066"/>
              </a:solidFill>
            </a:endParaRPr>
          </a:p>
        </p:txBody>
      </p:sp>
      <p:sp>
        <p:nvSpPr>
          <p:cNvPr id="548878" name="Rectangle 14">
            <a:extLst>
              <a:ext uri="{FF2B5EF4-FFF2-40B4-BE49-F238E27FC236}">
                <a16:creationId xmlns:a16="http://schemas.microsoft.com/office/drawing/2014/main" id="{B5DC5C76-D8EA-400A-88B2-9AA5C2C84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6482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b="1">
                <a:solidFill>
                  <a:srgbClr val="000099"/>
                </a:solidFill>
                <a:latin typeface=".VnTime" panose="020B7200000000000000" pitchFamily="34" charset="0"/>
              </a:rPr>
              <a:t>+ </a:t>
            </a:r>
            <a:r>
              <a:rPr lang="en-US" altLang="en-US" b="1">
                <a:solidFill>
                  <a:srgbClr val="FF0066"/>
                </a:solidFill>
                <a:latin typeface=".VnTime" panose="020B7200000000000000" pitchFamily="34" charset="0"/>
              </a:rPr>
              <a:t>§Æt c©u trong ®ã cã sö dông ®¹i tõ.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99"/>
                </a:solidFill>
                <a:latin typeface=".VnTime" panose="020B7200000000000000" pitchFamily="34" charset="0"/>
              </a:rPr>
              <a:t>+ </a:t>
            </a:r>
            <a:r>
              <a:rPr lang="en-US" altLang="en-US" b="1">
                <a:solidFill>
                  <a:srgbClr val="6600CC"/>
                </a:solidFill>
                <a:latin typeface=".VnTime" panose="020B7200000000000000" pitchFamily="34" charset="0"/>
              </a:rPr>
              <a:t>ChØ ra ®¹i tõ trong c©u con võa ®Æt.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>
                <a:solidFill>
                  <a:srgbClr val="000099"/>
                </a:solidFill>
                <a:latin typeface=".VnTime" panose="020B7200000000000000" pitchFamily="34" charset="0"/>
              </a:rPr>
              <a:t>+ </a:t>
            </a:r>
            <a:r>
              <a:rPr lang="en-US" altLang="en-US" b="1">
                <a:solidFill>
                  <a:srgbClr val="6600CC"/>
                </a:solidFill>
                <a:latin typeface=".VnTime" panose="020B7200000000000000" pitchFamily="34" charset="0"/>
              </a:rPr>
              <a:t>§¹i tõ ®ã dïng ®Ó lµm g×?</a:t>
            </a:r>
            <a:endParaRPr lang="en-US" altLang="en-US" b="1">
              <a:solidFill>
                <a:srgbClr val="6600CC"/>
              </a:solidFill>
              <a:latin typeface=".VnRevu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88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88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8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build="p" animBg="1"/>
      <p:bldP spid="548878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.VnRevu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.VnRevue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.VnRevu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.VnRevue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.VnRevu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.VnRevu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Microsoft Office PowerPoint</Application>
  <PresentationFormat>Widescreen</PresentationFormat>
  <Paragraphs>201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.VnArial</vt:lpstr>
      <vt:lpstr>.VnRevue</vt:lpstr>
      <vt:lpstr>.VnTime</vt:lpstr>
      <vt:lpstr>Arial</vt:lpstr>
      <vt:lpstr>Calibri</vt:lpstr>
      <vt:lpstr>Garamond</vt:lpstr>
      <vt:lpstr>Palatino Linotype</vt:lpstr>
      <vt:lpstr>Times New Roman</vt:lpstr>
      <vt:lpstr>VNI-Revue</vt:lpstr>
      <vt:lpstr>Wingdings</vt:lpstr>
      <vt:lpstr>Stream</vt:lpstr>
      <vt:lpstr>Watermark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Những từ in đậm trong các câu văn dưới đây được dùng để làm gì?</vt:lpstr>
      <vt:lpstr>PowerPoint Presentation</vt:lpstr>
      <vt:lpstr>PowerPoint Presentation</vt:lpstr>
      <vt:lpstr>PowerPoint Presentation</vt:lpstr>
      <vt:lpstr>PowerPoint Presentation</vt:lpstr>
      <vt:lpstr>Bài 2: Tìm những đại từ được dùng trong bài ca dao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2020-11-03T16:55:57Z</dcterms:created>
  <dcterms:modified xsi:type="dcterms:W3CDTF">2020-11-03T16:56:16Z</dcterms:modified>
</cp:coreProperties>
</file>