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59" r:id="rId2"/>
    <p:sldId id="299" r:id="rId3"/>
    <p:sldId id="300" r:id="rId4"/>
    <p:sldId id="289" r:id="rId5"/>
    <p:sldId id="301" r:id="rId6"/>
    <p:sldId id="302" r:id="rId7"/>
    <p:sldId id="282" r:id="rId8"/>
    <p:sldId id="290" r:id="rId9"/>
    <p:sldId id="291" r:id="rId10"/>
    <p:sldId id="283" r:id="rId11"/>
    <p:sldId id="292" r:id="rId12"/>
    <p:sldId id="294" r:id="rId13"/>
    <p:sldId id="295" r:id="rId14"/>
    <p:sldId id="296" r:id="rId15"/>
    <p:sldId id="297" r:id="rId1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D9259"/>
    <a:srgbClr val="BD9347"/>
    <a:srgbClr val="E1DEC9"/>
    <a:srgbClr val="ECF577"/>
    <a:srgbClr val="A21250"/>
    <a:srgbClr val="C0165F"/>
    <a:srgbClr val="4ACFFF"/>
    <a:srgbClr val="FABC00"/>
    <a:srgbClr val="EE6EA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6270" autoAdjust="0"/>
  </p:normalViewPr>
  <p:slideViewPr>
    <p:cSldViewPr>
      <p:cViewPr>
        <p:scale>
          <a:sx n="66" d="100"/>
          <a:sy n="66" d="100"/>
        </p:scale>
        <p:origin x="-1506" y="-2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ECEC9047-05F1-4E22-BA56-28CCBE570CDB}" type="datetimeFigureOut">
              <a:rPr lang="en-US"/>
              <a:pPr>
                <a:defRPr/>
              </a:pPr>
              <a:t>2/5/2021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70B1CA2F-DFD6-469F-9491-E00AE04624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1066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DE4E65FE-AF93-405F-91C4-BE70399C8979}" type="datetimeFigureOut">
              <a:rPr lang="en-US"/>
              <a:pPr>
                <a:defRPr/>
              </a:pPr>
              <a:t>2/5/2021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699D3F9F-FE06-4AFF-8002-FA2050DA157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875495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  <p:sp>
        <p:nvSpPr>
          <p:cNvPr id="13316" name="Slide Number Placehold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fld id="{D3C972AC-F7D0-46E9-A280-0ED2CAEF3C57}" type="slidenum">
              <a:rPr lang="en-US" altLang="en-US" sz="1800">
                <a:latin typeface="Arial" charset="0"/>
              </a:rPr>
              <a:pPr eaLnBrk="1" hangingPunct="1"/>
              <a:t>5</a:t>
            </a:fld>
            <a:endParaRPr lang="en-US" altLang="en-US" sz="1800">
              <a:latin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êu đề bản chiế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vi-VN" smtClean="0"/>
              <a:t>Bấm &amp; sửa kiểu phụ đề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3C8D72-083E-4971-B069-F68E4478BA94}" type="datetimeFigureOut">
              <a:rPr lang="en-US"/>
              <a:pPr>
                <a:defRPr/>
              </a:pPr>
              <a:t>2/5/2021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DC2341-2575-4C0B-9660-7689B85A75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êu đề và Văn bản dọ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CA8842-6E1F-4848-A11F-9F588A96FD06}" type="datetimeFigureOut">
              <a:rPr lang="en-US"/>
              <a:pPr>
                <a:defRPr/>
              </a:pPr>
              <a:t>2/5/2021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2AEFE4-7741-4DD9-9352-5EEF31EBCDB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êu đề dọc và Văn bả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5A12FB-E317-4F06-85E7-09D7BB945641}" type="datetimeFigureOut">
              <a:rPr lang="en-US"/>
              <a:pPr>
                <a:defRPr/>
              </a:pPr>
              <a:t>2/5/2021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8C98B3-ADA7-43F2-9AEA-DA6CD356CA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êu đề và Nộ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FE97B4-0420-4531-8F30-5B0A629F9876}" type="datetimeFigureOut">
              <a:rPr lang="en-US"/>
              <a:pPr>
                <a:defRPr/>
              </a:pPr>
              <a:t>2/5/2021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2416AC-E240-4800-92AF-1BFF34FCE0B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Đầu trang của Phầ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vi-VN" smtClean="0"/>
              <a:t>Bấm &amp; sửa kiểu tiêu đề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0B69F6-B7AE-432D-A30E-216B839E2FDA}" type="datetimeFigureOut">
              <a:rPr lang="en-US"/>
              <a:pPr>
                <a:defRPr/>
              </a:pPr>
              <a:t>2/5/2021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16B058-99DF-434D-B803-502282E5C3B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Hai Nộ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E8374B-2174-4444-AE10-C391F2597F8E}" type="datetimeFigureOut">
              <a:rPr lang="en-US"/>
              <a:pPr>
                <a:defRPr/>
              </a:pPr>
              <a:t>2/5/2021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B313B4-C65C-4C27-9322-545B349E06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hép so sán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 smtClean="0"/>
              <a:t>Bấm &amp; sửa kiểu tiêu đề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 smtClean="0"/>
              <a:t>Bấm &amp; sửa kiểu tiêu đề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A3C995-E678-4E08-BB59-D9F4C752EF4A}" type="datetimeFigureOut">
              <a:rPr lang="en-US"/>
              <a:pPr>
                <a:defRPr/>
              </a:pPr>
              <a:t>2/5/2021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E487CF-9D23-4B63-8D3D-2EBC8D43879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hỉ Tiêu đ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16D663-D67E-4FD3-9EFE-17DA0845FFCF}" type="datetimeFigureOut">
              <a:rPr lang="en-US"/>
              <a:pPr>
                <a:defRPr/>
              </a:pPr>
              <a:t>2/5/2021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186323-5262-41DD-939D-A1CBC54734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rố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C554C5-34DE-4F14-ABAB-5083210A6F3B}" type="datetimeFigureOut">
              <a:rPr lang="en-US"/>
              <a:pPr>
                <a:defRPr/>
              </a:pPr>
              <a:t>2/5/2021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E2FF48-C083-47A8-A863-703C25FA42A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Nội dung với Phụ đ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vi-VN" smtClean="0"/>
              <a:t>Bấm &amp; sửa kiểu tiêu đề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266D23-3F3D-4179-9695-CA0CCB714B89}" type="datetimeFigureOut">
              <a:rPr lang="en-US"/>
              <a:pPr>
                <a:defRPr/>
              </a:pPr>
              <a:t>2/5/2021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BA9C69-D932-458F-84C0-3F60E3DA1EE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Ảnh với Phụ đ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vi-VN" noProof="0" smtClean="0"/>
              <a:t>Bấm biểu tượng để thêm hình ảnh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vi-VN" smtClean="0"/>
              <a:t>Bấm &amp; sửa kiểu tiêu đề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893B6B-57DB-4729-919C-29BBC127E662}" type="datetimeFigureOut">
              <a:rPr lang="en-US"/>
              <a:pPr>
                <a:defRPr/>
              </a:pPr>
              <a:t>2/5/2021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C608B7-5F74-4D5A-9B04-2DC85F3D87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74320" y="274320"/>
            <a:ext cx="8595360" cy="630936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 w="50800">
            <a:solidFill>
              <a:srgbClr val="946933"/>
            </a:solidFill>
            <a:miter lim="800000"/>
          </a:ln>
          <a:effectLst>
            <a:innerShdw blurRad="3810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ounded Rectangle 7"/>
          <p:cNvSpPr/>
          <p:nvPr/>
        </p:nvSpPr>
        <p:spPr>
          <a:xfrm>
            <a:off x="152400" y="253378"/>
            <a:ext cx="8839200" cy="6351244"/>
          </a:xfrm>
          <a:prstGeom prst="roundRect">
            <a:avLst>
              <a:gd name="adj" fmla="val 50000"/>
            </a:avLst>
          </a:prstGeom>
          <a:gradFill>
            <a:gsLst>
              <a:gs pos="100000">
                <a:schemeClr val="tx1">
                  <a:alpha val="0"/>
                </a:schemeClr>
              </a:gs>
              <a:gs pos="0">
                <a:schemeClr val="tx1">
                  <a:lumMod val="65000"/>
                  <a:lumOff val="35000"/>
                </a:schemeClr>
              </a:gs>
            </a:gsLst>
            <a:path path="shap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32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vi-VN" smtClean="0"/>
              <a:t>Bấm &amp; sửa kiểu tiêu đề</a:t>
            </a:r>
            <a:endParaRPr lang="en-US" smtClean="0"/>
          </a:p>
        </p:txBody>
      </p:sp>
      <p:sp>
        <p:nvSpPr>
          <p:cNvPr id="1033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6CBC69D-0093-4D89-9003-0C7FB4D386E5}" type="datetimeFigureOut">
              <a:rPr lang="en-US"/>
              <a:pPr>
                <a:defRPr/>
              </a:pPr>
              <a:t>2/5/2021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CF37A41-C0C2-4E31-AD8F-112E9EADFB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4" r:id="rId2"/>
    <p:sldLayoutId id="2147483685" r:id="rId3"/>
    <p:sldLayoutId id="2147483686" r:id="rId4"/>
    <p:sldLayoutId id="2147483687" r:id="rId5"/>
    <p:sldLayoutId id="2147483688" r:id="rId6"/>
    <p:sldLayoutId id="2147483689" r:id="rId7"/>
    <p:sldLayoutId id="2147483690" r:id="rId8"/>
    <p:sldLayoutId id="2147483691" r:id="rId9"/>
    <p:sldLayoutId id="2147483692" r:id="rId10"/>
    <p:sldLayoutId id="214748369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381000" y="762000"/>
            <a:ext cx="8229600" cy="646112"/>
          </a:xfrm>
        </p:spPr>
        <p:txBody>
          <a:bodyPr rtlCol="0">
            <a:sp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3600" b="1" dirty="0" smtClean="0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cs typeface="Times New Roman" pitchFamily="18" charset="0"/>
              </a:rPr>
              <a:t>5A2 - HỌC ONLINE</a:t>
            </a:r>
            <a:endParaRPr lang="en-US" sz="3600" b="1" dirty="0">
              <a:solidFill>
                <a:schemeClr val="bg1">
                  <a:lumMod val="8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Rectangle 19"/>
          <p:cNvSpPr/>
          <p:nvPr/>
        </p:nvSpPr>
        <p:spPr>
          <a:xfrm rot="21420000">
            <a:off x="711386" y="2699309"/>
            <a:ext cx="1096963" cy="1006475"/>
          </a:xfrm>
          <a:custGeom>
            <a:avLst/>
            <a:gdLst>
              <a:gd name="connsiteX0" fmla="*/ 0 w 1339596"/>
              <a:gd name="connsiteY0" fmla="*/ 0 h 1219200"/>
              <a:gd name="connsiteX1" fmla="*/ 1339596 w 1339596"/>
              <a:gd name="connsiteY1" fmla="*/ 0 h 1219200"/>
              <a:gd name="connsiteX2" fmla="*/ 1339596 w 1339596"/>
              <a:gd name="connsiteY2" fmla="*/ 1219200 h 1219200"/>
              <a:gd name="connsiteX3" fmla="*/ 0 w 1339596"/>
              <a:gd name="connsiteY3" fmla="*/ 1219200 h 1219200"/>
              <a:gd name="connsiteX4" fmla="*/ 0 w 1339596"/>
              <a:gd name="connsiteY4" fmla="*/ 0 h 1219200"/>
              <a:gd name="connsiteX0" fmla="*/ 0 w 1339596"/>
              <a:gd name="connsiteY0" fmla="*/ 11733 h 1230933"/>
              <a:gd name="connsiteX1" fmla="*/ 1306342 w 1339596"/>
              <a:gd name="connsiteY1" fmla="*/ 0 h 1230933"/>
              <a:gd name="connsiteX2" fmla="*/ 1339596 w 1339596"/>
              <a:gd name="connsiteY2" fmla="*/ 1230933 h 1230933"/>
              <a:gd name="connsiteX3" fmla="*/ 0 w 1339596"/>
              <a:gd name="connsiteY3" fmla="*/ 1230933 h 1230933"/>
              <a:gd name="connsiteX4" fmla="*/ 0 w 1339596"/>
              <a:gd name="connsiteY4" fmla="*/ 11733 h 1230933"/>
              <a:gd name="connsiteX0" fmla="*/ 55747 w 1339596"/>
              <a:gd name="connsiteY0" fmla="*/ 12706 h 1230933"/>
              <a:gd name="connsiteX1" fmla="*/ 1306342 w 1339596"/>
              <a:gd name="connsiteY1" fmla="*/ 0 h 1230933"/>
              <a:gd name="connsiteX2" fmla="*/ 1339596 w 1339596"/>
              <a:gd name="connsiteY2" fmla="*/ 1230933 h 1230933"/>
              <a:gd name="connsiteX3" fmla="*/ 0 w 1339596"/>
              <a:gd name="connsiteY3" fmla="*/ 1230933 h 1230933"/>
              <a:gd name="connsiteX4" fmla="*/ 55747 w 1339596"/>
              <a:gd name="connsiteY4" fmla="*/ 12706 h 1230933"/>
              <a:gd name="connsiteX0" fmla="*/ 28195 w 1339596"/>
              <a:gd name="connsiteY0" fmla="*/ 12225 h 1230933"/>
              <a:gd name="connsiteX1" fmla="*/ 1306342 w 1339596"/>
              <a:gd name="connsiteY1" fmla="*/ 0 h 1230933"/>
              <a:gd name="connsiteX2" fmla="*/ 1339596 w 1339596"/>
              <a:gd name="connsiteY2" fmla="*/ 1230933 h 1230933"/>
              <a:gd name="connsiteX3" fmla="*/ 0 w 1339596"/>
              <a:gd name="connsiteY3" fmla="*/ 1230933 h 1230933"/>
              <a:gd name="connsiteX4" fmla="*/ 28195 w 1339596"/>
              <a:gd name="connsiteY4" fmla="*/ 12225 h 1230933"/>
              <a:gd name="connsiteX0" fmla="*/ 28195 w 1353846"/>
              <a:gd name="connsiteY0" fmla="*/ 6385 h 1225093"/>
              <a:gd name="connsiteX1" fmla="*/ 1353846 w 1353846"/>
              <a:gd name="connsiteY1" fmla="*/ 0 h 1225093"/>
              <a:gd name="connsiteX2" fmla="*/ 1339596 w 1353846"/>
              <a:gd name="connsiteY2" fmla="*/ 1225093 h 1225093"/>
              <a:gd name="connsiteX3" fmla="*/ 0 w 1353846"/>
              <a:gd name="connsiteY3" fmla="*/ 1225093 h 1225093"/>
              <a:gd name="connsiteX4" fmla="*/ 28195 w 1353846"/>
              <a:gd name="connsiteY4" fmla="*/ 6385 h 1225093"/>
              <a:gd name="connsiteX0" fmla="*/ 20681 w 1353846"/>
              <a:gd name="connsiteY0" fmla="*/ 6253 h 1225093"/>
              <a:gd name="connsiteX1" fmla="*/ 1353846 w 1353846"/>
              <a:gd name="connsiteY1" fmla="*/ 0 h 1225093"/>
              <a:gd name="connsiteX2" fmla="*/ 1339596 w 1353846"/>
              <a:gd name="connsiteY2" fmla="*/ 1225093 h 1225093"/>
              <a:gd name="connsiteX3" fmla="*/ 0 w 1353846"/>
              <a:gd name="connsiteY3" fmla="*/ 1225093 h 1225093"/>
              <a:gd name="connsiteX4" fmla="*/ 20681 w 1353846"/>
              <a:gd name="connsiteY4" fmla="*/ 6253 h 1225093"/>
              <a:gd name="connsiteX0" fmla="*/ 20681 w 1339596"/>
              <a:gd name="connsiteY0" fmla="*/ 6603 h 1225443"/>
              <a:gd name="connsiteX1" fmla="*/ 1333808 w 1339596"/>
              <a:gd name="connsiteY1" fmla="*/ 0 h 1225443"/>
              <a:gd name="connsiteX2" fmla="*/ 1339596 w 1339596"/>
              <a:gd name="connsiteY2" fmla="*/ 1225443 h 1225443"/>
              <a:gd name="connsiteX3" fmla="*/ 0 w 1339596"/>
              <a:gd name="connsiteY3" fmla="*/ 1225443 h 1225443"/>
              <a:gd name="connsiteX4" fmla="*/ 20681 w 1339596"/>
              <a:gd name="connsiteY4" fmla="*/ 6603 h 1225443"/>
              <a:gd name="connsiteX0" fmla="*/ 33205 w 1339596"/>
              <a:gd name="connsiteY0" fmla="*/ 6822 h 1225443"/>
              <a:gd name="connsiteX1" fmla="*/ 1333808 w 1339596"/>
              <a:gd name="connsiteY1" fmla="*/ 0 h 1225443"/>
              <a:gd name="connsiteX2" fmla="*/ 1339596 w 1339596"/>
              <a:gd name="connsiteY2" fmla="*/ 1225443 h 1225443"/>
              <a:gd name="connsiteX3" fmla="*/ 0 w 1339596"/>
              <a:gd name="connsiteY3" fmla="*/ 1225443 h 1225443"/>
              <a:gd name="connsiteX4" fmla="*/ 33205 w 1339596"/>
              <a:gd name="connsiteY4" fmla="*/ 6822 h 1225443"/>
              <a:gd name="connsiteX0" fmla="*/ 13167 w 1339596"/>
              <a:gd name="connsiteY0" fmla="*/ 6472 h 1225443"/>
              <a:gd name="connsiteX1" fmla="*/ 1333808 w 1339596"/>
              <a:gd name="connsiteY1" fmla="*/ 0 h 1225443"/>
              <a:gd name="connsiteX2" fmla="*/ 1339596 w 1339596"/>
              <a:gd name="connsiteY2" fmla="*/ 1225443 h 1225443"/>
              <a:gd name="connsiteX3" fmla="*/ 0 w 1339596"/>
              <a:gd name="connsiteY3" fmla="*/ 1225443 h 1225443"/>
              <a:gd name="connsiteX4" fmla="*/ 13167 w 1339596"/>
              <a:gd name="connsiteY4" fmla="*/ 6472 h 1225443"/>
              <a:gd name="connsiteX0" fmla="*/ 13167 w 1333884"/>
              <a:gd name="connsiteY0" fmla="*/ 6472 h 1225443"/>
              <a:gd name="connsiteX1" fmla="*/ 1333808 w 1333884"/>
              <a:gd name="connsiteY1" fmla="*/ 0 h 1225443"/>
              <a:gd name="connsiteX2" fmla="*/ 1302330 w 1333884"/>
              <a:gd name="connsiteY2" fmla="*/ 1207253 h 1225443"/>
              <a:gd name="connsiteX3" fmla="*/ 0 w 1333884"/>
              <a:gd name="connsiteY3" fmla="*/ 1225443 h 1225443"/>
              <a:gd name="connsiteX4" fmla="*/ 13167 w 1333884"/>
              <a:gd name="connsiteY4" fmla="*/ 6472 h 1225443"/>
              <a:gd name="connsiteX0" fmla="*/ 13167 w 1334211"/>
              <a:gd name="connsiteY0" fmla="*/ 6472 h 1232826"/>
              <a:gd name="connsiteX1" fmla="*/ 1333808 w 1334211"/>
              <a:gd name="connsiteY1" fmla="*/ 0 h 1232826"/>
              <a:gd name="connsiteX2" fmla="*/ 1331950 w 1334211"/>
              <a:gd name="connsiteY2" fmla="*/ 1232826 h 1232826"/>
              <a:gd name="connsiteX3" fmla="*/ 0 w 1334211"/>
              <a:gd name="connsiteY3" fmla="*/ 1225443 h 1232826"/>
              <a:gd name="connsiteX4" fmla="*/ 13167 w 1334211"/>
              <a:gd name="connsiteY4" fmla="*/ 6472 h 1232826"/>
              <a:gd name="connsiteX0" fmla="*/ 13167 w 1333952"/>
              <a:gd name="connsiteY0" fmla="*/ 6472 h 1225443"/>
              <a:gd name="connsiteX1" fmla="*/ 1333808 w 1333952"/>
              <a:gd name="connsiteY1" fmla="*/ 0 h 1225443"/>
              <a:gd name="connsiteX2" fmla="*/ 1319601 w 1333952"/>
              <a:gd name="connsiteY2" fmla="*/ 1222588 h 1225443"/>
              <a:gd name="connsiteX3" fmla="*/ 0 w 1333952"/>
              <a:gd name="connsiteY3" fmla="*/ 1225443 h 1225443"/>
              <a:gd name="connsiteX4" fmla="*/ 13167 w 1333952"/>
              <a:gd name="connsiteY4" fmla="*/ 6472 h 1225443"/>
              <a:gd name="connsiteX0" fmla="*/ 30785 w 1333952"/>
              <a:gd name="connsiteY0" fmla="*/ 0 h 1235984"/>
              <a:gd name="connsiteX1" fmla="*/ 1333808 w 1333952"/>
              <a:gd name="connsiteY1" fmla="*/ 10541 h 1235984"/>
              <a:gd name="connsiteX2" fmla="*/ 1319601 w 1333952"/>
              <a:gd name="connsiteY2" fmla="*/ 1233129 h 1235984"/>
              <a:gd name="connsiteX3" fmla="*/ 0 w 1333952"/>
              <a:gd name="connsiteY3" fmla="*/ 1235984 h 1235984"/>
              <a:gd name="connsiteX4" fmla="*/ 30785 w 1333952"/>
              <a:gd name="connsiteY4" fmla="*/ 0 h 1235984"/>
              <a:gd name="connsiteX0" fmla="*/ 30785 w 1319601"/>
              <a:gd name="connsiteY0" fmla="*/ 0 h 1235984"/>
              <a:gd name="connsiteX1" fmla="*/ 1312848 w 1319601"/>
              <a:gd name="connsiteY1" fmla="*/ 20567 h 1235984"/>
              <a:gd name="connsiteX2" fmla="*/ 1319601 w 1319601"/>
              <a:gd name="connsiteY2" fmla="*/ 1233129 h 1235984"/>
              <a:gd name="connsiteX3" fmla="*/ 0 w 1319601"/>
              <a:gd name="connsiteY3" fmla="*/ 1235984 h 1235984"/>
              <a:gd name="connsiteX4" fmla="*/ 30785 w 1319601"/>
              <a:gd name="connsiteY4" fmla="*/ 0 h 12359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19601" h="1235984">
                <a:moveTo>
                  <a:pt x="30785" y="0"/>
                </a:moveTo>
                <a:lnTo>
                  <a:pt x="1312848" y="20567"/>
                </a:lnTo>
                <a:cubicBezTo>
                  <a:pt x="1314777" y="429048"/>
                  <a:pt x="1317672" y="824648"/>
                  <a:pt x="1319601" y="1233129"/>
                </a:cubicBezTo>
                <a:lnTo>
                  <a:pt x="0" y="1235984"/>
                </a:lnTo>
                <a:lnTo>
                  <a:pt x="30785" y="0"/>
                </a:lnTo>
                <a:close/>
              </a:path>
            </a:pathLst>
          </a:custGeom>
          <a:gradFill flip="none" rotWithShape="1">
            <a:gsLst>
              <a:gs pos="21000">
                <a:srgbClr val="FEF99C"/>
              </a:gs>
              <a:gs pos="0">
                <a:srgbClr val="F6E7A6"/>
              </a:gs>
              <a:gs pos="100000">
                <a:srgbClr val="FEF99C"/>
              </a:gs>
            </a:gsLst>
            <a:lin ang="5400000" scaled="1"/>
            <a:tileRect/>
          </a:gradFill>
          <a:ln>
            <a:noFill/>
          </a:ln>
          <a:effectLst>
            <a:outerShdw blurRad="317500" dist="38100" dir="8100000" sx="101000" sy="101000" algn="tr" rotWithShape="0">
              <a:prstClr val="black">
                <a:alpha val="7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rIns="4572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Bradley Hand ITC" pitchFamily="66" charset="0"/>
                <a:cs typeface="Arial" pitchFamily="34" charset="0"/>
              </a:rPr>
              <a:t>S</a:t>
            </a:r>
          </a:p>
        </p:txBody>
      </p:sp>
      <p:sp>
        <p:nvSpPr>
          <p:cNvPr id="44" name="Rectangle 19"/>
          <p:cNvSpPr/>
          <p:nvPr/>
        </p:nvSpPr>
        <p:spPr>
          <a:xfrm rot="286156">
            <a:off x="2402076" y="2380249"/>
            <a:ext cx="1096962" cy="1004888"/>
          </a:xfrm>
          <a:custGeom>
            <a:avLst/>
            <a:gdLst>
              <a:gd name="connsiteX0" fmla="*/ 0 w 1339596"/>
              <a:gd name="connsiteY0" fmla="*/ 0 h 1219200"/>
              <a:gd name="connsiteX1" fmla="*/ 1339596 w 1339596"/>
              <a:gd name="connsiteY1" fmla="*/ 0 h 1219200"/>
              <a:gd name="connsiteX2" fmla="*/ 1339596 w 1339596"/>
              <a:gd name="connsiteY2" fmla="*/ 1219200 h 1219200"/>
              <a:gd name="connsiteX3" fmla="*/ 0 w 1339596"/>
              <a:gd name="connsiteY3" fmla="*/ 1219200 h 1219200"/>
              <a:gd name="connsiteX4" fmla="*/ 0 w 1339596"/>
              <a:gd name="connsiteY4" fmla="*/ 0 h 1219200"/>
              <a:gd name="connsiteX0" fmla="*/ 0 w 1339596"/>
              <a:gd name="connsiteY0" fmla="*/ 11733 h 1230933"/>
              <a:gd name="connsiteX1" fmla="*/ 1306342 w 1339596"/>
              <a:gd name="connsiteY1" fmla="*/ 0 h 1230933"/>
              <a:gd name="connsiteX2" fmla="*/ 1339596 w 1339596"/>
              <a:gd name="connsiteY2" fmla="*/ 1230933 h 1230933"/>
              <a:gd name="connsiteX3" fmla="*/ 0 w 1339596"/>
              <a:gd name="connsiteY3" fmla="*/ 1230933 h 1230933"/>
              <a:gd name="connsiteX4" fmla="*/ 0 w 1339596"/>
              <a:gd name="connsiteY4" fmla="*/ 11733 h 1230933"/>
              <a:gd name="connsiteX0" fmla="*/ 55747 w 1339596"/>
              <a:gd name="connsiteY0" fmla="*/ 12706 h 1230933"/>
              <a:gd name="connsiteX1" fmla="*/ 1306342 w 1339596"/>
              <a:gd name="connsiteY1" fmla="*/ 0 h 1230933"/>
              <a:gd name="connsiteX2" fmla="*/ 1339596 w 1339596"/>
              <a:gd name="connsiteY2" fmla="*/ 1230933 h 1230933"/>
              <a:gd name="connsiteX3" fmla="*/ 0 w 1339596"/>
              <a:gd name="connsiteY3" fmla="*/ 1230933 h 1230933"/>
              <a:gd name="connsiteX4" fmla="*/ 55747 w 1339596"/>
              <a:gd name="connsiteY4" fmla="*/ 12706 h 1230933"/>
              <a:gd name="connsiteX0" fmla="*/ 28195 w 1339596"/>
              <a:gd name="connsiteY0" fmla="*/ 12225 h 1230933"/>
              <a:gd name="connsiteX1" fmla="*/ 1306342 w 1339596"/>
              <a:gd name="connsiteY1" fmla="*/ 0 h 1230933"/>
              <a:gd name="connsiteX2" fmla="*/ 1339596 w 1339596"/>
              <a:gd name="connsiteY2" fmla="*/ 1230933 h 1230933"/>
              <a:gd name="connsiteX3" fmla="*/ 0 w 1339596"/>
              <a:gd name="connsiteY3" fmla="*/ 1230933 h 1230933"/>
              <a:gd name="connsiteX4" fmla="*/ 28195 w 1339596"/>
              <a:gd name="connsiteY4" fmla="*/ 12225 h 1230933"/>
              <a:gd name="connsiteX0" fmla="*/ 28195 w 1353846"/>
              <a:gd name="connsiteY0" fmla="*/ 6385 h 1225093"/>
              <a:gd name="connsiteX1" fmla="*/ 1353846 w 1353846"/>
              <a:gd name="connsiteY1" fmla="*/ 0 h 1225093"/>
              <a:gd name="connsiteX2" fmla="*/ 1339596 w 1353846"/>
              <a:gd name="connsiteY2" fmla="*/ 1225093 h 1225093"/>
              <a:gd name="connsiteX3" fmla="*/ 0 w 1353846"/>
              <a:gd name="connsiteY3" fmla="*/ 1225093 h 1225093"/>
              <a:gd name="connsiteX4" fmla="*/ 28195 w 1353846"/>
              <a:gd name="connsiteY4" fmla="*/ 6385 h 1225093"/>
              <a:gd name="connsiteX0" fmla="*/ 20681 w 1353846"/>
              <a:gd name="connsiteY0" fmla="*/ 6253 h 1225093"/>
              <a:gd name="connsiteX1" fmla="*/ 1353846 w 1353846"/>
              <a:gd name="connsiteY1" fmla="*/ 0 h 1225093"/>
              <a:gd name="connsiteX2" fmla="*/ 1339596 w 1353846"/>
              <a:gd name="connsiteY2" fmla="*/ 1225093 h 1225093"/>
              <a:gd name="connsiteX3" fmla="*/ 0 w 1353846"/>
              <a:gd name="connsiteY3" fmla="*/ 1225093 h 1225093"/>
              <a:gd name="connsiteX4" fmla="*/ 20681 w 1353846"/>
              <a:gd name="connsiteY4" fmla="*/ 6253 h 1225093"/>
              <a:gd name="connsiteX0" fmla="*/ 20681 w 1339596"/>
              <a:gd name="connsiteY0" fmla="*/ 6603 h 1225443"/>
              <a:gd name="connsiteX1" fmla="*/ 1333808 w 1339596"/>
              <a:gd name="connsiteY1" fmla="*/ 0 h 1225443"/>
              <a:gd name="connsiteX2" fmla="*/ 1339596 w 1339596"/>
              <a:gd name="connsiteY2" fmla="*/ 1225443 h 1225443"/>
              <a:gd name="connsiteX3" fmla="*/ 0 w 1339596"/>
              <a:gd name="connsiteY3" fmla="*/ 1225443 h 1225443"/>
              <a:gd name="connsiteX4" fmla="*/ 20681 w 1339596"/>
              <a:gd name="connsiteY4" fmla="*/ 6603 h 1225443"/>
              <a:gd name="connsiteX0" fmla="*/ 33205 w 1339596"/>
              <a:gd name="connsiteY0" fmla="*/ 6822 h 1225443"/>
              <a:gd name="connsiteX1" fmla="*/ 1333808 w 1339596"/>
              <a:gd name="connsiteY1" fmla="*/ 0 h 1225443"/>
              <a:gd name="connsiteX2" fmla="*/ 1339596 w 1339596"/>
              <a:gd name="connsiteY2" fmla="*/ 1225443 h 1225443"/>
              <a:gd name="connsiteX3" fmla="*/ 0 w 1339596"/>
              <a:gd name="connsiteY3" fmla="*/ 1225443 h 1225443"/>
              <a:gd name="connsiteX4" fmla="*/ 33205 w 1339596"/>
              <a:gd name="connsiteY4" fmla="*/ 6822 h 1225443"/>
              <a:gd name="connsiteX0" fmla="*/ 13167 w 1339596"/>
              <a:gd name="connsiteY0" fmla="*/ 6472 h 1225443"/>
              <a:gd name="connsiteX1" fmla="*/ 1333808 w 1339596"/>
              <a:gd name="connsiteY1" fmla="*/ 0 h 1225443"/>
              <a:gd name="connsiteX2" fmla="*/ 1339596 w 1339596"/>
              <a:gd name="connsiteY2" fmla="*/ 1225443 h 1225443"/>
              <a:gd name="connsiteX3" fmla="*/ 0 w 1339596"/>
              <a:gd name="connsiteY3" fmla="*/ 1225443 h 1225443"/>
              <a:gd name="connsiteX4" fmla="*/ 13167 w 1339596"/>
              <a:gd name="connsiteY4" fmla="*/ 6472 h 1225443"/>
              <a:gd name="connsiteX0" fmla="*/ 13167 w 1333884"/>
              <a:gd name="connsiteY0" fmla="*/ 6472 h 1225443"/>
              <a:gd name="connsiteX1" fmla="*/ 1333808 w 1333884"/>
              <a:gd name="connsiteY1" fmla="*/ 0 h 1225443"/>
              <a:gd name="connsiteX2" fmla="*/ 1302330 w 1333884"/>
              <a:gd name="connsiteY2" fmla="*/ 1207253 h 1225443"/>
              <a:gd name="connsiteX3" fmla="*/ 0 w 1333884"/>
              <a:gd name="connsiteY3" fmla="*/ 1225443 h 1225443"/>
              <a:gd name="connsiteX4" fmla="*/ 13167 w 1333884"/>
              <a:gd name="connsiteY4" fmla="*/ 6472 h 1225443"/>
              <a:gd name="connsiteX0" fmla="*/ 13167 w 1334211"/>
              <a:gd name="connsiteY0" fmla="*/ 6472 h 1232826"/>
              <a:gd name="connsiteX1" fmla="*/ 1333808 w 1334211"/>
              <a:gd name="connsiteY1" fmla="*/ 0 h 1232826"/>
              <a:gd name="connsiteX2" fmla="*/ 1331950 w 1334211"/>
              <a:gd name="connsiteY2" fmla="*/ 1232826 h 1232826"/>
              <a:gd name="connsiteX3" fmla="*/ 0 w 1334211"/>
              <a:gd name="connsiteY3" fmla="*/ 1225443 h 1232826"/>
              <a:gd name="connsiteX4" fmla="*/ 13167 w 1334211"/>
              <a:gd name="connsiteY4" fmla="*/ 6472 h 1232826"/>
              <a:gd name="connsiteX0" fmla="*/ 13167 w 1333952"/>
              <a:gd name="connsiteY0" fmla="*/ 6472 h 1225443"/>
              <a:gd name="connsiteX1" fmla="*/ 1333808 w 1333952"/>
              <a:gd name="connsiteY1" fmla="*/ 0 h 1225443"/>
              <a:gd name="connsiteX2" fmla="*/ 1319601 w 1333952"/>
              <a:gd name="connsiteY2" fmla="*/ 1222588 h 1225443"/>
              <a:gd name="connsiteX3" fmla="*/ 0 w 1333952"/>
              <a:gd name="connsiteY3" fmla="*/ 1225443 h 1225443"/>
              <a:gd name="connsiteX4" fmla="*/ 13167 w 1333952"/>
              <a:gd name="connsiteY4" fmla="*/ 6472 h 1225443"/>
              <a:gd name="connsiteX0" fmla="*/ 30785 w 1333952"/>
              <a:gd name="connsiteY0" fmla="*/ 0 h 1235984"/>
              <a:gd name="connsiteX1" fmla="*/ 1333808 w 1333952"/>
              <a:gd name="connsiteY1" fmla="*/ 10541 h 1235984"/>
              <a:gd name="connsiteX2" fmla="*/ 1319601 w 1333952"/>
              <a:gd name="connsiteY2" fmla="*/ 1233129 h 1235984"/>
              <a:gd name="connsiteX3" fmla="*/ 0 w 1333952"/>
              <a:gd name="connsiteY3" fmla="*/ 1235984 h 1235984"/>
              <a:gd name="connsiteX4" fmla="*/ 30785 w 1333952"/>
              <a:gd name="connsiteY4" fmla="*/ 0 h 1235984"/>
              <a:gd name="connsiteX0" fmla="*/ 30785 w 1319601"/>
              <a:gd name="connsiteY0" fmla="*/ 0 h 1235984"/>
              <a:gd name="connsiteX1" fmla="*/ 1312848 w 1319601"/>
              <a:gd name="connsiteY1" fmla="*/ 20567 h 1235984"/>
              <a:gd name="connsiteX2" fmla="*/ 1319601 w 1319601"/>
              <a:gd name="connsiteY2" fmla="*/ 1233129 h 1235984"/>
              <a:gd name="connsiteX3" fmla="*/ 0 w 1319601"/>
              <a:gd name="connsiteY3" fmla="*/ 1235984 h 1235984"/>
              <a:gd name="connsiteX4" fmla="*/ 30785 w 1319601"/>
              <a:gd name="connsiteY4" fmla="*/ 0 h 12359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19601" h="1235984">
                <a:moveTo>
                  <a:pt x="30785" y="0"/>
                </a:moveTo>
                <a:lnTo>
                  <a:pt x="1312848" y="20567"/>
                </a:lnTo>
                <a:cubicBezTo>
                  <a:pt x="1314777" y="429048"/>
                  <a:pt x="1317672" y="824648"/>
                  <a:pt x="1319601" y="1233129"/>
                </a:cubicBezTo>
                <a:lnTo>
                  <a:pt x="0" y="1235984"/>
                </a:lnTo>
                <a:lnTo>
                  <a:pt x="30785" y="0"/>
                </a:lnTo>
                <a:close/>
              </a:path>
            </a:pathLst>
          </a:custGeom>
          <a:solidFill>
            <a:srgbClr val="DB6AEA"/>
          </a:solidFill>
          <a:ln>
            <a:noFill/>
          </a:ln>
          <a:effectLst>
            <a:outerShdw blurRad="317500" dist="38100" dir="8100000" sx="101000" sy="101000" algn="tr" rotWithShape="0">
              <a:prstClr val="black">
                <a:alpha val="7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rIns="4572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6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Bradley Hand ITC" pitchFamily="66" charset="0"/>
                <a:cs typeface="Arial" pitchFamily="34" charset="0"/>
              </a:rPr>
              <a:t>M</a:t>
            </a:r>
          </a:p>
        </p:txBody>
      </p:sp>
      <p:sp>
        <p:nvSpPr>
          <p:cNvPr id="45" name="Rectangle 19"/>
          <p:cNvSpPr/>
          <p:nvPr/>
        </p:nvSpPr>
        <p:spPr>
          <a:xfrm rot="20401604">
            <a:off x="3720259" y="2824354"/>
            <a:ext cx="1098550" cy="1006475"/>
          </a:xfrm>
          <a:custGeom>
            <a:avLst/>
            <a:gdLst>
              <a:gd name="connsiteX0" fmla="*/ 0 w 1339596"/>
              <a:gd name="connsiteY0" fmla="*/ 0 h 1219200"/>
              <a:gd name="connsiteX1" fmla="*/ 1339596 w 1339596"/>
              <a:gd name="connsiteY1" fmla="*/ 0 h 1219200"/>
              <a:gd name="connsiteX2" fmla="*/ 1339596 w 1339596"/>
              <a:gd name="connsiteY2" fmla="*/ 1219200 h 1219200"/>
              <a:gd name="connsiteX3" fmla="*/ 0 w 1339596"/>
              <a:gd name="connsiteY3" fmla="*/ 1219200 h 1219200"/>
              <a:gd name="connsiteX4" fmla="*/ 0 w 1339596"/>
              <a:gd name="connsiteY4" fmla="*/ 0 h 1219200"/>
              <a:gd name="connsiteX0" fmla="*/ 0 w 1339596"/>
              <a:gd name="connsiteY0" fmla="*/ 11733 h 1230933"/>
              <a:gd name="connsiteX1" fmla="*/ 1306342 w 1339596"/>
              <a:gd name="connsiteY1" fmla="*/ 0 h 1230933"/>
              <a:gd name="connsiteX2" fmla="*/ 1339596 w 1339596"/>
              <a:gd name="connsiteY2" fmla="*/ 1230933 h 1230933"/>
              <a:gd name="connsiteX3" fmla="*/ 0 w 1339596"/>
              <a:gd name="connsiteY3" fmla="*/ 1230933 h 1230933"/>
              <a:gd name="connsiteX4" fmla="*/ 0 w 1339596"/>
              <a:gd name="connsiteY4" fmla="*/ 11733 h 1230933"/>
              <a:gd name="connsiteX0" fmla="*/ 55747 w 1339596"/>
              <a:gd name="connsiteY0" fmla="*/ 12706 h 1230933"/>
              <a:gd name="connsiteX1" fmla="*/ 1306342 w 1339596"/>
              <a:gd name="connsiteY1" fmla="*/ 0 h 1230933"/>
              <a:gd name="connsiteX2" fmla="*/ 1339596 w 1339596"/>
              <a:gd name="connsiteY2" fmla="*/ 1230933 h 1230933"/>
              <a:gd name="connsiteX3" fmla="*/ 0 w 1339596"/>
              <a:gd name="connsiteY3" fmla="*/ 1230933 h 1230933"/>
              <a:gd name="connsiteX4" fmla="*/ 55747 w 1339596"/>
              <a:gd name="connsiteY4" fmla="*/ 12706 h 1230933"/>
              <a:gd name="connsiteX0" fmla="*/ 28195 w 1339596"/>
              <a:gd name="connsiteY0" fmla="*/ 12225 h 1230933"/>
              <a:gd name="connsiteX1" fmla="*/ 1306342 w 1339596"/>
              <a:gd name="connsiteY1" fmla="*/ 0 h 1230933"/>
              <a:gd name="connsiteX2" fmla="*/ 1339596 w 1339596"/>
              <a:gd name="connsiteY2" fmla="*/ 1230933 h 1230933"/>
              <a:gd name="connsiteX3" fmla="*/ 0 w 1339596"/>
              <a:gd name="connsiteY3" fmla="*/ 1230933 h 1230933"/>
              <a:gd name="connsiteX4" fmla="*/ 28195 w 1339596"/>
              <a:gd name="connsiteY4" fmla="*/ 12225 h 1230933"/>
              <a:gd name="connsiteX0" fmla="*/ 28195 w 1353846"/>
              <a:gd name="connsiteY0" fmla="*/ 6385 h 1225093"/>
              <a:gd name="connsiteX1" fmla="*/ 1353846 w 1353846"/>
              <a:gd name="connsiteY1" fmla="*/ 0 h 1225093"/>
              <a:gd name="connsiteX2" fmla="*/ 1339596 w 1353846"/>
              <a:gd name="connsiteY2" fmla="*/ 1225093 h 1225093"/>
              <a:gd name="connsiteX3" fmla="*/ 0 w 1353846"/>
              <a:gd name="connsiteY3" fmla="*/ 1225093 h 1225093"/>
              <a:gd name="connsiteX4" fmla="*/ 28195 w 1353846"/>
              <a:gd name="connsiteY4" fmla="*/ 6385 h 1225093"/>
              <a:gd name="connsiteX0" fmla="*/ 20681 w 1353846"/>
              <a:gd name="connsiteY0" fmla="*/ 6253 h 1225093"/>
              <a:gd name="connsiteX1" fmla="*/ 1353846 w 1353846"/>
              <a:gd name="connsiteY1" fmla="*/ 0 h 1225093"/>
              <a:gd name="connsiteX2" fmla="*/ 1339596 w 1353846"/>
              <a:gd name="connsiteY2" fmla="*/ 1225093 h 1225093"/>
              <a:gd name="connsiteX3" fmla="*/ 0 w 1353846"/>
              <a:gd name="connsiteY3" fmla="*/ 1225093 h 1225093"/>
              <a:gd name="connsiteX4" fmla="*/ 20681 w 1353846"/>
              <a:gd name="connsiteY4" fmla="*/ 6253 h 1225093"/>
              <a:gd name="connsiteX0" fmla="*/ 20681 w 1339596"/>
              <a:gd name="connsiteY0" fmla="*/ 6603 h 1225443"/>
              <a:gd name="connsiteX1" fmla="*/ 1333808 w 1339596"/>
              <a:gd name="connsiteY1" fmla="*/ 0 h 1225443"/>
              <a:gd name="connsiteX2" fmla="*/ 1339596 w 1339596"/>
              <a:gd name="connsiteY2" fmla="*/ 1225443 h 1225443"/>
              <a:gd name="connsiteX3" fmla="*/ 0 w 1339596"/>
              <a:gd name="connsiteY3" fmla="*/ 1225443 h 1225443"/>
              <a:gd name="connsiteX4" fmla="*/ 20681 w 1339596"/>
              <a:gd name="connsiteY4" fmla="*/ 6603 h 1225443"/>
              <a:gd name="connsiteX0" fmla="*/ 33205 w 1339596"/>
              <a:gd name="connsiteY0" fmla="*/ 6822 h 1225443"/>
              <a:gd name="connsiteX1" fmla="*/ 1333808 w 1339596"/>
              <a:gd name="connsiteY1" fmla="*/ 0 h 1225443"/>
              <a:gd name="connsiteX2" fmla="*/ 1339596 w 1339596"/>
              <a:gd name="connsiteY2" fmla="*/ 1225443 h 1225443"/>
              <a:gd name="connsiteX3" fmla="*/ 0 w 1339596"/>
              <a:gd name="connsiteY3" fmla="*/ 1225443 h 1225443"/>
              <a:gd name="connsiteX4" fmla="*/ 33205 w 1339596"/>
              <a:gd name="connsiteY4" fmla="*/ 6822 h 1225443"/>
              <a:gd name="connsiteX0" fmla="*/ 13167 w 1339596"/>
              <a:gd name="connsiteY0" fmla="*/ 6472 h 1225443"/>
              <a:gd name="connsiteX1" fmla="*/ 1333808 w 1339596"/>
              <a:gd name="connsiteY1" fmla="*/ 0 h 1225443"/>
              <a:gd name="connsiteX2" fmla="*/ 1339596 w 1339596"/>
              <a:gd name="connsiteY2" fmla="*/ 1225443 h 1225443"/>
              <a:gd name="connsiteX3" fmla="*/ 0 w 1339596"/>
              <a:gd name="connsiteY3" fmla="*/ 1225443 h 1225443"/>
              <a:gd name="connsiteX4" fmla="*/ 13167 w 1339596"/>
              <a:gd name="connsiteY4" fmla="*/ 6472 h 1225443"/>
              <a:gd name="connsiteX0" fmla="*/ 13167 w 1333884"/>
              <a:gd name="connsiteY0" fmla="*/ 6472 h 1225443"/>
              <a:gd name="connsiteX1" fmla="*/ 1333808 w 1333884"/>
              <a:gd name="connsiteY1" fmla="*/ 0 h 1225443"/>
              <a:gd name="connsiteX2" fmla="*/ 1302330 w 1333884"/>
              <a:gd name="connsiteY2" fmla="*/ 1207253 h 1225443"/>
              <a:gd name="connsiteX3" fmla="*/ 0 w 1333884"/>
              <a:gd name="connsiteY3" fmla="*/ 1225443 h 1225443"/>
              <a:gd name="connsiteX4" fmla="*/ 13167 w 1333884"/>
              <a:gd name="connsiteY4" fmla="*/ 6472 h 1225443"/>
              <a:gd name="connsiteX0" fmla="*/ 13167 w 1334211"/>
              <a:gd name="connsiteY0" fmla="*/ 6472 h 1232826"/>
              <a:gd name="connsiteX1" fmla="*/ 1333808 w 1334211"/>
              <a:gd name="connsiteY1" fmla="*/ 0 h 1232826"/>
              <a:gd name="connsiteX2" fmla="*/ 1331950 w 1334211"/>
              <a:gd name="connsiteY2" fmla="*/ 1232826 h 1232826"/>
              <a:gd name="connsiteX3" fmla="*/ 0 w 1334211"/>
              <a:gd name="connsiteY3" fmla="*/ 1225443 h 1232826"/>
              <a:gd name="connsiteX4" fmla="*/ 13167 w 1334211"/>
              <a:gd name="connsiteY4" fmla="*/ 6472 h 1232826"/>
              <a:gd name="connsiteX0" fmla="*/ 13167 w 1333952"/>
              <a:gd name="connsiteY0" fmla="*/ 6472 h 1225443"/>
              <a:gd name="connsiteX1" fmla="*/ 1333808 w 1333952"/>
              <a:gd name="connsiteY1" fmla="*/ 0 h 1225443"/>
              <a:gd name="connsiteX2" fmla="*/ 1319601 w 1333952"/>
              <a:gd name="connsiteY2" fmla="*/ 1222588 h 1225443"/>
              <a:gd name="connsiteX3" fmla="*/ 0 w 1333952"/>
              <a:gd name="connsiteY3" fmla="*/ 1225443 h 1225443"/>
              <a:gd name="connsiteX4" fmla="*/ 13167 w 1333952"/>
              <a:gd name="connsiteY4" fmla="*/ 6472 h 1225443"/>
              <a:gd name="connsiteX0" fmla="*/ 30785 w 1333952"/>
              <a:gd name="connsiteY0" fmla="*/ 0 h 1235984"/>
              <a:gd name="connsiteX1" fmla="*/ 1333808 w 1333952"/>
              <a:gd name="connsiteY1" fmla="*/ 10541 h 1235984"/>
              <a:gd name="connsiteX2" fmla="*/ 1319601 w 1333952"/>
              <a:gd name="connsiteY2" fmla="*/ 1233129 h 1235984"/>
              <a:gd name="connsiteX3" fmla="*/ 0 w 1333952"/>
              <a:gd name="connsiteY3" fmla="*/ 1235984 h 1235984"/>
              <a:gd name="connsiteX4" fmla="*/ 30785 w 1333952"/>
              <a:gd name="connsiteY4" fmla="*/ 0 h 1235984"/>
              <a:gd name="connsiteX0" fmla="*/ 30785 w 1319601"/>
              <a:gd name="connsiteY0" fmla="*/ 0 h 1235984"/>
              <a:gd name="connsiteX1" fmla="*/ 1312848 w 1319601"/>
              <a:gd name="connsiteY1" fmla="*/ 20567 h 1235984"/>
              <a:gd name="connsiteX2" fmla="*/ 1319601 w 1319601"/>
              <a:gd name="connsiteY2" fmla="*/ 1233129 h 1235984"/>
              <a:gd name="connsiteX3" fmla="*/ 0 w 1319601"/>
              <a:gd name="connsiteY3" fmla="*/ 1235984 h 1235984"/>
              <a:gd name="connsiteX4" fmla="*/ 30785 w 1319601"/>
              <a:gd name="connsiteY4" fmla="*/ 0 h 12359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19601" h="1235984">
                <a:moveTo>
                  <a:pt x="30785" y="0"/>
                </a:moveTo>
                <a:lnTo>
                  <a:pt x="1312848" y="20567"/>
                </a:lnTo>
                <a:cubicBezTo>
                  <a:pt x="1314777" y="429048"/>
                  <a:pt x="1317672" y="824648"/>
                  <a:pt x="1319601" y="1233129"/>
                </a:cubicBezTo>
                <a:lnTo>
                  <a:pt x="0" y="1235984"/>
                </a:lnTo>
                <a:lnTo>
                  <a:pt x="30785" y="0"/>
                </a:lnTo>
                <a:close/>
              </a:path>
            </a:pathLst>
          </a:custGeom>
          <a:solidFill>
            <a:srgbClr val="92D050"/>
          </a:solidFill>
          <a:ln>
            <a:noFill/>
          </a:ln>
          <a:effectLst>
            <a:outerShdw blurRad="317500" dist="38100" dir="8100000" sx="101000" sy="101000" algn="tr" rotWithShape="0">
              <a:prstClr val="black">
                <a:alpha val="7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rIns="4572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6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Bradley Hand ITC" pitchFamily="66" charset="0"/>
                <a:cs typeface="Arial" pitchFamily="34" charset="0"/>
              </a:rPr>
              <a:t>A</a:t>
            </a:r>
          </a:p>
        </p:txBody>
      </p:sp>
      <p:sp>
        <p:nvSpPr>
          <p:cNvPr id="47" name="Rectangle 19"/>
          <p:cNvSpPr/>
          <p:nvPr/>
        </p:nvSpPr>
        <p:spPr>
          <a:xfrm rot="21540000">
            <a:off x="5190285" y="2329765"/>
            <a:ext cx="1098550" cy="1004887"/>
          </a:xfrm>
          <a:custGeom>
            <a:avLst/>
            <a:gdLst>
              <a:gd name="connsiteX0" fmla="*/ 0 w 1339596"/>
              <a:gd name="connsiteY0" fmla="*/ 0 h 1219200"/>
              <a:gd name="connsiteX1" fmla="*/ 1339596 w 1339596"/>
              <a:gd name="connsiteY1" fmla="*/ 0 h 1219200"/>
              <a:gd name="connsiteX2" fmla="*/ 1339596 w 1339596"/>
              <a:gd name="connsiteY2" fmla="*/ 1219200 h 1219200"/>
              <a:gd name="connsiteX3" fmla="*/ 0 w 1339596"/>
              <a:gd name="connsiteY3" fmla="*/ 1219200 h 1219200"/>
              <a:gd name="connsiteX4" fmla="*/ 0 w 1339596"/>
              <a:gd name="connsiteY4" fmla="*/ 0 h 1219200"/>
              <a:gd name="connsiteX0" fmla="*/ 0 w 1339596"/>
              <a:gd name="connsiteY0" fmla="*/ 11733 h 1230933"/>
              <a:gd name="connsiteX1" fmla="*/ 1306342 w 1339596"/>
              <a:gd name="connsiteY1" fmla="*/ 0 h 1230933"/>
              <a:gd name="connsiteX2" fmla="*/ 1339596 w 1339596"/>
              <a:gd name="connsiteY2" fmla="*/ 1230933 h 1230933"/>
              <a:gd name="connsiteX3" fmla="*/ 0 w 1339596"/>
              <a:gd name="connsiteY3" fmla="*/ 1230933 h 1230933"/>
              <a:gd name="connsiteX4" fmla="*/ 0 w 1339596"/>
              <a:gd name="connsiteY4" fmla="*/ 11733 h 1230933"/>
              <a:gd name="connsiteX0" fmla="*/ 55747 w 1339596"/>
              <a:gd name="connsiteY0" fmla="*/ 12706 h 1230933"/>
              <a:gd name="connsiteX1" fmla="*/ 1306342 w 1339596"/>
              <a:gd name="connsiteY1" fmla="*/ 0 h 1230933"/>
              <a:gd name="connsiteX2" fmla="*/ 1339596 w 1339596"/>
              <a:gd name="connsiteY2" fmla="*/ 1230933 h 1230933"/>
              <a:gd name="connsiteX3" fmla="*/ 0 w 1339596"/>
              <a:gd name="connsiteY3" fmla="*/ 1230933 h 1230933"/>
              <a:gd name="connsiteX4" fmla="*/ 55747 w 1339596"/>
              <a:gd name="connsiteY4" fmla="*/ 12706 h 1230933"/>
              <a:gd name="connsiteX0" fmla="*/ 28195 w 1339596"/>
              <a:gd name="connsiteY0" fmla="*/ 12225 h 1230933"/>
              <a:gd name="connsiteX1" fmla="*/ 1306342 w 1339596"/>
              <a:gd name="connsiteY1" fmla="*/ 0 h 1230933"/>
              <a:gd name="connsiteX2" fmla="*/ 1339596 w 1339596"/>
              <a:gd name="connsiteY2" fmla="*/ 1230933 h 1230933"/>
              <a:gd name="connsiteX3" fmla="*/ 0 w 1339596"/>
              <a:gd name="connsiteY3" fmla="*/ 1230933 h 1230933"/>
              <a:gd name="connsiteX4" fmla="*/ 28195 w 1339596"/>
              <a:gd name="connsiteY4" fmla="*/ 12225 h 1230933"/>
              <a:gd name="connsiteX0" fmla="*/ 28195 w 1353846"/>
              <a:gd name="connsiteY0" fmla="*/ 6385 h 1225093"/>
              <a:gd name="connsiteX1" fmla="*/ 1353846 w 1353846"/>
              <a:gd name="connsiteY1" fmla="*/ 0 h 1225093"/>
              <a:gd name="connsiteX2" fmla="*/ 1339596 w 1353846"/>
              <a:gd name="connsiteY2" fmla="*/ 1225093 h 1225093"/>
              <a:gd name="connsiteX3" fmla="*/ 0 w 1353846"/>
              <a:gd name="connsiteY3" fmla="*/ 1225093 h 1225093"/>
              <a:gd name="connsiteX4" fmla="*/ 28195 w 1353846"/>
              <a:gd name="connsiteY4" fmla="*/ 6385 h 1225093"/>
              <a:gd name="connsiteX0" fmla="*/ 20681 w 1353846"/>
              <a:gd name="connsiteY0" fmla="*/ 6253 h 1225093"/>
              <a:gd name="connsiteX1" fmla="*/ 1353846 w 1353846"/>
              <a:gd name="connsiteY1" fmla="*/ 0 h 1225093"/>
              <a:gd name="connsiteX2" fmla="*/ 1339596 w 1353846"/>
              <a:gd name="connsiteY2" fmla="*/ 1225093 h 1225093"/>
              <a:gd name="connsiteX3" fmla="*/ 0 w 1353846"/>
              <a:gd name="connsiteY3" fmla="*/ 1225093 h 1225093"/>
              <a:gd name="connsiteX4" fmla="*/ 20681 w 1353846"/>
              <a:gd name="connsiteY4" fmla="*/ 6253 h 1225093"/>
              <a:gd name="connsiteX0" fmla="*/ 20681 w 1339596"/>
              <a:gd name="connsiteY0" fmla="*/ 6603 h 1225443"/>
              <a:gd name="connsiteX1" fmla="*/ 1333808 w 1339596"/>
              <a:gd name="connsiteY1" fmla="*/ 0 h 1225443"/>
              <a:gd name="connsiteX2" fmla="*/ 1339596 w 1339596"/>
              <a:gd name="connsiteY2" fmla="*/ 1225443 h 1225443"/>
              <a:gd name="connsiteX3" fmla="*/ 0 w 1339596"/>
              <a:gd name="connsiteY3" fmla="*/ 1225443 h 1225443"/>
              <a:gd name="connsiteX4" fmla="*/ 20681 w 1339596"/>
              <a:gd name="connsiteY4" fmla="*/ 6603 h 1225443"/>
              <a:gd name="connsiteX0" fmla="*/ 33205 w 1339596"/>
              <a:gd name="connsiteY0" fmla="*/ 6822 h 1225443"/>
              <a:gd name="connsiteX1" fmla="*/ 1333808 w 1339596"/>
              <a:gd name="connsiteY1" fmla="*/ 0 h 1225443"/>
              <a:gd name="connsiteX2" fmla="*/ 1339596 w 1339596"/>
              <a:gd name="connsiteY2" fmla="*/ 1225443 h 1225443"/>
              <a:gd name="connsiteX3" fmla="*/ 0 w 1339596"/>
              <a:gd name="connsiteY3" fmla="*/ 1225443 h 1225443"/>
              <a:gd name="connsiteX4" fmla="*/ 33205 w 1339596"/>
              <a:gd name="connsiteY4" fmla="*/ 6822 h 1225443"/>
              <a:gd name="connsiteX0" fmla="*/ 13167 w 1339596"/>
              <a:gd name="connsiteY0" fmla="*/ 6472 h 1225443"/>
              <a:gd name="connsiteX1" fmla="*/ 1333808 w 1339596"/>
              <a:gd name="connsiteY1" fmla="*/ 0 h 1225443"/>
              <a:gd name="connsiteX2" fmla="*/ 1339596 w 1339596"/>
              <a:gd name="connsiteY2" fmla="*/ 1225443 h 1225443"/>
              <a:gd name="connsiteX3" fmla="*/ 0 w 1339596"/>
              <a:gd name="connsiteY3" fmla="*/ 1225443 h 1225443"/>
              <a:gd name="connsiteX4" fmla="*/ 13167 w 1339596"/>
              <a:gd name="connsiteY4" fmla="*/ 6472 h 1225443"/>
              <a:gd name="connsiteX0" fmla="*/ 13167 w 1333884"/>
              <a:gd name="connsiteY0" fmla="*/ 6472 h 1225443"/>
              <a:gd name="connsiteX1" fmla="*/ 1333808 w 1333884"/>
              <a:gd name="connsiteY1" fmla="*/ 0 h 1225443"/>
              <a:gd name="connsiteX2" fmla="*/ 1302330 w 1333884"/>
              <a:gd name="connsiteY2" fmla="*/ 1207253 h 1225443"/>
              <a:gd name="connsiteX3" fmla="*/ 0 w 1333884"/>
              <a:gd name="connsiteY3" fmla="*/ 1225443 h 1225443"/>
              <a:gd name="connsiteX4" fmla="*/ 13167 w 1333884"/>
              <a:gd name="connsiteY4" fmla="*/ 6472 h 1225443"/>
              <a:gd name="connsiteX0" fmla="*/ 13167 w 1334211"/>
              <a:gd name="connsiteY0" fmla="*/ 6472 h 1232826"/>
              <a:gd name="connsiteX1" fmla="*/ 1333808 w 1334211"/>
              <a:gd name="connsiteY1" fmla="*/ 0 h 1232826"/>
              <a:gd name="connsiteX2" fmla="*/ 1331950 w 1334211"/>
              <a:gd name="connsiteY2" fmla="*/ 1232826 h 1232826"/>
              <a:gd name="connsiteX3" fmla="*/ 0 w 1334211"/>
              <a:gd name="connsiteY3" fmla="*/ 1225443 h 1232826"/>
              <a:gd name="connsiteX4" fmla="*/ 13167 w 1334211"/>
              <a:gd name="connsiteY4" fmla="*/ 6472 h 1232826"/>
              <a:gd name="connsiteX0" fmla="*/ 13167 w 1333952"/>
              <a:gd name="connsiteY0" fmla="*/ 6472 h 1225443"/>
              <a:gd name="connsiteX1" fmla="*/ 1333808 w 1333952"/>
              <a:gd name="connsiteY1" fmla="*/ 0 h 1225443"/>
              <a:gd name="connsiteX2" fmla="*/ 1319601 w 1333952"/>
              <a:gd name="connsiteY2" fmla="*/ 1222588 h 1225443"/>
              <a:gd name="connsiteX3" fmla="*/ 0 w 1333952"/>
              <a:gd name="connsiteY3" fmla="*/ 1225443 h 1225443"/>
              <a:gd name="connsiteX4" fmla="*/ 13167 w 1333952"/>
              <a:gd name="connsiteY4" fmla="*/ 6472 h 1225443"/>
              <a:gd name="connsiteX0" fmla="*/ 30785 w 1333952"/>
              <a:gd name="connsiteY0" fmla="*/ 0 h 1235984"/>
              <a:gd name="connsiteX1" fmla="*/ 1333808 w 1333952"/>
              <a:gd name="connsiteY1" fmla="*/ 10541 h 1235984"/>
              <a:gd name="connsiteX2" fmla="*/ 1319601 w 1333952"/>
              <a:gd name="connsiteY2" fmla="*/ 1233129 h 1235984"/>
              <a:gd name="connsiteX3" fmla="*/ 0 w 1333952"/>
              <a:gd name="connsiteY3" fmla="*/ 1235984 h 1235984"/>
              <a:gd name="connsiteX4" fmla="*/ 30785 w 1333952"/>
              <a:gd name="connsiteY4" fmla="*/ 0 h 1235984"/>
              <a:gd name="connsiteX0" fmla="*/ 30785 w 1319601"/>
              <a:gd name="connsiteY0" fmla="*/ 0 h 1235984"/>
              <a:gd name="connsiteX1" fmla="*/ 1312848 w 1319601"/>
              <a:gd name="connsiteY1" fmla="*/ 20567 h 1235984"/>
              <a:gd name="connsiteX2" fmla="*/ 1319601 w 1319601"/>
              <a:gd name="connsiteY2" fmla="*/ 1233129 h 1235984"/>
              <a:gd name="connsiteX3" fmla="*/ 0 w 1319601"/>
              <a:gd name="connsiteY3" fmla="*/ 1235984 h 1235984"/>
              <a:gd name="connsiteX4" fmla="*/ 30785 w 1319601"/>
              <a:gd name="connsiteY4" fmla="*/ 0 h 12359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19601" h="1235984">
                <a:moveTo>
                  <a:pt x="30785" y="0"/>
                </a:moveTo>
                <a:lnTo>
                  <a:pt x="1312848" y="20567"/>
                </a:lnTo>
                <a:cubicBezTo>
                  <a:pt x="1314777" y="429048"/>
                  <a:pt x="1317672" y="824648"/>
                  <a:pt x="1319601" y="1233129"/>
                </a:cubicBezTo>
                <a:lnTo>
                  <a:pt x="0" y="1235984"/>
                </a:lnTo>
                <a:lnTo>
                  <a:pt x="30785" y="0"/>
                </a:lnTo>
                <a:close/>
              </a:path>
            </a:pathLst>
          </a:custGeom>
          <a:solidFill>
            <a:srgbClr val="FFC000"/>
          </a:solidFill>
          <a:ln>
            <a:noFill/>
          </a:ln>
          <a:effectLst>
            <a:outerShdw blurRad="317500" dist="38100" dir="8100000" sx="101000" sy="101000" algn="tr" rotWithShape="0">
              <a:prstClr val="black">
                <a:alpha val="7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rIns="4572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6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Bradley Hand ITC" pitchFamily="66" charset="0"/>
                <a:cs typeface="Arial" pitchFamily="34" charset="0"/>
              </a:rPr>
              <a:t>R</a:t>
            </a:r>
          </a:p>
        </p:txBody>
      </p:sp>
      <p:sp>
        <p:nvSpPr>
          <p:cNvPr id="49" name="Rectangle 19"/>
          <p:cNvSpPr/>
          <p:nvPr/>
        </p:nvSpPr>
        <p:spPr>
          <a:xfrm rot="352731">
            <a:off x="7058975" y="3485740"/>
            <a:ext cx="1098550" cy="1004887"/>
          </a:xfrm>
          <a:custGeom>
            <a:avLst/>
            <a:gdLst>
              <a:gd name="connsiteX0" fmla="*/ 0 w 1339596"/>
              <a:gd name="connsiteY0" fmla="*/ 0 h 1219200"/>
              <a:gd name="connsiteX1" fmla="*/ 1339596 w 1339596"/>
              <a:gd name="connsiteY1" fmla="*/ 0 h 1219200"/>
              <a:gd name="connsiteX2" fmla="*/ 1339596 w 1339596"/>
              <a:gd name="connsiteY2" fmla="*/ 1219200 h 1219200"/>
              <a:gd name="connsiteX3" fmla="*/ 0 w 1339596"/>
              <a:gd name="connsiteY3" fmla="*/ 1219200 h 1219200"/>
              <a:gd name="connsiteX4" fmla="*/ 0 w 1339596"/>
              <a:gd name="connsiteY4" fmla="*/ 0 h 1219200"/>
              <a:gd name="connsiteX0" fmla="*/ 0 w 1339596"/>
              <a:gd name="connsiteY0" fmla="*/ 11733 h 1230933"/>
              <a:gd name="connsiteX1" fmla="*/ 1306342 w 1339596"/>
              <a:gd name="connsiteY1" fmla="*/ 0 h 1230933"/>
              <a:gd name="connsiteX2" fmla="*/ 1339596 w 1339596"/>
              <a:gd name="connsiteY2" fmla="*/ 1230933 h 1230933"/>
              <a:gd name="connsiteX3" fmla="*/ 0 w 1339596"/>
              <a:gd name="connsiteY3" fmla="*/ 1230933 h 1230933"/>
              <a:gd name="connsiteX4" fmla="*/ 0 w 1339596"/>
              <a:gd name="connsiteY4" fmla="*/ 11733 h 1230933"/>
              <a:gd name="connsiteX0" fmla="*/ 55747 w 1339596"/>
              <a:gd name="connsiteY0" fmla="*/ 12706 h 1230933"/>
              <a:gd name="connsiteX1" fmla="*/ 1306342 w 1339596"/>
              <a:gd name="connsiteY1" fmla="*/ 0 h 1230933"/>
              <a:gd name="connsiteX2" fmla="*/ 1339596 w 1339596"/>
              <a:gd name="connsiteY2" fmla="*/ 1230933 h 1230933"/>
              <a:gd name="connsiteX3" fmla="*/ 0 w 1339596"/>
              <a:gd name="connsiteY3" fmla="*/ 1230933 h 1230933"/>
              <a:gd name="connsiteX4" fmla="*/ 55747 w 1339596"/>
              <a:gd name="connsiteY4" fmla="*/ 12706 h 1230933"/>
              <a:gd name="connsiteX0" fmla="*/ 28195 w 1339596"/>
              <a:gd name="connsiteY0" fmla="*/ 12225 h 1230933"/>
              <a:gd name="connsiteX1" fmla="*/ 1306342 w 1339596"/>
              <a:gd name="connsiteY1" fmla="*/ 0 h 1230933"/>
              <a:gd name="connsiteX2" fmla="*/ 1339596 w 1339596"/>
              <a:gd name="connsiteY2" fmla="*/ 1230933 h 1230933"/>
              <a:gd name="connsiteX3" fmla="*/ 0 w 1339596"/>
              <a:gd name="connsiteY3" fmla="*/ 1230933 h 1230933"/>
              <a:gd name="connsiteX4" fmla="*/ 28195 w 1339596"/>
              <a:gd name="connsiteY4" fmla="*/ 12225 h 1230933"/>
              <a:gd name="connsiteX0" fmla="*/ 28195 w 1353846"/>
              <a:gd name="connsiteY0" fmla="*/ 6385 h 1225093"/>
              <a:gd name="connsiteX1" fmla="*/ 1353846 w 1353846"/>
              <a:gd name="connsiteY1" fmla="*/ 0 h 1225093"/>
              <a:gd name="connsiteX2" fmla="*/ 1339596 w 1353846"/>
              <a:gd name="connsiteY2" fmla="*/ 1225093 h 1225093"/>
              <a:gd name="connsiteX3" fmla="*/ 0 w 1353846"/>
              <a:gd name="connsiteY3" fmla="*/ 1225093 h 1225093"/>
              <a:gd name="connsiteX4" fmla="*/ 28195 w 1353846"/>
              <a:gd name="connsiteY4" fmla="*/ 6385 h 1225093"/>
              <a:gd name="connsiteX0" fmla="*/ 20681 w 1353846"/>
              <a:gd name="connsiteY0" fmla="*/ 6253 h 1225093"/>
              <a:gd name="connsiteX1" fmla="*/ 1353846 w 1353846"/>
              <a:gd name="connsiteY1" fmla="*/ 0 h 1225093"/>
              <a:gd name="connsiteX2" fmla="*/ 1339596 w 1353846"/>
              <a:gd name="connsiteY2" fmla="*/ 1225093 h 1225093"/>
              <a:gd name="connsiteX3" fmla="*/ 0 w 1353846"/>
              <a:gd name="connsiteY3" fmla="*/ 1225093 h 1225093"/>
              <a:gd name="connsiteX4" fmla="*/ 20681 w 1353846"/>
              <a:gd name="connsiteY4" fmla="*/ 6253 h 1225093"/>
              <a:gd name="connsiteX0" fmla="*/ 20681 w 1339596"/>
              <a:gd name="connsiteY0" fmla="*/ 6603 h 1225443"/>
              <a:gd name="connsiteX1" fmla="*/ 1333808 w 1339596"/>
              <a:gd name="connsiteY1" fmla="*/ 0 h 1225443"/>
              <a:gd name="connsiteX2" fmla="*/ 1339596 w 1339596"/>
              <a:gd name="connsiteY2" fmla="*/ 1225443 h 1225443"/>
              <a:gd name="connsiteX3" fmla="*/ 0 w 1339596"/>
              <a:gd name="connsiteY3" fmla="*/ 1225443 h 1225443"/>
              <a:gd name="connsiteX4" fmla="*/ 20681 w 1339596"/>
              <a:gd name="connsiteY4" fmla="*/ 6603 h 1225443"/>
              <a:gd name="connsiteX0" fmla="*/ 33205 w 1339596"/>
              <a:gd name="connsiteY0" fmla="*/ 6822 h 1225443"/>
              <a:gd name="connsiteX1" fmla="*/ 1333808 w 1339596"/>
              <a:gd name="connsiteY1" fmla="*/ 0 h 1225443"/>
              <a:gd name="connsiteX2" fmla="*/ 1339596 w 1339596"/>
              <a:gd name="connsiteY2" fmla="*/ 1225443 h 1225443"/>
              <a:gd name="connsiteX3" fmla="*/ 0 w 1339596"/>
              <a:gd name="connsiteY3" fmla="*/ 1225443 h 1225443"/>
              <a:gd name="connsiteX4" fmla="*/ 33205 w 1339596"/>
              <a:gd name="connsiteY4" fmla="*/ 6822 h 1225443"/>
              <a:gd name="connsiteX0" fmla="*/ 13167 w 1339596"/>
              <a:gd name="connsiteY0" fmla="*/ 6472 h 1225443"/>
              <a:gd name="connsiteX1" fmla="*/ 1333808 w 1339596"/>
              <a:gd name="connsiteY1" fmla="*/ 0 h 1225443"/>
              <a:gd name="connsiteX2" fmla="*/ 1339596 w 1339596"/>
              <a:gd name="connsiteY2" fmla="*/ 1225443 h 1225443"/>
              <a:gd name="connsiteX3" fmla="*/ 0 w 1339596"/>
              <a:gd name="connsiteY3" fmla="*/ 1225443 h 1225443"/>
              <a:gd name="connsiteX4" fmla="*/ 13167 w 1339596"/>
              <a:gd name="connsiteY4" fmla="*/ 6472 h 1225443"/>
              <a:gd name="connsiteX0" fmla="*/ 13167 w 1333884"/>
              <a:gd name="connsiteY0" fmla="*/ 6472 h 1225443"/>
              <a:gd name="connsiteX1" fmla="*/ 1333808 w 1333884"/>
              <a:gd name="connsiteY1" fmla="*/ 0 h 1225443"/>
              <a:gd name="connsiteX2" fmla="*/ 1302330 w 1333884"/>
              <a:gd name="connsiteY2" fmla="*/ 1207253 h 1225443"/>
              <a:gd name="connsiteX3" fmla="*/ 0 w 1333884"/>
              <a:gd name="connsiteY3" fmla="*/ 1225443 h 1225443"/>
              <a:gd name="connsiteX4" fmla="*/ 13167 w 1333884"/>
              <a:gd name="connsiteY4" fmla="*/ 6472 h 1225443"/>
              <a:gd name="connsiteX0" fmla="*/ 13167 w 1334211"/>
              <a:gd name="connsiteY0" fmla="*/ 6472 h 1232826"/>
              <a:gd name="connsiteX1" fmla="*/ 1333808 w 1334211"/>
              <a:gd name="connsiteY1" fmla="*/ 0 h 1232826"/>
              <a:gd name="connsiteX2" fmla="*/ 1331950 w 1334211"/>
              <a:gd name="connsiteY2" fmla="*/ 1232826 h 1232826"/>
              <a:gd name="connsiteX3" fmla="*/ 0 w 1334211"/>
              <a:gd name="connsiteY3" fmla="*/ 1225443 h 1232826"/>
              <a:gd name="connsiteX4" fmla="*/ 13167 w 1334211"/>
              <a:gd name="connsiteY4" fmla="*/ 6472 h 1232826"/>
              <a:gd name="connsiteX0" fmla="*/ 13167 w 1333952"/>
              <a:gd name="connsiteY0" fmla="*/ 6472 h 1225443"/>
              <a:gd name="connsiteX1" fmla="*/ 1333808 w 1333952"/>
              <a:gd name="connsiteY1" fmla="*/ 0 h 1225443"/>
              <a:gd name="connsiteX2" fmla="*/ 1319601 w 1333952"/>
              <a:gd name="connsiteY2" fmla="*/ 1222588 h 1225443"/>
              <a:gd name="connsiteX3" fmla="*/ 0 w 1333952"/>
              <a:gd name="connsiteY3" fmla="*/ 1225443 h 1225443"/>
              <a:gd name="connsiteX4" fmla="*/ 13167 w 1333952"/>
              <a:gd name="connsiteY4" fmla="*/ 6472 h 1225443"/>
              <a:gd name="connsiteX0" fmla="*/ 30785 w 1333952"/>
              <a:gd name="connsiteY0" fmla="*/ 0 h 1235984"/>
              <a:gd name="connsiteX1" fmla="*/ 1333808 w 1333952"/>
              <a:gd name="connsiteY1" fmla="*/ 10541 h 1235984"/>
              <a:gd name="connsiteX2" fmla="*/ 1319601 w 1333952"/>
              <a:gd name="connsiteY2" fmla="*/ 1233129 h 1235984"/>
              <a:gd name="connsiteX3" fmla="*/ 0 w 1333952"/>
              <a:gd name="connsiteY3" fmla="*/ 1235984 h 1235984"/>
              <a:gd name="connsiteX4" fmla="*/ 30785 w 1333952"/>
              <a:gd name="connsiteY4" fmla="*/ 0 h 1235984"/>
              <a:gd name="connsiteX0" fmla="*/ 30785 w 1319601"/>
              <a:gd name="connsiteY0" fmla="*/ 0 h 1235984"/>
              <a:gd name="connsiteX1" fmla="*/ 1312848 w 1319601"/>
              <a:gd name="connsiteY1" fmla="*/ 20567 h 1235984"/>
              <a:gd name="connsiteX2" fmla="*/ 1319601 w 1319601"/>
              <a:gd name="connsiteY2" fmla="*/ 1233129 h 1235984"/>
              <a:gd name="connsiteX3" fmla="*/ 0 w 1319601"/>
              <a:gd name="connsiteY3" fmla="*/ 1235984 h 1235984"/>
              <a:gd name="connsiteX4" fmla="*/ 30785 w 1319601"/>
              <a:gd name="connsiteY4" fmla="*/ 0 h 12359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19601" h="1235984">
                <a:moveTo>
                  <a:pt x="30785" y="0"/>
                </a:moveTo>
                <a:lnTo>
                  <a:pt x="1312848" y="20567"/>
                </a:lnTo>
                <a:cubicBezTo>
                  <a:pt x="1314777" y="429048"/>
                  <a:pt x="1317672" y="824648"/>
                  <a:pt x="1319601" y="1233129"/>
                </a:cubicBezTo>
                <a:lnTo>
                  <a:pt x="0" y="1235984"/>
                </a:lnTo>
                <a:lnTo>
                  <a:pt x="30785" y="0"/>
                </a:lnTo>
                <a:close/>
              </a:path>
            </a:pathLst>
          </a:custGeom>
          <a:solidFill>
            <a:srgbClr val="00B0F0"/>
          </a:solidFill>
          <a:ln>
            <a:noFill/>
          </a:ln>
          <a:effectLst>
            <a:outerShdw blurRad="317500" dist="38100" dir="8100000" sx="101000" sy="101000" algn="tr" rotWithShape="0">
              <a:prstClr val="black">
                <a:alpha val="7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rIns="4572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6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Bradley Hand ITC" pitchFamily="66" charset="0"/>
                <a:cs typeface="Arial" pitchFamily="34" charset="0"/>
              </a:rPr>
              <a:t>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42062295"/>
              </p:ext>
            </p:extLst>
          </p:nvPr>
        </p:nvGraphicFramePr>
        <p:xfrm>
          <a:off x="533400" y="1124857"/>
          <a:ext cx="8077201" cy="527424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019949"/>
                <a:gridCol w="1467345"/>
                <a:gridCol w="1467345"/>
                <a:gridCol w="1561281"/>
                <a:gridCol w="1561281"/>
              </a:tblGrid>
              <a:tr h="101479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200" dirty="0" err="1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Hình</a:t>
                      </a:r>
                      <a:r>
                        <a:rPr lang="en-US" sz="220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200" dirty="0" err="1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hộp</a:t>
                      </a:r>
                      <a:r>
                        <a:rPr lang="en-US" sz="2200" baseline="0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200" baseline="0" dirty="0" err="1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chữ</a:t>
                      </a:r>
                      <a:r>
                        <a:rPr lang="en-US" sz="2200" baseline="0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200" baseline="0" dirty="0" err="1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nhật</a:t>
                      </a:r>
                      <a:endParaRPr lang="en-US" sz="2200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20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</a:t>
                      </a:r>
                      <a:endParaRPr lang="en-US" sz="220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20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</a:t>
                      </a:r>
                      <a:endParaRPr lang="en-US" sz="220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20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</a:t>
                      </a:r>
                      <a:endParaRPr lang="en-US" sz="220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200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D</a:t>
                      </a:r>
                      <a:endParaRPr lang="en-US" sz="2200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</a:tr>
              <a:tr h="64181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200" dirty="0" err="1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Chiều</a:t>
                      </a:r>
                      <a:r>
                        <a:rPr lang="en-US" sz="2200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200" dirty="0" err="1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dài</a:t>
                      </a:r>
                      <a:endParaRPr lang="en-US" sz="2200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200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 </a:t>
                      </a:r>
                      <a:r>
                        <a:rPr lang="en-US" sz="220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cm</a:t>
                      </a:r>
                      <a:endParaRPr lang="en-US" sz="2200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200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0,8m</a:t>
                      </a:r>
                      <a:r>
                        <a:rPr lang="en-US" sz="220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2200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200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18dm</a:t>
                      </a:r>
                      <a:r>
                        <a:rPr lang="en-US" sz="220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2200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200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8cm</a:t>
                      </a:r>
                      <a:endParaRPr lang="en-US" sz="2200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</a:tr>
              <a:tr h="57134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200" dirty="0" err="1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Chiều</a:t>
                      </a:r>
                      <a:r>
                        <a:rPr lang="en-US" sz="2200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200" dirty="0" err="1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rộng</a:t>
                      </a:r>
                      <a:endParaRPr lang="en-US" sz="2200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20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r>
                        <a:rPr lang="en-US" sz="2200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 cm</a:t>
                      </a:r>
                      <a:endParaRPr lang="en-US" sz="2200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200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0,6m</a:t>
                      </a:r>
                      <a:endParaRPr lang="en-US" sz="2200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20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2200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2200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200" dirty="0" err="1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Chiều</a:t>
                      </a:r>
                      <a:r>
                        <a:rPr lang="en-US" sz="2200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en-US" sz="2200" dirty="0" err="1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cao</a:t>
                      </a:r>
                      <a:endParaRPr lang="en-US" sz="2200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200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4cm</a:t>
                      </a:r>
                      <a:endParaRPr lang="en-US" sz="2200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200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0,5cm</a:t>
                      </a:r>
                      <a:endParaRPr lang="en-US" sz="2200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200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10dm</a:t>
                      </a:r>
                      <a:endParaRPr lang="en-US" sz="2200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200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5cm</a:t>
                      </a:r>
                      <a:endParaRPr lang="en-US" sz="2200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</a:tr>
              <a:tr h="6096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200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Chu vi </a:t>
                      </a:r>
                      <a:r>
                        <a:rPr lang="en-US" sz="2200" dirty="0" err="1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mặt</a:t>
                      </a:r>
                      <a:r>
                        <a:rPr lang="en-US" sz="2200" baseline="0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en-US" sz="2200" baseline="0" dirty="0" err="1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đáy</a:t>
                      </a:r>
                      <a:endParaRPr lang="en-US" sz="2200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2200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2200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200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60dm</a:t>
                      </a:r>
                      <a:endParaRPr lang="en-US" sz="2200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2200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</a:tr>
              <a:tr h="6858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20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Diện tích xung quanh</a:t>
                      </a:r>
                      <a:endParaRPr lang="en-US" sz="220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20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2200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20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220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2200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200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140c</a:t>
                      </a:r>
                      <a:r>
                        <a:rPr lang="en-US" sz="2200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</a:t>
                      </a:r>
                      <a:r>
                        <a:rPr lang="en-US" sz="2200" baseline="30000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2200" dirty="0" smtClean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2200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</a:tr>
              <a:tr h="105595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200" dirty="0" err="1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Diện</a:t>
                      </a:r>
                      <a:r>
                        <a:rPr lang="en-US" sz="220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200" dirty="0" err="1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tích</a:t>
                      </a:r>
                      <a:r>
                        <a:rPr lang="en-US" sz="220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200" dirty="0" err="1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toàn</a:t>
                      </a:r>
                      <a:r>
                        <a:rPr lang="en-US" sz="220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200" dirty="0" err="1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phần</a:t>
                      </a:r>
                      <a:endParaRPr lang="en-US" sz="2200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20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220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20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220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20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2200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2200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</a:tr>
            </a:tbl>
          </a:graphicData>
        </a:graphic>
      </p:graphicFrame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533400" y="435114"/>
            <a:ext cx="4784002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Bài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3: </a:t>
            </a: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Viết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số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đo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thích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hợp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vào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chỗ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trống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 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743200" y="4419600"/>
            <a:ext cx="1600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128cm</a:t>
            </a:r>
            <a:r>
              <a:rPr lang="en-US" sz="2400" b="1" baseline="30000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en-US" sz="2400" b="1" dirty="0">
              <a:solidFill>
                <a:srgbClr val="FFC000"/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  <a:p>
            <a:endParaRPr lang="en-US" sz="2400" b="1" dirty="0">
              <a:solidFill>
                <a:srgbClr val="FFC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819400" y="3733800"/>
            <a:ext cx="1600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32cm</a:t>
            </a:r>
            <a:endParaRPr lang="en-US" sz="2400" b="1" dirty="0">
              <a:solidFill>
                <a:srgbClr val="FFC000"/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  <a:p>
            <a:endParaRPr lang="en-US" sz="2400" b="1" dirty="0">
              <a:solidFill>
                <a:srgbClr val="FFC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743200" y="5569803"/>
            <a:ext cx="1600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254cm</a:t>
            </a:r>
            <a:r>
              <a:rPr lang="en-US" sz="2400" b="1" baseline="30000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en-US" sz="2400" b="1" dirty="0">
              <a:solidFill>
                <a:srgbClr val="FFC000"/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  <a:p>
            <a:endParaRPr lang="en-US" sz="2400" b="1" dirty="0">
              <a:solidFill>
                <a:srgbClr val="FFC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191000" y="2416314"/>
            <a:ext cx="1600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= 80cm</a:t>
            </a:r>
            <a:endParaRPr lang="en-US" sz="2000" b="1" dirty="0">
              <a:solidFill>
                <a:srgbClr val="FFC000"/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  <a:p>
            <a:endParaRPr lang="en-US" sz="2000" b="1" dirty="0">
              <a:solidFill>
                <a:srgbClr val="FFC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191000" y="3025914"/>
            <a:ext cx="1600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= 60cm</a:t>
            </a:r>
            <a:endParaRPr lang="en-US" sz="2000" b="1" dirty="0">
              <a:solidFill>
                <a:srgbClr val="FFC000"/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  <a:p>
            <a:endParaRPr lang="en-US" sz="2000" b="1" dirty="0">
              <a:solidFill>
                <a:srgbClr val="FFC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267200" y="3810000"/>
            <a:ext cx="1600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280cm</a:t>
            </a:r>
            <a:endParaRPr lang="en-US" sz="2400" b="1" dirty="0">
              <a:solidFill>
                <a:srgbClr val="FFC000"/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  <a:p>
            <a:endParaRPr lang="en-US" sz="2400" b="1" dirty="0">
              <a:solidFill>
                <a:srgbClr val="FFC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114800" y="4495800"/>
            <a:ext cx="1600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140cm</a:t>
            </a:r>
            <a:r>
              <a:rPr lang="en-US" sz="2400" b="1" baseline="30000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en-US" sz="2400" b="1" dirty="0">
              <a:solidFill>
                <a:srgbClr val="FFC000"/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  <a:p>
            <a:endParaRPr lang="en-US" sz="2400" b="1" dirty="0">
              <a:solidFill>
                <a:srgbClr val="FFC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4114800" y="5569803"/>
            <a:ext cx="1600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9740cm</a:t>
            </a:r>
            <a:r>
              <a:rPr lang="en-US" sz="2400" b="1" baseline="30000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en-US" sz="2400" b="1" dirty="0">
              <a:solidFill>
                <a:srgbClr val="FFC000"/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  <a:p>
            <a:endParaRPr lang="en-US" sz="2400" b="1" dirty="0">
              <a:solidFill>
                <a:srgbClr val="FFC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5791200" y="2743200"/>
            <a:ext cx="1600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12dm</a:t>
            </a:r>
            <a:endParaRPr lang="en-US" sz="2400" b="1" dirty="0">
              <a:solidFill>
                <a:srgbClr val="FFC000"/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  <a:p>
            <a:endParaRPr lang="en-US" sz="2400" b="1" dirty="0">
              <a:solidFill>
                <a:srgbClr val="FFC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5638800" y="5569803"/>
            <a:ext cx="1600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1032dm</a:t>
            </a:r>
            <a:r>
              <a:rPr lang="en-US" sz="2400" b="1" baseline="30000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en-US" sz="2400" b="1" dirty="0">
              <a:solidFill>
                <a:srgbClr val="FFC000"/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  <a:p>
            <a:endParaRPr lang="en-US" sz="2400" b="1" dirty="0">
              <a:solidFill>
                <a:srgbClr val="FFC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5715000" y="4495800"/>
            <a:ext cx="1600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600dm</a:t>
            </a:r>
            <a:r>
              <a:rPr lang="en-US" sz="2400" b="1" baseline="30000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en-US" sz="2400" b="1" dirty="0">
              <a:solidFill>
                <a:srgbClr val="FFC000"/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  <a:p>
            <a:endParaRPr lang="en-US" sz="2400" b="1" dirty="0">
              <a:solidFill>
                <a:srgbClr val="FFC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7315200" y="3810000"/>
            <a:ext cx="1600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28cm</a:t>
            </a:r>
            <a:endParaRPr lang="en-US" sz="2400" b="1" dirty="0">
              <a:solidFill>
                <a:srgbClr val="FFC000"/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  <a:p>
            <a:endParaRPr lang="en-US" sz="2400" b="1" dirty="0">
              <a:solidFill>
                <a:srgbClr val="FFC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7391400" y="2826603"/>
            <a:ext cx="1600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6cm</a:t>
            </a:r>
            <a:endParaRPr lang="en-US" sz="2400" b="1" dirty="0">
              <a:solidFill>
                <a:srgbClr val="FFC000"/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  <a:p>
            <a:endParaRPr lang="en-US" sz="2400" b="1" dirty="0">
              <a:solidFill>
                <a:srgbClr val="FFC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7239000" y="5562600"/>
            <a:ext cx="1600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236cm</a:t>
            </a:r>
            <a:r>
              <a:rPr lang="en-US" sz="2400" b="1" baseline="30000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en-US" sz="2400" b="1" dirty="0">
              <a:solidFill>
                <a:srgbClr val="FFC000"/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  <a:p>
            <a:endParaRPr lang="en-US" sz="2400" b="1" dirty="0">
              <a:solidFill>
                <a:srgbClr val="FFC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7134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3" grpId="0"/>
      <p:bldP spid="24" grpId="0"/>
      <p:bldP spid="25" grpId="0"/>
      <p:bldP spid="26" grpId="0"/>
      <p:bldP spid="27" grpId="0"/>
      <p:bldP spid="2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/>
              <p:cNvSpPr/>
              <p:nvPr/>
            </p:nvSpPr>
            <p:spPr>
              <a:xfrm>
                <a:off x="304800" y="381001"/>
                <a:ext cx="8534400" cy="135562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400" b="1" dirty="0" smtClean="0">
                    <a:solidFill>
                      <a:schemeClr val="bg1"/>
                    </a:solidFill>
                    <a:latin typeface="Times New Roman" pitchFamily="18" charset="0"/>
                    <a:cs typeface="Times New Roman" pitchFamily="18" charset="0"/>
                  </a:rPr>
                  <a:t>Bài</a:t>
                </a:r>
                <a:r>
                  <a:rPr lang="en-US" sz="2400" b="1" dirty="0">
                    <a:solidFill>
                      <a:schemeClr val="bg1"/>
                    </a:solidFill>
                    <a:latin typeface="Times New Roman" pitchFamily="18" charset="0"/>
                    <a:cs typeface="Times New Roman" pitchFamily="18" charset="0"/>
                  </a:rPr>
                  <a:t> 4</a:t>
                </a:r>
                <a:r>
                  <a:rPr lang="en-US" sz="2400" dirty="0">
                    <a:solidFill>
                      <a:schemeClr val="bg1"/>
                    </a:solidFill>
                    <a:latin typeface="Times New Roman" pitchFamily="18" charset="0"/>
                    <a:cs typeface="Times New Roman" pitchFamily="18" charset="0"/>
                  </a:rPr>
                  <a:t>: </a:t>
                </a:r>
                <a:r>
                  <a:rPr lang="en-US" sz="2400" dirty="0" err="1">
                    <a:solidFill>
                      <a:schemeClr val="bg1"/>
                    </a:solidFill>
                    <a:latin typeface="Times New Roman" pitchFamily="18" charset="0"/>
                    <a:cs typeface="Times New Roman" pitchFamily="18" charset="0"/>
                  </a:rPr>
                  <a:t>Một</a:t>
                </a:r>
                <a:r>
                  <a:rPr lang="en-US" sz="2400" dirty="0">
                    <a:solidFill>
                      <a:schemeClr val="bg1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400" dirty="0" err="1">
                    <a:solidFill>
                      <a:schemeClr val="bg1"/>
                    </a:solidFill>
                    <a:latin typeface="Times New Roman" pitchFamily="18" charset="0"/>
                    <a:cs typeface="Times New Roman" pitchFamily="18" charset="0"/>
                  </a:rPr>
                  <a:t>hình</a:t>
                </a:r>
                <a:r>
                  <a:rPr lang="en-US" sz="2400" dirty="0">
                    <a:solidFill>
                      <a:schemeClr val="bg1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400" dirty="0" err="1">
                    <a:solidFill>
                      <a:schemeClr val="bg1"/>
                    </a:solidFill>
                    <a:latin typeface="Times New Roman" pitchFamily="18" charset="0"/>
                    <a:cs typeface="Times New Roman" pitchFamily="18" charset="0"/>
                  </a:rPr>
                  <a:t>thang</a:t>
                </a:r>
                <a:r>
                  <a:rPr lang="en-US" sz="2400" dirty="0">
                    <a:solidFill>
                      <a:schemeClr val="bg1"/>
                    </a:solidFill>
                    <a:latin typeface="Times New Roman" pitchFamily="18" charset="0"/>
                    <a:cs typeface="Times New Roman" pitchFamily="18" charset="0"/>
                  </a:rPr>
                  <a:t> có </a:t>
                </a:r>
                <a:r>
                  <a:rPr lang="en-US" sz="2400" dirty="0" err="1">
                    <a:solidFill>
                      <a:schemeClr val="bg1"/>
                    </a:solidFill>
                    <a:latin typeface="Times New Roman" pitchFamily="18" charset="0"/>
                    <a:cs typeface="Times New Roman" pitchFamily="18" charset="0"/>
                  </a:rPr>
                  <a:t>chiều</a:t>
                </a:r>
                <a:r>
                  <a:rPr lang="en-US" sz="2400" dirty="0">
                    <a:solidFill>
                      <a:schemeClr val="bg1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400" dirty="0" err="1">
                    <a:solidFill>
                      <a:schemeClr val="bg1"/>
                    </a:solidFill>
                    <a:latin typeface="Times New Roman" pitchFamily="18" charset="0"/>
                    <a:cs typeface="Times New Roman" pitchFamily="18" charset="0"/>
                  </a:rPr>
                  <a:t>cao</a:t>
                </a:r>
                <a:r>
                  <a:rPr lang="en-US" sz="2400" dirty="0">
                    <a:solidFill>
                      <a:schemeClr val="bg1"/>
                    </a:solidFill>
                    <a:latin typeface="Times New Roman" pitchFamily="18" charset="0"/>
                    <a:cs typeface="Times New Roman" pitchFamily="18" charset="0"/>
                  </a:rPr>
                  <a:t> 56cm. </a:t>
                </a:r>
                <a:r>
                  <a:rPr lang="en-US" sz="2400" dirty="0" err="1">
                    <a:solidFill>
                      <a:schemeClr val="bg1"/>
                    </a:solidFill>
                    <a:latin typeface="Times New Roman" pitchFamily="18" charset="0"/>
                    <a:cs typeface="Times New Roman" pitchFamily="18" charset="0"/>
                  </a:rPr>
                  <a:t>Cạnh</a:t>
                </a:r>
                <a:r>
                  <a:rPr lang="en-US" sz="2400" dirty="0">
                    <a:solidFill>
                      <a:schemeClr val="bg1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400" dirty="0" err="1">
                    <a:solidFill>
                      <a:schemeClr val="bg1"/>
                    </a:solidFill>
                    <a:latin typeface="Times New Roman" pitchFamily="18" charset="0"/>
                    <a:cs typeface="Times New Roman" pitchFamily="18" charset="0"/>
                  </a:rPr>
                  <a:t>đáy</a:t>
                </a:r>
                <a:r>
                  <a:rPr lang="en-US" sz="2400" dirty="0">
                    <a:solidFill>
                      <a:schemeClr val="bg1"/>
                    </a:solidFill>
                    <a:latin typeface="Times New Roman" pitchFamily="18" charset="0"/>
                    <a:cs typeface="Times New Roman" pitchFamily="18" charset="0"/>
                  </a:rPr>
                  <a:t> bé </a:t>
                </a:r>
                <a:r>
                  <a:rPr lang="en-US" sz="2400" dirty="0" err="1">
                    <a:solidFill>
                      <a:schemeClr val="bg1"/>
                    </a:solidFill>
                    <a:latin typeface="Times New Roman" pitchFamily="18" charset="0"/>
                    <a:cs typeface="Times New Roman" pitchFamily="18" charset="0"/>
                  </a:rPr>
                  <a:t>kém</a:t>
                </a:r>
                <a:r>
                  <a:rPr lang="en-US" sz="2400" dirty="0">
                    <a:solidFill>
                      <a:schemeClr val="bg1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400" dirty="0" err="1">
                    <a:solidFill>
                      <a:schemeClr val="bg1"/>
                    </a:solidFill>
                    <a:latin typeface="Times New Roman" pitchFamily="18" charset="0"/>
                    <a:cs typeface="Times New Roman" pitchFamily="18" charset="0"/>
                  </a:rPr>
                  <a:t>đáy</a:t>
                </a:r>
                <a:r>
                  <a:rPr lang="en-US" sz="2400" dirty="0">
                    <a:solidFill>
                      <a:schemeClr val="bg1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400" dirty="0" err="1">
                    <a:solidFill>
                      <a:schemeClr val="bg1"/>
                    </a:solidFill>
                    <a:latin typeface="Times New Roman" pitchFamily="18" charset="0"/>
                    <a:cs typeface="Times New Roman" pitchFamily="18" charset="0"/>
                  </a:rPr>
                  <a:t>lớn</a:t>
                </a:r>
                <a:r>
                  <a:rPr lang="en-US" sz="2400" dirty="0">
                    <a:solidFill>
                      <a:schemeClr val="bg1"/>
                    </a:solidFill>
                    <a:latin typeface="Times New Roman" pitchFamily="18" charset="0"/>
                    <a:cs typeface="Times New Roman" pitchFamily="18" charset="0"/>
                  </a:rPr>
                  <a:t> 24cm </a:t>
                </a:r>
                <a:r>
                  <a:rPr lang="en-US" sz="2400" dirty="0" err="1">
                    <a:solidFill>
                      <a:schemeClr val="bg1"/>
                    </a:solidFill>
                    <a:latin typeface="Times New Roman" pitchFamily="18" charset="0"/>
                    <a:cs typeface="Times New Roman" pitchFamily="18" charset="0"/>
                  </a:rPr>
                  <a:t>va</a:t>
                </a:r>
                <a:r>
                  <a:rPr lang="en-US" sz="2400" dirty="0">
                    <a:solidFill>
                      <a:schemeClr val="bg1"/>
                    </a:solidFill>
                    <a:latin typeface="Times New Roman" pitchFamily="18" charset="0"/>
                    <a:cs typeface="Times New Roman" pitchFamily="18" charset="0"/>
                  </a:rPr>
                  <a:t>̀ </a:t>
                </a:r>
                <a:r>
                  <a:rPr lang="en-US" sz="2400" dirty="0" err="1">
                    <a:solidFill>
                      <a:schemeClr val="bg1"/>
                    </a:solidFill>
                    <a:latin typeface="Times New Roman" pitchFamily="18" charset="0"/>
                    <a:cs typeface="Times New Roman" pitchFamily="18" charset="0"/>
                  </a:rPr>
                  <a:t>cạnh</a:t>
                </a:r>
                <a:r>
                  <a:rPr lang="en-US" sz="2400" dirty="0">
                    <a:solidFill>
                      <a:schemeClr val="bg1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400" dirty="0" err="1">
                    <a:solidFill>
                      <a:schemeClr val="bg1"/>
                    </a:solidFill>
                    <a:latin typeface="Times New Roman" pitchFamily="18" charset="0"/>
                    <a:cs typeface="Times New Roman" pitchFamily="18" charset="0"/>
                  </a:rPr>
                  <a:t>đáy</a:t>
                </a:r>
                <a:r>
                  <a:rPr lang="en-US" sz="2400" dirty="0">
                    <a:solidFill>
                      <a:schemeClr val="bg1"/>
                    </a:solidFill>
                    <a:latin typeface="Times New Roman" pitchFamily="18" charset="0"/>
                    <a:cs typeface="Times New Roman" pitchFamily="18" charset="0"/>
                  </a:rPr>
                  <a:t> bé </a:t>
                </a:r>
                <a:r>
                  <a:rPr lang="en-US" sz="2400" dirty="0" err="1">
                    <a:solidFill>
                      <a:schemeClr val="bg1"/>
                    </a:solidFill>
                    <a:latin typeface="Times New Roman" pitchFamily="18" charset="0"/>
                    <a:cs typeface="Times New Roman" pitchFamily="18" charset="0"/>
                  </a:rPr>
                  <a:t>bằng</a:t>
                </a:r>
                <a:r>
                  <a:rPr lang="en-US" sz="2400" dirty="0">
                    <a:solidFill>
                      <a:schemeClr val="bg1"/>
                    </a:solidFill>
                    <a:latin typeface="Times New Roman" pitchFamily="18" charset="0"/>
                    <a:cs typeface="Times New Roman" pitchFamily="18" charset="0"/>
                  </a:rPr>
                  <a:t>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>
                            <a:solidFill>
                              <a:schemeClr val="bg1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2400" i="1">
                            <a:solidFill>
                              <a:schemeClr val="bg1"/>
                            </a:solidFill>
                            <a:latin typeface="Cambria Math"/>
                          </a:rPr>
                          <m:t>2</m:t>
                        </m:r>
                      </m:num>
                      <m:den>
                        <m:r>
                          <a:rPr lang="en-US" sz="2400" i="1">
                            <a:solidFill>
                              <a:schemeClr val="bg1"/>
                            </a:solidFill>
                            <a:latin typeface="Cambria Math"/>
                          </a:rPr>
                          <m:t>5</m:t>
                        </m:r>
                      </m:den>
                    </m:f>
                  </m:oMath>
                </a14:m>
                <a:r>
                  <a:rPr lang="en-US" sz="2400" dirty="0">
                    <a:solidFill>
                      <a:schemeClr val="bg1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400" dirty="0" err="1">
                    <a:solidFill>
                      <a:schemeClr val="bg1"/>
                    </a:solidFill>
                    <a:latin typeface="Times New Roman" pitchFamily="18" charset="0"/>
                    <a:cs typeface="Times New Roman" pitchFamily="18" charset="0"/>
                  </a:rPr>
                  <a:t>cạnh</a:t>
                </a:r>
                <a:r>
                  <a:rPr lang="en-US" sz="2400" dirty="0">
                    <a:solidFill>
                      <a:schemeClr val="bg1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400" dirty="0" err="1">
                    <a:solidFill>
                      <a:schemeClr val="bg1"/>
                    </a:solidFill>
                    <a:latin typeface="Times New Roman" pitchFamily="18" charset="0"/>
                    <a:cs typeface="Times New Roman" pitchFamily="18" charset="0"/>
                  </a:rPr>
                  <a:t>đáy</a:t>
                </a:r>
                <a:r>
                  <a:rPr lang="en-US" sz="2400" dirty="0">
                    <a:solidFill>
                      <a:schemeClr val="bg1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400" dirty="0" err="1">
                    <a:solidFill>
                      <a:schemeClr val="bg1"/>
                    </a:solidFill>
                    <a:latin typeface="Times New Roman" pitchFamily="18" charset="0"/>
                    <a:cs typeface="Times New Roman" pitchFamily="18" charset="0"/>
                  </a:rPr>
                  <a:t>lớn</a:t>
                </a:r>
                <a:r>
                  <a:rPr lang="en-US" sz="2400" dirty="0">
                    <a:solidFill>
                      <a:schemeClr val="bg1"/>
                    </a:solidFill>
                    <a:latin typeface="Times New Roman" pitchFamily="18" charset="0"/>
                    <a:cs typeface="Times New Roman" pitchFamily="18" charset="0"/>
                  </a:rPr>
                  <a:t>. </a:t>
                </a:r>
                <a:r>
                  <a:rPr lang="en-US" sz="2400" dirty="0" err="1">
                    <a:solidFill>
                      <a:schemeClr val="bg1"/>
                    </a:solidFill>
                    <a:latin typeface="Times New Roman" pitchFamily="18" charset="0"/>
                    <a:cs typeface="Times New Roman" pitchFamily="18" charset="0"/>
                  </a:rPr>
                  <a:t>Tính</a:t>
                </a:r>
                <a:r>
                  <a:rPr lang="en-US" sz="2400" dirty="0">
                    <a:solidFill>
                      <a:schemeClr val="bg1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400" dirty="0" err="1">
                    <a:solidFill>
                      <a:schemeClr val="bg1"/>
                    </a:solidFill>
                    <a:latin typeface="Times New Roman" pitchFamily="18" charset="0"/>
                    <a:cs typeface="Times New Roman" pitchFamily="18" charset="0"/>
                  </a:rPr>
                  <a:t>diện</a:t>
                </a:r>
                <a:r>
                  <a:rPr lang="en-US" sz="2400" dirty="0">
                    <a:solidFill>
                      <a:schemeClr val="bg1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400" dirty="0" err="1">
                    <a:solidFill>
                      <a:schemeClr val="bg1"/>
                    </a:solidFill>
                    <a:latin typeface="Times New Roman" pitchFamily="18" charset="0"/>
                    <a:cs typeface="Times New Roman" pitchFamily="18" charset="0"/>
                  </a:rPr>
                  <a:t>tích</a:t>
                </a:r>
                <a:r>
                  <a:rPr lang="en-US" sz="2400" dirty="0">
                    <a:solidFill>
                      <a:schemeClr val="bg1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400" dirty="0" err="1">
                    <a:solidFill>
                      <a:schemeClr val="bg1"/>
                    </a:solidFill>
                    <a:latin typeface="Times New Roman" pitchFamily="18" charset="0"/>
                    <a:cs typeface="Times New Roman" pitchFamily="18" charset="0"/>
                  </a:rPr>
                  <a:t>của</a:t>
                </a:r>
                <a:r>
                  <a:rPr lang="en-US" sz="2400" dirty="0">
                    <a:solidFill>
                      <a:schemeClr val="bg1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400" dirty="0" err="1">
                    <a:solidFill>
                      <a:schemeClr val="bg1"/>
                    </a:solidFill>
                    <a:latin typeface="Times New Roman" pitchFamily="18" charset="0"/>
                    <a:cs typeface="Times New Roman" pitchFamily="18" charset="0"/>
                  </a:rPr>
                  <a:t>hình</a:t>
                </a:r>
                <a:r>
                  <a:rPr lang="en-US" sz="2400" dirty="0">
                    <a:solidFill>
                      <a:schemeClr val="bg1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400" dirty="0" err="1">
                    <a:solidFill>
                      <a:schemeClr val="bg1"/>
                    </a:solidFill>
                    <a:latin typeface="Times New Roman" pitchFamily="18" charset="0"/>
                    <a:cs typeface="Times New Roman" pitchFamily="18" charset="0"/>
                  </a:rPr>
                  <a:t>thang</a:t>
                </a:r>
                <a:r>
                  <a:rPr lang="en-US" sz="2400" dirty="0">
                    <a:solidFill>
                      <a:schemeClr val="bg1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400" dirty="0" err="1">
                    <a:solidFill>
                      <a:schemeClr val="bg1"/>
                    </a:solidFill>
                    <a:latin typeface="Times New Roman" pitchFamily="18" charset="0"/>
                    <a:cs typeface="Times New Roman" pitchFamily="18" charset="0"/>
                  </a:rPr>
                  <a:t>đo</a:t>
                </a:r>
                <a:r>
                  <a:rPr lang="en-US" sz="2400" dirty="0">
                    <a:solidFill>
                      <a:schemeClr val="bg1"/>
                    </a:solidFill>
                    <a:latin typeface="Times New Roman" pitchFamily="18" charset="0"/>
                    <a:cs typeface="Times New Roman" pitchFamily="18" charset="0"/>
                  </a:rPr>
                  <a:t>́.</a:t>
                </a:r>
              </a:p>
            </p:txBody>
          </p:sp>
        </mc:Choice>
        <mc:Fallback xmlns=""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" y="381001"/>
                <a:ext cx="8534400" cy="1355628"/>
              </a:xfrm>
              <a:prstGeom prst="rect">
                <a:avLst/>
              </a:prstGeom>
              <a:blipFill rotWithShape="1">
                <a:blip r:embed="rId2"/>
                <a:stretch>
                  <a:fillRect l="-1071" t="-3604" r="-500" b="-945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/>
          <p:cNvSpPr txBox="1"/>
          <p:nvPr/>
        </p:nvSpPr>
        <p:spPr>
          <a:xfrm>
            <a:off x="1524000" y="2140803"/>
            <a:ext cx="8153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Cạnh</a:t>
            </a:r>
            <a:r>
              <a:rPr lang="en-US" sz="24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đáy</a:t>
            </a:r>
            <a:r>
              <a:rPr lang="en-US" sz="24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bé</a:t>
            </a:r>
            <a:r>
              <a:rPr lang="en-US" sz="24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4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thang</a:t>
            </a:r>
            <a:r>
              <a:rPr lang="en-US" sz="24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dài</a:t>
            </a:r>
            <a:r>
              <a:rPr lang="en-US" sz="24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4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:  </a:t>
            </a:r>
          </a:p>
          <a:p>
            <a:r>
              <a:rPr lang="en-US" sz="2400" b="1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               24 : (5-2) x 2 = 16 (cm)</a:t>
            </a:r>
            <a:endParaRPr lang="en-US" sz="2400" b="1" dirty="0">
              <a:solidFill>
                <a:srgbClr val="FFC000"/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524000" y="3043535"/>
            <a:ext cx="8153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Cạnh</a:t>
            </a:r>
            <a:r>
              <a:rPr lang="en-US" sz="24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đáy</a:t>
            </a:r>
            <a:r>
              <a:rPr lang="en-US" sz="24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lớn</a:t>
            </a:r>
            <a:r>
              <a:rPr lang="en-US" sz="24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4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thang</a:t>
            </a:r>
            <a:r>
              <a:rPr lang="en-US" sz="24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dài</a:t>
            </a:r>
            <a:r>
              <a:rPr lang="en-US" sz="24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4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:  </a:t>
            </a:r>
          </a:p>
          <a:p>
            <a:r>
              <a:rPr lang="en-US" sz="24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                24 + 16 = 40 (cm)</a:t>
            </a:r>
            <a:endParaRPr lang="en-US" sz="2400" b="1" dirty="0">
              <a:solidFill>
                <a:srgbClr val="FFC000"/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524000" y="3886200"/>
            <a:ext cx="8153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Diện</a:t>
            </a:r>
            <a:r>
              <a:rPr lang="en-US" sz="24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sz="24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4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thang</a:t>
            </a:r>
            <a:r>
              <a:rPr lang="en-US" sz="24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dài</a:t>
            </a:r>
            <a:r>
              <a:rPr lang="en-US" sz="24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4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r>
              <a:rPr lang="en-US" sz="2400" b="1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               (40 + 16) x 56 : 2 = 1568 (cm</a:t>
            </a:r>
            <a:r>
              <a:rPr lang="en-US" sz="2400" b="1" baseline="30000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4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en-US" sz="2400" b="1" dirty="0">
              <a:solidFill>
                <a:srgbClr val="FFC000"/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800600" y="4719935"/>
            <a:ext cx="8153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Đáp</a:t>
            </a:r>
            <a:r>
              <a:rPr lang="en-US" sz="24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: 1568 cm</a:t>
            </a:r>
            <a:r>
              <a:rPr lang="en-US" sz="2400" b="1" baseline="30000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en-US" sz="2400" b="1" dirty="0">
              <a:solidFill>
                <a:srgbClr val="FFC000"/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  <a:p>
            <a:endParaRPr lang="en-US" sz="2400" b="1" dirty="0">
              <a:solidFill>
                <a:srgbClr val="FFC000"/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70698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  <p:bldP spid="9" grpId="0"/>
      <p:bldP spid="10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81000" y="304800"/>
            <a:ext cx="8458200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2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r>
              <a:rPr lang="en-US" sz="2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sz="2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2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ta </a:t>
            </a:r>
            <a:r>
              <a:rPr lang="en-US" sz="2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thuê</a:t>
            </a:r>
            <a:r>
              <a:rPr lang="en-US" sz="2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sơn</a:t>
            </a:r>
            <a:r>
              <a:rPr lang="en-US" sz="2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cả</a:t>
            </a:r>
            <a:r>
              <a:rPr lang="en-US" sz="2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ngoài</a:t>
            </a:r>
            <a:r>
              <a:rPr lang="en-US" sz="2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chiếc</a:t>
            </a:r>
            <a:r>
              <a:rPr lang="en-US" sz="2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thùng</a:t>
            </a:r>
            <a:r>
              <a:rPr lang="en-US" sz="2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tôn</a:t>
            </a:r>
            <a:r>
              <a:rPr lang="en-US" sz="2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nắp</a:t>
            </a:r>
            <a:r>
              <a:rPr lang="en-US" sz="2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dạng</a:t>
            </a:r>
            <a:r>
              <a:rPr lang="en-US" sz="2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hộp</a:t>
            </a:r>
            <a:r>
              <a:rPr lang="en-US" sz="2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2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nhật</a:t>
            </a:r>
            <a:r>
              <a:rPr lang="en-US" sz="2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chiều</a:t>
            </a:r>
            <a:r>
              <a:rPr lang="en-US" sz="2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dài</a:t>
            </a:r>
            <a:r>
              <a:rPr lang="en-US" sz="2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10dm, </a:t>
            </a:r>
            <a:r>
              <a:rPr lang="en-US" sz="2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chiều</a:t>
            </a:r>
            <a:r>
              <a:rPr lang="en-US" sz="2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rộng</a:t>
            </a:r>
            <a:r>
              <a:rPr lang="en-US" sz="2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5dm, </a:t>
            </a:r>
            <a:r>
              <a:rPr lang="en-US" sz="2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chiều</a:t>
            </a:r>
            <a:r>
              <a:rPr lang="en-US" sz="2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cao</a:t>
            </a:r>
            <a:r>
              <a:rPr lang="en-US" sz="2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7dm. </a:t>
            </a:r>
            <a:r>
              <a:rPr lang="en-US" sz="2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2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tiền</a:t>
            </a:r>
            <a:r>
              <a:rPr lang="en-US" sz="2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thuê</a:t>
            </a:r>
            <a:r>
              <a:rPr lang="en-US" sz="2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sơn</a:t>
            </a:r>
            <a:r>
              <a:rPr lang="en-US" sz="2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chiếc</a:t>
            </a:r>
            <a:r>
              <a:rPr lang="en-US" sz="2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thùng</a:t>
            </a:r>
            <a:r>
              <a:rPr lang="en-US" sz="2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2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2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thuê</a:t>
            </a:r>
            <a:r>
              <a:rPr lang="en-US" sz="2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sơn</a:t>
            </a:r>
            <a:r>
              <a:rPr lang="en-US" sz="2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1m</a:t>
            </a:r>
            <a:r>
              <a:rPr lang="en-US" sz="2200" baseline="30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hết</a:t>
            </a:r>
            <a:r>
              <a:rPr lang="en-US" sz="2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22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50 </a:t>
            </a:r>
            <a:r>
              <a:rPr lang="en-US" sz="2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000 </a:t>
            </a:r>
            <a:r>
              <a:rPr lang="en-US" sz="2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2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447800" y="1905000"/>
            <a:ext cx="81534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Chu vi </a:t>
            </a:r>
            <a:r>
              <a:rPr lang="en-US" sz="2200" b="1" dirty="0" err="1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đáy</a:t>
            </a:r>
            <a:r>
              <a:rPr lang="en-US" sz="22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2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thùng</a:t>
            </a:r>
            <a:r>
              <a:rPr lang="en-US" sz="22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tôn</a:t>
            </a:r>
            <a:r>
              <a:rPr lang="en-US" sz="22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22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2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:  </a:t>
            </a:r>
          </a:p>
          <a:p>
            <a:r>
              <a:rPr lang="en-US" sz="22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            (10 + 5) x 2 = 30 (</a:t>
            </a:r>
            <a:r>
              <a:rPr lang="en-US" sz="2200" b="1" dirty="0" err="1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dm</a:t>
            </a:r>
            <a:r>
              <a:rPr lang="en-US" sz="22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en-US" sz="2200" b="1" dirty="0">
              <a:solidFill>
                <a:srgbClr val="FFC000"/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447800" y="2583359"/>
            <a:ext cx="81534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dirty="0" err="1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Diện</a:t>
            </a:r>
            <a:r>
              <a:rPr lang="en-US" sz="22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sz="22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xung</a:t>
            </a:r>
            <a:r>
              <a:rPr lang="en-US" sz="22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quanh</a:t>
            </a:r>
            <a:r>
              <a:rPr lang="en-US" sz="22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2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thùng</a:t>
            </a:r>
            <a:r>
              <a:rPr lang="en-US" sz="22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tôn</a:t>
            </a:r>
            <a:r>
              <a:rPr lang="en-US" sz="22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22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2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:  </a:t>
            </a:r>
          </a:p>
          <a:p>
            <a:r>
              <a:rPr lang="en-US" sz="22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            30 x 7 = 210 (dm</a:t>
            </a:r>
            <a:r>
              <a:rPr lang="en-US" sz="2000" b="1" baseline="30000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2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en-US" sz="2200" b="1" dirty="0">
              <a:solidFill>
                <a:srgbClr val="FFC000"/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447800" y="3269159"/>
            <a:ext cx="81534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dirty="0" err="1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Diện</a:t>
            </a:r>
            <a:r>
              <a:rPr lang="en-US" sz="22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sz="22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1 </a:t>
            </a:r>
            <a:r>
              <a:rPr lang="en-US" sz="2200" b="1" dirty="0" err="1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mặt</a:t>
            </a:r>
            <a:r>
              <a:rPr lang="en-US" sz="22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đáy</a:t>
            </a:r>
            <a:r>
              <a:rPr lang="en-US" sz="22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2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thùng</a:t>
            </a:r>
            <a:r>
              <a:rPr lang="en-US" sz="22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tôn</a:t>
            </a:r>
            <a:r>
              <a:rPr lang="en-US" sz="22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22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2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:  </a:t>
            </a:r>
          </a:p>
          <a:p>
            <a:r>
              <a:rPr lang="en-US" sz="22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            10 x 5 = 50 (dm</a:t>
            </a:r>
            <a:r>
              <a:rPr lang="en-US" sz="2000" b="1" baseline="30000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2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en-US" sz="2200" b="1" dirty="0">
              <a:solidFill>
                <a:srgbClr val="FFC000"/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447800" y="3954959"/>
            <a:ext cx="81534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dirty="0" err="1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Diện</a:t>
            </a:r>
            <a:r>
              <a:rPr lang="en-US" sz="22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sz="22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cần</a:t>
            </a:r>
            <a:r>
              <a:rPr lang="en-US" sz="22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sơn</a:t>
            </a:r>
            <a:r>
              <a:rPr lang="en-US" sz="22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2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thùng</a:t>
            </a:r>
            <a:r>
              <a:rPr lang="en-US" sz="22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tôn</a:t>
            </a:r>
            <a:r>
              <a:rPr lang="en-US" sz="22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22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2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:  </a:t>
            </a:r>
          </a:p>
          <a:p>
            <a:r>
              <a:rPr lang="en-US" sz="22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            (210 + 50) x 2 = 520 (dm</a:t>
            </a:r>
            <a:r>
              <a:rPr lang="en-US" sz="2000" b="1" baseline="30000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2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2200" b="1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= 5,2 </a:t>
            </a:r>
            <a:r>
              <a:rPr lang="en-US" sz="22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(m</a:t>
            </a:r>
            <a:r>
              <a:rPr lang="en-US" sz="2000" b="1" baseline="30000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200" b="1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endParaRPr lang="en-US" sz="2200" b="1" dirty="0">
              <a:solidFill>
                <a:srgbClr val="FFC000"/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447800" y="4640759"/>
            <a:ext cx="81534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dirty="0" err="1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2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tiền</a:t>
            </a:r>
            <a:r>
              <a:rPr lang="en-US" sz="22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thuê</a:t>
            </a:r>
            <a:r>
              <a:rPr lang="en-US" sz="22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sơn</a:t>
            </a:r>
            <a:r>
              <a:rPr lang="en-US" sz="22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chiếc</a:t>
            </a:r>
            <a:r>
              <a:rPr lang="en-US" sz="22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thùng</a:t>
            </a:r>
            <a:r>
              <a:rPr lang="en-US" sz="22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tôn</a:t>
            </a:r>
            <a:r>
              <a:rPr lang="en-US" sz="22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22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2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:  </a:t>
            </a:r>
          </a:p>
          <a:p>
            <a:r>
              <a:rPr lang="en-US" sz="22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            50 000 x 5,2 = 260 000  (</a:t>
            </a:r>
            <a:r>
              <a:rPr lang="en-US" sz="2200" b="1" dirty="0" err="1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22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en-US" sz="2200" b="1" dirty="0">
              <a:solidFill>
                <a:srgbClr val="FFC000"/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200400" y="5360313"/>
            <a:ext cx="81534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dirty="0" err="1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Đáp</a:t>
            </a:r>
            <a:r>
              <a:rPr lang="en-US" sz="22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2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: 260 000  </a:t>
            </a:r>
            <a:r>
              <a:rPr lang="en-US" sz="2200" b="1" dirty="0" err="1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đồng</a:t>
            </a:r>
            <a:endParaRPr lang="en-US" sz="2200" b="1" dirty="0">
              <a:solidFill>
                <a:srgbClr val="FFC000"/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51278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81000" y="228600"/>
            <a:ext cx="8534400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2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7</a:t>
            </a:r>
            <a:r>
              <a:rPr lang="en-US" sz="2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sz="2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lập</a:t>
            </a:r>
            <a:r>
              <a:rPr lang="en-US" sz="2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phương</a:t>
            </a:r>
            <a:r>
              <a:rPr lang="en-US" sz="2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en-US" sz="2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diện</a:t>
            </a:r>
            <a:r>
              <a:rPr lang="en-US" sz="2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sz="2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toàn</a:t>
            </a:r>
            <a:r>
              <a:rPr lang="en-US" sz="2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2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294dm</a:t>
            </a:r>
            <a:r>
              <a:rPr lang="en-US" sz="2200" baseline="30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, </a:t>
            </a:r>
            <a:r>
              <a:rPr lang="en-US" sz="2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lập</a:t>
            </a:r>
            <a:r>
              <a:rPr lang="en-US" sz="2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phương</a:t>
            </a:r>
            <a:r>
              <a:rPr lang="en-US" sz="2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 </a:t>
            </a:r>
            <a:r>
              <a:rPr lang="en-US" sz="2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diện</a:t>
            </a:r>
            <a:r>
              <a:rPr lang="en-US" sz="2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sz="2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xung</a:t>
            </a:r>
            <a:r>
              <a:rPr lang="en-US" sz="2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quanh</a:t>
            </a:r>
            <a:r>
              <a:rPr lang="en-US" sz="2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324dm</a:t>
            </a:r>
            <a:r>
              <a:rPr lang="en-US" sz="2200" baseline="30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Hỏi</a:t>
            </a:r>
            <a:r>
              <a:rPr lang="en-US" sz="2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chu</a:t>
            </a:r>
            <a:r>
              <a:rPr lang="en-US" sz="2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vi </a:t>
            </a:r>
            <a:r>
              <a:rPr lang="en-US" sz="2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đáy</a:t>
            </a:r>
            <a:r>
              <a:rPr lang="en-US" sz="2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lập</a:t>
            </a:r>
            <a:r>
              <a:rPr lang="en-US" sz="2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phương</a:t>
            </a:r>
            <a:r>
              <a:rPr lang="en-US" sz="2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2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lớn</a:t>
            </a:r>
            <a:r>
              <a:rPr lang="en-US" sz="2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hơn</a:t>
            </a:r>
            <a:r>
              <a:rPr lang="en-US" sz="2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lớn</a:t>
            </a:r>
            <a:r>
              <a:rPr lang="en-US" sz="2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hơn</a:t>
            </a:r>
            <a:r>
              <a:rPr lang="en-US" sz="2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bao</a:t>
            </a:r>
            <a:r>
              <a:rPr lang="en-US" sz="2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nhiêu</a:t>
            </a:r>
            <a:r>
              <a:rPr lang="en-US" sz="2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xăng-ti-mét</a:t>
            </a:r>
            <a:r>
              <a:rPr lang="en-US" sz="2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r>
              <a:rPr lang="en-US" sz="2200" baseline="30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endParaRPr lang="en-US" sz="22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295400" y="1371600"/>
            <a:ext cx="81534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dirty="0" err="1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Diện</a:t>
            </a:r>
            <a:r>
              <a:rPr lang="en-US" sz="22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sz="22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1 </a:t>
            </a:r>
            <a:r>
              <a:rPr lang="en-US" sz="2200" b="1" dirty="0" err="1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mặt</a:t>
            </a:r>
            <a:r>
              <a:rPr lang="en-US" sz="22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2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2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lập</a:t>
            </a:r>
            <a:r>
              <a:rPr lang="en-US" sz="22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phương</a:t>
            </a:r>
            <a:r>
              <a:rPr lang="en-US" sz="22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en-US" sz="2200" b="1" dirty="0" err="1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2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:  </a:t>
            </a:r>
          </a:p>
          <a:p>
            <a:r>
              <a:rPr lang="en-US" sz="22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            294 : 6 = 49 (</a:t>
            </a:r>
            <a:r>
              <a:rPr lang="en-US" sz="20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dm</a:t>
            </a:r>
            <a:r>
              <a:rPr lang="en-US" sz="2000" b="1" baseline="30000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2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en-US" sz="2200" b="1" dirty="0">
              <a:solidFill>
                <a:srgbClr val="FFC000"/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62000" y="2049959"/>
            <a:ext cx="81534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dirty="0" err="1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Vì</a:t>
            </a:r>
            <a:r>
              <a:rPr lang="en-US" sz="22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49 = 7 x 7 </a:t>
            </a:r>
            <a:r>
              <a:rPr lang="en-US" sz="2200" b="1" dirty="0" err="1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nên</a:t>
            </a:r>
            <a:r>
              <a:rPr lang="en-US" sz="22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sz="22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dài</a:t>
            </a:r>
            <a:r>
              <a:rPr lang="en-US" sz="22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1 </a:t>
            </a:r>
            <a:r>
              <a:rPr lang="en-US" sz="2200" b="1" dirty="0" err="1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cạnh</a:t>
            </a:r>
            <a:r>
              <a:rPr lang="en-US" sz="22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2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2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lập</a:t>
            </a:r>
            <a:r>
              <a:rPr lang="en-US" sz="22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phương</a:t>
            </a:r>
            <a:r>
              <a:rPr lang="en-US" sz="22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en-US" sz="2200" b="1" dirty="0" err="1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2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: 7dm 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219200" y="2430959"/>
            <a:ext cx="81534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Chu vi </a:t>
            </a:r>
            <a:r>
              <a:rPr lang="en-US" sz="22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đáy</a:t>
            </a:r>
            <a:r>
              <a:rPr lang="en-US" sz="2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lập</a:t>
            </a:r>
            <a:r>
              <a:rPr lang="en-US" sz="2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phương</a:t>
            </a:r>
            <a:r>
              <a:rPr lang="en-US" sz="2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en-US" sz="22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:  </a:t>
            </a:r>
          </a:p>
          <a:p>
            <a:r>
              <a:rPr lang="en-US" sz="2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          7 x 4 = 28 (</a:t>
            </a:r>
            <a:r>
              <a:rPr lang="en-US" sz="22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dm</a:t>
            </a:r>
            <a:r>
              <a:rPr lang="en-US" sz="2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en-US" sz="2200" b="1" dirty="0">
              <a:solidFill>
                <a:schemeClr val="bg1"/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219200" y="3116759"/>
            <a:ext cx="81534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dirty="0" err="1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Diện</a:t>
            </a:r>
            <a:r>
              <a:rPr lang="en-US" sz="22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sz="22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1 </a:t>
            </a:r>
            <a:r>
              <a:rPr lang="en-US" sz="2200" b="1" dirty="0" err="1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mặt</a:t>
            </a:r>
            <a:r>
              <a:rPr lang="en-US" sz="22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2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2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lập</a:t>
            </a:r>
            <a:r>
              <a:rPr lang="en-US" sz="22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phương</a:t>
            </a:r>
            <a:r>
              <a:rPr lang="en-US" sz="22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B </a:t>
            </a:r>
            <a:r>
              <a:rPr lang="en-US" sz="2200" b="1" dirty="0" err="1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2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:  </a:t>
            </a:r>
          </a:p>
          <a:p>
            <a:r>
              <a:rPr lang="en-US" sz="22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            324 : 4 = 81 (</a:t>
            </a:r>
            <a:r>
              <a:rPr lang="en-US" sz="20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dm</a:t>
            </a:r>
            <a:r>
              <a:rPr lang="en-US" sz="2000" b="1" baseline="30000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2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en-US" sz="2200" b="1" dirty="0">
              <a:solidFill>
                <a:srgbClr val="FFC000"/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62000" y="3760113"/>
            <a:ext cx="81534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dirty="0" err="1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Vì</a:t>
            </a:r>
            <a:r>
              <a:rPr lang="en-US" sz="22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81 = 9 x 9 </a:t>
            </a:r>
            <a:r>
              <a:rPr lang="en-US" sz="2200" b="1" dirty="0" err="1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nên</a:t>
            </a:r>
            <a:r>
              <a:rPr lang="en-US" sz="22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sz="22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dài</a:t>
            </a:r>
            <a:r>
              <a:rPr lang="en-US" sz="22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1 </a:t>
            </a:r>
            <a:r>
              <a:rPr lang="en-US" sz="2200" b="1" dirty="0" err="1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cạnh</a:t>
            </a:r>
            <a:r>
              <a:rPr lang="en-US" sz="22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2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2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lập</a:t>
            </a:r>
            <a:r>
              <a:rPr lang="en-US" sz="22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phương</a:t>
            </a:r>
            <a:r>
              <a:rPr lang="en-US" sz="22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B </a:t>
            </a:r>
            <a:r>
              <a:rPr lang="en-US" sz="2200" b="1" dirty="0" err="1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2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: 9dm 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219200" y="4183559"/>
            <a:ext cx="81534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Chu vi </a:t>
            </a:r>
            <a:r>
              <a:rPr lang="en-US" sz="22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đáy</a:t>
            </a:r>
            <a:r>
              <a:rPr lang="en-US" sz="2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lập</a:t>
            </a:r>
            <a:r>
              <a:rPr lang="en-US" sz="2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phương</a:t>
            </a:r>
            <a:r>
              <a:rPr lang="en-US" sz="2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B </a:t>
            </a:r>
            <a:r>
              <a:rPr lang="en-US" sz="22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:  </a:t>
            </a:r>
          </a:p>
          <a:p>
            <a:r>
              <a:rPr lang="en-US" sz="2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          9 x 4 = 36 (</a:t>
            </a:r>
            <a:r>
              <a:rPr lang="en-US" sz="22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dm</a:t>
            </a:r>
            <a:r>
              <a:rPr lang="en-US" sz="2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en-US" sz="2200" b="1" dirty="0">
              <a:solidFill>
                <a:schemeClr val="bg1"/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85800" y="4953000"/>
            <a:ext cx="81534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dirty="0" err="1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Vì</a:t>
            </a:r>
            <a:r>
              <a:rPr lang="en-US" sz="22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36 &gt; 28 </a:t>
            </a:r>
            <a:r>
              <a:rPr lang="en-US" sz="2200" b="1" dirty="0" err="1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nên</a:t>
            </a:r>
            <a:r>
              <a:rPr lang="en-US" sz="22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chu</a:t>
            </a:r>
            <a:r>
              <a:rPr lang="en-US" sz="22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vi </a:t>
            </a:r>
            <a:r>
              <a:rPr lang="en-US" sz="2200" b="1" dirty="0" err="1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đáy</a:t>
            </a:r>
            <a:r>
              <a:rPr lang="en-US" sz="22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2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2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lập</a:t>
            </a:r>
            <a:r>
              <a:rPr lang="en-US" sz="22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phương</a:t>
            </a:r>
            <a:r>
              <a:rPr lang="en-US" sz="22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B </a:t>
            </a:r>
            <a:r>
              <a:rPr lang="en-US" sz="2200" b="1" dirty="0" err="1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lớn</a:t>
            </a:r>
            <a:r>
              <a:rPr lang="en-US" sz="22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hơn</a:t>
            </a:r>
            <a:r>
              <a:rPr lang="en-US" sz="22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2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lớn</a:t>
            </a:r>
            <a:r>
              <a:rPr lang="en-US" sz="22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hơn</a:t>
            </a:r>
            <a:r>
              <a:rPr lang="en-US" sz="22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2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xăng</a:t>
            </a:r>
            <a:r>
              <a:rPr lang="en-US" sz="22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ti</a:t>
            </a:r>
            <a:r>
              <a:rPr lang="en-US" sz="22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mét</a:t>
            </a:r>
            <a:r>
              <a:rPr lang="en-US" sz="22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2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r>
              <a:rPr lang="en-US" sz="2200" b="1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                   36 – 28 = 8 (</a:t>
            </a:r>
            <a:r>
              <a:rPr lang="en-US" sz="2200" b="1" dirty="0" err="1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dm</a:t>
            </a:r>
            <a:r>
              <a:rPr lang="en-US" sz="22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) = 80 (cm)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438400" y="5902404"/>
            <a:ext cx="65532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dirty="0" err="1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Đáp</a:t>
            </a:r>
            <a:r>
              <a:rPr lang="en-US" sz="22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2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: Chu vi </a:t>
            </a:r>
            <a:r>
              <a:rPr lang="en-US" sz="2200" b="1" dirty="0" err="1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đáy</a:t>
            </a:r>
            <a:r>
              <a:rPr lang="en-US" sz="22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2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2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lập</a:t>
            </a:r>
            <a:r>
              <a:rPr lang="en-US" sz="22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phương</a:t>
            </a:r>
            <a:r>
              <a:rPr lang="en-US" sz="22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B </a:t>
            </a:r>
            <a:r>
              <a:rPr lang="en-US" sz="2200" b="1" dirty="0" err="1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lớn</a:t>
            </a:r>
            <a:r>
              <a:rPr lang="en-US" sz="22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hơn</a:t>
            </a:r>
            <a:r>
              <a:rPr lang="en-US" sz="22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         </a:t>
            </a:r>
            <a:r>
              <a:rPr lang="en-US" sz="2200" b="1" dirty="0" err="1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2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lớn</a:t>
            </a:r>
            <a:r>
              <a:rPr lang="en-US" sz="22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hơn</a:t>
            </a:r>
            <a:r>
              <a:rPr lang="en-US" sz="22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80 cm</a:t>
            </a:r>
          </a:p>
        </p:txBody>
      </p:sp>
    </p:spTree>
    <p:extLst>
      <p:ext uri="{BB962C8B-B14F-4D97-AF65-F5344CB8AC3E}">
        <p14:creationId xmlns:p14="http://schemas.microsoft.com/office/powerpoint/2010/main" val="19122013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170543" y="304800"/>
            <a:ext cx="85344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rPr>
              <a:t>   </a:t>
            </a:r>
            <a:r>
              <a:rPr kumimoji="0" lang="en-US" sz="2200" b="1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22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hứ</a:t>
            </a:r>
            <a:r>
              <a:rPr lang="en-US" sz="2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sáu</a:t>
            </a:r>
            <a:r>
              <a:rPr lang="en-US" sz="2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sz="2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5-2-2021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2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kumimoji="0" lang="en-US" sz="2200" b="1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rPr>
              <a:t>ập</a:t>
            </a:r>
            <a:r>
              <a:rPr kumimoji="0" lang="en-US" sz="2200" b="1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200" b="1" i="0" u="none" strike="noStrike" cap="none" normalizeH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rPr>
              <a:t>làm</a:t>
            </a:r>
            <a:r>
              <a:rPr kumimoji="0" lang="en-US" sz="2200" b="1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200" b="1" i="0" u="none" strike="noStrike" cap="none" normalizeH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rPr>
              <a:t>văn</a:t>
            </a:r>
            <a:endParaRPr kumimoji="0" lang="en-US" sz="2200" b="1" i="0" u="none" strike="noStrike" cap="none" normalizeH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2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Ôn</a:t>
            </a:r>
            <a:r>
              <a:rPr lang="en-US" sz="2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2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sz="2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kể</a:t>
            </a:r>
            <a:r>
              <a:rPr lang="en-US" sz="2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chuyện</a:t>
            </a:r>
            <a:endParaRPr kumimoji="0" lang="en-US" sz="22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322943" y="1524000"/>
            <a:ext cx="8534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2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Times New Roman" pitchFamily="18" charset="0"/>
                <a:cs typeface="Times New Roman" pitchFamily="18" charset="0"/>
              </a:rPr>
              <a:t>   1. </a:t>
            </a:r>
            <a:r>
              <a:rPr kumimoji="0" lang="en-US" sz="2200" b="1" i="0" u="none" strike="noStrike" cap="none" normalizeH="0" baseline="0" dirty="0" err="1" smtClean="0">
                <a:ln>
                  <a:noFill/>
                </a:ln>
                <a:solidFill>
                  <a:srgbClr val="FFFF00"/>
                </a:solidFill>
                <a:effectLst/>
                <a:latin typeface="Times New Roman" pitchFamily="18" charset="0"/>
                <a:cs typeface="Times New Roman" pitchFamily="18" charset="0"/>
              </a:rPr>
              <a:t>Thế</a:t>
            </a:r>
            <a:r>
              <a:rPr kumimoji="0" lang="en-US" sz="2200" b="1" i="0" u="none" strike="noStrike" cap="none" normalizeH="0" dirty="0" smtClean="0">
                <a:ln>
                  <a:noFill/>
                </a:ln>
                <a:solidFill>
                  <a:srgbClr val="FFFF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200" b="1" i="0" u="none" strike="noStrike" cap="none" normalizeH="0" dirty="0" err="1" smtClean="0">
                <a:ln>
                  <a:noFill/>
                </a:ln>
                <a:solidFill>
                  <a:srgbClr val="FFFF00"/>
                </a:solidFill>
                <a:effectLst/>
                <a:latin typeface="Times New Roman" pitchFamily="18" charset="0"/>
                <a:cs typeface="Times New Roman" pitchFamily="18" charset="0"/>
              </a:rPr>
              <a:t>nào</a:t>
            </a:r>
            <a:r>
              <a:rPr kumimoji="0" lang="en-US" sz="2200" b="1" i="0" u="none" strike="noStrike" cap="none" normalizeH="0" dirty="0" smtClean="0">
                <a:ln>
                  <a:noFill/>
                </a:ln>
                <a:solidFill>
                  <a:srgbClr val="FFFF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200" b="1" i="0" u="none" strike="noStrike" cap="none" normalizeH="0" dirty="0" err="1" smtClean="0">
                <a:ln>
                  <a:noFill/>
                </a:ln>
                <a:solidFill>
                  <a:srgbClr val="FFFF00"/>
                </a:solidFill>
                <a:effectLst/>
                <a:latin typeface="Times New Roman" pitchFamily="18" charset="0"/>
                <a:cs typeface="Times New Roman" pitchFamily="18" charset="0"/>
              </a:rPr>
              <a:t>là</a:t>
            </a:r>
            <a:r>
              <a:rPr kumimoji="0" lang="en-US" sz="2200" b="1" i="0" u="none" strike="noStrike" cap="none" normalizeH="0" dirty="0" smtClean="0">
                <a:ln>
                  <a:noFill/>
                </a:ln>
                <a:solidFill>
                  <a:srgbClr val="FFFF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200" b="1" i="0" u="none" strike="noStrike" cap="none" normalizeH="0" dirty="0" err="1" smtClean="0">
                <a:ln>
                  <a:noFill/>
                </a:ln>
                <a:solidFill>
                  <a:srgbClr val="FFFF00"/>
                </a:solidFill>
                <a:effectLst/>
                <a:latin typeface="Times New Roman" pitchFamily="18" charset="0"/>
                <a:cs typeface="Times New Roman" pitchFamily="18" charset="0"/>
              </a:rPr>
              <a:t>kể</a:t>
            </a:r>
            <a:r>
              <a:rPr kumimoji="0" lang="en-US" sz="2200" b="1" i="0" u="none" strike="noStrike" cap="none" normalizeH="0" dirty="0" smtClean="0">
                <a:ln>
                  <a:noFill/>
                </a:ln>
                <a:solidFill>
                  <a:srgbClr val="FFFF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200" b="1" i="0" u="none" strike="noStrike" cap="none" normalizeH="0" dirty="0" err="1" smtClean="0">
                <a:ln>
                  <a:noFill/>
                </a:ln>
                <a:solidFill>
                  <a:srgbClr val="FFFF00"/>
                </a:solidFill>
                <a:effectLst/>
                <a:latin typeface="Times New Roman" pitchFamily="18" charset="0"/>
                <a:cs typeface="Times New Roman" pitchFamily="18" charset="0"/>
              </a:rPr>
              <a:t>chuyện</a:t>
            </a:r>
            <a:r>
              <a:rPr kumimoji="0" lang="en-US" sz="2200" b="1" i="0" u="none" strike="noStrike" cap="none" normalizeH="0" dirty="0" smtClean="0">
                <a:ln>
                  <a:noFill/>
                </a:ln>
                <a:solidFill>
                  <a:srgbClr val="FFFF00"/>
                </a:solidFill>
                <a:effectLst/>
                <a:latin typeface="Times New Roman" pitchFamily="18" charset="0"/>
                <a:cs typeface="Times New Roman" pitchFamily="18" charset="0"/>
              </a:rPr>
              <a:t>? </a:t>
            </a: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200" b="0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304800" y="1828800"/>
            <a:ext cx="85344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rPr>
              <a:t>   - </a:t>
            </a:r>
            <a:r>
              <a:rPr kumimoji="0" lang="en-US" sz="2200" b="1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rPr>
              <a:t>Kể</a:t>
            </a:r>
            <a:r>
              <a:rPr kumimoji="0" lang="en-US" sz="2200" b="1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200" b="1" i="0" u="none" strike="noStrike" cap="none" normalizeH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rPr>
              <a:t>chuyện</a:t>
            </a:r>
            <a:r>
              <a:rPr kumimoji="0" lang="en-US" sz="2200" b="1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200" b="1" i="0" u="none" strike="noStrike" cap="none" normalizeH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rPr>
              <a:t>là</a:t>
            </a:r>
            <a:r>
              <a:rPr kumimoji="0" lang="en-US" sz="2200" b="1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200" b="1" i="0" u="none" strike="noStrike" cap="none" normalizeH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rPr>
              <a:t>kể</a:t>
            </a:r>
            <a:r>
              <a:rPr kumimoji="0" lang="en-US" sz="2200" b="1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200" b="1" i="0" u="none" strike="noStrike" cap="none" normalizeH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rPr>
              <a:t>một</a:t>
            </a:r>
            <a:r>
              <a:rPr kumimoji="0" lang="en-US" sz="2200" b="1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200" b="1" i="0" u="none" strike="noStrike" cap="none" normalizeH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rPr>
              <a:t>chuỗi</a:t>
            </a:r>
            <a:r>
              <a:rPr kumimoji="0" lang="en-US" sz="2200" b="1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200" b="1" i="0" u="none" strike="noStrike" cap="none" normalizeH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rPr>
              <a:t>sự</a:t>
            </a:r>
            <a:r>
              <a:rPr kumimoji="0" lang="en-US" sz="2200" b="1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200" b="1" i="0" u="none" strike="noStrike" cap="none" normalizeH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rPr>
              <a:t>việc</a:t>
            </a:r>
            <a:r>
              <a:rPr kumimoji="0" lang="en-US" sz="2200" b="1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200" b="1" i="0" u="none" strike="noStrike" cap="none" normalizeH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rPr>
              <a:t>có</a:t>
            </a:r>
            <a:r>
              <a:rPr kumimoji="0" lang="en-US" sz="2200" b="1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200" b="1" i="0" u="none" strike="noStrike" cap="none" normalizeH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rPr>
              <a:t>đầu</a:t>
            </a:r>
            <a:r>
              <a:rPr kumimoji="0" lang="en-US" sz="2200" b="1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200" b="1" i="0" u="none" strike="noStrike" cap="none" normalizeH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rPr>
              <a:t>có</a:t>
            </a:r>
            <a:r>
              <a:rPr kumimoji="0" lang="en-US" sz="2200" b="1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200" b="1" i="0" u="none" strike="noStrike" cap="none" normalizeH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rPr>
              <a:t>cuối</a:t>
            </a:r>
            <a:r>
              <a:rPr kumimoji="0" lang="en-US" sz="2200" b="1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rPr>
              <a:t>, </a:t>
            </a:r>
            <a:r>
              <a:rPr kumimoji="0" lang="en-US" sz="2200" b="1" i="0" u="none" strike="noStrike" cap="none" normalizeH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rPr>
              <a:t>liên</a:t>
            </a:r>
            <a:r>
              <a:rPr kumimoji="0" lang="en-US" sz="2200" b="1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200" b="1" i="0" u="none" strike="noStrike" cap="none" normalizeH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rPr>
              <a:t>quan</a:t>
            </a:r>
            <a:r>
              <a:rPr kumimoji="0" lang="en-US" sz="2200" b="1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200" b="1" i="0" u="none" strike="noStrike" cap="none" normalizeH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rPr>
              <a:t>đến</a:t>
            </a:r>
            <a:r>
              <a:rPr kumimoji="0" lang="en-US" sz="2200" b="1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200" b="1" i="0" u="none" strike="noStrike" cap="none" normalizeH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rPr>
              <a:t>một</a:t>
            </a:r>
            <a:r>
              <a:rPr kumimoji="0" lang="en-US" sz="2200" b="1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rPr>
              <a:t> hay </a:t>
            </a:r>
            <a:r>
              <a:rPr kumimoji="0" lang="en-US" sz="2200" b="1" i="0" u="none" strike="noStrike" cap="none" normalizeH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rPr>
              <a:t>một</a:t>
            </a:r>
            <a:r>
              <a:rPr kumimoji="0" lang="en-US" sz="2200" b="1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200" b="1" i="0" u="none" strike="noStrike" cap="none" normalizeH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rPr>
              <a:t>số</a:t>
            </a:r>
            <a:r>
              <a:rPr kumimoji="0" lang="en-US" sz="2200" b="1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200" b="1" i="0" u="none" strike="noStrike" cap="none" normalizeH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rPr>
              <a:t>nhân</a:t>
            </a:r>
            <a:r>
              <a:rPr kumimoji="0" lang="en-US" sz="2200" b="1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200" b="1" i="0" u="none" strike="noStrike" cap="none" normalizeH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rPr>
              <a:t>vật</a:t>
            </a:r>
            <a:r>
              <a:rPr kumimoji="0" lang="en-US" sz="2200" b="1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2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- </a:t>
            </a:r>
            <a:r>
              <a:rPr lang="en-US" sz="22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sz="2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chuyện</a:t>
            </a:r>
            <a:r>
              <a:rPr lang="en-US" sz="2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đều</a:t>
            </a:r>
            <a:r>
              <a:rPr lang="en-US" sz="2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nói</a:t>
            </a:r>
            <a:r>
              <a:rPr lang="en-US" sz="2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điều</a:t>
            </a:r>
            <a:r>
              <a:rPr lang="en-US" sz="2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ý </a:t>
            </a:r>
            <a:r>
              <a:rPr lang="en-US" sz="22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nghĩa</a:t>
            </a:r>
            <a:r>
              <a:rPr lang="en-US" sz="2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kumimoji="0" lang="en-US" sz="2200" b="1" i="0" u="none" strike="noStrike" cap="none" normalizeH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2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304800" y="2971800"/>
            <a:ext cx="8534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2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22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kumimoji="0" lang="en-US" sz="22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Times New Roman" pitchFamily="18" charset="0"/>
                <a:cs typeface="Times New Roman" pitchFamily="18" charset="0"/>
              </a:rPr>
              <a:t>. </a:t>
            </a:r>
            <a:r>
              <a:rPr kumimoji="0" lang="en-US" sz="2200" b="1" i="0" u="none" strike="noStrike" cap="none" normalizeH="0" baseline="0" dirty="0" err="1" smtClean="0">
                <a:ln>
                  <a:noFill/>
                </a:ln>
                <a:solidFill>
                  <a:srgbClr val="FFFF00"/>
                </a:solidFill>
                <a:effectLst/>
                <a:latin typeface="Times New Roman" pitchFamily="18" charset="0"/>
                <a:cs typeface="Times New Roman" pitchFamily="18" charset="0"/>
              </a:rPr>
              <a:t>Tính</a:t>
            </a:r>
            <a:r>
              <a:rPr kumimoji="0" lang="en-US" sz="2200" b="1" i="0" u="none" strike="noStrike" cap="none" normalizeH="0" dirty="0" smtClean="0">
                <a:ln>
                  <a:noFill/>
                </a:ln>
                <a:solidFill>
                  <a:srgbClr val="FFFF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200" b="1" i="0" u="none" strike="noStrike" cap="none" normalizeH="0" dirty="0" err="1" smtClean="0">
                <a:ln>
                  <a:noFill/>
                </a:ln>
                <a:solidFill>
                  <a:srgbClr val="FFFF00"/>
                </a:solidFill>
                <a:effectLst/>
                <a:latin typeface="Times New Roman" pitchFamily="18" charset="0"/>
                <a:cs typeface="Times New Roman" pitchFamily="18" charset="0"/>
              </a:rPr>
              <a:t>cách</a:t>
            </a:r>
            <a:r>
              <a:rPr kumimoji="0" lang="en-US" sz="2200" b="1" i="0" u="none" strike="noStrike" cap="none" normalizeH="0" dirty="0" smtClean="0">
                <a:ln>
                  <a:noFill/>
                </a:ln>
                <a:solidFill>
                  <a:srgbClr val="FFFF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200" b="1" i="0" u="none" strike="noStrike" cap="none" normalizeH="0" dirty="0" err="1" smtClean="0">
                <a:ln>
                  <a:noFill/>
                </a:ln>
                <a:solidFill>
                  <a:srgbClr val="FFFF00"/>
                </a:solidFill>
                <a:effectLst/>
                <a:latin typeface="Times New Roman" pitchFamily="18" charset="0"/>
                <a:cs typeface="Times New Roman" pitchFamily="18" charset="0"/>
              </a:rPr>
              <a:t>của</a:t>
            </a:r>
            <a:r>
              <a:rPr kumimoji="0" lang="en-US" sz="2200" b="1" i="0" u="none" strike="noStrike" cap="none" normalizeH="0" dirty="0" smtClean="0">
                <a:ln>
                  <a:noFill/>
                </a:ln>
                <a:solidFill>
                  <a:srgbClr val="FFFF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200" b="1" i="0" u="none" strike="noStrike" cap="none" normalizeH="0" dirty="0" err="1" smtClean="0">
                <a:ln>
                  <a:noFill/>
                </a:ln>
                <a:solidFill>
                  <a:srgbClr val="FFFF00"/>
                </a:solidFill>
                <a:effectLst/>
                <a:latin typeface="Times New Roman" pitchFamily="18" charset="0"/>
                <a:cs typeface="Times New Roman" pitchFamily="18" charset="0"/>
              </a:rPr>
              <a:t>nhân</a:t>
            </a:r>
            <a:r>
              <a:rPr kumimoji="0" lang="en-US" sz="2200" b="1" i="0" u="none" strike="noStrike" cap="none" normalizeH="0" dirty="0" smtClean="0">
                <a:ln>
                  <a:noFill/>
                </a:ln>
                <a:solidFill>
                  <a:srgbClr val="FFFF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200" b="1" i="0" u="none" strike="noStrike" cap="none" normalizeH="0" dirty="0" err="1" smtClean="0">
                <a:ln>
                  <a:noFill/>
                </a:ln>
                <a:solidFill>
                  <a:srgbClr val="FFFF00"/>
                </a:solidFill>
                <a:effectLst/>
                <a:latin typeface="Times New Roman" pitchFamily="18" charset="0"/>
                <a:cs typeface="Times New Roman" pitchFamily="18" charset="0"/>
              </a:rPr>
              <a:t>vật</a:t>
            </a:r>
            <a:r>
              <a:rPr kumimoji="0" lang="en-US" sz="2200" b="1" i="0" u="none" strike="noStrike" cap="none" normalizeH="0" dirty="0" smtClean="0">
                <a:ln>
                  <a:noFill/>
                </a:ln>
                <a:solidFill>
                  <a:srgbClr val="FFFF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200" b="1" i="0" u="none" strike="noStrike" cap="none" normalizeH="0" dirty="0" err="1" smtClean="0">
                <a:ln>
                  <a:noFill/>
                </a:ln>
                <a:solidFill>
                  <a:srgbClr val="FFFF00"/>
                </a:solidFill>
                <a:effectLst/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kumimoji="0" lang="en-US" sz="2200" b="1" i="0" u="none" strike="noStrike" cap="none" normalizeH="0" dirty="0" smtClean="0">
                <a:ln>
                  <a:noFill/>
                </a:ln>
                <a:solidFill>
                  <a:srgbClr val="FFFF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200" b="1" i="0" u="none" strike="noStrike" cap="none" normalizeH="0" dirty="0" err="1" smtClean="0">
                <a:ln>
                  <a:noFill/>
                </a:ln>
                <a:solidFill>
                  <a:srgbClr val="FFFF00"/>
                </a:solidFill>
                <a:effectLst/>
                <a:latin typeface="Times New Roman" pitchFamily="18" charset="0"/>
                <a:cs typeface="Times New Roman" pitchFamily="18" charset="0"/>
              </a:rPr>
              <a:t>thể</a:t>
            </a:r>
            <a:r>
              <a:rPr kumimoji="0" lang="en-US" sz="2200" b="1" i="0" u="none" strike="noStrike" cap="none" normalizeH="0" dirty="0" smtClean="0">
                <a:ln>
                  <a:noFill/>
                </a:ln>
                <a:solidFill>
                  <a:srgbClr val="FFFF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200" b="1" i="0" u="none" strike="noStrike" cap="none" normalizeH="0" dirty="0" err="1" smtClean="0">
                <a:ln>
                  <a:noFill/>
                </a:ln>
                <a:solidFill>
                  <a:srgbClr val="FFFF00"/>
                </a:solidFill>
                <a:effectLst/>
                <a:latin typeface="Times New Roman" pitchFamily="18" charset="0"/>
                <a:cs typeface="Times New Roman" pitchFamily="18" charset="0"/>
              </a:rPr>
              <a:t>hiện</a:t>
            </a:r>
            <a:r>
              <a:rPr kumimoji="0" lang="en-US" sz="2200" b="1" i="0" u="none" strike="noStrike" cap="none" normalizeH="0" dirty="0" smtClean="0">
                <a:ln>
                  <a:noFill/>
                </a:ln>
                <a:solidFill>
                  <a:srgbClr val="FFFF00"/>
                </a:solidFill>
                <a:effectLst/>
                <a:latin typeface="Times New Roman" pitchFamily="18" charset="0"/>
                <a:cs typeface="Times New Roman" pitchFamily="18" charset="0"/>
              </a:rPr>
              <a:t> qua </a:t>
            </a:r>
            <a:r>
              <a:rPr kumimoji="0" lang="en-US" sz="2200" b="1" i="0" u="none" strike="noStrike" cap="none" normalizeH="0" dirty="0" err="1" smtClean="0">
                <a:ln>
                  <a:noFill/>
                </a:ln>
                <a:solidFill>
                  <a:srgbClr val="FFFF00"/>
                </a:solidFill>
                <a:effectLst/>
                <a:latin typeface="Times New Roman" pitchFamily="18" charset="0"/>
                <a:cs typeface="Times New Roman" pitchFamily="18" charset="0"/>
              </a:rPr>
              <a:t>những</a:t>
            </a:r>
            <a:r>
              <a:rPr kumimoji="0" lang="en-US" sz="2200" b="1" i="0" u="none" strike="noStrike" cap="none" normalizeH="0" dirty="0" smtClean="0">
                <a:ln>
                  <a:noFill/>
                </a:ln>
                <a:solidFill>
                  <a:srgbClr val="FFFF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200" b="1" i="0" u="none" strike="noStrike" cap="none" normalizeH="0" dirty="0" err="1" smtClean="0">
                <a:ln>
                  <a:noFill/>
                </a:ln>
                <a:solidFill>
                  <a:srgbClr val="FFFF00"/>
                </a:solidFill>
                <a:effectLst/>
                <a:latin typeface="Times New Roman" pitchFamily="18" charset="0"/>
                <a:cs typeface="Times New Roman" pitchFamily="18" charset="0"/>
              </a:rPr>
              <a:t>mặt</a:t>
            </a:r>
            <a:r>
              <a:rPr kumimoji="0" lang="en-US" sz="2200" b="1" i="0" u="none" strike="noStrike" cap="none" normalizeH="0" dirty="0" smtClean="0">
                <a:ln>
                  <a:noFill/>
                </a:ln>
                <a:solidFill>
                  <a:srgbClr val="FFFF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200" b="1" i="0" u="none" strike="noStrike" cap="none" normalizeH="0" dirty="0" err="1" smtClean="0">
                <a:ln>
                  <a:noFill/>
                </a:ln>
                <a:solidFill>
                  <a:srgbClr val="FFFF00"/>
                </a:solidFill>
                <a:effectLst/>
                <a:latin typeface="Times New Roman" pitchFamily="18" charset="0"/>
                <a:cs typeface="Times New Roman" pitchFamily="18" charset="0"/>
              </a:rPr>
              <a:t>nào</a:t>
            </a:r>
            <a:r>
              <a:rPr kumimoji="0" lang="en-US" sz="2200" b="1" i="0" u="none" strike="noStrike" cap="none" normalizeH="0" dirty="0" smtClean="0">
                <a:ln>
                  <a:noFill/>
                </a:ln>
                <a:solidFill>
                  <a:srgbClr val="FFFF00"/>
                </a:solidFill>
                <a:effectLst/>
                <a:latin typeface="Times New Roman" pitchFamily="18" charset="0"/>
                <a:cs typeface="Times New Roman" pitchFamily="18" charset="0"/>
              </a:rPr>
              <a:t>? </a:t>
            </a: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200" b="0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304800" y="3429000"/>
            <a:ext cx="85344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rPr>
              <a:t>   - </a:t>
            </a:r>
            <a:r>
              <a:rPr kumimoji="0" lang="en-US" sz="2200" b="1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rPr>
              <a:t>Hành</a:t>
            </a:r>
            <a:r>
              <a:rPr kumimoji="0" lang="en-US" sz="2200" b="1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200" b="1" i="0" u="none" strike="noStrike" cap="none" normalizeH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rPr>
              <a:t>động</a:t>
            </a:r>
            <a:r>
              <a:rPr kumimoji="0" lang="en-US" sz="2200" b="1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200" b="1" i="0" u="none" strike="noStrike" cap="none" normalizeH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rPr>
              <a:t>của</a:t>
            </a:r>
            <a:r>
              <a:rPr kumimoji="0" lang="en-US" sz="2200" b="1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200" b="1" i="0" u="none" strike="noStrike" cap="none" normalizeH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rPr>
              <a:t>nhân</a:t>
            </a:r>
            <a:r>
              <a:rPr kumimoji="0" lang="en-US" sz="2200" b="1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200" b="1" i="0" u="none" strike="noStrike" cap="none" normalizeH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rPr>
              <a:t>vật</a:t>
            </a:r>
            <a:endParaRPr kumimoji="0" lang="en-US" sz="2200" b="1" i="0" u="none" strike="noStrike" cap="none" normalizeH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2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- </a:t>
            </a:r>
            <a:r>
              <a:rPr lang="en-US" sz="22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Lời</a:t>
            </a:r>
            <a:r>
              <a:rPr lang="en-US" sz="2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nói</a:t>
            </a:r>
            <a:r>
              <a:rPr lang="en-US" sz="2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ý </a:t>
            </a:r>
            <a:r>
              <a:rPr lang="en-US" sz="22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nghĩ</a:t>
            </a:r>
            <a:r>
              <a:rPr lang="en-US" sz="2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sz="2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vật</a:t>
            </a:r>
            <a:endParaRPr lang="en-US" sz="22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200" b="1" i="0" u="none" strike="noStrike" cap="none" normalizeH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200" b="1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rPr>
              <a:t>  - </a:t>
            </a:r>
            <a:r>
              <a:rPr kumimoji="0" lang="en-US" sz="2200" b="1" i="0" u="none" strike="noStrike" cap="none" normalizeH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rPr>
              <a:t>Những</a:t>
            </a:r>
            <a:r>
              <a:rPr kumimoji="0" lang="en-US" sz="2200" b="1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200" b="1" i="0" u="none" strike="noStrike" cap="none" normalizeH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rPr>
              <a:t>đặc</a:t>
            </a:r>
            <a:r>
              <a:rPr kumimoji="0" lang="en-US" sz="2200" b="1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200" b="1" i="0" u="none" strike="noStrike" cap="none" normalizeH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rPr>
              <a:t>điểm</a:t>
            </a:r>
            <a:r>
              <a:rPr kumimoji="0" lang="en-US" sz="2200" b="1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200" b="1" i="0" u="none" strike="noStrike" cap="none" normalizeH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rPr>
              <a:t>tiêu</a:t>
            </a:r>
            <a:r>
              <a:rPr kumimoji="0" lang="en-US" sz="2200" b="1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200" b="1" i="0" u="none" strike="noStrike" cap="none" normalizeH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rPr>
              <a:t>biểu</a:t>
            </a:r>
            <a:r>
              <a:rPr kumimoji="0" lang="en-US" sz="2200" b="1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200" b="1" i="0" u="none" strike="noStrike" cap="none" normalizeH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rPr>
              <a:t>về</a:t>
            </a:r>
            <a:r>
              <a:rPr kumimoji="0" lang="en-US" sz="2200" b="1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200" b="1" i="0" u="none" strike="noStrike" cap="none" normalizeH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rPr>
              <a:t>ngoại</a:t>
            </a:r>
            <a:r>
              <a:rPr kumimoji="0" lang="en-US" sz="2200" b="1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200" b="1" i="0" u="none" strike="noStrike" cap="none" normalizeH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rPr>
              <a:t>hình</a:t>
            </a:r>
            <a:r>
              <a:rPr kumimoji="0" lang="en-US" sz="2200" b="1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200" b="1" i="0" u="none" strike="noStrike" cap="none" normalizeH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rPr>
              <a:t>nhân</a:t>
            </a:r>
            <a:r>
              <a:rPr kumimoji="0" lang="en-US" sz="2200" b="1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200" b="1" i="0" u="none" strike="noStrike" cap="none" normalizeH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rPr>
              <a:t>vật</a:t>
            </a:r>
            <a:r>
              <a:rPr kumimoji="0" lang="en-US" sz="2200" b="1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2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 Box 2"/>
          <p:cNvSpPr txBox="1">
            <a:spLocks noChangeArrowheads="1"/>
          </p:cNvSpPr>
          <p:nvPr/>
        </p:nvSpPr>
        <p:spPr bwMode="auto">
          <a:xfrm>
            <a:off x="228600" y="4648200"/>
            <a:ext cx="8534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2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22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kumimoji="0" lang="en-US" sz="22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Times New Roman" pitchFamily="18" charset="0"/>
                <a:cs typeface="Times New Roman" pitchFamily="18" charset="0"/>
              </a:rPr>
              <a:t>. </a:t>
            </a:r>
            <a:r>
              <a:rPr kumimoji="0" lang="en-US" sz="2200" b="1" i="0" u="none" strike="noStrike" cap="none" normalizeH="0" baseline="0" dirty="0" err="1" smtClean="0">
                <a:ln>
                  <a:noFill/>
                </a:ln>
                <a:solidFill>
                  <a:srgbClr val="FFFF00"/>
                </a:solidFill>
                <a:effectLst/>
                <a:latin typeface="Times New Roman" pitchFamily="18" charset="0"/>
                <a:cs typeface="Times New Roman" pitchFamily="18" charset="0"/>
              </a:rPr>
              <a:t>Bài</a:t>
            </a:r>
            <a:r>
              <a:rPr kumimoji="0" lang="en-US" sz="2200" b="1" i="0" u="none" strike="noStrike" cap="none" normalizeH="0" dirty="0" smtClean="0">
                <a:ln>
                  <a:noFill/>
                </a:ln>
                <a:solidFill>
                  <a:srgbClr val="FFFF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200" b="1" i="0" u="none" strike="noStrike" cap="none" normalizeH="0" dirty="0" err="1" smtClean="0">
                <a:ln>
                  <a:noFill/>
                </a:ln>
                <a:solidFill>
                  <a:srgbClr val="FFFF00"/>
                </a:solidFill>
                <a:effectLst/>
                <a:latin typeface="Times New Roman" pitchFamily="18" charset="0"/>
                <a:cs typeface="Times New Roman" pitchFamily="18" charset="0"/>
              </a:rPr>
              <a:t>văn</a:t>
            </a:r>
            <a:r>
              <a:rPr kumimoji="0" lang="en-US" sz="2200" b="1" i="0" u="none" strike="noStrike" cap="none" normalizeH="0" dirty="0" smtClean="0">
                <a:ln>
                  <a:noFill/>
                </a:ln>
                <a:solidFill>
                  <a:srgbClr val="FFFF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200" b="1" i="0" u="none" strike="noStrike" cap="none" normalizeH="0" dirty="0" err="1" smtClean="0">
                <a:ln>
                  <a:noFill/>
                </a:ln>
                <a:solidFill>
                  <a:srgbClr val="FFFF00"/>
                </a:solidFill>
                <a:effectLst/>
                <a:latin typeface="Times New Roman" pitchFamily="18" charset="0"/>
                <a:cs typeface="Times New Roman" pitchFamily="18" charset="0"/>
              </a:rPr>
              <a:t>kể</a:t>
            </a:r>
            <a:r>
              <a:rPr kumimoji="0" lang="en-US" sz="2200" b="1" i="0" u="none" strike="noStrike" cap="none" normalizeH="0" dirty="0" smtClean="0">
                <a:ln>
                  <a:noFill/>
                </a:ln>
                <a:solidFill>
                  <a:srgbClr val="FFFF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200" b="1" i="0" u="none" strike="noStrike" cap="none" normalizeH="0" dirty="0" err="1" smtClean="0">
                <a:ln>
                  <a:noFill/>
                </a:ln>
                <a:solidFill>
                  <a:srgbClr val="FFFF00"/>
                </a:solidFill>
                <a:effectLst/>
                <a:latin typeface="Times New Roman" pitchFamily="18" charset="0"/>
                <a:cs typeface="Times New Roman" pitchFamily="18" charset="0"/>
              </a:rPr>
              <a:t>chuyện</a:t>
            </a:r>
            <a:r>
              <a:rPr kumimoji="0" lang="en-US" sz="2200" b="1" i="0" u="none" strike="noStrike" cap="none" normalizeH="0" dirty="0" smtClean="0">
                <a:ln>
                  <a:noFill/>
                </a:ln>
                <a:solidFill>
                  <a:srgbClr val="FFFF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200" b="1" i="0" u="none" strike="noStrike" cap="none" normalizeH="0" dirty="0" err="1" smtClean="0">
                <a:ln>
                  <a:noFill/>
                </a:ln>
                <a:solidFill>
                  <a:srgbClr val="FFFF00"/>
                </a:solidFill>
                <a:effectLst/>
                <a:latin typeface="Times New Roman" pitchFamily="18" charset="0"/>
                <a:cs typeface="Times New Roman" pitchFamily="18" charset="0"/>
              </a:rPr>
              <a:t>có</a:t>
            </a:r>
            <a:r>
              <a:rPr kumimoji="0" lang="en-US" sz="2200" b="1" i="0" u="none" strike="noStrike" cap="none" normalizeH="0" dirty="0" smtClean="0">
                <a:ln>
                  <a:noFill/>
                </a:ln>
                <a:solidFill>
                  <a:srgbClr val="FFFF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200" b="1" i="0" u="none" strike="noStrike" cap="none" normalizeH="0" dirty="0" err="1" smtClean="0">
                <a:ln>
                  <a:noFill/>
                </a:ln>
                <a:solidFill>
                  <a:srgbClr val="FFFF00"/>
                </a:solidFill>
                <a:effectLst/>
                <a:latin typeface="Times New Roman" pitchFamily="18" charset="0"/>
                <a:cs typeface="Times New Roman" pitchFamily="18" charset="0"/>
              </a:rPr>
              <a:t>cấu</a:t>
            </a:r>
            <a:r>
              <a:rPr kumimoji="0" lang="en-US" sz="2200" b="1" i="0" u="none" strike="noStrike" cap="none" normalizeH="0" dirty="0" smtClean="0">
                <a:ln>
                  <a:noFill/>
                </a:ln>
                <a:solidFill>
                  <a:srgbClr val="FFFF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200" b="1" i="0" u="none" strike="noStrike" cap="none" normalizeH="0" dirty="0" err="1" smtClean="0">
                <a:ln>
                  <a:noFill/>
                </a:ln>
                <a:solidFill>
                  <a:srgbClr val="FFFF00"/>
                </a:solidFill>
                <a:effectLst/>
                <a:latin typeface="Times New Roman" pitchFamily="18" charset="0"/>
                <a:cs typeface="Times New Roman" pitchFamily="18" charset="0"/>
              </a:rPr>
              <a:t>tạo</a:t>
            </a:r>
            <a:r>
              <a:rPr kumimoji="0" lang="en-US" sz="2200" b="1" i="0" u="none" strike="noStrike" cap="none" normalizeH="0" dirty="0" smtClean="0">
                <a:ln>
                  <a:noFill/>
                </a:ln>
                <a:solidFill>
                  <a:srgbClr val="FFFF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200" b="1" i="0" u="none" strike="noStrike" cap="none" normalizeH="0" dirty="0" err="1" smtClean="0">
                <a:ln>
                  <a:noFill/>
                </a:ln>
                <a:solidFill>
                  <a:srgbClr val="FFFF00"/>
                </a:solidFill>
                <a:effectLst/>
                <a:latin typeface="Times New Roman" pitchFamily="18" charset="0"/>
                <a:cs typeface="Times New Roman" pitchFamily="18" charset="0"/>
              </a:rPr>
              <a:t>như</a:t>
            </a:r>
            <a:r>
              <a:rPr kumimoji="0" lang="en-US" sz="2200" b="1" i="0" u="none" strike="noStrike" cap="none" normalizeH="0" dirty="0" smtClean="0">
                <a:ln>
                  <a:noFill/>
                </a:ln>
                <a:solidFill>
                  <a:srgbClr val="FFFF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200" b="1" i="0" u="none" strike="noStrike" cap="none" normalizeH="0" dirty="0" err="1" smtClean="0">
                <a:ln>
                  <a:noFill/>
                </a:ln>
                <a:solidFill>
                  <a:srgbClr val="FFFF00"/>
                </a:solidFill>
                <a:effectLst/>
                <a:latin typeface="Times New Roman" pitchFamily="18" charset="0"/>
                <a:cs typeface="Times New Roman" pitchFamily="18" charset="0"/>
              </a:rPr>
              <a:t>thế</a:t>
            </a:r>
            <a:r>
              <a:rPr kumimoji="0" lang="en-US" sz="2200" b="1" i="0" u="none" strike="noStrike" cap="none" normalizeH="0" dirty="0" smtClean="0">
                <a:ln>
                  <a:noFill/>
                </a:ln>
                <a:solidFill>
                  <a:srgbClr val="FFFF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200" b="1" i="0" u="none" strike="noStrike" cap="none" normalizeH="0" dirty="0" err="1" smtClean="0">
                <a:ln>
                  <a:noFill/>
                </a:ln>
                <a:solidFill>
                  <a:srgbClr val="FFFF00"/>
                </a:solidFill>
                <a:effectLst/>
                <a:latin typeface="Times New Roman" pitchFamily="18" charset="0"/>
                <a:cs typeface="Times New Roman" pitchFamily="18" charset="0"/>
              </a:rPr>
              <a:t>nào</a:t>
            </a:r>
            <a:r>
              <a:rPr kumimoji="0" lang="en-US" sz="2200" b="1" i="0" u="none" strike="noStrike" cap="none" normalizeH="0" dirty="0" smtClean="0">
                <a:ln>
                  <a:noFill/>
                </a:ln>
                <a:solidFill>
                  <a:srgbClr val="FFFF00"/>
                </a:solidFill>
                <a:effectLst/>
                <a:latin typeface="Times New Roman" pitchFamily="18" charset="0"/>
                <a:cs typeface="Times New Roman" pitchFamily="18" charset="0"/>
              </a:rPr>
              <a:t>? </a:t>
            </a: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200" b="0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 Box 2"/>
          <p:cNvSpPr txBox="1">
            <a:spLocks noChangeArrowheads="1"/>
          </p:cNvSpPr>
          <p:nvPr/>
        </p:nvSpPr>
        <p:spPr bwMode="auto">
          <a:xfrm>
            <a:off x="304800" y="5105400"/>
            <a:ext cx="85344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rPr>
              <a:t>   - </a:t>
            </a:r>
            <a:r>
              <a:rPr kumimoji="0" lang="en-US" sz="2200" b="1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rPr>
              <a:t>Mở</a:t>
            </a:r>
            <a:r>
              <a:rPr kumimoji="0" lang="en-US" sz="2200" b="1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200" b="1" i="0" u="none" strike="noStrike" cap="none" normalizeH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rPr>
              <a:t>đầu</a:t>
            </a:r>
            <a:r>
              <a:rPr kumimoji="0" lang="en-US" sz="2200" b="1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rPr>
              <a:t> (</a:t>
            </a:r>
            <a:r>
              <a:rPr kumimoji="0" lang="en-US" sz="2200" b="1" i="0" u="none" strike="noStrike" cap="none" normalizeH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rPr>
              <a:t>trực</a:t>
            </a:r>
            <a:r>
              <a:rPr kumimoji="0" lang="en-US" sz="2200" b="1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200" b="1" i="0" u="none" strike="noStrike" cap="none" normalizeH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rPr>
              <a:t>tiếp</a:t>
            </a:r>
            <a:r>
              <a:rPr kumimoji="0" lang="en-US" sz="2200" b="1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200" b="1" i="0" u="none" strike="noStrike" cap="none" normalizeH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rPr>
              <a:t>hoặc</a:t>
            </a:r>
            <a:r>
              <a:rPr kumimoji="0" lang="en-US" sz="2200" b="1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200" b="1" i="0" u="none" strike="noStrike" cap="none" normalizeH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rPr>
              <a:t>gián</a:t>
            </a:r>
            <a:r>
              <a:rPr kumimoji="0" lang="en-US" sz="2200" b="1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200" b="1" i="0" u="none" strike="noStrike" cap="none" normalizeH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rPr>
              <a:t>tiếp</a:t>
            </a:r>
            <a:r>
              <a:rPr kumimoji="0" lang="en-US" sz="2200" b="1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2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- </a:t>
            </a:r>
            <a:r>
              <a:rPr lang="en-US" sz="22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Diễn</a:t>
            </a:r>
            <a:r>
              <a:rPr lang="en-US" sz="2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biến</a:t>
            </a:r>
            <a:r>
              <a:rPr lang="en-US" sz="2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chuyện</a:t>
            </a:r>
            <a:endParaRPr lang="en-US" sz="22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200" b="1" i="0" u="none" strike="noStrike" cap="none" normalizeH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200" b="1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rPr>
              <a:t>  - </a:t>
            </a:r>
            <a:r>
              <a:rPr kumimoji="0" lang="en-US" sz="2200" b="1" i="0" u="none" strike="noStrike" cap="none" normalizeH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rPr>
              <a:t>Kết</a:t>
            </a:r>
            <a:r>
              <a:rPr kumimoji="0" lang="en-US" sz="2200" b="1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200" b="1" i="0" u="none" strike="noStrike" cap="none" normalizeH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rPr>
              <a:t>thúc</a:t>
            </a:r>
            <a:r>
              <a:rPr kumimoji="0" lang="en-US" sz="2200" b="1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rPr>
              <a:t> (</a:t>
            </a:r>
            <a:r>
              <a:rPr kumimoji="0" lang="en-US" sz="2200" b="1" i="0" u="none" strike="noStrike" cap="none" normalizeH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rPr>
              <a:t>mở</a:t>
            </a:r>
            <a:r>
              <a:rPr kumimoji="0" lang="en-US" sz="2200" b="1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200" b="1" i="0" u="none" strike="noStrike" cap="none" normalizeH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rPr>
              <a:t>rộng</a:t>
            </a:r>
            <a:r>
              <a:rPr kumimoji="0" lang="en-US" sz="2200" b="1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200" b="1" i="0" u="none" strike="noStrike" cap="none" normalizeH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rPr>
              <a:t>hoặc</a:t>
            </a:r>
            <a:r>
              <a:rPr kumimoji="0" lang="en-US" sz="2200" b="1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200" b="1" i="0" u="none" strike="noStrike" cap="none" normalizeH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rPr>
              <a:t>không</a:t>
            </a:r>
            <a:r>
              <a:rPr kumimoji="0" lang="en-US" sz="2200" b="1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200" b="1" i="0" u="none" strike="noStrike" cap="none" normalizeH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rPr>
              <a:t>mở</a:t>
            </a:r>
            <a:r>
              <a:rPr kumimoji="0" lang="en-US" sz="2200" b="1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200" b="1" i="0" u="none" strike="noStrike" cap="none" normalizeH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rPr>
              <a:t>rộng</a:t>
            </a:r>
            <a:r>
              <a:rPr kumimoji="0" lang="en-US" sz="2200" b="1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2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68791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7" grpId="0"/>
      <p:bldP spid="8" grpId="0"/>
      <p:bldP spid="9" grpId="0"/>
      <p:bldP spid="10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81000" y="304800"/>
            <a:ext cx="84582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Bài</a:t>
            </a:r>
            <a:r>
              <a:rPr lang="en-US" sz="24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5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: Cho tam </a:t>
            </a:r>
            <a:r>
              <a:rPr lang="en-US" sz="24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giác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ABC </a:t>
            </a:r>
            <a:r>
              <a:rPr lang="en-US" sz="24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hình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ve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̃ có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BD = DC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4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Hãy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so </a:t>
            </a:r>
            <a:r>
              <a:rPr lang="en-US" sz="24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sánh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diện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tích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của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các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cặp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hình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tam </a:t>
            </a:r>
            <a:r>
              <a:rPr lang="en-US" sz="24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giác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9" name="Rectangle 8"/>
          <p:cNvSpPr/>
          <p:nvPr/>
        </p:nvSpPr>
        <p:spPr>
          <a:xfrm>
            <a:off x="838200" y="1066800"/>
            <a:ext cx="45720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a) ABD </a:t>
            </a:r>
            <a:r>
              <a:rPr lang="en-US" sz="24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va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̀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ADC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		      </a:t>
            </a:r>
          </a:p>
          <a:p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b) ABD </a:t>
            </a:r>
            <a:r>
              <a:rPr lang="en-US" sz="24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va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̀ ABC</a:t>
            </a:r>
          </a:p>
        </p:txBody>
      </p:sp>
      <p:sp>
        <p:nvSpPr>
          <p:cNvPr id="10" name="Isosceles Triangle 9"/>
          <p:cNvSpPr/>
          <p:nvPr/>
        </p:nvSpPr>
        <p:spPr>
          <a:xfrm>
            <a:off x="5638800" y="1457980"/>
            <a:ext cx="2895600" cy="2286000"/>
          </a:xfrm>
          <a:prstGeom prst="triangle">
            <a:avLst>
              <a:gd name="adj" fmla="val 33960"/>
            </a:avLst>
          </a:prstGeom>
          <a:solidFill>
            <a:srgbClr val="9D9259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Connector 11"/>
          <p:cNvCxnSpPr>
            <a:stCxn id="10" idx="0"/>
          </p:cNvCxnSpPr>
          <p:nvPr/>
        </p:nvCxnSpPr>
        <p:spPr>
          <a:xfrm>
            <a:off x="6622146" y="1457980"/>
            <a:ext cx="464454" cy="228600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6629400" y="1087160"/>
            <a:ext cx="533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endParaRPr lang="en-US" sz="28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181600" y="3362980"/>
            <a:ext cx="533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534400" y="3373160"/>
            <a:ext cx="533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6858000" y="3667780"/>
            <a:ext cx="533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</a:t>
            </a:r>
          </a:p>
        </p:txBody>
      </p:sp>
      <p:grpSp>
        <p:nvGrpSpPr>
          <p:cNvPr id="25" name="Group 24"/>
          <p:cNvGrpSpPr/>
          <p:nvPr/>
        </p:nvGrpSpPr>
        <p:grpSpPr>
          <a:xfrm>
            <a:off x="6400800" y="1544360"/>
            <a:ext cx="533400" cy="2646640"/>
            <a:chOff x="6324600" y="1457980"/>
            <a:chExt cx="533400" cy="2646640"/>
          </a:xfrm>
        </p:grpSpPr>
        <p:cxnSp>
          <p:nvCxnSpPr>
            <p:cNvPr id="18" name="Straight Connector 17"/>
            <p:cNvCxnSpPr/>
            <p:nvPr/>
          </p:nvCxnSpPr>
          <p:spPr>
            <a:xfrm>
              <a:off x="6582228" y="1457980"/>
              <a:ext cx="7254" cy="2286000"/>
            </a:xfrm>
            <a:prstGeom prst="line">
              <a:avLst/>
            </a:prstGeom>
            <a:ln w="28575">
              <a:solidFill>
                <a:srgbClr val="FF000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TextBox 19"/>
            <p:cNvSpPr txBox="1"/>
            <p:nvPr/>
          </p:nvSpPr>
          <p:spPr>
            <a:xfrm>
              <a:off x="6324600" y="3581400"/>
              <a:ext cx="5334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H</a:t>
              </a:r>
              <a:endParaRPr lang="en-US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22" name="Straight Connector 21"/>
            <p:cNvCxnSpPr/>
            <p:nvPr/>
          </p:nvCxnSpPr>
          <p:spPr>
            <a:xfrm>
              <a:off x="6629400" y="3406170"/>
              <a:ext cx="114300" cy="0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>
              <a:off x="6763656" y="3406170"/>
              <a:ext cx="0" cy="251430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6" name="TextBox 25"/>
          <p:cNvSpPr txBox="1"/>
          <p:nvPr/>
        </p:nvSpPr>
        <p:spPr>
          <a:xfrm>
            <a:off x="457200" y="1828800"/>
            <a:ext cx="51816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- Ta </a:t>
            </a:r>
            <a:r>
              <a:rPr lang="en-US" sz="2200" b="1" dirty="0" err="1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vẽ</a:t>
            </a:r>
            <a:r>
              <a:rPr lang="en-US" sz="22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2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cao</a:t>
            </a:r>
            <a:r>
              <a:rPr lang="en-US" sz="22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AH </a:t>
            </a:r>
            <a:r>
              <a:rPr lang="en-US" sz="2200" b="1" dirty="0" err="1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2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tam </a:t>
            </a:r>
            <a:r>
              <a:rPr lang="en-US" sz="2200" b="1" dirty="0" err="1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giác</a:t>
            </a:r>
            <a:r>
              <a:rPr lang="en-US" sz="22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ABC. 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457200" y="2133600"/>
            <a:ext cx="5181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dirty="0" err="1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22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22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, AH </a:t>
            </a:r>
            <a:r>
              <a:rPr lang="en-US" sz="2200" b="1" dirty="0" err="1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22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thời</a:t>
            </a:r>
            <a:r>
              <a:rPr lang="en-US" sz="22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2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2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cao</a:t>
            </a:r>
            <a:r>
              <a:rPr lang="en-US" sz="22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2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ba</a:t>
            </a:r>
            <a:r>
              <a:rPr lang="en-US" sz="22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2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tam </a:t>
            </a:r>
            <a:r>
              <a:rPr lang="en-US" sz="2200" b="1" dirty="0" err="1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giác</a:t>
            </a:r>
            <a:r>
              <a:rPr lang="en-US" sz="22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2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ABC, ABD </a:t>
            </a:r>
            <a:r>
              <a:rPr lang="en-US" sz="2200" b="1" dirty="0" err="1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2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ACD.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304800" y="2888159"/>
            <a:ext cx="5486400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AutoNum type="alphaLcParenR"/>
            </a:pPr>
            <a:r>
              <a:rPr lang="en-US" sz="2200" b="1" dirty="0" err="1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Xét</a:t>
            </a:r>
            <a:r>
              <a:rPr lang="en-US" sz="22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2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2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tam </a:t>
            </a:r>
            <a:r>
              <a:rPr lang="en-US" sz="2200" b="1" dirty="0" err="1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giác</a:t>
            </a:r>
            <a:r>
              <a:rPr lang="en-US" sz="22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ABD </a:t>
            </a:r>
            <a:r>
              <a:rPr lang="en-US" sz="2200" b="1" dirty="0" err="1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2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ADC </a:t>
            </a:r>
            <a:r>
              <a:rPr lang="en-US" sz="2200" b="1" dirty="0" err="1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2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342900" indent="-342900">
              <a:buFontTx/>
              <a:buChar char="-"/>
            </a:pPr>
            <a:r>
              <a:rPr lang="en-US" sz="22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AH </a:t>
            </a:r>
            <a:r>
              <a:rPr lang="en-US" sz="2200" b="1" dirty="0" err="1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2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2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cao</a:t>
            </a:r>
            <a:r>
              <a:rPr lang="en-US" sz="22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chung</a:t>
            </a:r>
            <a:r>
              <a:rPr lang="en-US" sz="22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342900" indent="-342900">
              <a:buFontTx/>
              <a:buChar char="-"/>
            </a:pPr>
            <a:r>
              <a:rPr lang="en-US" sz="2200" b="1" dirty="0" err="1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Cạnh</a:t>
            </a:r>
            <a:r>
              <a:rPr lang="en-US" sz="22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đáy</a:t>
            </a:r>
            <a:r>
              <a:rPr lang="en-US" sz="22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BD = DC</a:t>
            </a:r>
          </a:p>
          <a:p>
            <a:r>
              <a:rPr lang="en-US" sz="2200" b="1" dirty="0" err="1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Vậy</a:t>
            </a:r>
            <a:r>
              <a:rPr lang="en-US" sz="22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diện</a:t>
            </a:r>
            <a:r>
              <a:rPr lang="en-US" sz="22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sz="22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tam </a:t>
            </a:r>
            <a:r>
              <a:rPr lang="en-US" sz="2200" b="1" dirty="0" err="1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giác</a:t>
            </a:r>
            <a:r>
              <a:rPr lang="en-US" sz="22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ABD = </a:t>
            </a:r>
            <a:r>
              <a:rPr lang="en-US" sz="2200" b="1" dirty="0" err="1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diện</a:t>
            </a:r>
            <a:r>
              <a:rPr lang="en-US" sz="22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sz="22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tam </a:t>
            </a:r>
            <a:r>
              <a:rPr lang="en-US" sz="2200" b="1" dirty="0" err="1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giác</a:t>
            </a:r>
            <a:r>
              <a:rPr lang="en-US" sz="22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ADC.</a:t>
            </a:r>
            <a:endParaRPr lang="en-US" sz="2200" b="1" dirty="0">
              <a:solidFill>
                <a:srgbClr val="FFC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381000" y="4615696"/>
            <a:ext cx="5486400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b)  </a:t>
            </a:r>
            <a:r>
              <a:rPr lang="en-US" sz="2200" b="1" dirty="0" err="1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Xét</a:t>
            </a:r>
            <a:r>
              <a:rPr lang="en-US" sz="22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2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2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tam </a:t>
            </a:r>
            <a:r>
              <a:rPr lang="en-US" sz="2200" b="1" dirty="0" err="1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giác</a:t>
            </a:r>
            <a:r>
              <a:rPr lang="en-US" sz="22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ABD </a:t>
            </a:r>
            <a:r>
              <a:rPr lang="en-US" sz="2200" b="1" dirty="0" err="1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2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ABC </a:t>
            </a:r>
            <a:r>
              <a:rPr lang="en-US" sz="2200" b="1" dirty="0" err="1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2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342900" indent="-342900">
              <a:buFontTx/>
              <a:buChar char="-"/>
            </a:pPr>
            <a:r>
              <a:rPr lang="en-US" sz="22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AH </a:t>
            </a:r>
            <a:r>
              <a:rPr lang="en-US" sz="2200" b="1" dirty="0" err="1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2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2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cao</a:t>
            </a:r>
            <a:r>
              <a:rPr lang="en-US" sz="22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chung</a:t>
            </a:r>
            <a:r>
              <a:rPr lang="en-US" sz="22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342900" indent="-342900">
              <a:buFontTx/>
              <a:buChar char="-"/>
            </a:pPr>
            <a:r>
              <a:rPr lang="en-US" sz="2200" b="1" dirty="0" err="1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Cạnh</a:t>
            </a:r>
            <a:r>
              <a:rPr lang="en-US" sz="22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đáy</a:t>
            </a:r>
            <a:r>
              <a:rPr lang="en-US" sz="22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BD = ½ BC</a:t>
            </a:r>
          </a:p>
          <a:p>
            <a:r>
              <a:rPr lang="en-US" sz="2200" b="1" dirty="0" err="1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Vậy</a:t>
            </a:r>
            <a:r>
              <a:rPr lang="en-US" sz="22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diện</a:t>
            </a:r>
            <a:r>
              <a:rPr lang="en-US" sz="22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sz="22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tam </a:t>
            </a:r>
            <a:r>
              <a:rPr lang="en-US" sz="2200" b="1" dirty="0" err="1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giác</a:t>
            </a:r>
            <a:r>
              <a:rPr lang="en-US" sz="22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ABD = ½ </a:t>
            </a:r>
            <a:r>
              <a:rPr lang="en-US" sz="2200" b="1" dirty="0" err="1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diện</a:t>
            </a:r>
            <a:r>
              <a:rPr lang="en-US" sz="22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sz="22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tam </a:t>
            </a:r>
            <a:r>
              <a:rPr lang="en-US" sz="2200" b="1" dirty="0" err="1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giác</a:t>
            </a:r>
            <a:r>
              <a:rPr lang="en-US" sz="22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ABC.</a:t>
            </a:r>
            <a:endParaRPr lang="en-US" sz="2200" b="1" dirty="0">
              <a:solidFill>
                <a:srgbClr val="FFC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80024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27" grpId="0"/>
      <p:bldP spid="28" grpId="0"/>
      <p:bldP spid="2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3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943600"/>
          </a:xfrm>
        </p:spPr>
        <p:txBody>
          <a:bodyPr/>
          <a:lstStyle/>
          <a:p>
            <a:pPr eaLnBrk="1" hangingPunct="1">
              <a:buFont typeface="Arial" charset="0"/>
              <a:buNone/>
            </a:pPr>
            <a:r>
              <a:rPr lang="en-US" altLang="en-US" u="sng" smtClean="0">
                <a:solidFill>
                  <a:schemeClr val="bg1"/>
                </a:solidFill>
              </a:rPr>
              <a:t>Ôn bài cũ:</a:t>
            </a:r>
          </a:p>
        </p:txBody>
      </p:sp>
      <p:sp>
        <p:nvSpPr>
          <p:cNvPr id="5123" name="Rectangle 5"/>
          <p:cNvSpPr>
            <a:spLocks noChangeArrowheads="1"/>
          </p:cNvSpPr>
          <p:nvPr/>
        </p:nvSpPr>
        <p:spPr bwMode="auto">
          <a:xfrm>
            <a:off x="1828800" y="1600200"/>
            <a:ext cx="6172200" cy="138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20000"/>
              </a:spcBef>
              <a:buFont typeface="Arial" charset="0"/>
              <a:buNone/>
            </a:pPr>
            <a:r>
              <a:rPr lang="en-US" altLang="en-US" sz="2800" dirty="0">
                <a:solidFill>
                  <a:schemeClr val="bg1"/>
                </a:solidFill>
              </a:rPr>
              <a:t>1. </a:t>
            </a:r>
            <a:r>
              <a:rPr lang="en-US" altLang="en-US" sz="2800" dirty="0" err="1">
                <a:solidFill>
                  <a:schemeClr val="bg1"/>
                </a:solidFill>
                <a:latin typeface="VNI-Times" pitchFamily="2" charset="0"/>
              </a:rPr>
              <a:t>Vieát</a:t>
            </a:r>
            <a:r>
              <a:rPr lang="en-US" altLang="en-US" sz="2800" dirty="0">
                <a:solidFill>
                  <a:schemeClr val="bg1"/>
                </a:solidFill>
                <a:latin typeface="VNI-Times" pitchFamily="2" charset="0"/>
              </a:rPr>
              <a:t> </a:t>
            </a:r>
            <a:r>
              <a:rPr lang="en-US" altLang="en-US" sz="2800" dirty="0" err="1">
                <a:solidFill>
                  <a:schemeClr val="bg1"/>
                </a:solidFill>
                <a:latin typeface="VNI-Times" pitchFamily="2" charset="0"/>
              </a:rPr>
              <a:t>coâng</a:t>
            </a:r>
            <a:r>
              <a:rPr lang="en-US" altLang="en-US" sz="2800" dirty="0">
                <a:solidFill>
                  <a:schemeClr val="bg1"/>
                </a:solidFill>
                <a:latin typeface="VNI-Times" pitchFamily="2" charset="0"/>
              </a:rPr>
              <a:t> </a:t>
            </a:r>
            <a:r>
              <a:rPr lang="en-US" altLang="en-US" sz="2800" dirty="0" err="1">
                <a:solidFill>
                  <a:schemeClr val="bg1"/>
                </a:solidFill>
                <a:latin typeface="VNI-Times" pitchFamily="2" charset="0"/>
              </a:rPr>
              <a:t>thöùc</a:t>
            </a:r>
            <a:r>
              <a:rPr lang="en-US" altLang="en-US" sz="2800" dirty="0">
                <a:solidFill>
                  <a:schemeClr val="bg1"/>
                </a:solidFill>
                <a:latin typeface="VNI-Times" pitchFamily="2" charset="0"/>
              </a:rPr>
              <a:t> </a:t>
            </a:r>
            <a:r>
              <a:rPr lang="en-US" altLang="en-US" sz="2800" dirty="0" err="1">
                <a:solidFill>
                  <a:schemeClr val="bg1"/>
                </a:solidFill>
                <a:latin typeface="VNI-Times" pitchFamily="2" charset="0"/>
              </a:rPr>
              <a:t>vaø</a:t>
            </a:r>
            <a:r>
              <a:rPr lang="en-US" altLang="en-US" sz="2800" dirty="0">
                <a:solidFill>
                  <a:schemeClr val="bg1"/>
                </a:solidFill>
                <a:latin typeface="VNI-Times" pitchFamily="2" charset="0"/>
              </a:rPr>
              <a:t> </a:t>
            </a:r>
            <a:r>
              <a:rPr lang="en-US" altLang="en-US" sz="2800" dirty="0" err="1">
                <a:solidFill>
                  <a:schemeClr val="bg1"/>
                </a:solidFill>
                <a:latin typeface="VNI-Times" pitchFamily="2" charset="0"/>
              </a:rPr>
              <a:t>neâu</a:t>
            </a:r>
            <a:r>
              <a:rPr lang="en-US" altLang="en-US" sz="2800" dirty="0">
                <a:solidFill>
                  <a:schemeClr val="bg1"/>
                </a:solidFill>
                <a:latin typeface="VNI-Times" pitchFamily="2" charset="0"/>
              </a:rPr>
              <a:t> </a:t>
            </a:r>
            <a:r>
              <a:rPr lang="en-US" altLang="en-US" sz="2800" dirty="0" err="1">
                <a:solidFill>
                  <a:schemeClr val="bg1"/>
                </a:solidFill>
                <a:latin typeface="VNI-Times" pitchFamily="2" charset="0"/>
              </a:rPr>
              <a:t>quy</a:t>
            </a:r>
            <a:r>
              <a:rPr lang="en-US" altLang="en-US" sz="2800" dirty="0">
                <a:solidFill>
                  <a:schemeClr val="bg1"/>
                </a:solidFill>
                <a:latin typeface="VNI-Times" pitchFamily="2" charset="0"/>
              </a:rPr>
              <a:t> </a:t>
            </a:r>
            <a:r>
              <a:rPr lang="en-US" altLang="en-US" sz="2800" dirty="0" err="1">
                <a:solidFill>
                  <a:schemeClr val="bg1"/>
                </a:solidFill>
                <a:latin typeface="VNI-Times" pitchFamily="2" charset="0"/>
              </a:rPr>
              <a:t>taéc</a:t>
            </a:r>
            <a:r>
              <a:rPr lang="en-US" altLang="en-US" sz="2800" dirty="0">
                <a:solidFill>
                  <a:schemeClr val="bg1"/>
                </a:solidFill>
                <a:latin typeface="VNI-Times" pitchFamily="2" charset="0"/>
              </a:rPr>
              <a:t> </a:t>
            </a:r>
            <a:r>
              <a:rPr lang="en-US" altLang="en-US" sz="2800" dirty="0" err="1">
                <a:solidFill>
                  <a:schemeClr val="bg1"/>
                </a:solidFill>
                <a:latin typeface="VNI-Times" pitchFamily="2" charset="0"/>
              </a:rPr>
              <a:t>tính</a:t>
            </a:r>
            <a:r>
              <a:rPr lang="en-US" altLang="en-US" sz="2800" dirty="0">
                <a:solidFill>
                  <a:schemeClr val="bg1"/>
                </a:solidFill>
                <a:latin typeface="VNI-Times" pitchFamily="2" charset="0"/>
              </a:rPr>
              <a:t> </a:t>
            </a:r>
            <a:r>
              <a:rPr lang="en-US" altLang="en-US" sz="2800" dirty="0" err="1">
                <a:solidFill>
                  <a:schemeClr val="bg1"/>
                </a:solidFill>
                <a:latin typeface="VNI-Times" pitchFamily="2" charset="0"/>
              </a:rPr>
              <a:t>dieän</a:t>
            </a:r>
            <a:r>
              <a:rPr lang="en-US" altLang="en-US" sz="2800" dirty="0">
                <a:solidFill>
                  <a:schemeClr val="bg1"/>
                </a:solidFill>
                <a:latin typeface="VNI-Times" pitchFamily="2" charset="0"/>
              </a:rPr>
              <a:t> </a:t>
            </a:r>
            <a:r>
              <a:rPr lang="en-US" altLang="en-US" sz="2800" dirty="0" err="1">
                <a:solidFill>
                  <a:schemeClr val="bg1"/>
                </a:solidFill>
                <a:latin typeface="VNI-Times" pitchFamily="2" charset="0"/>
              </a:rPr>
              <a:t>tích</a:t>
            </a:r>
            <a:r>
              <a:rPr lang="en-US" altLang="en-US" sz="2800" dirty="0">
                <a:solidFill>
                  <a:schemeClr val="bg1"/>
                </a:solidFill>
                <a:latin typeface="VNI-Times" pitchFamily="2" charset="0"/>
              </a:rPr>
              <a:t> </a:t>
            </a:r>
            <a:r>
              <a:rPr lang="en-US" altLang="en-US" sz="2800" dirty="0" err="1">
                <a:solidFill>
                  <a:schemeClr val="bg1"/>
                </a:solidFill>
                <a:latin typeface="VNI-Times" pitchFamily="2" charset="0"/>
              </a:rPr>
              <a:t>xung</a:t>
            </a:r>
            <a:r>
              <a:rPr lang="en-US" altLang="en-US" sz="2800" dirty="0">
                <a:solidFill>
                  <a:schemeClr val="bg1"/>
                </a:solidFill>
                <a:latin typeface="VNI-Times" pitchFamily="2" charset="0"/>
              </a:rPr>
              <a:t> </a:t>
            </a:r>
            <a:r>
              <a:rPr lang="en-US" altLang="en-US" sz="2800" dirty="0" err="1">
                <a:solidFill>
                  <a:schemeClr val="bg1"/>
                </a:solidFill>
                <a:latin typeface="VNI-Times" pitchFamily="2" charset="0"/>
              </a:rPr>
              <a:t>quanh</a:t>
            </a:r>
            <a:r>
              <a:rPr lang="en-US" altLang="en-US" sz="2800" dirty="0">
                <a:solidFill>
                  <a:schemeClr val="bg1"/>
                </a:solidFill>
                <a:latin typeface="VNI-Times" pitchFamily="2" charset="0"/>
              </a:rPr>
              <a:t> </a:t>
            </a:r>
            <a:r>
              <a:rPr lang="en-US" altLang="en-US" sz="2800" dirty="0" err="1">
                <a:solidFill>
                  <a:schemeClr val="bg1"/>
                </a:solidFill>
                <a:latin typeface="VNI-Times" pitchFamily="2" charset="0"/>
              </a:rPr>
              <a:t>cuûa</a:t>
            </a:r>
            <a:r>
              <a:rPr lang="en-US" altLang="en-US" sz="2800" dirty="0">
                <a:solidFill>
                  <a:schemeClr val="bg1"/>
                </a:solidFill>
                <a:latin typeface="VNI-Times" pitchFamily="2" charset="0"/>
              </a:rPr>
              <a:t> </a:t>
            </a:r>
            <a:r>
              <a:rPr lang="en-US" altLang="en-US" sz="2800" dirty="0" err="1">
                <a:solidFill>
                  <a:schemeClr val="bg1"/>
                </a:solidFill>
                <a:latin typeface="VNI-Times" pitchFamily="2" charset="0"/>
              </a:rPr>
              <a:t>hình</a:t>
            </a:r>
            <a:r>
              <a:rPr lang="en-US" altLang="en-US" sz="2800" dirty="0">
                <a:solidFill>
                  <a:schemeClr val="bg1"/>
                </a:solidFill>
                <a:latin typeface="VNI-Times" pitchFamily="2" charset="0"/>
              </a:rPr>
              <a:t> </a:t>
            </a:r>
            <a:r>
              <a:rPr lang="en-US" altLang="en-US" sz="2800" dirty="0" err="1">
                <a:solidFill>
                  <a:schemeClr val="bg1"/>
                </a:solidFill>
                <a:latin typeface="VNI-Times" pitchFamily="2" charset="0"/>
              </a:rPr>
              <a:t>laäp</a:t>
            </a:r>
            <a:r>
              <a:rPr lang="en-US" altLang="en-US" sz="2800" dirty="0">
                <a:solidFill>
                  <a:schemeClr val="bg1"/>
                </a:solidFill>
                <a:latin typeface="VNI-Times" pitchFamily="2" charset="0"/>
              </a:rPr>
              <a:t> </a:t>
            </a:r>
            <a:r>
              <a:rPr lang="en-US" altLang="en-US" sz="2800" dirty="0" err="1">
                <a:solidFill>
                  <a:schemeClr val="bg1"/>
                </a:solidFill>
                <a:latin typeface="VNI-Times" pitchFamily="2" charset="0"/>
              </a:rPr>
              <a:t>phöông</a:t>
            </a:r>
            <a:r>
              <a:rPr lang="en-US" altLang="en-US" sz="2800" dirty="0">
                <a:solidFill>
                  <a:schemeClr val="bg1"/>
                </a:solidFill>
                <a:latin typeface="VNI-Times" pitchFamily="2" charset="0"/>
              </a:rPr>
              <a:t> ?</a:t>
            </a:r>
            <a:endParaRPr lang="en-US" altLang="en-US" sz="2800" dirty="0">
              <a:solidFill>
                <a:schemeClr val="bg1"/>
              </a:solidFill>
            </a:endParaRPr>
          </a:p>
        </p:txBody>
      </p:sp>
      <p:sp>
        <p:nvSpPr>
          <p:cNvPr id="3077" name="TextBox 7"/>
          <p:cNvSpPr txBox="1">
            <a:spLocks noChangeArrowheads="1"/>
          </p:cNvSpPr>
          <p:nvPr/>
        </p:nvSpPr>
        <p:spPr bwMode="auto">
          <a:xfrm>
            <a:off x="2438400" y="3429000"/>
            <a:ext cx="4767263" cy="523875"/>
          </a:xfrm>
          <a:prstGeom prst="rect">
            <a:avLst/>
          </a:prstGeom>
          <a:noFill/>
          <a:ln w="28575">
            <a:solidFill>
              <a:srgbClr val="FF006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en-US" altLang="en-US" sz="2800">
                <a:solidFill>
                  <a:srgbClr val="FFC000"/>
                </a:solidFill>
                <a:latin typeface="Arial" charset="0"/>
              </a:rPr>
              <a:t>S xung quanh  =  a  x  a  x  4</a:t>
            </a:r>
          </a:p>
        </p:txBody>
      </p:sp>
    </p:spTree>
    <p:extLst>
      <p:ext uri="{BB962C8B-B14F-4D97-AF65-F5344CB8AC3E}">
        <p14:creationId xmlns:p14="http://schemas.microsoft.com/office/powerpoint/2010/main" val="12520319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0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6"/>
          <p:cNvSpPr>
            <a:spLocks noChangeArrowheads="1"/>
          </p:cNvSpPr>
          <p:nvPr/>
        </p:nvSpPr>
        <p:spPr bwMode="auto">
          <a:xfrm>
            <a:off x="2057400" y="1447800"/>
            <a:ext cx="4572000" cy="138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20000"/>
              </a:spcBef>
              <a:buFont typeface="Arial" charset="0"/>
              <a:buNone/>
            </a:pPr>
            <a:r>
              <a:rPr lang="en-US" altLang="en-US" sz="2800" dirty="0">
                <a:solidFill>
                  <a:schemeClr val="bg1"/>
                </a:solidFill>
              </a:rPr>
              <a:t>2.  </a:t>
            </a:r>
            <a:r>
              <a:rPr lang="en-US" altLang="en-US" sz="2800" dirty="0" err="1">
                <a:solidFill>
                  <a:schemeClr val="bg1"/>
                </a:solidFill>
                <a:latin typeface="VNI-Times" pitchFamily="2" charset="0"/>
              </a:rPr>
              <a:t>Vieát</a:t>
            </a:r>
            <a:r>
              <a:rPr lang="en-US" altLang="en-US" sz="2800" dirty="0">
                <a:solidFill>
                  <a:schemeClr val="bg1"/>
                </a:solidFill>
                <a:latin typeface="VNI-Times" pitchFamily="2" charset="0"/>
              </a:rPr>
              <a:t> </a:t>
            </a:r>
            <a:r>
              <a:rPr lang="en-US" altLang="en-US" sz="2800" dirty="0" err="1">
                <a:solidFill>
                  <a:schemeClr val="bg1"/>
                </a:solidFill>
                <a:latin typeface="VNI-Times" pitchFamily="2" charset="0"/>
              </a:rPr>
              <a:t>coâng</a:t>
            </a:r>
            <a:r>
              <a:rPr lang="en-US" altLang="en-US" sz="2800" dirty="0">
                <a:solidFill>
                  <a:schemeClr val="bg1"/>
                </a:solidFill>
                <a:latin typeface="VNI-Times" pitchFamily="2" charset="0"/>
              </a:rPr>
              <a:t> </a:t>
            </a:r>
            <a:r>
              <a:rPr lang="en-US" altLang="en-US" sz="2800" dirty="0" err="1">
                <a:solidFill>
                  <a:schemeClr val="bg1"/>
                </a:solidFill>
                <a:latin typeface="VNI-Times" pitchFamily="2" charset="0"/>
              </a:rPr>
              <a:t>thöùc</a:t>
            </a:r>
            <a:r>
              <a:rPr lang="en-US" altLang="en-US" sz="2800" dirty="0">
                <a:solidFill>
                  <a:schemeClr val="bg1"/>
                </a:solidFill>
                <a:latin typeface="VNI-Times" pitchFamily="2" charset="0"/>
              </a:rPr>
              <a:t> </a:t>
            </a:r>
            <a:r>
              <a:rPr lang="en-US" altLang="en-US" sz="2800" dirty="0" err="1">
                <a:solidFill>
                  <a:schemeClr val="bg1"/>
                </a:solidFill>
                <a:latin typeface="VNI-Times" pitchFamily="2" charset="0"/>
              </a:rPr>
              <a:t>vaø</a:t>
            </a:r>
            <a:r>
              <a:rPr lang="en-US" altLang="en-US" sz="2800" dirty="0">
                <a:solidFill>
                  <a:schemeClr val="bg1"/>
                </a:solidFill>
                <a:latin typeface="VNI-Times" pitchFamily="2" charset="0"/>
              </a:rPr>
              <a:t> </a:t>
            </a:r>
            <a:r>
              <a:rPr lang="en-US" altLang="en-US" sz="2800" dirty="0" err="1">
                <a:solidFill>
                  <a:schemeClr val="bg1"/>
                </a:solidFill>
                <a:latin typeface="VNI-Times" pitchFamily="2" charset="0"/>
              </a:rPr>
              <a:t>neâu</a:t>
            </a:r>
            <a:r>
              <a:rPr lang="en-US" altLang="en-US" sz="2800" dirty="0">
                <a:solidFill>
                  <a:schemeClr val="bg1"/>
                </a:solidFill>
                <a:latin typeface="VNI-Times" pitchFamily="2" charset="0"/>
              </a:rPr>
              <a:t> </a:t>
            </a:r>
            <a:r>
              <a:rPr lang="en-US" altLang="en-US" sz="2800" dirty="0" err="1">
                <a:solidFill>
                  <a:schemeClr val="bg1"/>
                </a:solidFill>
                <a:latin typeface="VNI-Times" pitchFamily="2" charset="0"/>
              </a:rPr>
              <a:t>quy</a:t>
            </a:r>
            <a:r>
              <a:rPr lang="en-US" altLang="en-US" sz="2800" dirty="0">
                <a:solidFill>
                  <a:schemeClr val="bg1"/>
                </a:solidFill>
                <a:latin typeface="VNI-Times" pitchFamily="2" charset="0"/>
              </a:rPr>
              <a:t> </a:t>
            </a:r>
            <a:r>
              <a:rPr lang="en-US" altLang="en-US" sz="2800" dirty="0" err="1">
                <a:solidFill>
                  <a:schemeClr val="bg1"/>
                </a:solidFill>
                <a:latin typeface="VNI-Times" pitchFamily="2" charset="0"/>
              </a:rPr>
              <a:t>taéc</a:t>
            </a:r>
            <a:r>
              <a:rPr lang="en-US" altLang="en-US" sz="2800" dirty="0">
                <a:solidFill>
                  <a:schemeClr val="bg1"/>
                </a:solidFill>
                <a:latin typeface="VNI-Times" pitchFamily="2" charset="0"/>
              </a:rPr>
              <a:t> </a:t>
            </a:r>
            <a:r>
              <a:rPr lang="en-US" altLang="en-US" sz="2800" dirty="0" err="1">
                <a:solidFill>
                  <a:schemeClr val="bg1"/>
                </a:solidFill>
                <a:latin typeface="VNI-Times" pitchFamily="2" charset="0"/>
              </a:rPr>
              <a:t>tính</a:t>
            </a:r>
            <a:r>
              <a:rPr lang="en-US" altLang="en-US" sz="2800" dirty="0">
                <a:solidFill>
                  <a:schemeClr val="bg1"/>
                </a:solidFill>
                <a:latin typeface="VNI-Times" pitchFamily="2" charset="0"/>
              </a:rPr>
              <a:t> </a:t>
            </a:r>
            <a:r>
              <a:rPr lang="en-US" altLang="en-US" sz="2800" dirty="0" err="1">
                <a:solidFill>
                  <a:schemeClr val="bg1"/>
                </a:solidFill>
                <a:latin typeface="VNI-Times" pitchFamily="2" charset="0"/>
              </a:rPr>
              <a:t>dieän</a:t>
            </a:r>
            <a:r>
              <a:rPr lang="en-US" altLang="en-US" sz="2800" dirty="0">
                <a:solidFill>
                  <a:schemeClr val="bg1"/>
                </a:solidFill>
                <a:latin typeface="VNI-Times" pitchFamily="2" charset="0"/>
              </a:rPr>
              <a:t> </a:t>
            </a:r>
            <a:r>
              <a:rPr lang="en-US" altLang="en-US" sz="2800" dirty="0" err="1">
                <a:solidFill>
                  <a:schemeClr val="bg1"/>
                </a:solidFill>
                <a:latin typeface="VNI-Times" pitchFamily="2" charset="0"/>
              </a:rPr>
              <a:t>tích</a:t>
            </a:r>
            <a:r>
              <a:rPr lang="en-US" altLang="en-US" sz="2800" dirty="0">
                <a:solidFill>
                  <a:schemeClr val="bg1"/>
                </a:solidFill>
                <a:latin typeface="VNI-Times" pitchFamily="2" charset="0"/>
              </a:rPr>
              <a:t> </a:t>
            </a:r>
            <a:r>
              <a:rPr lang="en-US" altLang="en-US" sz="2800" dirty="0" err="1">
                <a:solidFill>
                  <a:schemeClr val="bg1"/>
                </a:solidFill>
                <a:latin typeface="VNI-Times" pitchFamily="2" charset="0"/>
              </a:rPr>
              <a:t>toaøn</a:t>
            </a:r>
            <a:r>
              <a:rPr lang="en-US" altLang="en-US" sz="2800" dirty="0">
                <a:solidFill>
                  <a:schemeClr val="bg1"/>
                </a:solidFill>
                <a:latin typeface="VNI-Times" pitchFamily="2" charset="0"/>
              </a:rPr>
              <a:t> </a:t>
            </a:r>
            <a:r>
              <a:rPr lang="en-US" altLang="en-US" sz="2800" dirty="0" err="1">
                <a:solidFill>
                  <a:schemeClr val="bg1"/>
                </a:solidFill>
                <a:latin typeface="VNI-Times" pitchFamily="2" charset="0"/>
              </a:rPr>
              <a:t>phaàn</a:t>
            </a:r>
            <a:r>
              <a:rPr lang="en-US" altLang="en-US" sz="2800" dirty="0">
                <a:solidFill>
                  <a:schemeClr val="bg1"/>
                </a:solidFill>
                <a:latin typeface="VNI-Times" pitchFamily="2" charset="0"/>
              </a:rPr>
              <a:t> </a:t>
            </a:r>
            <a:r>
              <a:rPr lang="en-US" altLang="en-US" sz="2800" dirty="0" err="1">
                <a:solidFill>
                  <a:schemeClr val="bg1"/>
                </a:solidFill>
                <a:latin typeface="VNI-Times" pitchFamily="2" charset="0"/>
              </a:rPr>
              <a:t>cuûa</a:t>
            </a:r>
            <a:r>
              <a:rPr lang="en-US" altLang="en-US" sz="2800" dirty="0">
                <a:solidFill>
                  <a:schemeClr val="bg1"/>
                </a:solidFill>
                <a:latin typeface="VNI-Times" pitchFamily="2" charset="0"/>
              </a:rPr>
              <a:t> </a:t>
            </a:r>
            <a:r>
              <a:rPr lang="en-US" altLang="en-US" sz="2800" dirty="0" err="1">
                <a:solidFill>
                  <a:schemeClr val="bg1"/>
                </a:solidFill>
                <a:latin typeface="VNI-Times" pitchFamily="2" charset="0"/>
              </a:rPr>
              <a:t>hình</a:t>
            </a:r>
            <a:r>
              <a:rPr lang="en-US" altLang="en-US" sz="2800" dirty="0">
                <a:solidFill>
                  <a:schemeClr val="bg1"/>
                </a:solidFill>
                <a:latin typeface="VNI-Times" pitchFamily="2" charset="0"/>
              </a:rPr>
              <a:t> </a:t>
            </a:r>
            <a:r>
              <a:rPr lang="en-US" altLang="en-US" sz="2800" dirty="0" err="1">
                <a:solidFill>
                  <a:schemeClr val="bg1"/>
                </a:solidFill>
                <a:latin typeface="VNI-Times" pitchFamily="2" charset="0"/>
              </a:rPr>
              <a:t>laäp</a:t>
            </a:r>
            <a:r>
              <a:rPr lang="en-US" altLang="en-US" sz="2800" dirty="0">
                <a:solidFill>
                  <a:schemeClr val="bg1"/>
                </a:solidFill>
                <a:latin typeface="VNI-Times" pitchFamily="2" charset="0"/>
              </a:rPr>
              <a:t> </a:t>
            </a:r>
            <a:r>
              <a:rPr lang="en-US" altLang="en-US" sz="2800" dirty="0" err="1">
                <a:solidFill>
                  <a:schemeClr val="bg1"/>
                </a:solidFill>
                <a:latin typeface="VNI-Times" pitchFamily="2" charset="0"/>
              </a:rPr>
              <a:t>phöông</a:t>
            </a:r>
            <a:r>
              <a:rPr lang="en-US" altLang="en-US" sz="2800" dirty="0">
                <a:solidFill>
                  <a:schemeClr val="bg1"/>
                </a:solidFill>
                <a:latin typeface="VNI-Times" pitchFamily="2" charset="0"/>
              </a:rPr>
              <a:t>?</a:t>
            </a:r>
            <a:endParaRPr lang="en-US" altLang="en-US" sz="2800" dirty="0">
              <a:solidFill>
                <a:schemeClr val="bg1"/>
              </a:solidFill>
            </a:endParaRPr>
          </a:p>
        </p:txBody>
      </p:sp>
      <p:sp>
        <p:nvSpPr>
          <p:cNvPr id="4099" name="TextBox 7"/>
          <p:cNvSpPr txBox="1">
            <a:spLocks noChangeArrowheads="1"/>
          </p:cNvSpPr>
          <p:nvPr/>
        </p:nvSpPr>
        <p:spPr bwMode="auto">
          <a:xfrm>
            <a:off x="2438400" y="3429000"/>
            <a:ext cx="2986715" cy="523220"/>
          </a:xfrm>
          <a:prstGeom prst="rect">
            <a:avLst/>
          </a:prstGeom>
          <a:noFill/>
          <a:ln w="28575">
            <a:solidFill>
              <a:srgbClr val="FF006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en-US" altLang="en-US" sz="2800" dirty="0">
                <a:solidFill>
                  <a:srgbClr val="FFC000"/>
                </a:solidFill>
                <a:latin typeface="Arial" charset="0"/>
              </a:rPr>
              <a:t>S </a:t>
            </a:r>
            <a:r>
              <a:rPr lang="en-US" altLang="en-US" sz="2800" dirty="0" err="1" smtClean="0">
                <a:solidFill>
                  <a:srgbClr val="FFC000"/>
                </a:solidFill>
                <a:latin typeface="Arial" charset="0"/>
              </a:rPr>
              <a:t>tp</a:t>
            </a:r>
            <a:r>
              <a:rPr lang="en-US" altLang="en-US" sz="2800" dirty="0" smtClean="0">
                <a:solidFill>
                  <a:srgbClr val="FFC000"/>
                </a:solidFill>
                <a:latin typeface="Arial" charset="0"/>
              </a:rPr>
              <a:t>=  </a:t>
            </a:r>
            <a:r>
              <a:rPr lang="en-US" altLang="en-US" sz="2800" dirty="0">
                <a:solidFill>
                  <a:srgbClr val="FFC000"/>
                </a:solidFill>
                <a:latin typeface="Arial" charset="0"/>
              </a:rPr>
              <a:t>a  x  a  x  6</a:t>
            </a:r>
          </a:p>
        </p:txBody>
      </p:sp>
    </p:spTree>
    <p:extLst>
      <p:ext uri="{BB962C8B-B14F-4D97-AF65-F5344CB8AC3E}">
        <p14:creationId xmlns:p14="http://schemas.microsoft.com/office/powerpoint/2010/main" val="119880510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152400" y="381000"/>
            <a:ext cx="85344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CHỮA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rPr>
              <a:t> BÀI TẬP - </a:t>
            </a:r>
            <a:r>
              <a:rPr lang="en-US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SGK TOÁN 5 – TR112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09600" y="838200"/>
            <a:ext cx="83820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u="sng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200" b="1" u="sng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1</a:t>
            </a:r>
            <a:r>
              <a:rPr lang="en-US" sz="2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:     </a:t>
            </a:r>
            <a:r>
              <a:rPr lang="en-US" sz="22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Đổi</a:t>
            </a:r>
            <a:r>
              <a:rPr lang="en-US" sz="2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: 2m 5cm = 205cm</a:t>
            </a:r>
          </a:p>
          <a:p>
            <a:r>
              <a:rPr lang="en-US" sz="22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US" sz="22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iện</a:t>
            </a:r>
            <a:r>
              <a:rPr lang="en-US" sz="2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sz="2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mặt</a:t>
            </a:r>
            <a:r>
              <a:rPr lang="en-US" sz="2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lập</a:t>
            </a:r>
            <a:r>
              <a:rPr lang="en-US" sz="2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phương</a:t>
            </a:r>
            <a:r>
              <a:rPr lang="en-US" sz="2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2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r>
              <a:rPr lang="en-US" sz="2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            205 x 205 = 42 025 </a:t>
            </a:r>
            <a:r>
              <a:rPr lang="en-US" sz="24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(cm</a:t>
            </a:r>
            <a:r>
              <a:rPr lang="en-US" sz="2400" b="1" baseline="30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4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sz="28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22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85800" y="2362200"/>
            <a:ext cx="8382000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                      </a:t>
            </a:r>
          </a:p>
          <a:p>
            <a:r>
              <a:rPr lang="en-US" sz="22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Diện</a:t>
            </a:r>
            <a:r>
              <a:rPr lang="en-US" sz="2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sz="2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toàn</a:t>
            </a:r>
            <a:r>
              <a:rPr lang="en-US" sz="2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2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lập</a:t>
            </a:r>
            <a:r>
              <a:rPr lang="en-US" sz="2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phương</a:t>
            </a:r>
            <a:r>
              <a:rPr lang="en-US" sz="2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r>
              <a:rPr lang="en-US" sz="2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            42 025 x 6 = 252 150 </a:t>
            </a:r>
            <a:r>
              <a:rPr lang="en-US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0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sz="2000" b="1" baseline="30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sz="2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22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09600" y="1973759"/>
            <a:ext cx="838200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Diện</a:t>
            </a:r>
            <a:r>
              <a:rPr lang="en-US" sz="2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sz="2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xung</a:t>
            </a:r>
            <a:r>
              <a:rPr lang="en-US" sz="2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quanh</a:t>
            </a:r>
            <a:r>
              <a:rPr lang="en-US" sz="2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lập</a:t>
            </a:r>
            <a:r>
              <a:rPr lang="en-US" sz="2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phương</a:t>
            </a:r>
            <a:r>
              <a:rPr lang="en-US" sz="2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r>
              <a:rPr lang="en-US" sz="2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            42 025 x 4 = 168 100 </a:t>
            </a:r>
            <a:r>
              <a:rPr lang="en-US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0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sz="2000" b="1" baseline="30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sz="2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22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971800" y="3159204"/>
            <a:ext cx="8382000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                      </a:t>
            </a:r>
          </a:p>
          <a:p>
            <a:r>
              <a:rPr lang="en-US" sz="22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Đáp</a:t>
            </a:r>
            <a:r>
              <a:rPr lang="en-US" sz="2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: DTXQ: 168 100</a:t>
            </a:r>
            <a:r>
              <a:rPr lang="en-US" sz="24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cm</a:t>
            </a:r>
            <a:r>
              <a:rPr lang="en-US" sz="2400" b="1" baseline="30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en-US" sz="22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2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          DTTP: 252 150</a:t>
            </a:r>
            <a:r>
              <a:rPr lang="en-US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cm</a:t>
            </a:r>
            <a:r>
              <a:rPr lang="en-US" sz="2400" b="1" baseline="30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en-US" sz="22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47242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Content Placeholder 2"/>
          <p:cNvSpPr>
            <a:spLocks noGrp="1"/>
          </p:cNvSpPr>
          <p:nvPr>
            <p:ph idx="4294967295"/>
          </p:nvPr>
        </p:nvSpPr>
        <p:spPr>
          <a:xfrm>
            <a:off x="457200" y="457200"/>
            <a:ext cx="8458200" cy="1219200"/>
          </a:xfrm>
        </p:spPr>
        <p:txBody>
          <a:bodyPr/>
          <a:lstStyle/>
          <a:p>
            <a:pPr marL="0" indent="396875" eaLnBrk="1" hangingPunct="1">
              <a:buFont typeface="Arial" charset="0"/>
              <a:buNone/>
            </a:pPr>
            <a:r>
              <a:rPr lang="en-US" altLang="en-US" sz="2800" u="sng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altLang="en-US" sz="2800" u="sng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2</a:t>
            </a:r>
            <a:r>
              <a:rPr lang="en-US" altLang="en-US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altLang="en-US" sz="28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Mảnh</a:t>
            </a:r>
            <a:r>
              <a:rPr lang="en-US" altLang="en-US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bìa</a:t>
            </a:r>
            <a:r>
              <a:rPr lang="en-US" altLang="en-US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altLang="en-US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d</a:t>
            </a:r>
            <a:r>
              <a:rPr lang="vi-VN" altLang="en-US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ưới</a:t>
            </a:r>
            <a:r>
              <a:rPr lang="en-US" altLang="en-US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altLang="en-US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đây</a:t>
            </a:r>
            <a:r>
              <a:rPr lang="en-US" altLang="en-US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altLang="en-US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altLang="en-US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gấp</a:t>
            </a:r>
            <a:r>
              <a:rPr lang="en-US" altLang="en-US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altLang="en-US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đượ</a:t>
            </a:r>
            <a:r>
              <a:rPr lang="en-US" altLang="en-US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 </a:t>
            </a:r>
            <a:r>
              <a:rPr lang="en-US" altLang="en-US" sz="28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altLang="en-US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altLang="en-US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lập</a:t>
            </a:r>
            <a:r>
              <a:rPr lang="en-US" altLang="en-US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ph</a:t>
            </a:r>
            <a:r>
              <a:rPr lang="vi-VN" altLang="en-US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ươ</a:t>
            </a:r>
            <a:r>
              <a:rPr lang="en-US" altLang="en-US" sz="28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ng</a:t>
            </a:r>
            <a:r>
              <a:rPr lang="en-US" altLang="en-US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?</a:t>
            </a:r>
          </a:p>
        </p:txBody>
      </p:sp>
      <p:sp>
        <p:nvSpPr>
          <p:cNvPr id="12291" name="TextBox 43"/>
          <p:cNvSpPr txBox="1">
            <a:spLocks noChangeArrowheads="1"/>
          </p:cNvSpPr>
          <p:nvPr/>
        </p:nvSpPr>
        <p:spPr bwMode="auto">
          <a:xfrm>
            <a:off x="1828800" y="5715000"/>
            <a:ext cx="13716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en-US" altLang="en-US" sz="28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Hình 3</a:t>
            </a:r>
          </a:p>
        </p:txBody>
      </p:sp>
      <p:sp>
        <p:nvSpPr>
          <p:cNvPr id="12292" name="TextBox 44"/>
          <p:cNvSpPr txBox="1">
            <a:spLocks noChangeArrowheads="1"/>
          </p:cNvSpPr>
          <p:nvPr/>
        </p:nvSpPr>
        <p:spPr bwMode="auto">
          <a:xfrm>
            <a:off x="6019800" y="5715000"/>
            <a:ext cx="13716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en-US" altLang="en-US" sz="28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Hình 4</a:t>
            </a:r>
          </a:p>
        </p:txBody>
      </p:sp>
      <p:grpSp>
        <p:nvGrpSpPr>
          <p:cNvPr id="12293" name="Group 57"/>
          <p:cNvGrpSpPr>
            <a:grpSpLocks/>
          </p:cNvGrpSpPr>
          <p:nvPr/>
        </p:nvGrpSpPr>
        <p:grpSpPr bwMode="auto">
          <a:xfrm>
            <a:off x="228599" y="2295525"/>
            <a:ext cx="4805365" cy="1606550"/>
            <a:chOff x="254361" y="2295525"/>
            <a:chExt cx="4779602" cy="1605895"/>
          </a:xfrm>
        </p:grpSpPr>
        <p:grpSp>
          <p:nvGrpSpPr>
            <p:cNvPr id="12334" name="Group 22"/>
            <p:cNvGrpSpPr>
              <a:grpSpLocks/>
            </p:cNvGrpSpPr>
            <p:nvPr/>
          </p:nvGrpSpPr>
          <p:grpSpPr bwMode="auto">
            <a:xfrm>
              <a:off x="685800" y="2743200"/>
              <a:ext cx="4348163" cy="731838"/>
              <a:chOff x="762000" y="2667000"/>
              <a:chExt cx="4348176" cy="731520"/>
            </a:xfrm>
          </p:grpSpPr>
          <p:grpSp>
            <p:nvGrpSpPr>
              <p:cNvPr id="12339" name="Group 6"/>
              <p:cNvGrpSpPr>
                <a:grpSpLocks/>
              </p:cNvGrpSpPr>
              <p:nvPr/>
            </p:nvGrpSpPr>
            <p:grpSpPr bwMode="auto">
              <a:xfrm>
                <a:off x="762000" y="2667000"/>
                <a:ext cx="1452576" cy="731520"/>
                <a:chOff x="762000" y="2667000"/>
                <a:chExt cx="1452576" cy="731520"/>
              </a:xfrm>
            </p:grpSpPr>
            <p:sp>
              <p:nvSpPr>
                <p:cNvPr id="5" name="Rectangle 4"/>
                <p:cNvSpPr/>
                <p:nvPr/>
              </p:nvSpPr>
              <p:spPr>
                <a:xfrm>
                  <a:off x="761627" y="2666817"/>
                  <a:ext cx="732653" cy="731222"/>
                </a:xfrm>
                <a:prstGeom prst="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endParaRPr lang="en-US"/>
                </a:p>
              </p:txBody>
            </p:sp>
            <p:sp>
              <p:nvSpPr>
                <p:cNvPr id="6" name="Rectangle 5"/>
                <p:cNvSpPr/>
                <p:nvPr/>
              </p:nvSpPr>
              <p:spPr>
                <a:xfrm>
                  <a:off x="1481648" y="2666817"/>
                  <a:ext cx="732653" cy="731222"/>
                </a:xfrm>
                <a:prstGeom prst="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endParaRPr lang="en-US"/>
                </a:p>
              </p:txBody>
            </p:sp>
          </p:grpSp>
          <p:grpSp>
            <p:nvGrpSpPr>
              <p:cNvPr id="12340" name="Group 7"/>
              <p:cNvGrpSpPr>
                <a:grpSpLocks/>
              </p:cNvGrpSpPr>
              <p:nvPr/>
            </p:nvGrpSpPr>
            <p:grpSpPr bwMode="auto">
              <a:xfrm>
                <a:off x="2209800" y="2667000"/>
                <a:ext cx="1452576" cy="731520"/>
                <a:chOff x="762000" y="2667000"/>
                <a:chExt cx="1452576" cy="731520"/>
              </a:xfrm>
            </p:grpSpPr>
            <p:sp>
              <p:nvSpPr>
                <p:cNvPr id="9" name="Rectangle 8"/>
                <p:cNvSpPr/>
                <p:nvPr/>
              </p:nvSpPr>
              <p:spPr>
                <a:xfrm>
                  <a:off x="761764" y="2666817"/>
                  <a:ext cx="732653" cy="731222"/>
                </a:xfrm>
                <a:prstGeom prst="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endParaRPr lang="en-US"/>
                </a:p>
              </p:txBody>
            </p:sp>
            <p:sp>
              <p:nvSpPr>
                <p:cNvPr id="10" name="Rectangle 9"/>
                <p:cNvSpPr/>
                <p:nvPr/>
              </p:nvSpPr>
              <p:spPr>
                <a:xfrm>
                  <a:off x="1481786" y="2666817"/>
                  <a:ext cx="732653" cy="731222"/>
                </a:xfrm>
                <a:prstGeom prst="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endParaRPr lang="en-US"/>
                </a:p>
              </p:txBody>
            </p:sp>
          </p:grpSp>
          <p:grpSp>
            <p:nvGrpSpPr>
              <p:cNvPr id="12341" name="Group 10"/>
              <p:cNvGrpSpPr>
                <a:grpSpLocks/>
              </p:cNvGrpSpPr>
              <p:nvPr/>
            </p:nvGrpSpPr>
            <p:grpSpPr bwMode="auto">
              <a:xfrm>
                <a:off x="3657600" y="2667000"/>
                <a:ext cx="1452576" cy="731520"/>
                <a:chOff x="762000" y="2667000"/>
                <a:chExt cx="1452576" cy="731520"/>
              </a:xfrm>
            </p:grpSpPr>
            <p:sp>
              <p:nvSpPr>
                <p:cNvPr id="12" name="Rectangle 11"/>
                <p:cNvSpPr/>
                <p:nvPr/>
              </p:nvSpPr>
              <p:spPr>
                <a:xfrm>
                  <a:off x="761902" y="2666817"/>
                  <a:ext cx="732653" cy="731222"/>
                </a:xfrm>
                <a:prstGeom prst="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endParaRPr lang="en-US"/>
                </a:p>
              </p:txBody>
            </p:sp>
            <p:sp>
              <p:nvSpPr>
                <p:cNvPr id="13" name="Rectangle 12"/>
                <p:cNvSpPr/>
                <p:nvPr/>
              </p:nvSpPr>
              <p:spPr>
                <a:xfrm>
                  <a:off x="1481923" y="2666817"/>
                  <a:ext cx="732653" cy="731222"/>
                </a:xfrm>
                <a:prstGeom prst="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endParaRPr lang="en-US"/>
                </a:p>
              </p:txBody>
            </p:sp>
          </p:grpSp>
        </p:grpSp>
        <p:sp>
          <p:nvSpPr>
            <p:cNvPr id="12335" name="TextBox 41"/>
            <p:cNvSpPr txBox="1">
              <a:spLocks noChangeArrowheads="1"/>
            </p:cNvSpPr>
            <p:nvPr/>
          </p:nvSpPr>
          <p:spPr bwMode="auto">
            <a:xfrm>
              <a:off x="1752823" y="3378200"/>
              <a:ext cx="1372142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/>
              <a:r>
                <a:rPr lang="en-US" altLang="en-US" sz="280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Hình 1</a:t>
              </a:r>
            </a:p>
          </p:txBody>
        </p:sp>
        <p:grpSp>
          <p:nvGrpSpPr>
            <p:cNvPr id="12336" name="Group 49"/>
            <p:cNvGrpSpPr>
              <a:grpSpLocks/>
            </p:cNvGrpSpPr>
            <p:nvPr/>
          </p:nvGrpSpPr>
          <p:grpSpPr bwMode="auto">
            <a:xfrm>
              <a:off x="254361" y="2295525"/>
              <a:ext cx="1345841" cy="923985"/>
              <a:chOff x="254624" y="2296181"/>
              <a:chExt cx="1345578" cy="922830"/>
            </a:xfrm>
          </p:grpSpPr>
          <p:sp>
            <p:nvSpPr>
              <p:cNvPr id="12337" name="TextBox 45"/>
              <p:cNvSpPr txBox="1">
                <a:spLocks noChangeArrowheads="1"/>
              </p:cNvSpPr>
              <p:nvPr/>
            </p:nvSpPr>
            <p:spPr bwMode="auto">
              <a:xfrm>
                <a:off x="685831" y="2296181"/>
                <a:ext cx="914371" cy="3996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9144" rIns="9144">
                <a:spAutoFit/>
              </a:bodyPr>
              <a:lstStyle>
                <a:lvl1pPr>
                  <a:defRPr sz="3200"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>
                  <a:defRPr sz="2800"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>
                  <a:defRPr sz="2400"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eaLnBrk="0" fontAlgn="base" hangingPunct="0"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eaLnBrk="0" fontAlgn="base" hangingPunct="0"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eaLnBrk="0" fontAlgn="base" hangingPunct="0"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eaLnBrk="0" fontAlgn="base" hangingPunct="0"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 eaLnBrk="1" hangingPunct="1"/>
                <a:r>
                  <a:rPr lang="en-US" altLang="en-US" sz="2000">
                    <a:latin typeface="Times New Roman" pitchFamily="18" charset="0"/>
                    <a:cs typeface="Times New Roman" pitchFamily="18" charset="0"/>
                  </a:rPr>
                  <a:t>1cm</a:t>
                </a:r>
              </a:p>
            </p:txBody>
          </p:sp>
          <p:sp>
            <p:nvSpPr>
              <p:cNvPr id="12338" name="TextBox 46"/>
              <p:cNvSpPr txBox="1">
                <a:spLocks noChangeArrowheads="1"/>
              </p:cNvSpPr>
              <p:nvPr/>
            </p:nvSpPr>
            <p:spPr bwMode="auto">
              <a:xfrm>
                <a:off x="254624" y="2819401"/>
                <a:ext cx="914370" cy="3996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9144" rIns="9144">
                <a:spAutoFit/>
              </a:bodyPr>
              <a:lstStyle>
                <a:lvl1pPr>
                  <a:defRPr sz="3200"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>
                  <a:defRPr sz="2800"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>
                  <a:defRPr sz="2400"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eaLnBrk="0" fontAlgn="base" hangingPunct="0"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eaLnBrk="0" fontAlgn="base" hangingPunct="0"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eaLnBrk="0" fontAlgn="base" hangingPunct="0"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eaLnBrk="0" fontAlgn="base" hangingPunct="0"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 eaLnBrk="1" hangingPunct="1"/>
                <a:r>
                  <a:rPr lang="en-US" altLang="en-US" sz="2000" dirty="0">
                    <a:latin typeface="Times New Roman" pitchFamily="18" charset="0"/>
                    <a:cs typeface="Times New Roman" pitchFamily="18" charset="0"/>
                  </a:rPr>
                  <a:t>1cm</a:t>
                </a:r>
              </a:p>
            </p:txBody>
          </p:sp>
        </p:grpSp>
      </p:grpSp>
      <p:grpSp>
        <p:nvGrpSpPr>
          <p:cNvPr id="12294" name="Group 58"/>
          <p:cNvGrpSpPr>
            <a:grpSpLocks/>
          </p:cNvGrpSpPr>
          <p:nvPr/>
        </p:nvGrpSpPr>
        <p:grpSpPr bwMode="auto">
          <a:xfrm>
            <a:off x="5257800" y="1533525"/>
            <a:ext cx="3886200" cy="2305050"/>
            <a:chOff x="5410200" y="1447800"/>
            <a:chExt cx="3886200" cy="2305110"/>
          </a:xfrm>
        </p:grpSpPr>
        <p:sp>
          <p:nvSpPr>
            <p:cNvPr id="12319" name="TextBox 42"/>
            <p:cNvSpPr txBox="1">
              <a:spLocks noChangeArrowheads="1"/>
            </p:cNvSpPr>
            <p:nvPr/>
          </p:nvSpPr>
          <p:spPr bwMode="auto">
            <a:xfrm>
              <a:off x="6172200" y="3352800"/>
              <a:ext cx="1371600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/>
              <a:r>
                <a:rPr lang="en-US" altLang="en-US" sz="200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Hình 2</a:t>
              </a:r>
            </a:p>
          </p:txBody>
        </p:sp>
        <p:grpSp>
          <p:nvGrpSpPr>
            <p:cNvPr id="12320" name="Group 55"/>
            <p:cNvGrpSpPr>
              <a:grpSpLocks/>
            </p:cNvGrpSpPr>
            <p:nvPr/>
          </p:nvGrpSpPr>
          <p:grpSpPr bwMode="auto">
            <a:xfrm>
              <a:off x="5410200" y="1447800"/>
              <a:ext cx="3886200" cy="1958975"/>
              <a:chOff x="5257800" y="1945944"/>
              <a:chExt cx="3886200" cy="1958680"/>
            </a:xfrm>
          </p:grpSpPr>
          <p:grpSp>
            <p:nvGrpSpPr>
              <p:cNvPr id="12321" name="Group 53"/>
              <p:cNvGrpSpPr>
                <a:grpSpLocks/>
              </p:cNvGrpSpPr>
              <p:nvPr/>
            </p:nvGrpSpPr>
            <p:grpSpPr bwMode="auto">
              <a:xfrm>
                <a:off x="5257800" y="1945944"/>
                <a:ext cx="3170832" cy="1958680"/>
                <a:chOff x="5611504" y="1945944"/>
                <a:chExt cx="3170832" cy="1958680"/>
              </a:xfrm>
            </p:grpSpPr>
            <p:grpSp>
              <p:nvGrpSpPr>
                <p:cNvPr id="12323" name="Group 31"/>
                <p:cNvGrpSpPr>
                  <a:grpSpLocks/>
                </p:cNvGrpSpPr>
                <p:nvPr/>
              </p:nvGrpSpPr>
              <p:grpSpPr bwMode="auto">
                <a:xfrm>
                  <a:off x="5611504" y="2438400"/>
                  <a:ext cx="2941320" cy="1466224"/>
                  <a:chOff x="5611504" y="2438400"/>
                  <a:chExt cx="2941320" cy="1466224"/>
                </a:xfrm>
              </p:grpSpPr>
              <p:sp>
                <p:nvSpPr>
                  <p:cNvPr id="15" name="Rectangle 14"/>
                  <p:cNvSpPr/>
                  <p:nvPr/>
                </p:nvSpPr>
                <p:spPr>
                  <a:xfrm>
                    <a:off x="5611504" y="3172929"/>
                    <a:ext cx="731838" cy="731746"/>
                  </a:xfrm>
                  <a:prstGeom prst="rect">
                    <a:avLst/>
                  </a:prstGeom>
                  <a:noFill/>
                </p:spPr>
                <p:style>
                  <a:lnRef idx="2">
                    <a:schemeClr val="accent6"/>
                  </a:lnRef>
                  <a:fillRef idx="1">
                    <a:schemeClr val="lt1"/>
                  </a:fillRef>
                  <a:effectRef idx="0">
                    <a:schemeClr val="accent6"/>
                  </a:effectRef>
                  <a:fontRef idx="minor">
                    <a:schemeClr val="dk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 sz="2000"/>
                  </a:p>
                </p:txBody>
              </p:sp>
              <p:sp>
                <p:nvSpPr>
                  <p:cNvPr id="16" name="Rectangle 15"/>
                  <p:cNvSpPr/>
                  <p:nvPr/>
                </p:nvSpPr>
                <p:spPr>
                  <a:xfrm>
                    <a:off x="6346517" y="3172929"/>
                    <a:ext cx="730250" cy="731746"/>
                  </a:xfrm>
                  <a:prstGeom prst="rect">
                    <a:avLst/>
                  </a:prstGeom>
                  <a:noFill/>
                </p:spPr>
                <p:style>
                  <a:lnRef idx="2">
                    <a:schemeClr val="accent6"/>
                  </a:lnRef>
                  <a:fillRef idx="1">
                    <a:schemeClr val="lt1"/>
                  </a:fillRef>
                  <a:effectRef idx="0">
                    <a:schemeClr val="accent6"/>
                  </a:effectRef>
                  <a:fontRef idx="minor">
                    <a:schemeClr val="dk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 sz="2000"/>
                  </a:p>
                </p:txBody>
              </p:sp>
              <p:sp>
                <p:nvSpPr>
                  <p:cNvPr id="18" name="Rectangle 17"/>
                  <p:cNvSpPr/>
                  <p:nvPr/>
                </p:nvSpPr>
                <p:spPr>
                  <a:xfrm>
                    <a:off x="7086292" y="3172929"/>
                    <a:ext cx="714375" cy="731746"/>
                  </a:xfrm>
                  <a:prstGeom prst="rect">
                    <a:avLst/>
                  </a:prstGeom>
                  <a:noFill/>
                </p:spPr>
                <p:style>
                  <a:lnRef idx="2">
                    <a:schemeClr val="accent6"/>
                  </a:lnRef>
                  <a:fillRef idx="1">
                    <a:schemeClr val="lt1"/>
                  </a:fillRef>
                  <a:effectRef idx="0">
                    <a:schemeClr val="accent6"/>
                  </a:effectRef>
                  <a:fontRef idx="minor">
                    <a:schemeClr val="dk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 sz="2000"/>
                  </a:p>
                </p:txBody>
              </p:sp>
              <p:sp>
                <p:nvSpPr>
                  <p:cNvPr id="19" name="Rectangle 18"/>
                  <p:cNvSpPr/>
                  <p:nvPr/>
                </p:nvSpPr>
                <p:spPr>
                  <a:xfrm>
                    <a:off x="7803842" y="3172929"/>
                    <a:ext cx="731837" cy="731746"/>
                  </a:xfrm>
                  <a:prstGeom prst="rect">
                    <a:avLst/>
                  </a:prstGeom>
                  <a:noFill/>
                </p:spPr>
                <p:style>
                  <a:lnRef idx="2">
                    <a:schemeClr val="accent6"/>
                  </a:lnRef>
                  <a:fillRef idx="1">
                    <a:schemeClr val="lt1"/>
                  </a:fillRef>
                  <a:effectRef idx="0">
                    <a:schemeClr val="accent6"/>
                  </a:effectRef>
                  <a:fontRef idx="minor">
                    <a:schemeClr val="dk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 sz="2000"/>
                  </a:p>
                </p:txBody>
              </p:sp>
              <p:sp>
                <p:nvSpPr>
                  <p:cNvPr id="21" name="Rectangle 20"/>
                  <p:cNvSpPr/>
                  <p:nvPr/>
                </p:nvSpPr>
                <p:spPr>
                  <a:xfrm>
                    <a:off x="5611504" y="2438008"/>
                    <a:ext cx="731838" cy="731747"/>
                  </a:xfrm>
                  <a:prstGeom prst="rect">
                    <a:avLst/>
                  </a:prstGeom>
                  <a:noFill/>
                </p:spPr>
                <p:style>
                  <a:lnRef idx="2">
                    <a:schemeClr val="accent6"/>
                  </a:lnRef>
                  <a:fillRef idx="1">
                    <a:schemeClr val="lt1"/>
                  </a:fillRef>
                  <a:effectRef idx="0">
                    <a:schemeClr val="accent6"/>
                  </a:effectRef>
                  <a:fontRef idx="minor">
                    <a:schemeClr val="dk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 sz="2000"/>
                  </a:p>
                </p:txBody>
              </p:sp>
              <p:sp>
                <p:nvSpPr>
                  <p:cNvPr id="22" name="Rectangle 21"/>
                  <p:cNvSpPr/>
                  <p:nvPr/>
                </p:nvSpPr>
                <p:spPr>
                  <a:xfrm>
                    <a:off x="7086292" y="2441183"/>
                    <a:ext cx="714375" cy="731747"/>
                  </a:xfrm>
                  <a:prstGeom prst="rect">
                    <a:avLst/>
                  </a:prstGeom>
                  <a:noFill/>
                </p:spPr>
                <p:style>
                  <a:lnRef idx="2">
                    <a:schemeClr val="accent6"/>
                  </a:lnRef>
                  <a:fillRef idx="1">
                    <a:schemeClr val="lt1"/>
                  </a:fillRef>
                  <a:effectRef idx="0">
                    <a:schemeClr val="accent6"/>
                  </a:effectRef>
                  <a:fontRef idx="minor">
                    <a:schemeClr val="dk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 sz="2000"/>
                  </a:p>
                </p:txBody>
              </p:sp>
            </p:grpSp>
            <p:sp>
              <p:nvSpPr>
                <p:cNvPr id="12324" name="TextBox 47"/>
                <p:cNvSpPr txBox="1">
                  <a:spLocks noChangeArrowheads="1"/>
                </p:cNvSpPr>
                <p:nvPr/>
              </p:nvSpPr>
              <p:spPr bwMode="auto">
                <a:xfrm>
                  <a:off x="6400800" y="2739732"/>
                  <a:ext cx="914400" cy="40005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9144" rIns="9144">
                  <a:spAutoFit/>
                </a:bodyPr>
                <a:lstStyle>
                  <a:lvl1pPr>
                    <a:defRPr sz="3200">
                      <a:solidFill>
                        <a:schemeClr val="tx1"/>
                      </a:solidFill>
                      <a:latin typeface="Calibri" pitchFamily="34" charset="0"/>
                    </a:defRPr>
                  </a:lvl1pPr>
                  <a:lvl2pPr>
                    <a:defRPr sz="2800">
                      <a:solidFill>
                        <a:schemeClr val="tx1"/>
                      </a:solidFill>
                      <a:latin typeface="Calibri" pitchFamily="34" charset="0"/>
                    </a:defRPr>
                  </a:lvl2pPr>
                  <a:lvl3pPr>
                    <a:defRPr sz="2400">
                      <a:solidFill>
                        <a:schemeClr val="tx1"/>
                      </a:solidFill>
                      <a:latin typeface="Calibri" pitchFamily="34" charset="0"/>
                    </a:defRPr>
                  </a:lvl3pPr>
                  <a:lvl4pPr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4pPr>
                  <a:lvl5pPr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5pPr>
                  <a:lvl6pPr eaLnBrk="0" fontAlgn="base" hangingPunct="0"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6pPr>
                  <a:lvl7pPr eaLnBrk="0" fontAlgn="base" hangingPunct="0"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7pPr>
                  <a:lvl8pPr eaLnBrk="0" fontAlgn="base" hangingPunct="0"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8pPr>
                  <a:lvl9pPr eaLnBrk="0" fontAlgn="base" hangingPunct="0"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9pPr>
                </a:lstStyle>
                <a:p>
                  <a:pPr eaLnBrk="1" hangingPunct="1"/>
                  <a:r>
                    <a:rPr lang="en-US" altLang="en-US" sz="2000">
                      <a:latin typeface="Times New Roman" pitchFamily="18" charset="0"/>
                      <a:cs typeface="Times New Roman" pitchFamily="18" charset="0"/>
                    </a:rPr>
                    <a:t>1cm</a:t>
                  </a:r>
                </a:p>
              </p:txBody>
            </p:sp>
            <p:sp>
              <p:nvSpPr>
                <p:cNvPr id="12325" name="TextBox 48"/>
                <p:cNvSpPr txBox="1">
                  <a:spLocks noChangeArrowheads="1"/>
                </p:cNvSpPr>
                <p:nvPr/>
              </p:nvSpPr>
              <p:spPr bwMode="auto">
                <a:xfrm>
                  <a:off x="5644488" y="1945944"/>
                  <a:ext cx="914400" cy="40005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9144" rIns="9144">
                  <a:spAutoFit/>
                </a:bodyPr>
                <a:lstStyle>
                  <a:lvl1pPr>
                    <a:defRPr sz="3200">
                      <a:solidFill>
                        <a:schemeClr val="tx1"/>
                      </a:solidFill>
                      <a:latin typeface="Calibri" pitchFamily="34" charset="0"/>
                    </a:defRPr>
                  </a:lvl1pPr>
                  <a:lvl2pPr>
                    <a:defRPr sz="2800">
                      <a:solidFill>
                        <a:schemeClr val="tx1"/>
                      </a:solidFill>
                      <a:latin typeface="Calibri" pitchFamily="34" charset="0"/>
                    </a:defRPr>
                  </a:lvl2pPr>
                  <a:lvl3pPr>
                    <a:defRPr sz="2400">
                      <a:solidFill>
                        <a:schemeClr val="tx1"/>
                      </a:solidFill>
                      <a:latin typeface="Calibri" pitchFamily="34" charset="0"/>
                    </a:defRPr>
                  </a:lvl3pPr>
                  <a:lvl4pPr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4pPr>
                  <a:lvl5pPr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5pPr>
                  <a:lvl6pPr eaLnBrk="0" fontAlgn="base" hangingPunct="0"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6pPr>
                  <a:lvl7pPr eaLnBrk="0" fontAlgn="base" hangingPunct="0"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7pPr>
                  <a:lvl8pPr eaLnBrk="0" fontAlgn="base" hangingPunct="0"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8pPr>
                  <a:lvl9pPr eaLnBrk="0" fontAlgn="base" hangingPunct="0"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9pPr>
                </a:lstStyle>
                <a:p>
                  <a:pPr eaLnBrk="1" hangingPunct="1"/>
                  <a:r>
                    <a:rPr lang="en-US" altLang="en-US" sz="2000">
                      <a:latin typeface="Times New Roman" pitchFamily="18" charset="0"/>
                      <a:cs typeface="Times New Roman" pitchFamily="18" charset="0"/>
                    </a:rPr>
                    <a:t>1cm</a:t>
                  </a:r>
                </a:p>
              </p:txBody>
            </p:sp>
            <p:sp>
              <p:nvSpPr>
                <p:cNvPr id="12326" name="TextBox 50"/>
                <p:cNvSpPr txBox="1">
                  <a:spLocks noChangeArrowheads="1"/>
                </p:cNvSpPr>
                <p:nvPr/>
              </p:nvSpPr>
              <p:spPr bwMode="auto">
                <a:xfrm>
                  <a:off x="7867936" y="2739732"/>
                  <a:ext cx="914400" cy="40005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9144" rIns="9144">
                  <a:spAutoFit/>
                </a:bodyPr>
                <a:lstStyle>
                  <a:lvl1pPr>
                    <a:defRPr sz="3200">
                      <a:solidFill>
                        <a:schemeClr val="tx1"/>
                      </a:solidFill>
                      <a:latin typeface="Calibri" pitchFamily="34" charset="0"/>
                    </a:defRPr>
                  </a:lvl1pPr>
                  <a:lvl2pPr>
                    <a:defRPr sz="2800">
                      <a:solidFill>
                        <a:schemeClr val="tx1"/>
                      </a:solidFill>
                      <a:latin typeface="Calibri" pitchFamily="34" charset="0"/>
                    </a:defRPr>
                  </a:lvl2pPr>
                  <a:lvl3pPr>
                    <a:defRPr sz="2400">
                      <a:solidFill>
                        <a:schemeClr val="tx1"/>
                      </a:solidFill>
                      <a:latin typeface="Calibri" pitchFamily="34" charset="0"/>
                    </a:defRPr>
                  </a:lvl3pPr>
                  <a:lvl4pPr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4pPr>
                  <a:lvl5pPr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5pPr>
                  <a:lvl6pPr eaLnBrk="0" fontAlgn="base" hangingPunct="0"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6pPr>
                  <a:lvl7pPr eaLnBrk="0" fontAlgn="base" hangingPunct="0"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7pPr>
                  <a:lvl8pPr eaLnBrk="0" fontAlgn="base" hangingPunct="0"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8pPr>
                  <a:lvl9pPr eaLnBrk="0" fontAlgn="base" hangingPunct="0"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9pPr>
                </a:lstStyle>
                <a:p>
                  <a:pPr eaLnBrk="1" hangingPunct="1"/>
                  <a:r>
                    <a:rPr lang="en-US" altLang="en-US" sz="2000">
                      <a:latin typeface="Times New Roman" pitchFamily="18" charset="0"/>
                      <a:cs typeface="Times New Roman" pitchFamily="18" charset="0"/>
                    </a:rPr>
                    <a:t>1cm</a:t>
                  </a:r>
                </a:p>
              </p:txBody>
            </p:sp>
            <p:sp>
              <p:nvSpPr>
                <p:cNvPr id="12327" name="TextBox 51"/>
                <p:cNvSpPr txBox="1">
                  <a:spLocks noChangeArrowheads="1"/>
                </p:cNvSpPr>
                <p:nvPr/>
              </p:nvSpPr>
              <p:spPr bwMode="auto">
                <a:xfrm>
                  <a:off x="7105936" y="1945944"/>
                  <a:ext cx="914400" cy="40005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9144" rIns="9144">
                  <a:spAutoFit/>
                </a:bodyPr>
                <a:lstStyle>
                  <a:lvl1pPr>
                    <a:defRPr sz="3200">
                      <a:solidFill>
                        <a:schemeClr val="tx1"/>
                      </a:solidFill>
                      <a:latin typeface="Calibri" pitchFamily="34" charset="0"/>
                    </a:defRPr>
                  </a:lvl1pPr>
                  <a:lvl2pPr>
                    <a:defRPr sz="2800">
                      <a:solidFill>
                        <a:schemeClr val="tx1"/>
                      </a:solidFill>
                      <a:latin typeface="Calibri" pitchFamily="34" charset="0"/>
                    </a:defRPr>
                  </a:lvl2pPr>
                  <a:lvl3pPr>
                    <a:defRPr sz="2400">
                      <a:solidFill>
                        <a:schemeClr val="tx1"/>
                      </a:solidFill>
                      <a:latin typeface="Calibri" pitchFamily="34" charset="0"/>
                    </a:defRPr>
                  </a:lvl3pPr>
                  <a:lvl4pPr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4pPr>
                  <a:lvl5pPr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5pPr>
                  <a:lvl6pPr eaLnBrk="0" fontAlgn="base" hangingPunct="0"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6pPr>
                  <a:lvl7pPr eaLnBrk="0" fontAlgn="base" hangingPunct="0"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7pPr>
                  <a:lvl8pPr eaLnBrk="0" fontAlgn="base" hangingPunct="0"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8pPr>
                  <a:lvl9pPr eaLnBrk="0" fontAlgn="base" hangingPunct="0"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9pPr>
                </a:lstStyle>
                <a:p>
                  <a:pPr eaLnBrk="1" hangingPunct="1"/>
                  <a:r>
                    <a:rPr lang="en-US" altLang="en-US" sz="2000">
                      <a:latin typeface="Times New Roman" pitchFamily="18" charset="0"/>
                      <a:cs typeface="Times New Roman" pitchFamily="18" charset="0"/>
                    </a:rPr>
                    <a:t>1cm</a:t>
                  </a:r>
                </a:p>
              </p:txBody>
            </p:sp>
          </p:grpSp>
          <p:sp>
            <p:nvSpPr>
              <p:cNvPr id="12322" name="TextBox 52"/>
              <p:cNvSpPr txBox="1">
                <a:spLocks noChangeArrowheads="1"/>
              </p:cNvSpPr>
              <p:nvPr/>
            </p:nvSpPr>
            <p:spPr bwMode="auto">
              <a:xfrm>
                <a:off x="8229600" y="3352800"/>
                <a:ext cx="914400" cy="4000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9144" rIns="9144">
                <a:spAutoFit/>
              </a:bodyPr>
              <a:lstStyle>
                <a:lvl1pPr>
                  <a:defRPr sz="3200"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>
                  <a:defRPr sz="2800"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>
                  <a:defRPr sz="2400"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eaLnBrk="0" fontAlgn="base" hangingPunct="0"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eaLnBrk="0" fontAlgn="base" hangingPunct="0"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eaLnBrk="0" fontAlgn="base" hangingPunct="0"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eaLnBrk="0" fontAlgn="base" hangingPunct="0"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 eaLnBrk="1" hangingPunct="1"/>
                <a:r>
                  <a:rPr lang="en-US" altLang="en-US" sz="2000">
                    <a:latin typeface="Times New Roman" pitchFamily="18" charset="0"/>
                    <a:cs typeface="Times New Roman" pitchFamily="18" charset="0"/>
                  </a:rPr>
                  <a:t>1cm</a:t>
                </a:r>
              </a:p>
            </p:txBody>
          </p:sp>
        </p:grpSp>
      </p:grpSp>
      <p:grpSp>
        <p:nvGrpSpPr>
          <p:cNvPr id="12295" name="Group 60"/>
          <p:cNvGrpSpPr>
            <a:grpSpLocks/>
          </p:cNvGrpSpPr>
          <p:nvPr/>
        </p:nvGrpSpPr>
        <p:grpSpPr bwMode="auto">
          <a:xfrm>
            <a:off x="685800" y="3733800"/>
            <a:ext cx="4114800" cy="2632075"/>
            <a:chOff x="456919" y="3899844"/>
            <a:chExt cx="4115081" cy="2633340"/>
          </a:xfrm>
        </p:grpSpPr>
        <p:grpSp>
          <p:nvGrpSpPr>
            <p:cNvPr id="12308" name="Group 32"/>
            <p:cNvGrpSpPr>
              <a:grpSpLocks/>
            </p:cNvGrpSpPr>
            <p:nvPr/>
          </p:nvGrpSpPr>
          <p:grpSpPr bwMode="auto">
            <a:xfrm>
              <a:off x="685800" y="4343400"/>
              <a:ext cx="2947008" cy="2189784"/>
              <a:chOff x="658504" y="4117984"/>
              <a:chExt cx="2947008" cy="2189784"/>
            </a:xfrm>
          </p:grpSpPr>
          <p:sp>
            <p:nvSpPr>
              <p:cNvPr id="25" name="Rectangle 24"/>
              <p:cNvSpPr/>
              <p:nvPr/>
            </p:nvSpPr>
            <p:spPr>
              <a:xfrm>
                <a:off x="658239" y="4849743"/>
                <a:ext cx="731888" cy="730601"/>
              </a:xfrm>
              <a:prstGeom prst="rect">
                <a:avLst/>
              </a:prstGeom>
              <a:noFill/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sp>
            <p:nvSpPr>
              <p:cNvPr id="26" name="Rectangle 25"/>
              <p:cNvSpPr/>
              <p:nvPr/>
            </p:nvSpPr>
            <p:spPr>
              <a:xfrm>
                <a:off x="1393302" y="4849743"/>
                <a:ext cx="730300" cy="730601"/>
              </a:xfrm>
              <a:prstGeom prst="rect">
                <a:avLst/>
              </a:prstGeom>
              <a:noFill/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sp>
            <p:nvSpPr>
              <p:cNvPr id="27" name="Rectangle 26"/>
              <p:cNvSpPr/>
              <p:nvPr/>
            </p:nvSpPr>
            <p:spPr>
              <a:xfrm>
                <a:off x="2133128" y="4849743"/>
                <a:ext cx="731887" cy="730601"/>
              </a:xfrm>
              <a:prstGeom prst="rect">
                <a:avLst/>
              </a:prstGeom>
              <a:noFill/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sp>
            <p:nvSpPr>
              <p:cNvPr id="28" name="Rectangle 27"/>
              <p:cNvSpPr/>
              <p:nvPr/>
            </p:nvSpPr>
            <p:spPr>
              <a:xfrm>
                <a:off x="2868190" y="4849743"/>
                <a:ext cx="730300" cy="730601"/>
              </a:xfrm>
              <a:prstGeom prst="rect">
                <a:avLst/>
              </a:prstGeom>
              <a:noFill/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sp>
            <p:nvSpPr>
              <p:cNvPr id="29" name="Rectangle 28"/>
              <p:cNvSpPr/>
              <p:nvPr/>
            </p:nvSpPr>
            <p:spPr>
              <a:xfrm>
                <a:off x="658239" y="5575579"/>
                <a:ext cx="731888" cy="732189"/>
              </a:xfrm>
              <a:prstGeom prst="rect">
                <a:avLst/>
              </a:prstGeom>
              <a:noFill/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sp>
            <p:nvSpPr>
              <p:cNvPr id="30" name="Rectangle 29"/>
              <p:cNvSpPr/>
              <p:nvPr/>
            </p:nvSpPr>
            <p:spPr>
              <a:xfrm>
                <a:off x="2872953" y="4117554"/>
                <a:ext cx="731887" cy="732189"/>
              </a:xfrm>
              <a:prstGeom prst="rect">
                <a:avLst/>
              </a:prstGeom>
              <a:noFill/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</p:grpSp>
        <p:sp>
          <p:nvSpPr>
            <p:cNvPr id="12309" name="TextBox 54"/>
            <p:cNvSpPr txBox="1">
              <a:spLocks noChangeArrowheads="1"/>
            </p:cNvSpPr>
            <p:nvPr/>
          </p:nvSpPr>
          <p:spPr bwMode="auto">
            <a:xfrm>
              <a:off x="3657538" y="4419062"/>
              <a:ext cx="914462" cy="4001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4" rIns="9144"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/>
              <a:r>
                <a:rPr lang="en-US" altLang="en-US" sz="2000">
                  <a:latin typeface="Times New Roman" pitchFamily="18" charset="0"/>
                  <a:cs typeface="Times New Roman" pitchFamily="18" charset="0"/>
                </a:rPr>
                <a:t>1cm</a:t>
              </a:r>
            </a:p>
          </p:txBody>
        </p:sp>
        <p:sp>
          <p:nvSpPr>
            <p:cNvPr id="12310" name="TextBox 56"/>
            <p:cNvSpPr txBox="1">
              <a:spLocks noChangeArrowheads="1"/>
            </p:cNvSpPr>
            <p:nvPr/>
          </p:nvSpPr>
          <p:spPr bwMode="auto">
            <a:xfrm>
              <a:off x="2895486" y="3899844"/>
              <a:ext cx="914462" cy="4001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4" rIns="9144"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/>
              <a:r>
                <a:rPr lang="en-US" altLang="en-US" sz="2000">
                  <a:latin typeface="Times New Roman" pitchFamily="18" charset="0"/>
                  <a:cs typeface="Times New Roman" pitchFamily="18" charset="0"/>
                </a:rPr>
                <a:t>1cm</a:t>
              </a:r>
            </a:p>
          </p:txBody>
        </p:sp>
        <p:sp>
          <p:nvSpPr>
            <p:cNvPr id="12311" name="TextBox 57"/>
            <p:cNvSpPr txBox="1">
              <a:spLocks noChangeArrowheads="1"/>
            </p:cNvSpPr>
            <p:nvPr/>
          </p:nvSpPr>
          <p:spPr bwMode="auto">
            <a:xfrm>
              <a:off x="456919" y="6033878"/>
              <a:ext cx="914463" cy="4001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4" rIns="9144"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/>
              <a:r>
                <a:rPr lang="en-US" altLang="en-US" sz="2000">
                  <a:latin typeface="Times New Roman" pitchFamily="18" charset="0"/>
                  <a:cs typeface="Times New Roman" pitchFamily="18" charset="0"/>
                </a:rPr>
                <a:t>1cm</a:t>
              </a:r>
            </a:p>
          </p:txBody>
        </p:sp>
        <p:sp>
          <p:nvSpPr>
            <p:cNvPr id="12312" name="TextBox 58"/>
            <p:cNvSpPr txBox="1">
              <a:spLocks noChangeArrowheads="1"/>
            </p:cNvSpPr>
            <p:nvPr/>
          </p:nvSpPr>
          <p:spPr bwMode="auto">
            <a:xfrm>
              <a:off x="456919" y="5181217"/>
              <a:ext cx="914462" cy="4001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4" rIns="9144"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/>
              <a:r>
                <a:rPr lang="en-US" altLang="en-US" sz="2000">
                  <a:latin typeface="Times New Roman" pitchFamily="18" charset="0"/>
                  <a:cs typeface="Times New Roman" pitchFamily="18" charset="0"/>
                </a:rPr>
                <a:t>1cm</a:t>
              </a:r>
            </a:p>
          </p:txBody>
        </p:sp>
      </p:grpSp>
      <p:grpSp>
        <p:nvGrpSpPr>
          <p:cNvPr id="12296" name="Group 65"/>
          <p:cNvGrpSpPr>
            <a:grpSpLocks/>
          </p:cNvGrpSpPr>
          <p:nvPr/>
        </p:nvGrpSpPr>
        <p:grpSpPr bwMode="auto">
          <a:xfrm>
            <a:off x="5181600" y="3810000"/>
            <a:ext cx="3816350" cy="2646363"/>
            <a:chOff x="5181600" y="3810000"/>
            <a:chExt cx="3815688" cy="2646984"/>
          </a:xfrm>
        </p:grpSpPr>
        <p:grpSp>
          <p:nvGrpSpPr>
            <p:cNvPr id="12298" name="Group 40"/>
            <p:cNvGrpSpPr>
              <a:grpSpLocks/>
            </p:cNvGrpSpPr>
            <p:nvPr/>
          </p:nvGrpSpPr>
          <p:grpSpPr bwMode="auto">
            <a:xfrm>
              <a:off x="5867400" y="4267200"/>
              <a:ext cx="2914024" cy="2189784"/>
              <a:chOff x="5361296" y="4191000"/>
              <a:chExt cx="2914024" cy="2189784"/>
            </a:xfrm>
          </p:grpSpPr>
          <p:sp>
            <p:nvSpPr>
              <p:cNvPr id="35" name="Rectangle 34"/>
              <p:cNvSpPr/>
              <p:nvPr/>
            </p:nvSpPr>
            <p:spPr>
              <a:xfrm>
                <a:off x="5361177" y="4923117"/>
                <a:ext cx="731711" cy="730421"/>
              </a:xfrm>
              <a:prstGeom prst="rect">
                <a:avLst/>
              </a:prstGeom>
              <a:noFill/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 sz="2000"/>
              </a:p>
            </p:txBody>
          </p:sp>
          <p:sp>
            <p:nvSpPr>
              <p:cNvPr id="36" name="Rectangle 35"/>
              <p:cNvSpPr/>
              <p:nvPr/>
            </p:nvSpPr>
            <p:spPr>
              <a:xfrm>
                <a:off x="6081777" y="4923117"/>
                <a:ext cx="731711" cy="730421"/>
              </a:xfrm>
              <a:prstGeom prst="rect">
                <a:avLst/>
              </a:prstGeom>
              <a:noFill/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 sz="2000"/>
              </a:p>
            </p:txBody>
          </p:sp>
          <p:sp>
            <p:nvSpPr>
              <p:cNvPr id="38" name="Rectangle 37"/>
              <p:cNvSpPr/>
              <p:nvPr/>
            </p:nvSpPr>
            <p:spPr>
              <a:xfrm>
                <a:off x="7543611" y="4923117"/>
                <a:ext cx="731710" cy="730421"/>
              </a:xfrm>
              <a:prstGeom prst="rect">
                <a:avLst/>
              </a:prstGeom>
              <a:noFill/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 sz="2000"/>
              </a:p>
            </p:txBody>
          </p:sp>
          <p:sp>
            <p:nvSpPr>
              <p:cNvPr id="39" name="Rectangle 38"/>
              <p:cNvSpPr/>
              <p:nvPr/>
            </p:nvSpPr>
            <p:spPr>
              <a:xfrm>
                <a:off x="6811900" y="5648774"/>
                <a:ext cx="731711" cy="732010"/>
              </a:xfrm>
              <a:prstGeom prst="rect">
                <a:avLst/>
              </a:prstGeom>
              <a:noFill/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 sz="2000"/>
              </a:p>
            </p:txBody>
          </p:sp>
          <p:sp>
            <p:nvSpPr>
              <p:cNvPr id="40" name="Rectangle 39"/>
              <p:cNvSpPr/>
              <p:nvPr/>
            </p:nvSpPr>
            <p:spPr>
              <a:xfrm>
                <a:off x="6816662" y="4191107"/>
                <a:ext cx="731710" cy="732010"/>
              </a:xfrm>
              <a:prstGeom prst="rect">
                <a:avLst/>
              </a:prstGeom>
              <a:noFill/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 sz="2000"/>
              </a:p>
            </p:txBody>
          </p:sp>
        </p:grpSp>
        <p:sp>
          <p:nvSpPr>
            <p:cNvPr id="12299" name="TextBox 59"/>
            <p:cNvSpPr txBox="1">
              <a:spLocks noChangeArrowheads="1"/>
            </p:cNvSpPr>
            <p:nvPr/>
          </p:nvSpPr>
          <p:spPr bwMode="auto">
            <a:xfrm>
              <a:off x="5181600" y="5029200"/>
              <a:ext cx="914400" cy="4002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4" rIns="9144"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/>
              <a:r>
                <a:rPr lang="en-US" altLang="en-US" sz="2000">
                  <a:latin typeface="Times New Roman" pitchFamily="18" charset="0"/>
                  <a:cs typeface="Times New Roman" pitchFamily="18" charset="0"/>
                </a:rPr>
                <a:t>1cm</a:t>
              </a:r>
            </a:p>
          </p:txBody>
        </p:sp>
        <p:sp>
          <p:nvSpPr>
            <p:cNvPr id="12300" name="TextBox 61"/>
            <p:cNvSpPr txBox="1">
              <a:spLocks noChangeArrowheads="1"/>
            </p:cNvSpPr>
            <p:nvPr/>
          </p:nvSpPr>
          <p:spPr bwMode="auto">
            <a:xfrm>
              <a:off x="5873088" y="4541236"/>
              <a:ext cx="914400" cy="4002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4" rIns="9144"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/>
              <a:r>
                <a:rPr lang="en-US" altLang="en-US" sz="2000">
                  <a:latin typeface="Times New Roman" pitchFamily="18" charset="0"/>
                  <a:cs typeface="Times New Roman" pitchFamily="18" charset="0"/>
                </a:rPr>
                <a:t>1cm</a:t>
              </a:r>
            </a:p>
          </p:txBody>
        </p:sp>
        <p:sp>
          <p:nvSpPr>
            <p:cNvPr id="12301" name="TextBox 62"/>
            <p:cNvSpPr txBox="1">
              <a:spLocks noChangeArrowheads="1"/>
            </p:cNvSpPr>
            <p:nvPr/>
          </p:nvSpPr>
          <p:spPr bwMode="auto">
            <a:xfrm>
              <a:off x="7315200" y="3810000"/>
              <a:ext cx="914400" cy="4002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4" rIns="9144"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/>
              <a:r>
                <a:rPr lang="en-US" altLang="en-US" sz="2000">
                  <a:latin typeface="Times New Roman" pitchFamily="18" charset="0"/>
                  <a:cs typeface="Times New Roman" pitchFamily="18" charset="0"/>
                </a:rPr>
                <a:t>1cm</a:t>
              </a:r>
            </a:p>
          </p:txBody>
        </p:sp>
        <p:sp>
          <p:nvSpPr>
            <p:cNvPr id="12302" name="TextBox 63"/>
            <p:cNvSpPr txBox="1">
              <a:spLocks noChangeArrowheads="1"/>
            </p:cNvSpPr>
            <p:nvPr/>
          </p:nvSpPr>
          <p:spPr bwMode="auto">
            <a:xfrm>
              <a:off x="8082888" y="4550392"/>
              <a:ext cx="914400" cy="4002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4" rIns="9144"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/>
              <a:r>
                <a:rPr lang="en-US" altLang="en-US" sz="2000">
                  <a:latin typeface="Times New Roman" pitchFamily="18" charset="0"/>
                  <a:cs typeface="Times New Roman" pitchFamily="18" charset="0"/>
                </a:rPr>
                <a:t>1cm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49732962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338" name="Group 60"/>
          <p:cNvGrpSpPr>
            <a:grpSpLocks/>
          </p:cNvGrpSpPr>
          <p:nvPr/>
        </p:nvGrpSpPr>
        <p:grpSpPr bwMode="auto">
          <a:xfrm>
            <a:off x="457200" y="304800"/>
            <a:ext cx="4419600" cy="2901950"/>
            <a:chOff x="152099" y="3899848"/>
            <a:chExt cx="4419901" cy="2902602"/>
          </a:xfrm>
        </p:grpSpPr>
        <p:grpSp>
          <p:nvGrpSpPr>
            <p:cNvPr id="14366" name="Group 32"/>
            <p:cNvGrpSpPr>
              <a:grpSpLocks/>
            </p:cNvGrpSpPr>
            <p:nvPr/>
          </p:nvGrpSpPr>
          <p:grpSpPr bwMode="auto">
            <a:xfrm>
              <a:off x="685800" y="4343400"/>
              <a:ext cx="2947008" cy="2189784"/>
              <a:chOff x="658504" y="4117984"/>
              <a:chExt cx="2947008" cy="2189784"/>
            </a:xfrm>
          </p:grpSpPr>
          <p:sp>
            <p:nvSpPr>
              <p:cNvPr id="25" name="Rectangle 24"/>
              <p:cNvSpPr/>
              <p:nvPr/>
            </p:nvSpPr>
            <p:spPr>
              <a:xfrm>
                <a:off x="658239" y="4849446"/>
                <a:ext cx="731888" cy="730414"/>
              </a:xfrm>
              <a:prstGeom prst="rect">
                <a:avLst/>
              </a:prstGeom>
              <a:noFill/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 sz="2000"/>
              </a:p>
            </p:txBody>
          </p:sp>
          <p:sp>
            <p:nvSpPr>
              <p:cNvPr id="26" name="Rectangle 25"/>
              <p:cNvSpPr/>
              <p:nvPr/>
            </p:nvSpPr>
            <p:spPr>
              <a:xfrm>
                <a:off x="1393302" y="4849446"/>
                <a:ext cx="730300" cy="730414"/>
              </a:xfrm>
              <a:prstGeom prst="rect">
                <a:avLst/>
              </a:prstGeom>
              <a:noFill/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 sz="2000"/>
              </a:p>
            </p:txBody>
          </p:sp>
          <p:sp>
            <p:nvSpPr>
              <p:cNvPr id="27" name="Rectangle 26"/>
              <p:cNvSpPr/>
              <p:nvPr/>
            </p:nvSpPr>
            <p:spPr>
              <a:xfrm>
                <a:off x="2133128" y="4849446"/>
                <a:ext cx="731887" cy="730414"/>
              </a:xfrm>
              <a:prstGeom prst="rect">
                <a:avLst/>
              </a:prstGeom>
              <a:noFill/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 sz="2000"/>
              </a:p>
            </p:txBody>
          </p:sp>
          <p:sp>
            <p:nvSpPr>
              <p:cNvPr id="28" name="Rectangle 27"/>
              <p:cNvSpPr/>
              <p:nvPr/>
            </p:nvSpPr>
            <p:spPr>
              <a:xfrm>
                <a:off x="2868190" y="4849446"/>
                <a:ext cx="730300" cy="730414"/>
              </a:xfrm>
              <a:prstGeom prst="rect">
                <a:avLst/>
              </a:prstGeom>
              <a:noFill/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 sz="2000"/>
              </a:p>
            </p:txBody>
          </p:sp>
          <p:sp>
            <p:nvSpPr>
              <p:cNvPr id="29" name="Rectangle 28"/>
              <p:cNvSpPr/>
              <p:nvPr/>
            </p:nvSpPr>
            <p:spPr>
              <a:xfrm>
                <a:off x="658239" y="5575097"/>
                <a:ext cx="731888" cy="732001"/>
              </a:xfrm>
              <a:prstGeom prst="rect">
                <a:avLst/>
              </a:prstGeom>
              <a:noFill/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 sz="2000"/>
              </a:p>
            </p:txBody>
          </p:sp>
          <p:sp>
            <p:nvSpPr>
              <p:cNvPr id="30" name="Rectangle 29"/>
              <p:cNvSpPr/>
              <p:nvPr/>
            </p:nvSpPr>
            <p:spPr>
              <a:xfrm>
                <a:off x="2872953" y="4117445"/>
                <a:ext cx="731887" cy="732001"/>
              </a:xfrm>
              <a:prstGeom prst="rect">
                <a:avLst/>
              </a:prstGeom>
              <a:noFill/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 sz="2000"/>
              </a:p>
            </p:txBody>
          </p:sp>
        </p:grpSp>
        <p:sp>
          <p:nvSpPr>
            <p:cNvPr id="14367" name="TextBox 54"/>
            <p:cNvSpPr txBox="1">
              <a:spLocks noChangeArrowheads="1"/>
            </p:cNvSpPr>
            <p:nvPr/>
          </p:nvSpPr>
          <p:spPr bwMode="auto">
            <a:xfrm>
              <a:off x="3657538" y="4419066"/>
              <a:ext cx="914462" cy="400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4" rIns="9144"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/>
              <a:r>
                <a:rPr lang="en-US" altLang="en-US" sz="2000">
                  <a:latin typeface="Times New Roman" pitchFamily="18" charset="0"/>
                  <a:cs typeface="Times New Roman" pitchFamily="18" charset="0"/>
                </a:rPr>
                <a:t>1cm</a:t>
              </a:r>
            </a:p>
          </p:txBody>
        </p:sp>
        <p:sp>
          <p:nvSpPr>
            <p:cNvPr id="14368" name="TextBox 56"/>
            <p:cNvSpPr txBox="1">
              <a:spLocks noChangeArrowheads="1"/>
            </p:cNvSpPr>
            <p:nvPr/>
          </p:nvSpPr>
          <p:spPr bwMode="auto">
            <a:xfrm>
              <a:off x="2895486" y="3899848"/>
              <a:ext cx="914462" cy="400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4" rIns="9144"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/>
              <a:r>
                <a:rPr lang="en-US" altLang="en-US" sz="2000">
                  <a:latin typeface="Times New Roman" pitchFamily="18" charset="0"/>
                  <a:cs typeface="Times New Roman" pitchFamily="18" charset="0"/>
                </a:rPr>
                <a:t>1cm</a:t>
              </a:r>
            </a:p>
          </p:txBody>
        </p:sp>
        <p:sp>
          <p:nvSpPr>
            <p:cNvPr id="14369" name="TextBox 57"/>
            <p:cNvSpPr txBox="1">
              <a:spLocks noChangeArrowheads="1"/>
            </p:cNvSpPr>
            <p:nvPr/>
          </p:nvSpPr>
          <p:spPr bwMode="auto">
            <a:xfrm>
              <a:off x="691885" y="6402258"/>
              <a:ext cx="914463" cy="400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4" rIns="9144"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/>
              <a:r>
                <a:rPr lang="en-US" altLang="en-US" sz="2000">
                  <a:latin typeface="Times New Roman" pitchFamily="18" charset="0"/>
                  <a:cs typeface="Times New Roman" pitchFamily="18" charset="0"/>
                </a:rPr>
                <a:t>1cm</a:t>
              </a:r>
            </a:p>
          </p:txBody>
        </p:sp>
        <p:sp>
          <p:nvSpPr>
            <p:cNvPr id="14370" name="TextBox 58"/>
            <p:cNvSpPr txBox="1">
              <a:spLocks noChangeArrowheads="1"/>
            </p:cNvSpPr>
            <p:nvPr/>
          </p:nvSpPr>
          <p:spPr bwMode="auto">
            <a:xfrm>
              <a:off x="152099" y="5181222"/>
              <a:ext cx="914462" cy="400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4" rIns="9144"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/>
              <a:r>
                <a:rPr lang="en-US" altLang="en-US" sz="2000">
                  <a:latin typeface="Times New Roman" pitchFamily="18" charset="0"/>
                  <a:cs typeface="Times New Roman" pitchFamily="18" charset="0"/>
                </a:rPr>
                <a:t>1cm</a:t>
              </a:r>
            </a:p>
          </p:txBody>
        </p:sp>
      </p:grpSp>
      <p:grpSp>
        <p:nvGrpSpPr>
          <p:cNvPr id="14339" name="Group 65"/>
          <p:cNvGrpSpPr>
            <a:grpSpLocks/>
          </p:cNvGrpSpPr>
          <p:nvPr/>
        </p:nvGrpSpPr>
        <p:grpSpPr bwMode="auto">
          <a:xfrm>
            <a:off x="5105400" y="304800"/>
            <a:ext cx="3663950" cy="2646363"/>
            <a:chOff x="5333973" y="3810000"/>
            <a:chExt cx="3663315" cy="2646984"/>
          </a:xfrm>
        </p:grpSpPr>
        <p:grpSp>
          <p:nvGrpSpPr>
            <p:cNvPr id="14356" name="Group 40"/>
            <p:cNvGrpSpPr>
              <a:grpSpLocks/>
            </p:cNvGrpSpPr>
            <p:nvPr/>
          </p:nvGrpSpPr>
          <p:grpSpPr bwMode="auto">
            <a:xfrm>
              <a:off x="5867400" y="4267200"/>
              <a:ext cx="2914024" cy="2189784"/>
              <a:chOff x="5361296" y="4191000"/>
              <a:chExt cx="2914024" cy="2189784"/>
            </a:xfrm>
          </p:grpSpPr>
          <p:sp>
            <p:nvSpPr>
              <p:cNvPr id="35" name="Rectangle 34"/>
              <p:cNvSpPr/>
              <p:nvPr/>
            </p:nvSpPr>
            <p:spPr>
              <a:xfrm>
                <a:off x="5361177" y="4923117"/>
                <a:ext cx="731711" cy="730421"/>
              </a:xfrm>
              <a:prstGeom prst="rect">
                <a:avLst/>
              </a:prstGeom>
              <a:noFill/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 sz="2000"/>
              </a:p>
            </p:txBody>
          </p:sp>
          <p:sp>
            <p:nvSpPr>
              <p:cNvPr id="36" name="Rectangle 35"/>
              <p:cNvSpPr/>
              <p:nvPr/>
            </p:nvSpPr>
            <p:spPr>
              <a:xfrm>
                <a:off x="6081777" y="4923117"/>
                <a:ext cx="731711" cy="730421"/>
              </a:xfrm>
              <a:prstGeom prst="rect">
                <a:avLst/>
              </a:prstGeom>
              <a:noFill/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 sz="2000"/>
              </a:p>
            </p:txBody>
          </p:sp>
          <p:sp>
            <p:nvSpPr>
              <p:cNvPr id="38" name="Rectangle 37"/>
              <p:cNvSpPr/>
              <p:nvPr/>
            </p:nvSpPr>
            <p:spPr>
              <a:xfrm>
                <a:off x="7543612" y="4923117"/>
                <a:ext cx="731710" cy="730421"/>
              </a:xfrm>
              <a:prstGeom prst="rect">
                <a:avLst/>
              </a:prstGeom>
              <a:noFill/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 sz="2000"/>
              </a:p>
            </p:txBody>
          </p:sp>
          <p:sp>
            <p:nvSpPr>
              <p:cNvPr id="39" name="Rectangle 38"/>
              <p:cNvSpPr/>
              <p:nvPr/>
            </p:nvSpPr>
            <p:spPr>
              <a:xfrm>
                <a:off x="6811901" y="5648774"/>
                <a:ext cx="731711" cy="732010"/>
              </a:xfrm>
              <a:prstGeom prst="rect">
                <a:avLst/>
              </a:prstGeom>
              <a:noFill/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 sz="2000"/>
              </a:p>
            </p:txBody>
          </p:sp>
          <p:sp>
            <p:nvSpPr>
              <p:cNvPr id="40" name="Rectangle 39"/>
              <p:cNvSpPr/>
              <p:nvPr/>
            </p:nvSpPr>
            <p:spPr>
              <a:xfrm>
                <a:off x="6816663" y="4191107"/>
                <a:ext cx="731710" cy="732010"/>
              </a:xfrm>
              <a:prstGeom prst="rect">
                <a:avLst/>
              </a:prstGeom>
              <a:noFill/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 sz="2000"/>
              </a:p>
            </p:txBody>
          </p:sp>
        </p:grpSp>
        <p:sp>
          <p:nvSpPr>
            <p:cNvPr id="14357" name="TextBox 59"/>
            <p:cNvSpPr txBox="1">
              <a:spLocks noChangeArrowheads="1"/>
            </p:cNvSpPr>
            <p:nvPr/>
          </p:nvSpPr>
          <p:spPr bwMode="auto">
            <a:xfrm>
              <a:off x="5333973" y="5029486"/>
              <a:ext cx="914241" cy="4002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4" rIns="9144"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/>
              <a:r>
                <a:rPr lang="en-US" altLang="en-US" sz="2000">
                  <a:latin typeface="Times New Roman" pitchFamily="18" charset="0"/>
                  <a:cs typeface="Times New Roman" pitchFamily="18" charset="0"/>
                </a:rPr>
                <a:t>1cm</a:t>
              </a:r>
            </a:p>
          </p:txBody>
        </p:sp>
        <p:sp>
          <p:nvSpPr>
            <p:cNvPr id="14358" name="TextBox 61"/>
            <p:cNvSpPr txBox="1">
              <a:spLocks noChangeArrowheads="1"/>
            </p:cNvSpPr>
            <p:nvPr/>
          </p:nvSpPr>
          <p:spPr bwMode="auto">
            <a:xfrm>
              <a:off x="5873630" y="4542009"/>
              <a:ext cx="914241" cy="4002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4" rIns="9144"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/>
              <a:r>
                <a:rPr lang="en-US" altLang="en-US" sz="2000">
                  <a:latin typeface="Times New Roman" pitchFamily="18" charset="0"/>
                  <a:cs typeface="Times New Roman" pitchFamily="18" charset="0"/>
                </a:rPr>
                <a:t>1cm</a:t>
              </a:r>
            </a:p>
          </p:txBody>
        </p:sp>
        <p:sp>
          <p:nvSpPr>
            <p:cNvPr id="14359" name="TextBox 62"/>
            <p:cNvSpPr txBox="1">
              <a:spLocks noChangeArrowheads="1"/>
            </p:cNvSpPr>
            <p:nvPr/>
          </p:nvSpPr>
          <p:spPr bwMode="auto">
            <a:xfrm>
              <a:off x="7314830" y="3810000"/>
              <a:ext cx="914241" cy="4002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4" rIns="9144"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/>
              <a:r>
                <a:rPr lang="en-US" altLang="en-US" sz="2000">
                  <a:latin typeface="Times New Roman" pitchFamily="18" charset="0"/>
                  <a:cs typeface="Times New Roman" pitchFamily="18" charset="0"/>
                </a:rPr>
                <a:t>1cm</a:t>
              </a:r>
            </a:p>
          </p:txBody>
        </p:sp>
        <p:sp>
          <p:nvSpPr>
            <p:cNvPr id="14360" name="TextBox 63"/>
            <p:cNvSpPr txBox="1">
              <a:spLocks noChangeArrowheads="1"/>
            </p:cNvSpPr>
            <p:nvPr/>
          </p:nvSpPr>
          <p:spPr bwMode="auto">
            <a:xfrm>
              <a:off x="8083047" y="4549949"/>
              <a:ext cx="914241" cy="4002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4" rIns="9144"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/>
              <a:r>
                <a:rPr lang="en-US" altLang="en-US" sz="2000">
                  <a:latin typeface="Times New Roman" pitchFamily="18" charset="0"/>
                  <a:cs typeface="Times New Roman" pitchFamily="18" charset="0"/>
                </a:rPr>
                <a:t>1cm</a:t>
              </a:r>
            </a:p>
          </p:txBody>
        </p:sp>
      </p:grpSp>
      <p:sp>
        <p:nvSpPr>
          <p:cNvPr id="60" name="Cube 59"/>
          <p:cNvSpPr/>
          <p:nvPr/>
        </p:nvSpPr>
        <p:spPr>
          <a:xfrm>
            <a:off x="457200" y="4572000"/>
            <a:ext cx="1219200" cy="1219200"/>
          </a:xfrm>
          <a:prstGeom prst="cube">
            <a:avLst/>
          </a:prstGeom>
          <a:noFill/>
          <a:ln w="2857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62" name="Parallelogram 61"/>
          <p:cNvSpPr>
            <a:spLocks noChangeArrowheads="1"/>
          </p:cNvSpPr>
          <p:nvPr/>
        </p:nvSpPr>
        <p:spPr bwMode="auto">
          <a:xfrm flipV="1">
            <a:off x="457200" y="5791200"/>
            <a:ext cx="1219200" cy="609600"/>
          </a:xfrm>
          <a:prstGeom prst="parallelogram">
            <a:avLst>
              <a:gd name="adj" fmla="val 45556"/>
            </a:avLst>
          </a:prstGeom>
          <a:noFill/>
          <a:ln w="25400" algn="ctr">
            <a:solidFill>
              <a:srgbClr val="E46C0A"/>
            </a:solidFill>
            <a:miter lim="800000"/>
            <a:headEnd/>
            <a:tailEnd/>
          </a:ln>
        </p:spPr>
        <p:txBody>
          <a:bodyPr rot="10800000" anchor="ctr"/>
          <a:lstStyle/>
          <a:p>
            <a:pPr algn="ctr" eaLnBrk="1" hangingPunct="1">
              <a:defRPr/>
            </a:pPr>
            <a:endParaRPr lang="en-US">
              <a:solidFill>
                <a:schemeClr val="lt1"/>
              </a:solidFill>
              <a:latin typeface="+mn-lt"/>
            </a:endParaRPr>
          </a:p>
        </p:txBody>
      </p:sp>
      <p:sp>
        <p:nvSpPr>
          <p:cNvPr id="63" name="Cube 62"/>
          <p:cNvSpPr/>
          <p:nvPr/>
        </p:nvSpPr>
        <p:spPr>
          <a:xfrm>
            <a:off x="5029200" y="4800600"/>
            <a:ext cx="1219200" cy="1219200"/>
          </a:xfrm>
          <a:prstGeom prst="cube">
            <a:avLst/>
          </a:prstGeom>
          <a:noFill/>
          <a:ln w="2857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64" name="Parallelogram 63"/>
          <p:cNvSpPr/>
          <p:nvPr/>
        </p:nvSpPr>
        <p:spPr>
          <a:xfrm rot="10800000" flipV="1">
            <a:off x="4800600" y="4511675"/>
            <a:ext cx="1143000" cy="593725"/>
          </a:xfrm>
          <a:prstGeom prst="parallelogram">
            <a:avLst>
              <a:gd name="adj" fmla="val 47623"/>
            </a:avLst>
          </a:prstGeom>
          <a:noFill/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65" name="Parallelogram 64"/>
          <p:cNvSpPr>
            <a:spLocks noChangeArrowheads="1"/>
          </p:cNvSpPr>
          <p:nvPr/>
        </p:nvSpPr>
        <p:spPr bwMode="auto">
          <a:xfrm flipV="1">
            <a:off x="5029200" y="6035675"/>
            <a:ext cx="1219200" cy="517525"/>
          </a:xfrm>
          <a:prstGeom prst="parallelogram">
            <a:avLst>
              <a:gd name="adj" fmla="val 53661"/>
            </a:avLst>
          </a:prstGeom>
          <a:noFill/>
          <a:ln w="25400" algn="ctr">
            <a:solidFill>
              <a:srgbClr val="E46C0A"/>
            </a:solidFill>
            <a:miter lim="800000"/>
            <a:headEnd/>
            <a:tailEnd/>
          </a:ln>
        </p:spPr>
        <p:txBody>
          <a:bodyPr rot="10800000" anchor="ctr"/>
          <a:lstStyle/>
          <a:p>
            <a:pPr algn="ctr" eaLnBrk="1" hangingPunct="1">
              <a:defRPr/>
            </a:pPr>
            <a:endParaRPr lang="en-US">
              <a:solidFill>
                <a:schemeClr val="lt1"/>
              </a:solidFill>
              <a:latin typeface="+mn-lt"/>
            </a:endParaRPr>
          </a:p>
        </p:txBody>
      </p:sp>
      <p:sp>
        <p:nvSpPr>
          <p:cNvPr id="14345" name="TextBox 43"/>
          <p:cNvSpPr txBox="1">
            <a:spLocks noChangeArrowheads="1"/>
          </p:cNvSpPr>
          <p:nvPr/>
        </p:nvSpPr>
        <p:spPr bwMode="auto">
          <a:xfrm>
            <a:off x="1828800" y="2514600"/>
            <a:ext cx="13716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en-US" altLang="en-US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Hình 3</a:t>
            </a:r>
          </a:p>
        </p:txBody>
      </p:sp>
      <p:sp>
        <p:nvSpPr>
          <p:cNvPr id="14346" name="TextBox 44"/>
          <p:cNvSpPr txBox="1">
            <a:spLocks noChangeArrowheads="1"/>
          </p:cNvSpPr>
          <p:nvPr/>
        </p:nvSpPr>
        <p:spPr bwMode="auto">
          <a:xfrm>
            <a:off x="5486400" y="2514600"/>
            <a:ext cx="13716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en-US" altLang="en-US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Hình 4</a:t>
            </a:r>
          </a:p>
        </p:txBody>
      </p:sp>
      <p:sp>
        <p:nvSpPr>
          <p:cNvPr id="2" name="Cube 59"/>
          <p:cNvSpPr/>
          <p:nvPr/>
        </p:nvSpPr>
        <p:spPr>
          <a:xfrm>
            <a:off x="457200" y="4572000"/>
            <a:ext cx="1219200" cy="1219200"/>
          </a:xfrm>
          <a:prstGeom prst="cube">
            <a:avLst/>
          </a:prstGeom>
          <a:noFill/>
          <a:ln w="2857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61" name="Parallelogram 60"/>
          <p:cNvSpPr>
            <a:spLocks noChangeArrowheads="1"/>
          </p:cNvSpPr>
          <p:nvPr/>
        </p:nvSpPr>
        <p:spPr bwMode="auto">
          <a:xfrm rot="15249047" flipV="1">
            <a:off x="701676" y="4017962"/>
            <a:ext cx="1295400" cy="371475"/>
          </a:xfrm>
          <a:prstGeom prst="parallelogram">
            <a:avLst>
              <a:gd name="adj" fmla="val 47626"/>
            </a:avLst>
          </a:prstGeom>
          <a:noFill/>
          <a:ln w="25400" algn="ctr">
            <a:solidFill>
              <a:srgbClr val="E46C0A"/>
            </a:solidFill>
            <a:miter lim="800000"/>
            <a:headEnd/>
            <a:tailEnd/>
          </a:ln>
        </p:spPr>
        <p:txBody>
          <a:bodyPr rot="10800000" vert="eaVert" anchor="ctr"/>
          <a:lstStyle/>
          <a:p>
            <a:pPr algn="ctr" eaLnBrk="1" hangingPunct="1">
              <a:defRPr/>
            </a:pPr>
            <a:endParaRPr lang="en-US">
              <a:solidFill>
                <a:schemeClr val="lt1"/>
              </a:solidFill>
              <a:latin typeface="+mn-lt"/>
            </a:endParaRPr>
          </a:p>
        </p:txBody>
      </p:sp>
      <p:sp>
        <p:nvSpPr>
          <p:cNvPr id="3" name="Cube 59"/>
          <p:cNvSpPr/>
          <p:nvPr/>
        </p:nvSpPr>
        <p:spPr>
          <a:xfrm>
            <a:off x="2362200" y="4648200"/>
            <a:ext cx="1219200" cy="1219200"/>
          </a:xfrm>
          <a:prstGeom prst="cube">
            <a:avLst/>
          </a:prstGeom>
          <a:noFill/>
          <a:ln w="2857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4" name="Cube 62"/>
          <p:cNvSpPr/>
          <p:nvPr/>
        </p:nvSpPr>
        <p:spPr>
          <a:xfrm>
            <a:off x="7239000" y="4724400"/>
            <a:ext cx="1219200" cy="1219200"/>
          </a:xfrm>
          <a:prstGeom prst="cube">
            <a:avLst/>
          </a:prstGeom>
          <a:noFill/>
          <a:ln w="2857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4351" name="Line 36"/>
          <p:cNvSpPr>
            <a:spLocks noChangeShapeType="1"/>
          </p:cNvSpPr>
          <p:nvPr/>
        </p:nvSpPr>
        <p:spPr bwMode="auto">
          <a:xfrm>
            <a:off x="762000" y="3200400"/>
            <a:ext cx="0" cy="1066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52" name="Line 37"/>
          <p:cNvSpPr>
            <a:spLocks noChangeShapeType="1"/>
          </p:cNvSpPr>
          <p:nvPr/>
        </p:nvSpPr>
        <p:spPr bwMode="auto">
          <a:xfrm>
            <a:off x="1752600" y="5181600"/>
            <a:ext cx="457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53" name="Line 38"/>
          <p:cNvSpPr>
            <a:spLocks noChangeShapeType="1"/>
          </p:cNvSpPr>
          <p:nvPr/>
        </p:nvSpPr>
        <p:spPr bwMode="auto">
          <a:xfrm>
            <a:off x="5867400" y="3200400"/>
            <a:ext cx="0" cy="1066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54" name="Line 39"/>
          <p:cNvSpPr>
            <a:spLocks noChangeShapeType="1"/>
          </p:cNvSpPr>
          <p:nvPr/>
        </p:nvSpPr>
        <p:spPr bwMode="auto">
          <a:xfrm>
            <a:off x="6553200" y="5486400"/>
            <a:ext cx="533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221856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2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FF"/>
                                      </p:to>
                                    </p:animClr>
                                    <p:set>
                                      <p:cBhvr>
                                        <p:cTn id="13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FF"/>
                                      </p:to>
                                    </p:animClr>
                                    <p:set>
                                      <p:cBhvr>
                                        <p:cTn id="1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0" presetID="7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1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22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4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25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049"/>
          <p:cNvSpPr/>
          <p:nvPr/>
        </p:nvSpPr>
        <p:spPr>
          <a:xfrm>
            <a:off x="609600" y="762000"/>
            <a:ext cx="96212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u="sng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400" b="1" u="sng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u="sng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3:</a:t>
            </a:r>
            <a:endParaRPr lang="en-US" sz="2400" u="sng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54" name="Cube 2053"/>
          <p:cNvSpPr/>
          <p:nvPr/>
        </p:nvSpPr>
        <p:spPr>
          <a:xfrm>
            <a:off x="6400800" y="1219200"/>
            <a:ext cx="2209800" cy="2114490"/>
          </a:xfrm>
          <a:prstGeom prst="cube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55" name="TextBox 2054"/>
          <p:cNvSpPr txBox="1"/>
          <p:nvPr/>
        </p:nvSpPr>
        <p:spPr>
          <a:xfrm>
            <a:off x="6629400" y="3352800"/>
            <a:ext cx="1219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10cm</a:t>
            </a:r>
            <a:endParaRPr lang="en-US" sz="24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6705600" y="5867400"/>
            <a:ext cx="1219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r>
              <a:rPr lang="en-US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cm</a:t>
            </a:r>
            <a:endParaRPr lang="en-US" sz="24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60" name="Rectangle 43"/>
          <p:cNvSpPr>
            <a:spLocks noChangeArrowheads="1"/>
          </p:cNvSpPr>
          <p:nvPr/>
        </p:nvSpPr>
        <p:spPr bwMode="auto">
          <a:xfrm>
            <a:off x="1558778" y="762000"/>
            <a:ext cx="2937022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Đúng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ghi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Đ, </a:t>
            </a:r>
            <a:r>
              <a:rPr lang="en-US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sai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ghi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S: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61" name="Rectangle 44"/>
          <p:cNvSpPr>
            <a:spLocks noChangeArrowheads="1"/>
          </p:cNvSpPr>
          <p:nvPr/>
        </p:nvSpPr>
        <p:spPr bwMode="auto">
          <a:xfrm>
            <a:off x="1123950" y="194102"/>
            <a:ext cx="723275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Rectangle 45"/>
          <p:cNvSpPr>
            <a:spLocks noChangeArrowheads="1"/>
          </p:cNvSpPr>
          <p:nvPr/>
        </p:nvSpPr>
        <p:spPr bwMode="auto">
          <a:xfrm>
            <a:off x="914400" y="1161871"/>
            <a:ext cx="5248553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457200" marR="0" lvl="0" indent="-4572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lphaLcPeriod"/>
              <a:tabLst/>
            </a:pP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Diện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tích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xung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quanh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của</a:t>
            </a:r>
            <a:r>
              <a:rPr kumimoji="0" lang="en-US" sz="240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hlp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A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gấp</a:t>
            </a:r>
            <a:r>
              <a:rPr kumimoji="0" lang="en-US" sz="240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</a:p>
          <a:p>
            <a:pPr marR="0" lvl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sz="240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2 </a:t>
            </a:r>
            <a:r>
              <a:rPr kumimoji="0" lang="en-US" sz="2400" b="0" i="0" u="none" strike="noStrike" cap="none" normalizeH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lần</a:t>
            </a:r>
            <a:r>
              <a:rPr kumimoji="0" lang="en-US" sz="240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diện</a:t>
            </a:r>
            <a:r>
              <a:rPr kumimoji="0" lang="en-US" sz="240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tích</a:t>
            </a:r>
            <a:r>
              <a:rPr kumimoji="0" lang="en-US" sz="240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xung</a:t>
            </a:r>
            <a:r>
              <a:rPr kumimoji="0" lang="en-US" sz="240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quanh</a:t>
            </a:r>
            <a:r>
              <a:rPr kumimoji="0" lang="en-US" sz="240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của</a:t>
            </a:r>
            <a:r>
              <a:rPr kumimoji="0" lang="en-US" sz="240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hlp</a:t>
            </a:r>
            <a:r>
              <a:rPr kumimoji="0" lang="en-US" sz="240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B.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81000" y="1295400"/>
            <a:ext cx="457200" cy="45720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381000" y="2133600"/>
            <a:ext cx="457200" cy="45720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381000" y="2895600"/>
            <a:ext cx="457200" cy="45720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381000" y="3657600"/>
            <a:ext cx="457200" cy="45720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89249" y="1295400"/>
            <a:ext cx="151575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S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381000" y="2129135"/>
            <a:ext cx="148150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Đ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398235" y="2891135"/>
            <a:ext cx="148150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endParaRPr lang="en-US" sz="2400" b="1" dirty="0">
              <a:solidFill>
                <a:srgbClr val="FFC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423494" y="3653135"/>
            <a:ext cx="148150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Đ</a:t>
            </a:r>
            <a:endParaRPr lang="en-US" sz="2400" b="1" dirty="0">
              <a:solidFill>
                <a:srgbClr val="FFC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295400" y="4343400"/>
            <a:ext cx="492378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Sxq</a:t>
            </a:r>
            <a:r>
              <a:rPr lang="en-US" sz="24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(A)= 10 x 10 x 4 = 400</a:t>
            </a:r>
            <a:r>
              <a:rPr lang="en-US" sz="2400" b="1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cm</a:t>
            </a:r>
            <a:r>
              <a:rPr lang="en-US" sz="2400" b="1" baseline="30000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en-US" sz="2400" b="1" dirty="0">
              <a:solidFill>
                <a:srgbClr val="FFC000"/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  <a:p>
            <a:r>
              <a:rPr lang="en-US" sz="24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endParaRPr lang="en-US" sz="2400" b="1" dirty="0">
              <a:solidFill>
                <a:srgbClr val="FFC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8077200" y="3200400"/>
            <a:ext cx="290560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FFC000"/>
                </a:solidFill>
              </a:rPr>
              <a:t>A </a:t>
            </a:r>
            <a:endParaRPr lang="en-US" sz="3600" dirty="0">
              <a:solidFill>
                <a:srgbClr val="FFC000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7772400" y="5562600"/>
            <a:ext cx="290560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rgbClr val="FFC000"/>
                </a:solidFill>
              </a:rPr>
              <a:t>B</a:t>
            </a:r>
            <a:r>
              <a:rPr lang="en-US" sz="3600" dirty="0" smtClean="0">
                <a:solidFill>
                  <a:srgbClr val="FFC000"/>
                </a:solidFill>
              </a:rPr>
              <a:t>  </a:t>
            </a:r>
            <a:endParaRPr lang="en-US" sz="3600" dirty="0">
              <a:solidFill>
                <a:srgbClr val="FFC000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1295400" y="5181600"/>
            <a:ext cx="492378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Stp</a:t>
            </a:r>
            <a:r>
              <a:rPr lang="en-US" sz="24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(A)= 10 x 10 x 6 = </a:t>
            </a:r>
            <a:r>
              <a:rPr lang="en-US" sz="2400" b="1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600cm</a:t>
            </a:r>
            <a:r>
              <a:rPr lang="en-US" sz="2400" b="1" baseline="30000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en-US" sz="2400" b="1" dirty="0">
              <a:solidFill>
                <a:srgbClr val="FFC000"/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  <a:p>
            <a:r>
              <a:rPr lang="en-US" sz="24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endParaRPr lang="en-US" sz="2400" b="1" dirty="0">
              <a:solidFill>
                <a:srgbClr val="FFC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1295400" y="4767107"/>
            <a:ext cx="49237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Sxq</a:t>
            </a:r>
            <a:r>
              <a:rPr lang="en-US" sz="24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(B)= 5 x 5 x 4 </a:t>
            </a:r>
            <a:r>
              <a:rPr lang="en-US" sz="2400" b="1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en-US" sz="24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100cm</a:t>
            </a:r>
            <a:r>
              <a:rPr lang="en-US" sz="2400" b="1" baseline="30000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en-US" sz="2400" b="1" dirty="0">
              <a:solidFill>
                <a:srgbClr val="FFC000"/>
              </a:solidFill>
              <a:latin typeface="Calibri"/>
              <a:ea typeface="Calibri"/>
              <a:cs typeface="Times New Roman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1295400" y="5558135"/>
            <a:ext cx="492378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Stp</a:t>
            </a:r>
            <a:r>
              <a:rPr lang="en-US" sz="24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(B)= 5 x 5 x 6 </a:t>
            </a:r>
            <a:r>
              <a:rPr lang="en-US" sz="2400" b="1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= 150cm</a:t>
            </a:r>
            <a:r>
              <a:rPr lang="en-US" sz="2400" b="1" baseline="30000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en-US" sz="2400" b="1" dirty="0">
              <a:solidFill>
                <a:srgbClr val="FFC000"/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  <a:p>
            <a:endParaRPr lang="en-US" sz="2400" b="1" dirty="0">
              <a:solidFill>
                <a:srgbClr val="FFC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Text Box 2"/>
          <p:cNvSpPr txBox="1">
            <a:spLocks noChangeArrowheads="1"/>
          </p:cNvSpPr>
          <p:nvPr/>
        </p:nvSpPr>
        <p:spPr bwMode="auto">
          <a:xfrm>
            <a:off x="152400" y="381000"/>
            <a:ext cx="85344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CHỮA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rPr>
              <a:t> BÀI TẬP - </a:t>
            </a:r>
            <a:r>
              <a:rPr lang="en-US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SGK TOÁN 5 – TR112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" name="Cube 30"/>
          <p:cNvSpPr/>
          <p:nvPr/>
        </p:nvSpPr>
        <p:spPr>
          <a:xfrm>
            <a:off x="6705600" y="4343400"/>
            <a:ext cx="1295400" cy="1295400"/>
          </a:xfrm>
          <a:prstGeom prst="cube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" name="Rectangle 45"/>
          <p:cNvSpPr>
            <a:spLocks noChangeArrowheads="1"/>
          </p:cNvSpPr>
          <p:nvPr/>
        </p:nvSpPr>
        <p:spPr bwMode="auto">
          <a:xfrm>
            <a:off x="914400" y="2000071"/>
            <a:ext cx="5248553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R="0" lvl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b.  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Diện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tích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xung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quanh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của</a:t>
            </a:r>
            <a:r>
              <a:rPr kumimoji="0" lang="en-US" sz="240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hlp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A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gấp</a:t>
            </a:r>
            <a:r>
              <a:rPr kumimoji="0" lang="en-US" sz="240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</a:p>
          <a:p>
            <a:pPr marR="0" lvl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sz="240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4 </a:t>
            </a:r>
            <a:r>
              <a:rPr kumimoji="0" lang="en-US" sz="2400" b="0" i="0" u="none" strike="noStrike" cap="none" normalizeH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lần</a:t>
            </a:r>
            <a:r>
              <a:rPr kumimoji="0" lang="en-US" sz="240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diện</a:t>
            </a:r>
            <a:r>
              <a:rPr kumimoji="0" lang="en-US" sz="240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tích</a:t>
            </a:r>
            <a:r>
              <a:rPr kumimoji="0" lang="en-US" sz="240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xung</a:t>
            </a:r>
            <a:r>
              <a:rPr kumimoji="0" lang="en-US" sz="240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quanh</a:t>
            </a:r>
            <a:r>
              <a:rPr kumimoji="0" lang="en-US" sz="240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của</a:t>
            </a:r>
            <a:r>
              <a:rPr kumimoji="0" lang="en-US" sz="240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hlp</a:t>
            </a:r>
            <a:r>
              <a:rPr kumimoji="0" lang="en-US" sz="240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B.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" name="Rectangle 45"/>
          <p:cNvSpPr>
            <a:spLocks noChangeArrowheads="1"/>
          </p:cNvSpPr>
          <p:nvPr/>
        </p:nvSpPr>
        <p:spPr bwMode="auto">
          <a:xfrm>
            <a:off x="914400" y="2762071"/>
            <a:ext cx="5008102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R="0" lvl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c.  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Diện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tích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toàn</a:t>
            </a:r>
            <a:r>
              <a:rPr kumimoji="0" lang="en-US" sz="240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phần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của</a:t>
            </a:r>
            <a:r>
              <a:rPr kumimoji="0" lang="en-US" sz="240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hlp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A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gấp</a:t>
            </a:r>
            <a:r>
              <a:rPr kumimoji="0" lang="en-US" sz="240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</a:p>
          <a:p>
            <a:pPr marR="0" lvl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sz="240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2 </a:t>
            </a:r>
            <a:r>
              <a:rPr kumimoji="0" lang="en-US" sz="2400" b="0" i="0" u="none" strike="noStrike" cap="none" normalizeH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lần</a:t>
            </a:r>
            <a:r>
              <a:rPr kumimoji="0" lang="en-US" sz="240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diện</a:t>
            </a:r>
            <a:r>
              <a:rPr kumimoji="0" lang="en-US" sz="240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tích</a:t>
            </a:r>
            <a:r>
              <a:rPr kumimoji="0" lang="en-US" sz="240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toàn</a:t>
            </a:r>
            <a:r>
              <a:rPr kumimoji="0" lang="en-US" sz="240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phần</a:t>
            </a:r>
            <a:r>
              <a:rPr kumimoji="0" lang="en-US" sz="240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của</a:t>
            </a:r>
            <a:r>
              <a:rPr kumimoji="0" lang="en-US" sz="240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hlp</a:t>
            </a:r>
            <a:r>
              <a:rPr kumimoji="0" lang="en-US" sz="240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B.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" name="Rectangle 45"/>
          <p:cNvSpPr>
            <a:spLocks noChangeArrowheads="1"/>
          </p:cNvSpPr>
          <p:nvPr/>
        </p:nvSpPr>
        <p:spPr bwMode="auto">
          <a:xfrm>
            <a:off x="914400" y="3600271"/>
            <a:ext cx="5008102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R="0" lvl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d.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Diện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tích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toàn</a:t>
            </a:r>
            <a:r>
              <a:rPr kumimoji="0" lang="en-US" sz="240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phần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của</a:t>
            </a:r>
            <a:r>
              <a:rPr kumimoji="0" lang="en-US" sz="240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hlp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A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gấp</a:t>
            </a:r>
            <a:r>
              <a:rPr kumimoji="0" lang="en-US" sz="240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</a:p>
          <a:p>
            <a:pPr marR="0" lvl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sz="240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4 </a:t>
            </a:r>
            <a:r>
              <a:rPr kumimoji="0" lang="en-US" sz="2400" b="0" i="0" u="none" strike="noStrike" cap="none" normalizeH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lần</a:t>
            </a:r>
            <a:r>
              <a:rPr kumimoji="0" lang="en-US" sz="240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diện</a:t>
            </a:r>
            <a:r>
              <a:rPr kumimoji="0" lang="en-US" sz="240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tích</a:t>
            </a:r>
            <a:r>
              <a:rPr kumimoji="0" lang="en-US" sz="240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toàn</a:t>
            </a:r>
            <a:r>
              <a:rPr kumimoji="0" lang="en-US" sz="240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phần</a:t>
            </a:r>
            <a:r>
              <a:rPr kumimoji="0" lang="en-US" sz="240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của</a:t>
            </a:r>
            <a:r>
              <a:rPr kumimoji="0" lang="en-US" sz="240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hlp</a:t>
            </a:r>
            <a:r>
              <a:rPr kumimoji="0" lang="en-US" sz="240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B.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27697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21" grpId="0"/>
      <p:bldP spid="22" grpId="0"/>
      <p:bldP spid="23" grpId="0"/>
      <p:bldP spid="6" grpId="0"/>
      <p:bldP spid="27" grpId="0"/>
      <p:bldP spid="28" grpId="0"/>
      <p:bldP spid="2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val 4"/>
          <p:cNvSpPr/>
          <p:nvPr/>
        </p:nvSpPr>
        <p:spPr>
          <a:xfrm>
            <a:off x="6705600" y="2590800"/>
            <a:ext cx="533400" cy="533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381000" y="1143000"/>
            <a:ext cx="83820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Bài</a:t>
            </a:r>
            <a:r>
              <a:rPr lang="en-US" sz="24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1: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Chọn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cậu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tra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̉ </a:t>
            </a:r>
            <a:r>
              <a:rPr lang="en-US" sz="24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lời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đúng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:</a:t>
            </a:r>
          </a:p>
          <a:p>
            <a:r>
              <a:rPr lang="en-US" sz="24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Một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hình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hộp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chư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̃ </a:t>
            </a:r>
            <a:r>
              <a:rPr lang="en-US" sz="24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nhật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có </a:t>
            </a:r>
            <a:r>
              <a:rPr lang="en-US" sz="24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chiều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dài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20cm, </a:t>
            </a:r>
            <a:r>
              <a:rPr lang="en-US" sz="24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chiều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rộng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15cm, </a:t>
            </a:r>
            <a:r>
              <a:rPr lang="en-US" sz="24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chiều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cao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13cm. </a:t>
            </a:r>
            <a:r>
              <a:rPr lang="en-US" sz="24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Diện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tích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xung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quanh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là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endParaRPr lang="en-US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A.  1410 cm</a:t>
            </a:r>
            <a:r>
              <a:rPr lang="en-US" sz="2400" baseline="30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B.  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810 cm</a:t>
            </a:r>
            <a:r>
              <a:rPr lang="en-US" sz="2400" baseline="30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C. 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1140 cm</a:t>
            </a:r>
            <a:r>
              <a:rPr lang="en-US" sz="2400" baseline="30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		D.  910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cm</a:t>
            </a:r>
            <a:r>
              <a:rPr lang="en-US" sz="2400" baseline="30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en-US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152400" y="381000"/>
            <a:ext cx="85344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CHỮA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rPr>
              <a:t> PHIẾU</a:t>
            </a:r>
            <a:r>
              <a:rPr kumimoji="0" lang="en-US" sz="2400" b="1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rPr>
              <a:t> TOÁN – TUẦN 22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629412" y="3581400"/>
            <a:ext cx="49237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Chu vi </a:t>
            </a:r>
            <a:r>
              <a:rPr lang="en-US" sz="2400" b="1" dirty="0" err="1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đáy</a:t>
            </a:r>
            <a:r>
              <a:rPr lang="en-US" sz="24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= (20 + 15) x 2 = 70cm  </a:t>
            </a:r>
            <a:endParaRPr lang="en-US" sz="2400" b="1" dirty="0">
              <a:solidFill>
                <a:srgbClr val="FFC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600200" y="4038600"/>
            <a:ext cx="492378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DT </a:t>
            </a:r>
            <a:r>
              <a:rPr lang="en-US" sz="2400" b="1" dirty="0" err="1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xung</a:t>
            </a:r>
            <a:r>
              <a:rPr lang="en-US" sz="24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quanh</a:t>
            </a:r>
            <a:r>
              <a:rPr lang="en-US" sz="24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= 70 x 13 = 910cm</a:t>
            </a:r>
            <a:r>
              <a:rPr lang="en-US" sz="2400" b="1" baseline="30000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en-US" sz="2400" b="1" dirty="0">
              <a:solidFill>
                <a:srgbClr val="FFC000"/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  <a:p>
            <a:r>
              <a:rPr lang="en-US" sz="24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endParaRPr lang="en-US" sz="2400" b="1" dirty="0">
              <a:solidFill>
                <a:srgbClr val="FFC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37804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/>
      <p:bldP spid="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3962400" y="2286000"/>
            <a:ext cx="533400" cy="533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381000" y="457200"/>
            <a:ext cx="83820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Bài</a:t>
            </a:r>
            <a:r>
              <a:rPr lang="en-US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4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Chọn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tra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̉ </a:t>
            </a:r>
            <a:r>
              <a:rPr lang="en-US" sz="24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lời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đúng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r>
              <a:rPr lang="en-US" sz="24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Một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hình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hộp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chư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̃ </a:t>
            </a:r>
            <a:r>
              <a:rPr lang="en-US" sz="24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nhật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có </a:t>
            </a:r>
            <a:r>
              <a:rPr lang="en-US" sz="24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chiều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cao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là 9cm, </a:t>
            </a:r>
            <a:r>
              <a:rPr lang="en-US" sz="24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chiều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dài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hơn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chiều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rộng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3cm, </a:t>
            </a:r>
            <a:r>
              <a:rPr lang="en-US" sz="24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diện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tích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xung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quanh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486 cm</a:t>
            </a:r>
            <a:r>
              <a:rPr lang="en-US" sz="2400" baseline="30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chiều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dài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hình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hộp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chư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̃ </a:t>
            </a:r>
            <a:r>
              <a:rPr lang="en-US" sz="24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nhật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là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endParaRPr lang="en-US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A.  12cm	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  20cm	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  15cm	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  17cm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295400" y="3276600"/>
            <a:ext cx="492378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Chu vi </a:t>
            </a:r>
            <a:r>
              <a:rPr lang="en-US" sz="2400" b="1" dirty="0" err="1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đáy</a:t>
            </a:r>
            <a:r>
              <a:rPr lang="en-US" sz="24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= 486 : 9 = 54cm</a:t>
            </a:r>
            <a:endParaRPr lang="en-US" sz="2400" b="1" dirty="0">
              <a:solidFill>
                <a:srgbClr val="FFC000"/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  <a:p>
            <a:r>
              <a:rPr lang="en-US" sz="24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endParaRPr lang="en-US" sz="2400" b="1" dirty="0">
              <a:solidFill>
                <a:srgbClr val="FFC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295400" y="3664803"/>
            <a:ext cx="49237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Nửa</a:t>
            </a:r>
            <a:r>
              <a:rPr lang="en-US" sz="24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chu</a:t>
            </a:r>
            <a:r>
              <a:rPr lang="en-US" sz="24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vi </a:t>
            </a:r>
            <a:r>
              <a:rPr lang="en-US" sz="2400" b="1" dirty="0" err="1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đáy</a:t>
            </a:r>
            <a:r>
              <a:rPr lang="en-US" sz="24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=  54 : 2 =  27cm</a:t>
            </a:r>
            <a:endParaRPr lang="en-US" sz="2400" b="1" dirty="0">
              <a:solidFill>
                <a:srgbClr val="FFC000"/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295400" y="4034135"/>
            <a:ext cx="49237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Chiều</a:t>
            </a:r>
            <a:r>
              <a:rPr lang="en-US" sz="24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dài</a:t>
            </a:r>
            <a:r>
              <a:rPr lang="en-US" sz="24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=  (27 + 3) : 2 =  15cm</a:t>
            </a:r>
            <a:endParaRPr lang="en-US" sz="2400" b="1" dirty="0">
              <a:solidFill>
                <a:srgbClr val="FFC000"/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295400" y="4415135"/>
            <a:ext cx="49237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Chiều</a:t>
            </a:r>
            <a:r>
              <a:rPr lang="en-US" sz="24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rộng</a:t>
            </a:r>
            <a:r>
              <a:rPr lang="en-US" sz="24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=  15 – 3 =  12cm</a:t>
            </a:r>
            <a:endParaRPr lang="en-US" sz="2400" b="1" dirty="0">
              <a:solidFill>
                <a:srgbClr val="FFC000"/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91347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  <p:bldP spid="7" grpId="0"/>
      <p:bldP spid="8" grpId="0"/>
      <p:bldP spid="9" grpId="0"/>
    </p:bldLst>
  </p:timing>
</p:sld>
</file>

<file path=ppt/theme/theme1.xml><?xml version="1.0" encoding="utf-8"?>
<a:theme xmlns:a="http://schemas.openxmlformats.org/drawingml/2006/main" name="1106-goal-setting-powerpoint-template-with-sticky-notes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1106-goal-setting-powerpoint-template-with-sticky-notes</Template>
  <TotalTime>1007</TotalTime>
  <Words>1384</Words>
  <Application>Microsoft Office PowerPoint</Application>
  <PresentationFormat>On-screen Show (4:3)</PresentationFormat>
  <Paragraphs>208</Paragraphs>
  <Slides>15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1106-goal-setting-powerpoint-template-with-sticky-notes</vt:lpstr>
      <vt:lpstr>5A2 - HỌC ONLINE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THIẾT LẬP MỤC TIÊU</dc:title>
  <dc:creator>Carcassonno</dc:creator>
  <cp:lastModifiedBy>Administrator</cp:lastModifiedBy>
  <cp:revision>144</cp:revision>
  <dcterms:created xsi:type="dcterms:W3CDTF">2013-08-18T17:13:30Z</dcterms:created>
  <dcterms:modified xsi:type="dcterms:W3CDTF">2021-02-05T03:42:54Z</dcterms:modified>
</cp:coreProperties>
</file>