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265" r:id="rId30"/>
    <p:sldId id="357"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51"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2022/10/17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2022/10/17</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xmlns="" id="{20C13D88-C2CB-4605-8995-5F3B5905998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xmlns="" id="{D6BEE668-9EC2-4F99-A596-7666204617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9.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6"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xmlns=""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xmlns=""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xmlns=""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xmlns=""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xmlns=""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xmlns=""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xmlns=""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xmlns=""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xmlns="" id="{F44DDDEE-6612-4D50-A57B-DB12B56C8DEA}"/>
              </a:ext>
            </a:extLst>
          </p:cNvPr>
          <p:cNvCxnSpPr/>
          <p:nvPr/>
        </p:nvCxnSpPr>
        <p:spPr>
          <a:xfrm flipH="1">
            <a:off x="2133324" y="1020323"/>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9425406-25B9-4654-AD58-882D1CF75110}"/>
              </a:ext>
            </a:extLst>
          </p:cNvPr>
          <p:cNvCxnSpPr/>
          <p:nvPr/>
        </p:nvCxnSpPr>
        <p:spPr>
          <a:xfrm flipH="1">
            <a:off x="2110832"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87D81B3-C86D-4393-AB9C-5CCC275B5109}"/>
              </a:ext>
            </a:extLst>
          </p:cNvPr>
          <p:cNvCxnSpPr/>
          <p:nvPr/>
        </p:nvCxnSpPr>
        <p:spPr>
          <a:xfrm flipH="1">
            <a:off x="25680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4A38216-BDC5-4643-B318-335144E6C787}"/>
              </a:ext>
            </a:extLst>
          </p:cNvPr>
          <p:cNvCxnSpPr/>
          <p:nvPr/>
        </p:nvCxnSpPr>
        <p:spPr>
          <a:xfrm flipH="1">
            <a:off x="2199999" y="3182983"/>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45D0609-26F0-439F-9DF0-D7B79A18383F}"/>
              </a:ext>
            </a:extLst>
          </p:cNvPr>
          <p:cNvCxnSpPr/>
          <p:nvPr/>
        </p:nvCxnSpPr>
        <p:spPr>
          <a:xfrm flipH="1">
            <a:off x="2551003" y="359056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79230C1-5BDF-4B68-85E8-0AA27483C42D}"/>
              </a:ext>
            </a:extLst>
          </p:cNvPr>
          <p:cNvCxnSpPr/>
          <p:nvPr/>
        </p:nvCxnSpPr>
        <p:spPr>
          <a:xfrm flipH="1">
            <a:off x="2356130" y="405190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4F03ADA-0658-4383-A203-670A4018710A}"/>
              </a:ext>
            </a:extLst>
          </p:cNvPr>
          <p:cNvCxnSpPr/>
          <p:nvPr/>
        </p:nvCxnSpPr>
        <p:spPr>
          <a:xfrm flipH="1">
            <a:off x="2550862" y="446751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40DD926-BDBF-472E-9468-EE392C916DF4}"/>
              </a:ext>
            </a:extLst>
          </p:cNvPr>
          <p:cNvCxnSpPr/>
          <p:nvPr/>
        </p:nvCxnSpPr>
        <p:spPr>
          <a:xfrm flipH="1">
            <a:off x="7260014" y="1042038"/>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419F7F7-382A-4CE7-810E-B4E61F240267}"/>
              </a:ext>
            </a:extLst>
          </p:cNvPr>
          <p:cNvCxnSpPr/>
          <p:nvPr/>
        </p:nvCxnSpPr>
        <p:spPr>
          <a:xfrm flipH="1">
            <a:off x="7030494" y="15262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D58BD55-F34A-40F4-B162-1F0FC26C2490}"/>
              </a:ext>
            </a:extLst>
          </p:cNvPr>
          <p:cNvCxnSpPr/>
          <p:nvPr/>
        </p:nvCxnSpPr>
        <p:spPr>
          <a:xfrm flipH="1">
            <a:off x="7521050" y="1843698"/>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ED16D93-7D1D-44C4-B404-625E74A27230}"/>
              </a:ext>
            </a:extLst>
          </p:cNvPr>
          <p:cNvCxnSpPr/>
          <p:nvPr/>
        </p:nvCxnSpPr>
        <p:spPr>
          <a:xfrm flipH="1">
            <a:off x="8173677" y="228742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51B92DC-9D83-47FA-BB54-8DAA38AA062B}"/>
              </a:ext>
            </a:extLst>
          </p:cNvPr>
          <p:cNvCxnSpPr/>
          <p:nvPr/>
        </p:nvCxnSpPr>
        <p:spPr>
          <a:xfrm flipH="1">
            <a:off x="6520412" y="3187800"/>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53CFE282-ADFC-4956-B9FD-EAE955368B6F}"/>
              </a:ext>
            </a:extLst>
          </p:cNvPr>
          <p:cNvCxnSpPr/>
          <p:nvPr/>
        </p:nvCxnSpPr>
        <p:spPr>
          <a:xfrm flipH="1">
            <a:off x="7700962" y="362327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4BC34C4-C722-47E9-A5A1-0B5ADB6EB501}"/>
              </a:ext>
            </a:extLst>
          </p:cNvPr>
          <p:cNvCxnSpPr/>
          <p:nvPr/>
        </p:nvCxnSpPr>
        <p:spPr>
          <a:xfrm flipH="1">
            <a:off x="7403990"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51E593E-A7E9-405A-97D9-F14A8E93DFA1}"/>
              </a:ext>
            </a:extLst>
          </p:cNvPr>
          <p:cNvCxnSpPr/>
          <p:nvPr/>
        </p:nvCxnSpPr>
        <p:spPr>
          <a:xfrm flipH="1">
            <a:off x="6917940" y="4450828"/>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033026C-C567-4057-AC75-0079E77FCE38}"/>
              </a:ext>
            </a:extLst>
          </p:cNvPr>
          <p:cNvCxnSpPr/>
          <p:nvPr/>
        </p:nvCxnSpPr>
        <p:spPr>
          <a:xfrm flipH="1">
            <a:off x="7337315" y="53446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D3F67EB-835E-4C21-B628-490C1E941A82}"/>
              </a:ext>
            </a:extLst>
          </p:cNvPr>
          <p:cNvCxnSpPr/>
          <p:nvPr/>
        </p:nvCxnSpPr>
        <p:spPr>
          <a:xfrm flipH="1">
            <a:off x="6225515" y="577327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xmlns=""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xmlns=""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xmlns=""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xmlns=""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xmlns=""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xmlns=""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xmlns=""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xmlns=""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xmlns=""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xmlns=""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xmlns=""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xmlns=""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xmlns="" id="{94AAAAED-4D83-41E3-BB60-D604328DBD4C}"/>
              </a:ext>
            </a:extLst>
          </p:cNvPr>
          <p:cNvSpPr txBox="1"/>
          <p:nvPr/>
        </p:nvSpPr>
        <p:spPr>
          <a:xfrm>
            <a:off x="867770" y="2388695"/>
            <a:ext cx="10510971" cy="1938992"/>
          </a:xfrm>
          <a:prstGeom prst="rect">
            <a:avLst/>
          </a:prstGeom>
          <a:noFill/>
        </p:spPr>
        <p:txBody>
          <a:bodyPr wrap="square" rtlCol="0">
            <a:spAutoFit/>
          </a:bodyPr>
          <a:lstStyle/>
          <a:p>
            <a:pPr lvl="0" algn="ctr">
              <a:buClr>
                <a:srgbClr val="000000"/>
              </a:buClr>
              <a:defRPr/>
            </a:pPr>
            <a:r>
              <a:rPr lang="vi-VN" altLang="zh-CN" sz="4000" b="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Bài thơ ca ngợi sự khéo léo của cô giáo khi dạy học sinh làm thủ công và thể hiện tình cảm yêu thương, quý trọng cô giáo của các bạn học sinh.</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xmlns="" id="{CDBB1809-4CD2-483E-AB53-DF0A060DF1C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a16="http://schemas.microsoft.com/office/drawing/2014/main" xmlns=""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a16="http://schemas.microsoft.com/office/drawing/2014/main" xmlns=""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t>Kể hoặc nói về câu truyện về chủ đề trường học mà mình đã tìm đọc được?</a:t>
            </a:r>
            <a:endParaRPr lang="en-US" sz="4800" dirty="0">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xmlns=""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xmlns=""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xmlns=""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xmlns=""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779</Words>
  <Application>Microsoft Office PowerPoint</Application>
  <PresentationFormat>Widescreen</PresentationFormat>
  <Paragraphs>202</Paragraphs>
  <Slides>29</Slides>
  <Notes>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29</vt:i4>
      </vt:variant>
    </vt:vector>
  </HeadingPairs>
  <TitlesOfParts>
    <vt:vector size="48" baseType="lpstr">
      <vt:lpstr>微软雅黑</vt:lpstr>
      <vt:lpstr>Arial</vt:lpstr>
      <vt:lpstr>Arial-Rounded</vt:lpstr>
      <vt:lpstr>Calibri</vt:lpstr>
      <vt:lpstr>Calibri Light</vt:lpstr>
      <vt:lpstr>Coiny</vt:lpstr>
      <vt:lpstr>Gochi Hand</vt:lpstr>
      <vt:lpstr>inpin heiti</vt:lpstr>
      <vt:lpstr>Short Stack</vt:lpstr>
      <vt:lpstr>Times New Roman</vt:lpstr>
      <vt:lpstr>VNI-Avo</vt:lpstr>
      <vt:lpstr>Wingdings</vt:lpstr>
      <vt:lpstr>仓耳今楷05-6763 W05</vt:lpstr>
      <vt:lpstr>站酷快乐体2016修订版</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PowerPoint Presentation</vt:lpstr>
      <vt:lpstr>Kể hoặc nói về câu truyện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50</cp:revision>
  <dcterms:created xsi:type="dcterms:W3CDTF">2022-06-25T09:00:30Z</dcterms:created>
  <dcterms:modified xsi:type="dcterms:W3CDTF">2022-10-17T03:07:37Z</dcterms:modified>
</cp:coreProperties>
</file>