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49" r:id="rId2"/>
    <p:sldId id="451" r:id="rId3"/>
    <p:sldId id="351" r:id="rId4"/>
    <p:sldId id="364" r:id="rId5"/>
    <p:sldId id="365" r:id="rId6"/>
    <p:sldId id="450" r:id="rId7"/>
    <p:sldId id="355" r:id="rId8"/>
    <p:sldId id="45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3300"/>
    <a:srgbClr val="00FFFF"/>
    <a:srgbClr val="00FF99"/>
    <a:srgbClr val="FF99FF"/>
    <a:srgbClr val="FF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2" autoAdjust="0"/>
    <p:restoredTop sz="94624" autoAdjust="0"/>
  </p:normalViewPr>
  <p:slideViewPr>
    <p:cSldViewPr>
      <p:cViewPr varScale="1">
        <p:scale>
          <a:sx n="72" d="100"/>
          <a:sy n="72" d="100"/>
        </p:scale>
        <p:origin x="130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12A39D8-A964-425C-99D1-9450858E0043}" type="datetimeFigureOut">
              <a:rPr lang="en-US"/>
              <a:pPr>
                <a:defRPr/>
              </a:pPr>
              <a:t>1/25/2022</a:t>
            </a:fld>
            <a:endParaRPr lang="en-US"/>
          </a:p>
        </p:txBody>
      </p:sp>
      <p:sp>
        <p:nvSpPr>
          <p:cNvPr id="4" name="Nơi giữ chỗ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ơi giữ chỗ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noProof="0"/>
              <a:t>Bấm &amp; sửa kiểu tiêu đề</a:t>
            </a:r>
          </a:p>
          <a:p>
            <a:pPr lvl="1"/>
            <a:r>
              <a:rPr lang="vi-VN" noProof="0"/>
              <a:t>Mức hai</a:t>
            </a:r>
          </a:p>
          <a:p>
            <a:pPr lvl="2"/>
            <a:r>
              <a:rPr lang="vi-VN" noProof="0"/>
              <a:t>Mức ba</a:t>
            </a:r>
          </a:p>
          <a:p>
            <a:pPr lvl="3"/>
            <a:r>
              <a:rPr lang="vi-VN" noProof="0"/>
              <a:t>Mức bốn</a:t>
            </a:r>
          </a:p>
          <a:p>
            <a:pPr lvl="4"/>
            <a:r>
              <a:rPr lang="vi-VN" noProof="0"/>
              <a:t>Mức năm</a:t>
            </a:r>
            <a:endParaRPr lang="en-US" noProof="0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444A67D-AE47-468B-93A3-3357E62A4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061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D02FC-F50B-4B6A-BFAB-05ACC52B6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4A28E-8C58-47B4-81D3-DD61ED00A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3F496-2CC9-4982-B152-7F450FC559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C3018-06DB-404E-AE2D-34E970DF7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40E22-297E-41EC-9554-FBBA8FBD8E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9FDDB-64A3-4C98-9372-8E4142D649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1F862-8B84-47B3-A453-73CE4212E0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C1E9D-A684-4674-A59F-2ADC4C032A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B2A31-1EA1-4414-BF4E-EBCE317E7D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894F7-F25E-4C99-8E0B-606B310EA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F779A-603D-488C-BE7A-43D570269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D73D737-E310-4043-B13D-FC46379C5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>
            <a:extLst>
              <a:ext uri="{FF2B5EF4-FFF2-40B4-BE49-F238E27FC236}">
                <a16:creationId xmlns:a16="http://schemas.microsoft.com/office/drawing/2014/main" id="{2D07FB9D-C269-4976-9BB8-0CBD0E277826}"/>
              </a:ext>
            </a:extLst>
          </p:cNvPr>
          <p:cNvSpPr txBox="1"/>
          <p:nvPr/>
        </p:nvSpPr>
        <p:spPr>
          <a:xfrm>
            <a:off x="1752600" y="2286000"/>
            <a:ext cx="7878763" cy="5476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Font typeface="Arial"/>
              <a:buNone/>
              <a:defRPr/>
            </a:pPr>
            <a:r>
              <a:rPr lang="en-US" sz="2954" b="1" kern="0" err="1">
                <a:latin typeface="HP001 4 hàng" panose="020B0603050302020204" pitchFamily="34" charset="0"/>
                <a:cs typeface="Arial"/>
                <a:sym typeface="Arial"/>
              </a:rPr>
              <a:t>Thứ</a:t>
            </a:r>
            <a:r>
              <a:rPr lang="en-US" sz="2954" b="1" kern="0">
                <a:latin typeface="HP001 4 hàng" panose="020B0603050302020204" pitchFamily="34" charset="0"/>
                <a:cs typeface="Arial"/>
                <a:sym typeface="Arial"/>
              </a:rPr>
              <a:t> tư </a:t>
            </a:r>
            <a:r>
              <a:rPr lang="en-US" sz="2954" b="1" kern="0" err="1">
                <a:latin typeface="HP001 4 hàng" panose="020B0603050302020204" pitchFamily="34" charset="0"/>
                <a:cs typeface="Arial"/>
                <a:sym typeface="Arial"/>
              </a:rPr>
              <a:t>ngày</a:t>
            </a:r>
            <a:r>
              <a:rPr lang="en-US" sz="2954" b="1" kern="0">
                <a:latin typeface="HP001 4 hàng" panose="020B0603050302020204" pitchFamily="34" charset="0"/>
                <a:cs typeface="Arial"/>
                <a:sym typeface="Arial"/>
              </a:rPr>
              <a:t> 26 </a:t>
            </a:r>
            <a:r>
              <a:rPr lang="en-US" sz="2954" b="1" kern="0" dirty="0" err="1">
                <a:latin typeface="HP001 4 hàng" panose="020B0603050302020204" pitchFamily="34" charset="0"/>
                <a:cs typeface="Arial"/>
                <a:sym typeface="Arial"/>
              </a:rPr>
              <a:t>tháng</a:t>
            </a:r>
            <a:r>
              <a:rPr lang="en-US" sz="2954" b="1" kern="0" dirty="0">
                <a:latin typeface="HP001 4 hàng" panose="020B0603050302020204" pitchFamily="34" charset="0"/>
                <a:cs typeface="Arial"/>
                <a:sym typeface="Arial"/>
              </a:rPr>
              <a:t> 1 </a:t>
            </a:r>
            <a:r>
              <a:rPr lang="en-US" sz="2954" b="1" kern="0" dirty="0" err="1">
                <a:latin typeface="HP001 4 hàng" panose="020B0603050302020204" pitchFamily="34" charset="0"/>
                <a:cs typeface="Arial"/>
                <a:sym typeface="Arial"/>
              </a:rPr>
              <a:t>năm</a:t>
            </a:r>
            <a:r>
              <a:rPr lang="en-US" sz="2954" b="1" kern="0" dirty="0">
                <a:latin typeface="HP001 4 hàng" panose="020B0603050302020204" pitchFamily="34" charset="0"/>
                <a:cs typeface="Arial"/>
                <a:sym typeface="Arial"/>
              </a:rPr>
              <a:t> 2021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A4B3EC-6B0C-4677-8CD2-E4C402F9C5AE}"/>
              </a:ext>
            </a:extLst>
          </p:cNvPr>
          <p:cNvSpPr txBox="1"/>
          <p:nvPr/>
        </p:nvSpPr>
        <p:spPr>
          <a:xfrm>
            <a:off x="3363913" y="2836069"/>
            <a:ext cx="3865562" cy="10017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Font typeface="Arial"/>
              <a:buNone/>
              <a:defRPr/>
            </a:pPr>
            <a:r>
              <a:rPr lang="en-US" sz="2954" b="1" kern="0" dirty="0" err="1">
                <a:latin typeface="HP001 4 hàng" panose="020B0603050302020204" pitchFamily="34" charset="0"/>
                <a:cs typeface="Arial"/>
                <a:sym typeface="Arial"/>
              </a:rPr>
              <a:t>Toán</a:t>
            </a:r>
            <a:endParaRPr lang="en-US" sz="2954" b="1" kern="0" dirty="0">
              <a:latin typeface="HP001 4 hàng" panose="020B0603050302020204" pitchFamily="34" charset="0"/>
              <a:cs typeface="Arial"/>
              <a:sym typeface="Arial"/>
            </a:endParaRPr>
          </a:p>
          <a:p>
            <a:pPr algn="ctr" eaLnBrk="1" hangingPunct="1">
              <a:buClr>
                <a:srgbClr val="000000"/>
              </a:buClr>
              <a:buFont typeface="Arial"/>
              <a:buNone/>
              <a:defRPr/>
            </a:pPr>
            <a:endParaRPr lang="en-US" sz="2954" b="1" kern="0" dirty="0">
              <a:solidFill>
                <a:prstClr val="white"/>
              </a:solidFill>
              <a:latin typeface="HP001 4 hàng" panose="020B0603050302020204" pitchFamily="34" charset="0"/>
              <a:cs typeface="Arial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E2D666-169D-4F0B-8799-E924047CAE9A}"/>
              </a:ext>
            </a:extLst>
          </p:cNvPr>
          <p:cNvSpPr txBox="1"/>
          <p:nvPr/>
        </p:nvSpPr>
        <p:spPr>
          <a:xfrm>
            <a:off x="2971800" y="3581400"/>
            <a:ext cx="4851400" cy="1001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Font typeface="Arial"/>
              <a:buNone/>
              <a:defRPr/>
            </a:pPr>
            <a:r>
              <a:rPr lang="en-US" sz="2954" b="1" kern="0" dirty="0" err="1">
                <a:latin typeface="HP001 4 hàng" panose="020B0603050302020204" pitchFamily="34" charset="0"/>
                <a:cs typeface="Arial"/>
                <a:sym typeface="Arial"/>
              </a:rPr>
              <a:t>Luyện</a:t>
            </a:r>
            <a:r>
              <a:rPr lang="en-US" sz="2954" b="1" kern="0" dirty="0">
                <a:latin typeface="HP001 4 hàng" panose="020B0603050302020204" pitchFamily="34" charset="0"/>
                <a:cs typeface="Arial"/>
                <a:sym typeface="Arial"/>
              </a:rPr>
              <a:t> </a:t>
            </a:r>
            <a:r>
              <a:rPr lang="en-US" sz="2954" b="1" kern="0" dirty="0" err="1">
                <a:latin typeface="HP001 4 hàng" panose="020B0603050302020204" pitchFamily="34" charset="0"/>
                <a:cs typeface="Arial"/>
                <a:sym typeface="Arial"/>
              </a:rPr>
              <a:t>tập</a:t>
            </a:r>
            <a:r>
              <a:rPr lang="en-US" sz="2954" b="1" kern="0" dirty="0">
                <a:latin typeface="HP001 4 hàng" panose="020B0603050302020204" pitchFamily="34" charset="0"/>
                <a:cs typeface="Arial"/>
                <a:sym typeface="Arial"/>
              </a:rPr>
              <a:t> – </a:t>
            </a:r>
            <a:r>
              <a:rPr lang="en-US" sz="2954" b="1" kern="0" dirty="0" err="1">
                <a:latin typeface="HP001 4 hàng" panose="020B0603050302020204" pitchFamily="34" charset="0"/>
                <a:cs typeface="Arial"/>
                <a:sym typeface="Arial"/>
              </a:rPr>
              <a:t>tr</a:t>
            </a:r>
            <a:r>
              <a:rPr lang="en-US" sz="2954" b="1" kern="0" dirty="0">
                <a:latin typeface="HP001 4 hàng" panose="020B0603050302020204" pitchFamily="34" charset="0"/>
                <a:cs typeface="Arial"/>
                <a:sym typeface="Arial"/>
              </a:rPr>
              <a:t> 101</a:t>
            </a:r>
          </a:p>
          <a:p>
            <a:pPr algn="ctr" eaLnBrk="1" hangingPunct="1">
              <a:buClr>
                <a:srgbClr val="000000"/>
              </a:buClr>
              <a:buFont typeface="Arial"/>
              <a:buNone/>
              <a:defRPr/>
            </a:pPr>
            <a:endParaRPr lang="en-US" sz="2954" b="1" kern="0" dirty="0">
              <a:latin typeface="HP001 4 hàng" panose="020B0603050302020204" pitchFamily="34" charset="0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1066800"/>
            <a:ext cx="556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 CẦU CẦN ĐẠT</a:t>
            </a:r>
            <a:endParaRPr lang="en-US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590800"/>
            <a:ext cx="7772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 10 000</a:t>
            </a:r>
          </a:p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chục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430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5"/>
          <p:cNvSpPr>
            <a:spLocks noChangeArrowheads="1"/>
          </p:cNvSpPr>
          <p:nvPr/>
        </p:nvSpPr>
        <p:spPr bwMode="auto">
          <a:xfrm>
            <a:off x="0" y="76200"/>
            <a:ext cx="1847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47"/>
          <p:cNvSpPr>
            <a:spLocks noChangeArrowheads="1"/>
          </p:cNvSpPr>
          <p:nvPr/>
        </p:nvSpPr>
        <p:spPr bwMode="auto">
          <a:xfrm>
            <a:off x="0" y="76200"/>
            <a:ext cx="1847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Rectangle 49"/>
          <p:cNvSpPr>
            <a:spLocks noChangeArrowheads="1"/>
          </p:cNvSpPr>
          <p:nvPr/>
        </p:nvSpPr>
        <p:spPr bwMode="auto">
          <a:xfrm>
            <a:off x="0" y="76200"/>
            <a:ext cx="1847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Rectangle 53"/>
          <p:cNvSpPr>
            <a:spLocks noChangeArrowheads="1"/>
          </p:cNvSpPr>
          <p:nvPr/>
        </p:nvSpPr>
        <p:spPr bwMode="auto">
          <a:xfrm>
            <a:off x="0" y="76200"/>
            <a:ext cx="1847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2" name="Rectangle 55"/>
          <p:cNvSpPr>
            <a:spLocks noChangeArrowheads="1"/>
          </p:cNvSpPr>
          <p:nvPr/>
        </p:nvSpPr>
        <p:spPr bwMode="auto">
          <a:xfrm>
            <a:off x="0" y="76200"/>
            <a:ext cx="1847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33400" y="1066800"/>
            <a:ext cx="152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1: 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6200" y="1815404"/>
            <a:ext cx="640080" cy="138499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 algn="ctr"/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</a:p>
          <a:p>
            <a:pPr algn="ctr"/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524000" y="1295400"/>
            <a:ext cx="2971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a/  7766     7676 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743200" y="1274763"/>
            <a:ext cx="7762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981200" y="1824038"/>
            <a:ext cx="2362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8453     8435 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881313" y="1828800"/>
            <a:ext cx="7000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981200" y="2357438"/>
            <a:ext cx="2362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9102     9120 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728913" y="2870200"/>
            <a:ext cx="7000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981200" y="2895600"/>
            <a:ext cx="289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5005     4905 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953000" y="1295400"/>
            <a:ext cx="3810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b/   1000g     1kg 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736850" y="2357438"/>
            <a:ext cx="698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462713" y="1274763"/>
            <a:ext cx="7000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334000" y="1824038"/>
            <a:ext cx="335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950g      1kg 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6450013" y="1831975"/>
            <a:ext cx="698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486400" y="2433638"/>
            <a:ext cx="335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1km       1200m 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462713" y="2438400"/>
            <a:ext cx="7000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724400" y="2905780"/>
            <a:ext cx="434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100phút       1giờ30phút 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477000" y="2890838"/>
            <a:ext cx="7000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…  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881312" y="1295400"/>
            <a:ext cx="5476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en-US" alt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2882900" y="1828800"/>
            <a:ext cx="5461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2819400" y="2362200"/>
            <a:ext cx="5476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2819400" y="2859088"/>
            <a:ext cx="5476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&gt;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5638800" y="4186238"/>
            <a:ext cx="2971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1000g = 1kg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6553200" y="1295400"/>
            <a:ext cx="5461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5715000" y="4191000"/>
            <a:ext cx="3429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1kg  = 1000g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6538913" y="1841500"/>
            <a:ext cx="5476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&lt;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6538913" y="2433638"/>
            <a:ext cx="5476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&lt;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5562600" y="4186535"/>
            <a:ext cx="289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1km  = 1000m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4932363" y="4171950"/>
            <a:ext cx="3733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1giờ30phút  = 90phút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6592888" y="2859088"/>
            <a:ext cx="5461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</a:p>
        </p:txBody>
      </p:sp>
      <p:pic>
        <p:nvPicPr>
          <p:cNvPr id="51" name="Picture 7" descr="ABARBLY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7" descr="ABARBLY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673850"/>
            <a:ext cx="9144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6" name="Picture 40" descr="D:\hình ảnh powerpoint\GocGiaiTriDong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4343400"/>
            <a:ext cx="3886200" cy="28956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  <p:bldP spid="23" grpId="0"/>
      <p:bldP spid="24" grpId="0"/>
      <p:bldP spid="24" grpId="1"/>
      <p:bldP spid="25" grpId="0"/>
      <p:bldP spid="26" grpId="0"/>
      <p:bldP spid="26" grpId="1"/>
      <p:bldP spid="27" grpId="0"/>
      <p:bldP spid="28" grpId="0"/>
      <p:bldP spid="28" grpId="1"/>
      <p:bldP spid="29" grpId="0"/>
      <p:bldP spid="30" grpId="0"/>
      <p:bldP spid="31" grpId="0"/>
      <p:bldP spid="31" grpId="1"/>
      <p:bldP spid="32" grpId="0"/>
      <p:bldP spid="32" grpId="1"/>
      <p:bldP spid="33" grpId="0"/>
      <p:bldP spid="34" grpId="0"/>
      <p:bldP spid="34" grpId="1"/>
      <p:bldP spid="35" grpId="0"/>
      <p:bldP spid="36" grpId="0"/>
      <p:bldP spid="36" grpId="1"/>
      <p:bldP spid="37" grpId="0"/>
      <p:bldP spid="38" grpId="0"/>
      <p:bldP spid="38" grpId="1"/>
      <p:bldP spid="39" grpId="0"/>
      <p:bldP spid="40" grpId="0"/>
      <p:bldP spid="41" grpId="0"/>
      <p:bldP spid="42" grpId="0"/>
      <p:bldP spid="43" grpId="0"/>
      <p:bldP spid="43" grpId="1"/>
      <p:bldP spid="43" grpId="2"/>
      <p:bldP spid="44" grpId="0"/>
      <p:bldP spid="45" grpId="0"/>
      <p:bldP spid="45" grpId="1"/>
      <p:bldP spid="46" grpId="0"/>
      <p:bldP spid="47" grpId="0"/>
      <p:bldP spid="48" grpId="0"/>
      <p:bldP spid="48" grpId="1"/>
      <p:bldP spid="49" grpId="0"/>
      <p:bldP spid="49" grpId="1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7"/>
          <p:cNvGrpSpPr>
            <a:grpSpLocks/>
          </p:cNvGrpSpPr>
          <p:nvPr/>
        </p:nvGrpSpPr>
        <p:grpSpPr bwMode="auto">
          <a:xfrm>
            <a:off x="1158240" y="5074920"/>
            <a:ext cx="1737360" cy="1554480"/>
            <a:chOff x="522" y="2121"/>
            <a:chExt cx="1200" cy="1815"/>
          </a:xfrm>
        </p:grpSpPr>
        <p:grpSp>
          <p:nvGrpSpPr>
            <p:cNvPr id="3" name="Group 46"/>
            <p:cNvGrpSpPr>
              <a:grpSpLocks/>
            </p:cNvGrpSpPr>
            <p:nvPr/>
          </p:nvGrpSpPr>
          <p:grpSpPr bwMode="auto">
            <a:xfrm>
              <a:off x="754" y="2121"/>
              <a:ext cx="968" cy="918"/>
              <a:chOff x="1268" y="1948"/>
              <a:chExt cx="968" cy="918"/>
            </a:xfrm>
          </p:grpSpPr>
          <p:sp>
            <p:nvSpPr>
              <p:cNvPr id="5200" name="AutoShape 47"/>
              <p:cNvSpPr>
                <a:spLocks noChangeArrowheads="1"/>
              </p:cNvSpPr>
              <p:nvPr/>
            </p:nvSpPr>
            <p:spPr bwMode="auto">
              <a:xfrm rot="-5854103">
                <a:off x="1226" y="2152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1" name="AutoShape 48"/>
              <p:cNvSpPr>
                <a:spLocks noChangeArrowheads="1"/>
              </p:cNvSpPr>
              <p:nvPr/>
            </p:nvSpPr>
            <p:spPr bwMode="auto">
              <a:xfrm>
                <a:off x="1424" y="1948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2" name="AutoShape 49"/>
              <p:cNvSpPr>
                <a:spLocks noChangeArrowheads="1"/>
              </p:cNvSpPr>
              <p:nvPr/>
            </p:nvSpPr>
            <p:spPr bwMode="auto">
              <a:xfrm rot="5400000">
                <a:off x="1618" y="2154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3" name="AutoShape 50"/>
              <p:cNvSpPr>
                <a:spLocks noChangeArrowheads="1"/>
              </p:cNvSpPr>
              <p:nvPr/>
            </p:nvSpPr>
            <p:spPr bwMode="auto">
              <a:xfrm rot="10618450">
                <a:off x="1422" y="2290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4" name="Oval 51"/>
              <p:cNvSpPr>
                <a:spLocks noChangeArrowheads="1"/>
              </p:cNvSpPr>
              <p:nvPr/>
            </p:nvSpPr>
            <p:spPr bwMode="auto">
              <a:xfrm>
                <a:off x="1468" y="2112"/>
                <a:ext cx="576" cy="57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2400" b="1">
                    <a:solidFill>
                      <a:srgbClr val="0000FF"/>
                    </a:solidFill>
                  </a:rPr>
                  <a:t>4802</a:t>
                </a:r>
              </a:p>
            </p:txBody>
          </p:sp>
        </p:grpSp>
        <p:sp>
          <p:nvSpPr>
            <p:cNvPr id="5197" name="Freeform 70"/>
            <p:cNvSpPr>
              <a:spLocks/>
            </p:cNvSpPr>
            <p:nvPr/>
          </p:nvSpPr>
          <p:spPr bwMode="auto">
            <a:xfrm rot="9109969">
              <a:off x="816" y="3079"/>
              <a:ext cx="659" cy="857"/>
            </a:xfrm>
            <a:custGeom>
              <a:avLst/>
              <a:gdLst>
                <a:gd name="T0" fmla="*/ 632 w 659"/>
                <a:gd name="T1" fmla="*/ 0 h 857"/>
                <a:gd name="T2" fmla="*/ 520 w 659"/>
                <a:gd name="T3" fmla="*/ 548 h 857"/>
                <a:gd name="T4" fmla="*/ 393 w 659"/>
                <a:gd name="T5" fmla="*/ 702 h 857"/>
                <a:gd name="T6" fmla="*/ 365 w 659"/>
                <a:gd name="T7" fmla="*/ 744 h 857"/>
                <a:gd name="T8" fmla="*/ 155 w 659"/>
                <a:gd name="T9" fmla="*/ 814 h 857"/>
                <a:gd name="T10" fmla="*/ 0 w 659"/>
                <a:gd name="T11" fmla="*/ 857 h 8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9"/>
                <a:gd name="T19" fmla="*/ 0 h 857"/>
                <a:gd name="T20" fmla="*/ 659 w 659"/>
                <a:gd name="T21" fmla="*/ 857 h 85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9" h="857">
                  <a:moveTo>
                    <a:pt x="632" y="0"/>
                  </a:moveTo>
                  <a:cubicBezTo>
                    <a:pt x="625" y="184"/>
                    <a:pt x="659" y="404"/>
                    <a:pt x="520" y="548"/>
                  </a:cubicBezTo>
                  <a:cubicBezTo>
                    <a:pt x="497" y="616"/>
                    <a:pt x="443" y="653"/>
                    <a:pt x="393" y="702"/>
                  </a:cubicBezTo>
                  <a:cubicBezTo>
                    <a:pt x="381" y="714"/>
                    <a:pt x="379" y="735"/>
                    <a:pt x="365" y="744"/>
                  </a:cubicBezTo>
                  <a:cubicBezTo>
                    <a:pt x="320" y="772"/>
                    <a:pt x="211" y="795"/>
                    <a:pt x="155" y="814"/>
                  </a:cubicBezTo>
                  <a:cubicBezTo>
                    <a:pt x="104" y="831"/>
                    <a:pt x="54" y="857"/>
                    <a:pt x="0" y="857"/>
                  </a:cubicBezTo>
                </a:path>
              </a:pathLst>
            </a:custGeom>
            <a:noFill/>
            <a:ln w="76200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8" name="Freeform 71"/>
            <p:cNvSpPr>
              <a:spLocks/>
            </p:cNvSpPr>
            <p:nvPr/>
          </p:nvSpPr>
          <p:spPr bwMode="auto">
            <a:xfrm rot="3729866">
              <a:off x="397" y="2957"/>
              <a:ext cx="592" cy="342"/>
            </a:xfrm>
            <a:custGeom>
              <a:avLst/>
              <a:gdLst>
                <a:gd name="T0" fmla="*/ 47 w 592"/>
                <a:gd name="T1" fmla="*/ 295 h 342"/>
                <a:gd name="T2" fmla="*/ 132 w 592"/>
                <a:gd name="T3" fmla="*/ 183 h 342"/>
                <a:gd name="T4" fmla="*/ 342 w 592"/>
                <a:gd name="T5" fmla="*/ 0 h 342"/>
                <a:gd name="T6" fmla="*/ 497 w 592"/>
                <a:gd name="T7" fmla="*/ 42 h 342"/>
                <a:gd name="T8" fmla="*/ 539 w 592"/>
                <a:gd name="T9" fmla="*/ 56 h 342"/>
                <a:gd name="T10" fmla="*/ 581 w 592"/>
                <a:gd name="T11" fmla="*/ 42 h 342"/>
                <a:gd name="T12" fmla="*/ 497 w 592"/>
                <a:gd name="T13" fmla="*/ 239 h 342"/>
                <a:gd name="T14" fmla="*/ 384 w 592"/>
                <a:gd name="T15" fmla="*/ 253 h 342"/>
                <a:gd name="T16" fmla="*/ 258 w 592"/>
                <a:gd name="T17" fmla="*/ 295 h 342"/>
                <a:gd name="T18" fmla="*/ 216 w 592"/>
                <a:gd name="T19" fmla="*/ 309 h 342"/>
                <a:gd name="T20" fmla="*/ 174 w 592"/>
                <a:gd name="T21" fmla="*/ 323 h 342"/>
                <a:gd name="T22" fmla="*/ 47 w 592"/>
                <a:gd name="T23" fmla="*/ 295 h 3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92"/>
                <a:gd name="T37" fmla="*/ 0 h 342"/>
                <a:gd name="T38" fmla="*/ 592 w 592"/>
                <a:gd name="T39" fmla="*/ 342 h 34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92" h="342">
                  <a:moveTo>
                    <a:pt x="47" y="295"/>
                  </a:moveTo>
                  <a:cubicBezTo>
                    <a:pt x="110" y="200"/>
                    <a:pt x="79" y="234"/>
                    <a:pt x="132" y="183"/>
                  </a:cubicBezTo>
                  <a:cubicBezTo>
                    <a:pt x="164" y="87"/>
                    <a:pt x="248" y="31"/>
                    <a:pt x="342" y="0"/>
                  </a:cubicBezTo>
                  <a:cubicBezTo>
                    <a:pt x="442" y="20"/>
                    <a:pt x="390" y="6"/>
                    <a:pt x="497" y="42"/>
                  </a:cubicBezTo>
                  <a:cubicBezTo>
                    <a:pt x="511" y="47"/>
                    <a:pt x="539" y="56"/>
                    <a:pt x="539" y="56"/>
                  </a:cubicBezTo>
                  <a:cubicBezTo>
                    <a:pt x="553" y="51"/>
                    <a:pt x="579" y="27"/>
                    <a:pt x="581" y="42"/>
                  </a:cubicBezTo>
                  <a:cubicBezTo>
                    <a:pt x="592" y="118"/>
                    <a:pt x="534" y="184"/>
                    <a:pt x="497" y="239"/>
                  </a:cubicBezTo>
                  <a:cubicBezTo>
                    <a:pt x="476" y="271"/>
                    <a:pt x="422" y="248"/>
                    <a:pt x="384" y="253"/>
                  </a:cubicBezTo>
                  <a:cubicBezTo>
                    <a:pt x="342" y="267"/>
                    <a:pt x="300" y="281"/>
                    <a:pt x="258" y="295"/>
                  </a:cubicBezTo>
                  <a:cubicBezTo>
                    <a:pt x="244" y="300"/>
                    <a:pt x="230" y="304"/>
                    <a:pt x="216" y="309"/>
                  </a:cubicBezTo>
                  <a:cubicBezTo>
                    <a:pt x="202" y="314"/>
                    <a:pt x="174" y="323"/>
                    <a:pt x="174" y="323"/>
                  </a:cubicBezTo>
                  <a:cubicBezTo>
                    <a:pt x="26" y="308"/>
                    <a:pt x="0" y="342"/>
                    <a:pt x="47" y="295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9" name="Freeform 84"/>
            <p:cNvSpPr>
              <a:spLocks/>
            </p:cNvSpPr>
            <p:nvPr/>
          </p:nvSpPr>
          <p:spPr bwMode="auto">
            <a:xfrm rot="10069956">
              <a:off x="912" y="3210"/>
              <a:ext cx="592" cy="342"/>
            </a:xfrm>
            <a:custGeom>
              <a:avLst/>
              <a:gdLst>
                <a:gd name="T0" fmla="*/ 47 w 592"/>
                <a:gd name="T1" fmla="*/ 295 h 342"/>
                <a:gd name="T2" fmla="*/ 132 w 592"/>
                <a:gd name="T3" fmla="*/ 183 h 342"/>
                <a:gd name="T4" fmla="*/ 342 w 592"/>
                <a:gd name="T5" fmla="*/ 0 h 342"/>
                <a:gd name="T6" fmla="*/ 497 w 592"/>
                <a:gd name="T7" fmla="*/ 42 h 342"/>
                <a:gd name="T8" fmla="*/ 539 w 592"/>
                <a:gd name="T9" fmla="*/ 56 h 342"/>
                <a:gd name="T10" fmla="*/ 581 w 592"/>
                <a:gd name="T11" fmla="*/ 42 h 342"/>
                <a:gd name="T12" fmla="*/ 497 w 592"/>
                <a:gd name="T13" fmla="*/ 239 h 342"/>
                <a:gd name="T14" fmla="*/ 384 w 592"/>
                <a:gd name="T15" fmla="*/ 253 h 342"/>
                <a:gd name="T16" fmla="*/ 258 w 592"/>
                <a:gd name="T17" fmla="*/ 295 h 342"/>
                <a:gd name="T18" fmla="*/ 216 w 592"/>
                <a:gd name="T19" fmla="*/ 309 h 342"/>
                <a:gd name="T20" fmla="*/ 174 w 592"/>
                <a:gd name="T21" fmla="*/ 323 h 342"/>
                <a:gd name="T22" fmla="*/ 47 w 592"/>
                <a:gd name="T23" fmla="*/ 295 h 3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92"/>
                <a:gd name="T37" fmla="*/ 0 h 342"/>
                <a:gd name="T38" fmla="*/ 592 w 592"/>
                <a:gd name="T39" fmla="*/ 342 h 34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92" h="342">
                  <a:moveTo>
                    <a:pt x="47" y="295"/>
                  </a:moveTo>
                  <a:cubicBezTo>
                    <a:pt x="110" y="200"/>
                    <a:pt x="79" y="234"/>
                    <a:pt x="132" y="183"/>
                  </a:cubicBezTo>
                  <a:cubicBezTo>
                    <a:pt x="164" y="87"/>
                    <a:pt x="248" y="31"/>
                    <a:pt x="342" y="0"/>
                  </a:cubicBezTo>
                  <a:cubicBezTo>
                    <a:pt x="442" y="20"/>
                    <a:pt x="390" y="6"/>
                    <a:pt x="497" y="42"/>
                  </a:cubicBezTo>
                  <a:cubicBezTo>
                    <a:pt x="511" y="47"/>
                    <a:pt x="539" y="56"/>
                    <a:pt x="539" y="56"/>
                  </a:cubicBezTo>
                  <a:cubicBezTo>
                    <a:pt x="553" y="51"/>
                    <a:pt x="579" y="27"/>
                    <a:pt x="581" y="42"/>
                  </a:cubicBezTo>
                  <a:cubicBezTo>
                    <a:pt x="592" y="118"/>
                    <a:pt x="534" y="184"/>
                    <a:pt x="497" y="239"/>
                  </a:cubicBezTo>
                  <a:cubicBezTo>
                    <a:pt x="476" y="271"/>
                    <a:pt x="422" y="248"/>
                    <a:pt x="384" y="253"/>
                  </a:cubicBezTo>
                  <a:cubicBezTo>
                    <a:pt x="342" y="267"/>
                    <a:pt x="300" y="281"/>
                    <a:pt x="258" y="295"/>
                  </a:cubicBezTo>
                  <a:cubicBezTo>
                    <a:pt x="244" y="300"/>
                    <a:pt x="230" y="304"/>
                    <a:pt x="216" y="309"/>
                  </a:cubicBezTo>
                  <a:cubicBezTo>
                    <a:pt x="202" y="314"/>
                    <a:pt x="174" y="323"/>
                    <a:pt x="174" y="323"/>
                  </a:cubicBezTo>
                  <a:cubicBezTo>
                    <a:pt x="26" y="308"/>
                    <a:pt x="0" y="342"/>
                    <a:pt x="47" y="295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01"/>
          <p:cNvGrpSpPr>
            <a:grpSpLocks/>
          </p:cNvGrpSpPr>
          <p:nvPr/>
        </p:nvGrpSpPr>
        <p:grpSpPr bwMode="auto">
          <a:xfrm>
            <a:off x="2844165" y="5071745"/>
            <a:ext cx="1737360" cy="1554480"/>
            <a:chOff x="1584" y="2119"/>
            <a:chExt cx="1194" cy="1846"/>
          </a:xfrm>
        </p:grpSpPr>
        <p:sp>
          <p:nvSpPr>
            <p:cNvPr id="5186" name="Freeform 78"/>
            <p:cNvSpPr>
              <a:spLocks/>
            </p:cNvSpPr>
            <p:nvPr/>
          </p:nvSpPr>
          <p:spPr bwMode="auto">
            <a:xfrm rot="9109969">
              <a:off x="1891" y="3108"/>
              <a:ext cx="659" cy="857"/>
            </a:xfrm>
            <a:custGeom>
              <a:avLst/>
              <a:gdLst>
                <a:gd name="T0" fmla="*/ 632 w 659"/>
                <a:gd name="T1" fmla="*/ 0 h 857"/>
                <a:gd name="T2" fmla="*/ 520 w 659"/>
                <a:gd name="T3" fmla="*/ 548 h 857"/>
                <a:gd name="T4" fmla="*/ 393 w 659"/>
                <a:gd name="T5" fmla="*/ 702 h 857"/>
                <a:gd name="T6" fmla="*/ 365 w 659"/>
                <a:gd name="T7" fmla="*/ 744 h 857"/>
                <a:gd name="T8" fmla="*/ 155 w 659"/>
                <a:gd name="T9" fmla="*/ 814 h 857"/>
                <a:gd name="T10" fmla="*/ 0 w 659"/>
                <a:gd name="T11" fmla="*/ 857 h 8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9"/>
                <a:gd name="T19" fmla="*/ 0 h 857"/>
                <a:gd name="T20" fmla="*/ 659 w 659"/>
                <a:gd name="T21" fmla="*/ 857 h 85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9" h="857">
                  <a:moveTo>
                    <a:pt x="632" y="0"/>
                  </a:moveTo>
                  <a:cubicBezTo>
                    <a:pt x="625" y="184"/>
                    <a:pt x="659" y="404"/>
                    <a:pt x="520" y="548"/>
                  </a:cubicBezTo>
                  <a:cubicBezTo>
                    <a:pt x="497" y="616"/>
                    <a:pt x="443" y="653"/>
                    <a:pt x="393" y="702"/>
                  </a:cubicBezTo>
                  <a:cubicBezTo>
                    <a:pt x="381" y="714"/>
                    <a:pt x="379" y="735"/>
                    <a:pt x="365" y="744"/>
                  </a:cubicBezTo>
                  <a:cubicBezTo>
                    <a:pt x="320" y="772"/>
                    <a:pt x="211" y="795"/>
                    <a:pt x="155" y="814"/>
                  </a:cubicBezTo>
                  <a:cubicBezTo>
                    <a:pt x="104" y="831"/>
                    <a:pt x="54" y="857"/>
                    <a:pt x="0" y="857"/>
                  </a:cubicBezTo>
                </a:path>
              </a:pathLst>
            </a:custGeom>
            <a:noFill/>
            <a:ln w="76200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98"/>
            <p:cNvGrpSpPr>
              <a:grpSpLocks/>
            </p:cNvGrpSpPr>
            <p:nvPr/>
          </p:nvGrpSpPr>
          <p:grpSpPr bwMode="auto">
            <a:xfrm>
              <a:off x="1584" y="2119"/>
              <a:ext cx="1194" cy="1439"/>
              <a:chOff x="1584" y="2119"/>
              <a:chExt cx="1194" cy="1439"/>
            </a:xfrm>
          </p:grpSpPr>
          <p:grpSp>
            <p:nvGrpSpPr>
              <p:cNvPr id="6" name="Group 52"/>
              <p:cNvGrpSpPr>
                <a:grpSpLocks/>
              </p:cNvGrpSpPr>
              <p:nvPr/>
            </p:nvGrpSpPr>
            <p:grpSpPr bwMode="auto">
              <a:xfrm>
                <a:off x="1810" y="2119"/>
                <a:ext cx="968" cy="918"/>
                <a:chOff x="1268" y="1948"/>
                <a:chExt cx="968" cy="918"/>
              </a:xfrm>
            </p:grpSpPr>
            <p:sp>
              <p:nvSpPr>
                <p:cNvPr id="5191" name="AutoShape 53"/>
                <p:cNvSpPr>
                  <a:spLocks noChangeArrowheads="1"/>
                </p:cNvSpPr>
                <p:nvPr/>
              </p:nvSpPr>
              <p:spPr bwMode="auto">
                <a:xfrm rot="-5854103">
                  <a:off x="1226" y="2152"/>
                  <a:ext cx="660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40 w 21600"/>
                    <a:gd name="T13" fmla="*/ 2288 h 21600"/>
                    <a:gd name="T14" fmla="*/ 16560 w 21600"/>
                    <a:gd name="T15" fmla="*/ 13688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66FF"/>
                </a:solidFill>
                <a:ln w="9525">
                  <a:solidFill>
                    <a:srgbClr val="FF66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92" name="AutoShape 54"/>
                <p:cNvSpPr>
                  <a:spLocks noChangeArrowheads="1"/>
                </p:cNvSpPr>
                <p:nvPr/>
              </p:nvSpPr>
              <p:spPr bwMode="auto">
                <a:xfrm>
                  <a:off x="1424" y="1948"/>
                  <a:ext cx="660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40 w 21600"/>
                    <a:gd name="T13" fmla="*/ 2288 h 21600"/>
                    <a:gd name="T14" fmla="*/ 16560 w 21600"/>
                    <a:gd name="T15" fmla="*/ 13688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66FF"/>
                </a:solidFill>
                <a:ln w="9525">
                  <a:solidFill>
                    <a:srgbClr val="FF66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93" name="AutoShape 55"/>
                <p:cNvSpPr>
                  <a:spLocks noChangeArrowheads="1"/>
                </p:cNvSpPr>
                <p:nvPr/>
              </p:nvSpPr>
              <p:spPr bwMode="auto">
                <a:xfrm rot="5400000">
                  <a:off x="1618" y="2154"/>
                  <a:ext cx="660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40 w 21600"/>
                    <a:gd name="T13" fmla="*/ 2288 h 21600"/>
                    <a:gd name="T14" fmla="*/ 16560 w 21600"/>
                    <a:gd name="T15" fmla="*/ 13688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66FF"/>
                </a:solidFill>
                <a:ln w="9525">
                  <a:solidFill>
                    <a:srgbClr val="FF66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94" name="AutoShape 56"/>
                <p:cNvSpPr>
                  <a:spLocks noChangeArrowheads="1"/>
                </p:cNvSpPr>
                <p:nvPr/>
              </p:nvSpPr>
              <p:spPr bwMode="auto">
                <a:xfrm rot="10618450">
                  <a:off x="1422" y="2290"/>
                  <a:ext cx="660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40 w 21600"/>
                    <a:gd name="T13" fmla="*/ 2288 h 21600"/>
                    <a:gd name="T14" fmla="*/ 16560 w 21600"/>
                    <a:gd name="T15" fmla="*/ 13688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66FF"/>
                </a:solidFill>
                <a:ln w="9525">
                  <a:solidFill>
                    <a:srgbClr val="FF66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95" name="Oval 57"/>
                <p:cNvSpPr>
                  <a:spLocks noChangeArrowheads="1"/>
                </p:cNvSpPr>
                <p:nvPr/>
              </p:nvSpPr>
              <p:spPr bwMode="auto">
                <a:xfrm>
                  <a:off x="1468" y="2112"/>
                  <a:ext cx="576" cy="576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r>
                    <a:rPr lang="en-US" sz="2400" b="1">
                      <a:solidFill>
                        <a:srgbClr val="0000FF"/>
                      </a:solidFill>
                    </a:rPr>
                    <a:t>4280</a:t>
                  </a:r>
                </a:p>
              </p:txBody>
            </p:sp>
          </p:grpSp>
          <p:sp>
            <p:nvSpPr>
              <p:cNvPr id="5189" name="Freeform 79"/>
              <p:cNvSpPr>
                <a:spLocks/>
              </p:cNvSpPr>
              <p:nvPr/>
            </p:nvSpPr>
            <p:spPr bwMode="auto">
              <a:xfrm rot="3729866">
                <a:off x="1459" y="3053"/>
                <a:ext cx="592" cy="342"/>
              </a:xfrm>
              <a:custGeom>
                <a:avLst/>
                <a:gdLst>
                  <a:gd name="T0" fmla="*/ 47 w 592"/>
                  <a:gd name="T1" fmla="*/ 295 h 342"/>
                  <a:gd name="T2" fmla="*/ 132 w 592"/>
                  <a:gd name="T3" fmla="*/ 183 h 342"/>
                  <a:gd name="T4" fmla="*/ 342 w 592"/>
                  <a:gd name="T5" fmla="*/ 0 h 342"/>
                  <a:gd name="T6" fmla="*/ 497 w 592"/>
                  <a:gd name="T7" fmla="*/ 42 h 342"/>
                  <a:gd name="T8" fmla="*/ 539 w 592"/>
                  <a:gd name="T9" fmla="*/ 56 h 342"/>
                  <a:gd name="T10" fmla="*/ 581 w 592"/>
                  <a:gd name="T11" fmla="*/ 42 h 342"/>
                  <a:gd name="T12" fmla="*/ 497 w 592"/>
                  <a:gd name="T13" fmla="*/ 239 h 342"/>
                  <a:gd name="T14" fmla="*/ 384 w 592"/>
                  <a:gd name="T15" fmla="*/ 253 h 342"/>
                  <a:gd name="T16" fmla="*/ 258 w 592"/>
                  <a:gd name="T17" fmla="*/ 295 h 342"/>
                  <a:gd name="T18" fmla="*/ 216 w 592"/>
                  <a:gd name="T19" fmla="*/ 309 h 342"/>
                  <a:gd name="T20" fmla="*/ 174 w 592"/>
                  <a:gd name="T21" fmla="*/ 323 h 342"/>
                  <a:gd name="T22" fmla="*/ 47 w 592"/>
                  <a:gd name="T23" fmla="*/ 295 h 3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342"/>
                  <a:gd name="T38" fmla="*/ 592 w 592"/>
                  <a:gd name="T39" fmla="*/ 342 h 34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342">
                    <a:moveTo>
                      <a:pt x="47" y="295"/>
                    </a:moveTo>
                    <a:cubicBezTo>
                      <a:pt x="110" y="200"/>
                      <a:pt x="79" y="234"/>
                      <a:pt x="132" y="183"/>
                    </a:cubicBezTo>
                    <a:cubicBezTo>
                      <a:pt x="164" y="87"/>
                      <a:pt x="248" y="31"/>
                      <a:pt x="342" y="0"/>
                    </a:cubicBezTo>
                    <a:cubicBezTo>
                      <a:pt x="442" y="20"/>
                      <a:pt x="390" y="6"/>
                      <a:pt x="497" y="42"/>
                    </a:cubicBezTo>
                    <a:cubicBezTo>
                      <a:pt x="511" y="47"/>
                      <a:pt x="539" y="56"/>
                      <a:pt x="539" y="56"/>
                    </a:cubicBezTo>
                    <a:cubicBezTo>
                      <a:pt x="553" y="51"/>
                      <a:pt x="579" y="27"/>
                      <a:pt x="581" y="42"/>
                    </a:cubicBezTo>
                    <a:cubicBezTo>
                      <a:pt x="592" y="118"/>
                      <a:pt x="534" y="184"/>
                      <a:pt x="497" y="239"/>
                    </a:cubicBezTo>
                    <a:cubicBezTo>
                      <a:pt x="476" y="271"/>
                      <a:pt x="422" y="248"/>
                      <a:pt x="384" y="253"/>
                    </a:cubicBezTo>
                    <a:cubicBezTo>
                      <a:pt x="342" y="267"/>
                      <a:pt x="300" y="281"/>
                      <a:pt x="258" y="295"/>
                    </a:cubicBezTo>
                    <a:cubicBezTo>
                      <a:pt x="244" y="300"/>
                      <a:pt x="230" y="304"/>
                      <a:pt x="216" y="309"/>
                    </a:cubicBezTo>
                    <a:cubicBezTo>
                      <a:pt x="202" y="314"/>
                      <a:pt x="174" y="323"/>
                      <a:pt x="174" y="323"/>
                    </a:cubicBezTo>
                    <a:cubicBezTo>
                      <a:pt x="26" y="308"/>
                      <a:pt x="0" y="342"/>
                      <a:pt x="47" y="295"/>
                    </a:cubicBezTo>
                    <a:close/>
                  </a:path>
                </a:pathLst>
              </a:custGeom>
              <a:solidFill>
                <a:srgbClr val="33CC33"/>
              </a:solidFill>
              <a:ln w="9525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0" name="Freeform 85"/>
              <p:cNvSpPr>
                <a:spLocks/>
              </p:cNvSpPr>
              <p:nvPr/>
            </p:nvSpPr>
            <p:spPr bwMode="auto">
              <a:xfrm rot="10069956">
                <a:off x="1968" y="3216"/>
                <a:ext cx="592" cy="342"/>
              </a:xfrm>
              <a:custGeom>
                <a:avLst/>
                <a:gdLst>
                  <a:gd name="T0" fmla="*/ 47 w 592"/>
                  <a:gd name="T1" fmla="*/ 295 h 342"/>
                  <a:gd name="T2" fmla="*/ 132 w 592"/>
                  <a:gd name="T3" fmla="*/ 183 h 342"/>
                  <a:gd name="T4" fmla="*/ 342 w 592"/>
                  <a:gd name="T5" fmla="*/ 0 h 342"/>
                  <a:gd name="T6" fmla="*/ 497 w 592"/>
                  <a:gd name="T7" fmla="*/ 42 h 342"/>
                  <a:gd name="T8" fmla="*/ 539 w 592"/>
                  <a:gd name="T9" fmla="*/ 56 h 342"/>
                  <a:gd name="T10" fmla="*/ 581 w 592"/>
                  <a:gd name="T11" fmla="*/ 42 h 342"/>
                  <a:gd name="T12" fmla="*/ 497 w 592"/>
                  <a:gd name="T13" fmla="*/ 239 h 342"/>
                  <a:gd name="T14" fmla="*/ 384 w 592"/>
                  <a:gd name="T15" fmla="*/ 253 h 342"/>
                  <a:gd name="T16" fmla="*/ 258 w 592"/>
                  <a:gd name="T17" fmla="*/ 295 h 342"/>
                  <a:gd name="T18" fmla="*/ 216 w 592"/>
                  <a:gd name="T19" fmla="*/ 309 h 342"/>
                  <a:gd name="T20" fmla="*/ 174 w 592"/>
                  <a:gd name="T21" fmla="*/ 323 h 342"/>
                  <a:gd name="T22" fmla="*/ 47 w 592"/>
                  <a:gd name="T23" fmla="*/ 295 h 3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342"/>
                  <a:gd name="T38" fmla="*/ 592 w 592"/>
                  <a:gd name="T39" fmla="*/ 342 h 34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342">
                    <a:moveTo>
                      <a:pt x="47" y="295"/>
                    </a:moveTo>
                    <a:cubicBezTo>
                      <a:pt x="110" y="200"/>
                      <a:pt x="79" y="234"/>
                      <a:pt x="132" y="183"/>
                    </a:cubicBezTo>
                    <a:cubicBezTo>
                      <a:pt x="164" y="87"/>
                      <a:pt x="248" y="31"/>
                      <a:pt x="342" y="0"/>
                    </a:cubicBezTo>
                    <a:cubicBezTo>
                      <a:pt x="442" y="20"/>
                      <a:pt x="390" y="6"/>
                      <a:pt x="497" y="42"/>
                    </a:cubicBezTo>
                    <a:cubicBezTo>
                      <a:pt x="511" y="47"/>
                      <a:pt x="539" y="56"/>
                      <a:pt x="539" y="56"/>
                    </a:cubicBezTo>
                    <a:cubicBezTo>
                      <a:pt x="553" y="51"/>
                      <a:pt x="579" y="27"/>
                      <a:pt x="581" y="42"/>
                    </a:cubicBezTo>
                    <a:cubicBezTo>
                      <a:pt x="592" y="118"/>
                      <a:pt x="534" y="184"/>
                      <a:pt x="497" y="239"/>
                    </a:cubicBezTo>
                    <a:cubicBezTo>
                      <a:pt x="476" y="271"/>
                      <a:pt x="422" y="248"/>
                      <a:pt x="384" y="253"/>
                    </a:cubicBezTo>
                    <a:cubicBezTo>
                      <a:pt x="342" y="267"/>
                      <a:pt x="300" y="281"/>
                      <a:pt x="258" y="295"/>
                    </a:cubicBezTo>
                    <a:cubicBezTo>
                      <a:pt x="244" y="300"/>
                      <a:pt x="230" y="304"/>
                      <a:pt x="216" y="309"/>
                    </a:cubicBezTo>
                    <a:cubicBezTo>
                      <a:pt x="202" y="314"/>
                      <a:pt x="174" y="323"/>
                      <a:pt x="174" y="323"/>
                    </a:cubicBezTo>
                    <a:cubicBezTo>
                      <a:pt x="26" y="308"/>
                      <a:pt x="0" y="342"/>
                      <a:pt x="47" y="295"/>
                    </a:cubicBezTo>
                    <a:close/>
                  </a:path>
                </a:pathLst>
              </a:custGeom>
              <a:solidFill>
                <a:srgbClr val="33CC33"/>
              </a:solidFill>
              <a:ln w="9525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" name="Group 102"/>
          <p:cNvGrpSpPr>
            <a:grpSpLocks/>
          </p:cNvGrpSpPr>
          <p:nvPr/>
        </p:nvGrpSpPr>
        <p:grpSpPr bwMode="auto">
          <a:xfrm>
            <a:off x="4511040" y="5071745"/>
            <a:ext cx="1737360" cy="1554480"/>
            <a:chOff x="2634" y="2119"/>
            <a:chExt cx="1200" cy="1846"/>
          </a:xfrm>
        </p:grpSpPr>
        <p:sp>
          <p:nvSpPr>
            <p:cNvPr id="5176" name="Freeform 80"/>
            <p:cNvSpPr>
              <a:spLocks/>
            </p:cNvSpPr>
            <p:nvPr/>
          </p:nvSpPr>
          <p:spPr bwMode="auto">
            <a:xfrm rot="9109969">
              <a:off x="2941" y="3108"/>
              <a:ext cx="659" cy="857"/>
            </a:xfrm>
            <a:custGeom>
              <a:avLst/>
              <a:gdLst>
                <a:gd name="T0" fmla="*/ 632 w 659"/>
                <a:gd name="T1" fmla="*/ 0 h 857"/>
                <a:gd name="T2" fmla="*/ 520 w 659"/>
                <a:gd name="T3" fmla="*/ 548 h 857"/>
                <a:gd name="T4" fmla="*/ 393 w 659"/>
                <a:gd name="T5" fmla="*/ 702 h 857"/>
                <a:gd name="T6" fmla="*/ 365 w 659"/>
                <a:gd name="T7" fmla="*/ 744 h 857"/>
                <a:gd name="T8" fmla="*/ 155 w 659"/>
                <a:gd name="T9" fmla="*/ 814 h 857"/>
                <a:gd name="T10" fmla="*/ 0 w 659"/>
                <a:gd name="T11" fmla="*/ 857 h 8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9"/>
                <a:gd name="T19" fmla="*/ 0 h 857"/>
                <a:gd name="T20" fmla="*/ 659 w 659"/>
                <a:gd name="T21" fmla="*/ 857 h 85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9" h="857">
                  <a:moveTo>
                    <a:pt x="632" y="0"/>
                  </a:moveTo>
                  <a:cubicBezTo>
                    <a:pt x="625" y="184"/>
                    <a:pt x="659" y="404"/>
                    <a:pt x="520" y="548"/>
                  </a:cubicBezTo>
                  <a:cubicBezTo>
                    <a:pt x="497" y="616"/>
                    <a:pt x="443" y="653"/>
                    <a:pt x="393" y="702"/>
                  </a:cubicBezTo>
                  <a:cubicBezTo>
                    <a:pt x="381" y="714"/>
                    <a:pt x="379" y="735"/>
                    <a:pt x="365" y="744"/>
                  </a:cubicBezTo>
                  <a:cubicBezTo>
                    <a:pt x="320" y="772"/>
                    <a:pt x="211" y="795"/>
                    <a:pt x="155" y="814"/>
                  </a:cubicBezTo>
                  <a:cubicBezTo>
                    <a:pt x="104" y="831"/>
                    <a:pt x="54" y="857"/>
                    <a:pt x="0" y="857"/>
                  </a:cubicBezTo>
                </a:path>
              </a:pathLst>
            </a:custGeom>
            <a:noFill/>
            <a:ln w="76200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" name="Group 99"/>
            <p:cNvGrpSpPr>
              <a:grpSpLocks/>
            </p:cNvGrpSpPr>
            <p:nvPr/>
          </p:nvGrpSpPr>
          <p:grpSpPr bwMode="auto">
            <a:xfrm>
              <a:off x="2634" y="2119"/>
              <a:ext cx="1200" cy="1487"/>
              <a:chOff x="2634" y="2119"/>
              <a:chExt cx="1200" cy="1487"/>
            </a:xfrm>
          </p:grpSpPr>
          <p:grpSp>
            <p:nvGrpSpPr>
              <p:cNvPr id="9" name="Group 58"/>
              <p:cNvGrpSpPr>
                <a:grpSpLocks/>
              </p:cNvGrpSpPr>
              <p:nvPr/>
            </p:nvGrpSpPr>
            <p:grpSpPr bwMode="auto">
              <a:xfrm>
                <a:off x="2866" y="2119"/>
                <a:ext cx="968" cy="918"/>
                <a:chOff x="1268" y="1948"/>
                <a:chExt cx="968" cy="918"/>
              </a:xfrm>
            </p:grpSpPr>
            <p:sp>
              <p:nvSpPr>
                <p:cNvPr id="5181" name="AutoShape 59"/>
                <p:cNvSpPr>
                  <a:spLocks noChangeArrowheads="1"/>
                </p:cNvSpPr>
                <p:nvPr/>
              </p:nvSpPr>
              <p:spPr bwMode="auto">
                <a:xfrm rot="-5854103">
                  <a:off x="1226" y="2152"/>
                  <a:ext cx="660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40 w 21600"/>
                    <a:gd name="T13" fmla="*/ 2288 h 21600"/>
                    <a:gd name="T14" fmla="*/ 16560 w 21600"/>
                    <a:gd name="T15" fmla="*/ 13688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66FF"/>
                </a:solidFill>
                <a:ln w="9525">
                  <a:solidFill>
                    <a:srgbClr val="FF66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82" name="AutoShape 60"/>
                <p:cNvSpPr>
                  <a:spLocks noChangeArrowheads="1"/>
                </p:cNvSpPr>
                <p:nvPr/>
              </p:nvSpPr>
              <p:spPr bwMode="auto">
                <a:xfrm>
                  <a:off x="1424" y="1948"/>
                  <a:ext cx="660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40 w 21600"/>
                    <a:gd name="T13" fmla="*/ 2288 h 21600"/>
                    <a:gd name="T14" fmla="*/ 16560 w 21600"/>
                    <a:gd name="T15" fmla="*/ 13688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66FF"/>
                </a:solidFill>
                <a:ln w="9525">
                  <a:solidFill>
                    <a:srgbClr val="FF66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83" name="AutoShape 61"/>
                <p:cNvSpPr>
                  <a:spLocks noChangeArrowheads="1"/>
                </p:cNvSpPr>
                <p:nvPr/>
              </p:nvSpPr>
              <p:spPr bwMode="auto">
                <a:xfrm rot="5400000">
                  <a:off x="1618" y="2154"/>
                  <a:ext cx="660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40 w 21600"/>
                    <a:gd name="T13" fmla="*/ 2288 h 21600"/>
                    <a:gd name="T14" fmla="*/ 16560 w 21600"/>
                    <a:gd name="T15" fmla="*/ 13688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66FF"/>
                </a:solidFill>
                <a:ln w="9525">
                  <a:solidFill>
                    <a:srgbClr val="FF66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84" name="AutoShape 62"/>
                <p:cNvSpPr>
                  <a:spLocks noChangeArrowheads="1"/>
                </p:cNvSpPr>
                <p:nvPr/>
              </p:nvSpPr>
              <p:spPr bwMode="auto">
                <a:xfrm rot="10618450">
                  <a:off x="1422" y="2290"/>
                  <a:ext cx="660" cy="57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40 w 21600"/>
                    <a:gd name="T13" fmla="*/ 2288 h 21600"/>
                    <a:gd name="T14" fmla="*/ 16560 w 21600"/>
                    <a:gd name="T15" fmla="*/ 13688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66FF"/>
                </a:solidFill>
                <a:ln w="9525">
                  <a:solidFill>
                    <a:srgbClr val="FF66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85" name="Oval 63"/>
                <p:cNvSpPr>
                  <a:spLocks noChangeArrowheads="1"/>
                </p:cNvSpPr>
                <p:nvPr/>
              </p:nvSpPr>
              <p:spPr bwMode="auto">
                <a:xfrm>
                  <a:off x="1468" y="2112"/>
                  <a:ext cx="576" cy="576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rgbClr val="FFFF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r>
                    <a:rPr lang="en-US" sz="2400" b="1">
                      <a:solidFill>
                        <a:srgbClr val="0000FF"/>
                      </a:solidFill>
                    </a:rPr>
                    <a:t>4208</a:t>
                  </a:r>
                </a:p>
              </p:txBody>
            </p:sp>
          </p:grpSp>
          <p:sp>
            <p:nvSpPr>
              <p:cNvPr id="5179" name="Freeform 81"/>
              <p:cNvSpPr>
                <a:spLocks/>
              </p:cNvSpPr>
              <p:nvPr/>
            </p:nvSpPr>
            <p:spPr bwMode="auto">
              <a:xfrm rot="3729866">
                <a:off x="2509" y="3053"/>
                <a:ext cx="592" cy="342"/>
              </a:xfrm>
              <a:custGeom>
                <a:avLst/>
                <a:gdLst>
                  <a:gd name="T0" fmla="*/ 47 w 592"/>
                  <a:gd name="T1" fmla="*/ 295 h 342"/>
                  <a:gd name="T2" fmla="*/ 132 w 592"/>
                  <a:gd name="T3" fmla="*/ 183 h 342"/>
                  <a:gd name="T4" fmla="*/ 342 w 592"/>
                  <a:gd name="T5" fmla="*/ 0 h 342"/>
                  <a:gd name="T6" fmla="*/ 497 w 592"/>
                  <a:gd name="T7" fmla="*/ 42 h 342"/>
                  <a:gd name="T8" fmla="*/ 539 w 592"/>
                  <a:gd name="T9" fmla="*/ 56 h 342"/>
                  <a:gd name="T10" fmla="*/ 581 w 592"/>
                  <a:gd name="T11" fmla="*/ 42 h 342"/>
                  <a:gd name="T12" fmla="*/ 497 w 592"/>
                  <a:gd name="T13" fmla="*/ 239 h 342"/>
                  <a:gd name="T14" fmla="*/ 384 w 592"/>
                  <a:gd name="T15" fmla="*/ 253 h 342"/>
                  <a:gd name="T16" fmla="*/ 258 w 592"/>
                  <a:gd name="T17" fmla="*/ 295 h 342"/>
                  <a:gd name="T18" fmla="*/ 216 w 592"/>
                  <a:gd name="T19" fmla="*/ 309 h 342"/>
                  <a:gd name="T20" fmla="*/ 174 w 592"/>
                  <a:gd name="T21" fmla="*/ 323 h 342"/>
                  <a:gd name="T22" fmla="*/ 47 w 592"/>
                  <a:gd name="T23" fmla="*/ 295 h 3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342"/>
                  <a:gd name="T38" fmla="*/ 592 w 592"/>
                  <a:gd name="T39" fmla="*/ 342 h 34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342">
                    <a:moveTo>
                      <a:pt x="47" y="295"/>
                    </a:moveTo>
                    <a:cubicBezTo>
                      <a:pt x="110" y="200"/>
                      <a:pt x="79" y="234"/>
                      <a:pt x="132" y="183"/>
                    </a:cubicBezTo>
                    <a:cubicBezTo>
                      <a:pt x="164" y="87"/>
                      <a:pt x="248" y="31"/>
                      <a:pt x="342" y="0"/>
                    </a:cubicBezTo>
                    <a:cubicBezTo>
                      <a:pt x="442" y="20"/>
                      <a:pt x="390" y="6"/>
                      <a:pt x="497" y="42"/>
                    </a:cubicBezTo>
                    <a:cubicBezTo>
                      <a:pt x="511" y="47"/>
                      <a:pt x="539" y="56"/>
                      <a:pt x="539" y="56"/>
                    </a:cubicBezTo>
                    <a:cubicBezTo>
                      <a:pt x="553" y="51"/>
                      <a:pt x="579" y="27"/>
                      <a:pt x="581" y="42"/>
                    </a:cubicBezTo>
                    <a:cubicBezTo>
                      <a:pt x="592" y="118"/>
                      <a:pt x="534" y="184"/>
                      <a:pt x="497" y="239"/>
                    </a:cubicBezTo>
                    <a:cubicBezTo>
                      <a:pt x="476" y="271"/>
                      <a:pt x="422" y="248"/>
                      <a:pt x="384" y="253"/>
                    </a:cubicBezTo>
                    <a:cubicBezTo>
                      <a:pt x="342" y="267"/>
                      <a:pt x="300" y="281"/>
                      <a:pt x="258" y="295"/>
                    </a:cubicBezTo>
                    <a:cubicBezTo>
                      <a:pt x="244" y="300"/>
                      <a:pt x="230" y="304"/>
                      <a:pt x="216" y="309"/>
                    </a:cubicBezTo>
                    <a:cubicBezTo>
                      <a:pt x="202" y="314"/>
                      <a:pt x="174" y="323"/>
                      <a:pt x="174" y="323"/>
                    </a:cubicBezTo>
                    <a:cubicBezTo>
                      <a:pt x="26" y="308"/>
                      <a:pt x="0" y="342"/>
                      <a:pt x="47" y="295"/>
                    </a:cubicBezTo>
                    <a:close/>
                  </a:path>
                </a:pathLst>
              </a:custGeom>
              <a:solidFill>
                <a:srgbClr val="33CC33"/>
              </a:solidFill>
              <a:ln w="9525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0" name="Freeform 86"/>
              <p:cNvSpPr>
                <a:spLocks/>
              </p:cNvSpPr>
              <p:nvPr/>
            </p:nvSpPr>
            <p:spPr bwMode="auto">
              <a:xfrm rot="10069956">
                <a:off x="3024" y="3264"/>
                <a:ext cx="592" cy="342"/>
              </a:xfrm>
              <a:custGeom>
                <a:avLst/>
                <a:gdLst>
                  <a:gd name="T0" fmla="*/ 47 w 592"/>
                  <a:gd name="T1" fmla="*/ 295 h 342"/>
                  <a:gd name="T2" fmla="*/ 132 w 592"/>
                  <a:gd name="T3" fmla="*/ 183 h 342"/>
                  <a:gd name="T4" fmla="*/ 342 w 592"/>
                  <a:gd name="T5" fmla="*/ 0 h 342"/>
                  <a:gd name="T6" fmla="*/ 497 w 592"/>
                  <a:gd name="T7" fmla="*/ 42 h 342"/>
                  <a:gd name="T8" fmla="*/ 539 w 592"/>
                  <a:gd name="T9" fmla="*/ 56 h 342"/>
                  <a:gd name="T10" fmla="*/ 581 w 592"/>
                  <a:gd name="T11" fmla="*/ 42 h 342"/>
                  <a:gd name="T12" fmla="*/ 497 w 592"/>
                  <a:gd name="T13" fmla="*/ 239 h 342"/>
                  <a:gd name="T14" fmla="*/ 384 w 592"/>
                  <a:gd name="T15" fmla="*/ 253 h 342"/>
                  <a:gd name="T16" fmla="*/ 258 w 592"/>
                  <a:gd name="T17" fmla="*/ 295 h 342"/>
                  <a:gd name="T18" fmla="*/ 216 w 592"/>
                  <a:gd name="T19" fmla="*/ 309 h 342"/>
                  <a:gd name="T20" fmla="*/ 174 w 592"/>
                  <a:gd name="T21" fmla="*/ 323 h 342"/>
                  <a:gd name="T22" fmla="*/ 47 w 592"/>
                  <a:gd name="T23" fmla="*/ 295 h 3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92"/>
                  <a:gd name="T37" fmla="*/ 0 h 342"/>
                  <a:gd name="T38" fmla="*/ 592 w 592"/>
                  <a:gd name="T39" fmla="*/ 342 h 34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92" h="342">
                    <a:moveTo>
                      <a:pt x="47" y="295"/>
                    </a:moveTo>
                    <a:cubicBezTo>
                      <a:pt x="110" y="200"/>
                      <a:pt x="79" y="234"/>
                      <a:pt x="132" y="183"/>
                    </a:cubicBezTo>
                    <a:cubicBezTo>
                      <a:pt x="164" y="87"/>
                      <a:pt x="248" y="31"/>
                      <a:pt x="342" y="0"/>
                    </a:cubicBezTo>
                    <a:cubicBezTo>
                      <a:pt x="442" y="20"/>
                      <a:pt x="390" y="6"/>
                      <a:pt x="497" y="42"/>
                    </a:cubicBezTo>
                    <a:cubicBezTo>
                      <a:pt x="511" y="47"/>
                      <a:pt x="539" y="56"/>
                      <a:pt x="539" y="56"/>
                    </a:cubicBezTo>
                    <a:cubicBezTo>
                      <a:pt x="553" y="51"/>
                      <a:pt x="579" y="27"/>
                      <a:pt x="581" y="42"/>
                    </a:cubicBezTo>
                    <a:cubicBezTo>
                      <a:pt x="592" y="118"/>
                      <a:pt x="534" y="184"/>
                      <a:pt x="497" y="239"/>
                    </a:cubicBezTo>
                    <a:cubicBezTo>
                      <a:pt x="476" y="271"/>
                      <a:pt x="422" y="248"/>
                      <a:pt x="384" y="253"/>
                    </a:cubicBezTo>
                    <a:cubicBezTo>
                      <a:pt x="342" y="267"/>
                      <a:pt x="300" y="281"/>
                      <a:pt x="258" y="295"/>
                    </a:cubicBezTo>
                    <a:cubicBezTo>
                      <a:pt x="244" y="300"/>
                      <a:pt x="230" y="304"/>
                      <a:pt x="216" y="309"/>
                    </a:cubicBezTo>
                    <a:cubicBezTo>
                      <a:pt x="202" y="314"/>
                      <a:pt x="174" y="323"/>
                      <a:pt x="174" y="323"/>
                    </a:cubicBezTo>
                    <a:cubicBezTo>
                      <a:pt x="26" y="308"/>
                      <a:pt x="0" y="342"/>
                      <a:pt x="47" y="295"/>
                    </a:cubicBezTo>
                    <a:close/>
                  </a:path>
                </a:pathLst>
              </a:custGeom>
              <a:solidFill>
                <a:srgbClr val="33CC33"/>
              </a:solidFill>
              <a:ln w="9525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" name="Group 100"/>
          <p:cNvGrpSpPr>
            <a:grpSpLocks/>
          </p:cNvGrpSpPr>
          <p:nvPr/>
        </p:nvGrpSpPr>
        <p:grpSpPr bwMode="auto">
          <a:xfrm>
            <a:off x="6263640" y="5071745"/>
            <a:ext cx="1737360" cy="1554480"/>
            <a:chOff x="3738" y="2119"/>
            <a:chExt cx="1192" cy="1846"/>
          </a:xfrm>
        </p:grpSpPr>
        <p:grpSp>
          <p:nvGrpSpPr>
            <p:cNvPr id="11" name="Group 64"/>
            <p:cNvGrpSpPr>
              <a:grpSpLocks/>
            </p:cNvGrpSpPr>
            <p:nvPr/>
          </p:nvGrpSpPr>
          <p:grpSpPr bwMode="auto">
            <a:xfrm>
              <a:off x="3962" y="2119"/>
              <a:ext cx="968" cy="918"/>
              <a:chOff x="1268" y="1948"/>
              <a:chExt cx="968" cy="918"/>
            </a:xfrm>
          </p:grpSpPr>
          <p:sp>
            <p:nvSpPr>
              <p:cNvPr id="5171" name="AutoShape 65"/>
              <p:cNvSpPr>
                <a:spLocks noChangeArrowheads="1"/>
              </p:cNvSpPr>
              <p:nvPr/>
            </p:nvSpPr>
            <p:spPr bwMode="auto">
              <a:xfrm rot="-5854103">
                <a:off x="1226" y="2152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2" name="AutoShape 66"/>
              <p:cNvSpPr>
                <a:spLocks noChangeArrowheads="1"/>
              </p:cNvSpPr>
              <p:nvPr/>
            </p:nvSpPr>
            <p:spPr bwMode="auto">
              <a:xfrm>
                <a:off x="1424" y="1948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3" name="AutoShape 67"/>
              <p:cNvSpPr>
                <a:spLocks noChangeArrowheads="1"/>
              </p:cNvSpPr>
              <p:nvPr/>
            </p:nvSpPr>
            <p:spPr bwMode="auto">
              <a:xfrm rot="5400000">
                <a:off x="1618" y="2154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4" name="AutoShape 68"/>
              <p:cNvSpPr>
                <a:spLocks noChangeArrowheads="1"/>
              </p:cNvSpPr>
              <p:nvPr/>
            </p:nvSpPr>
            <p:spPr bwMode="auto">
              <a:xfrm rot="10618450">
                <a:off x="1422" y="2290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66FF"/>
              </a:solidFill>
              <a:ln w="9525">
                <a:solidFill>
                  <a:srgbClr val="FF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5" name="Oval 69"/>
              <p:cNvSpPr>
                <a:spLocks noChangeArrowheads="1"/>
              </p:cNvSpPr>
              <p:nvPr/>
            </p:nvSpPr>
            <p:spPr bwMode="auto">
              <a:xfrm>
                <a:off x="1468" y="2112"/>
                <a:ext cx="576" cy="57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2400" b="1">
                    <a:solidFill>
                      <a:srgbClr val="0000FF"/>
                    </a:solidFill>
                  </a:rPr>
                  <a:t>4082</a:t>
                </a:r>
              </a:p>
            </p:txBody>
          </p:sp>
        </p:grpSp>
        <p:sp>
          <p:nvSpPr>
            <p:cNvPr id="5168" name="Freeform 82"/>
            <p:cNvSpPr>
              <a:spLocks/>
            </p:cNvSpPr>
            <p:nvPr/>
          </p:nvSpPr>
          <p:spPr bwMode="auto">
            <a:xfrm rot="9109969">
              <a:off x="4045" y="3108"/>
              <a:ext cx="659" cy="857"/>
            </a:xfrm>
            <a:custGeom>
              <a:avLst/>
              <a:gdLst>
                <a:gd name="T0" fmla="*/ 632 w 659"/>
                <a:gd name="T1" fmla="*/ 0 h 857"/>
                <a:gd name="T2" fmla="*/ 520 w 659"/>
                <a:gd name="T3" fmla="*/ 548 h 857"/>
                <a:gd name="T4" fmla="*/ 393 w 659"/>
                <a:gd name="T5" fmla="*/ 702 h 857"/>
                <a:gd name="T6" fmla="*/ 365 w 659"/>
                <a:gd name="T7" fmla="*/ 744 h 857"/>
                <a:gd name="T8" fmla="*/ 155 w 659"/>
                <a:gd name="T9" fmla="*/ 814 h 857"/>
                <a:gd name="T10" fmla="*/ 0 w 659"/>
                <a:gd name="T11" fmla="*/ 857 h 8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9"/>
                <a:gd name="T19" fmla="*/ 0 h 857"/>
                <a:gd name="T20" fmla="*/ 659 w 659"/>
                <a:gd name="T21" fmla="*/ 857 h 85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9" h="857">
                  <a:moveTo>
                    <a:pt x="632" y="0"/>
                  </a:moveTo>
                  <a:cubicBezTo>
                    <a:pt x="625" y="184"/>
                    <a:pt x="659" y="404"/>
                    <a:pt x="520" y="548"/>
                  </a:cubicBezTo>
                  <a:cubicBezTo>
                    <a:pt x="497" y="616"/>
                    <a:pt x="443" y="653"/>
                    <a:pt x="393" y="702"/>
                  </a:cubicBezTo>
                  <a:cubicBezTo>
                    <a:pt x="381" y="714"/>
                    <a:pt x="379" y="735"/>
                    <a:pt x="365" y="744"/>
                  </a:cubicBezTo>
                  <a:cubicBezTo>
                    <a:pt x="320" y="772"/>
                    <a:pt x="211" y="795"/>
                    <a:pt x="155" y="814"/>
                  </a:cubicBezTo>
                  <a:cubicBezTo>
                    <a:pt x="104" y="831"/>
                    <a:pt x="54" y="857"/>
                    <a:pt x="0" y="857"/>
                  </a:cubicBezTo>
                </a:path>
              </a:pathLst>
            </a:custGeom>
            <a:noFill/>
            <a:ln w="76200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9" name="Freeform 83"/>
            <p:cNvSpPr>
              <a:spLocks/>
            </p:cNvSpPr>
            <p:nvPr/>
          </p:nvSpPr>
          <p:spPr bwMode="auto">
            <a:xfrm rot="3729866">
              <a:off x="3613" y="3053"/>
              <a:ext cx="592" cy="342"/>
            </a:xfrm>
            <a:custGeom>
              <a:avLst/>
              <a:gdLst>
                <a:gd name="T0" fmla="*/ 47 w 592"/>
                <a:gd name="T1" fmla="*/ 295 h 342"/>
                <a:gd name="T2" fmla="*/ 132 w 592"/>
                <a:gd name="T3" fmla="*/ 183 h 342"/>
                <a:gd name="T4" fmla="*/ 342 w 592"/>
                <a:gd name="T5" fmla="*/ 0 h 342"/>
                <a:gd name="T6" fmla="*/ 497 w 592"/>
                <a:gd name="T7" fmla="*/ 42 h 342"/>
                <a:gd name="T8" fmla="*/ 539 w 592"/>
                <a:gd name="T9" fmla="*/ 56 h 342"/>
                <a:gd name="T10" fmla="*/ 581 w 592"/>
                <a:gd name="T11" fmla="*/ 42 h 342"/>
                <a:gd name="T12" fmla="*/ 497 w 592"/>
                <a:gd name="T13" fmla="*/ 239 h 342"/>
                <a:gd name="T14" fmla="*/ 384 w 592"/>
                <a:gd name="T15" fmla="*/ 253 h 342"/>
                <a:gd name="T16" fmla="*/ 258 w 592"/>
                <a:gd name="T17" fmla="*/ 295 h 342"/>
                <a:gd name="T18" fmla="*/ 216 w 592"/>
                <a:gd name="T19" fmla="*/ 309 h 342"/>
                <a:gd name="T20" fmla="*/ 174 w 592"/>
                <a:gd name="T21" fmla="*/ 323 h 342"/>
                <a:gd name="T22" fmla="*/ 47 w 592"/>
                <a:gd name="T23" fmla="*/ 295 h 3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92"/>
                <a:gd name="T37" fmla="*/ 0 h 342"/>
                <a:gd name="T38" fmla="*/ 592 w 592"/>
                <a:gd name="T39" fmla="*/ 342 h 34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92" h="342">
                  <a:moveTo>
                    <a:pt x="47" y="295"/>
                  </a:moveTo>
                  <a:cubicBezTo>
                    <a:pt x="110" y="200"/>
                    <a:pt x="79" y="234"/>
                    <a:pt x="132" y="183"/>
                  </a:cubicBezTo>
                  <a:cubicBezTo>
                    <a:pt x="164" y="87"/>
                    <a:pt x="248" y="31"/>
                    <a:pt x="342" y="0"/>
                  </a:cubicBezTo>
                  <a:cubicBezTo>
                    <a:pt x="442" y="20"/>
                    <a:pt x="390" y="6"/>
                    <a:pt x="497" y="42"/>
                  </a:cubicBezTo>
                  <a:cubicBezTo>
                    <a:pt x="511" y="47"/>
                    <a:pt x="539" y="56"/>
                    <a:pt x="539" y="56"/>
                  </a:cubicBezTo>
                  <a:cubicBezTo>
                    <a:pt x="553" y="51"/>
                    <a:pt x="579" y="27"/>
                    <a:pt x="581" y="42"/>
                  </a:cubicBezTo>
                  <a:cubicBezTo>
                    <a:pt x="592" y="118"/>
                    <a:pt x="534" y="184"/>
                    <a:pt x="497" y="239"/>
                  </a:cubicBezTo>
                  <a:cubicBezTo>
                    <a:pt x="476" y="271"/>
                    <a:pt x="422" y="248"/>
                    <a:pt x="384" y="253"/>
                  </a:cubicBezTo>
                  <a:cubicBezTo>
                    <a:pt x="342" y="267"/>
                    <a:pt x="300" y="281"/>
                    <a:pt x="258" y="295"/>
                  </a:cubicBezTo>
                  <a:cubicBezTo>
                    <a:pt x="244" y="300"/>
                    <a:pt x="230" y="304"/>
                    <a:pt x="216" y="309"/>
                  </a:cubicBezTo>
                  <a:cubicBezTo>
                    <a:pt x="202" y="314"/>
                    <a:pt x="174" y="323"/>
                    <a:pt x="174" y="323"/>
                  </a:cubicBezTo>
                  <a:cubicBezTo>
                    <a:pt x="26" y="308"/>
                    <a:pt x="0" y="342"/>
                    <a:pt x="47" y="295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0" name="Freeform 87"/>
            <p:cNvSpPr>
              <a:spLocks/>
            </p:cNvSpPr>
            <p:nvPr/>
          </p:nvSpPr>
          <p:spPr bwMode="auto">
            <a:xfrm rot="10069956">
              <a:off x="4128" y="3216"/>
              <a:ext cx="592" cy="342"/>
            </a:xfrm>
            <a:custGeom>
              <a:avLst/>
              <a:gdLst>
                <a:gd name="T0" fmla="*/ 47 w 592"/>
                <a:gd name="T1" fmla="*/ 295 h 342"/>
                <a:gd name="T2" fmla="*/ 132 w 592"/>
                <a:gd name="T3" fmla="*/ 183 h 342"/>
                <a:gd name="T4" fmla="*/ 342 w 592"/>
                <a:gd name="T5" fmla="*/ 0 h 342"/>
                <a:gd name="T6" fmla="*/ 497 w 592"/>
                <a:gd name="T7" fmla="*/ 42 h 342"/>
                <a:gd name="T8" fmla="*/ 539 w 592"/>
                <a:gd name="T9" fmla="*/ 56 h 342"/>
                <a:gd name="T10" fmla="*/ 581 w 592"/>
                <a:gd name="T11" fmla="*/ 42 h 342"/>
                <a:gd name="T12" fmla="*/ 497 w 592"/>
                <a:gd name="T13" fmla="*/ 239 h 342"/>
                <a:gd name="T14" fmla="*/ 384 w 592"/>
                <a:gd name="T15" fmla="*/ 253 h 342"/>
                <a:gd name="T16" fmla="*/ 258 w 592"/>
                <a:gd name="T17" fmla="*/ 295 h 342"/>
                <a:gd name="T18" fmla="*/ 216 w 592"/>
                <a:gd name="T19" fmla="*/ 309 h 342"/>
                <a:gd name="T20" fmla="*/ 174 w 592"/>
                <a:gd name="T21" fmla="*/ 323 h 342"/>
                <a:gd name="T22" fmla="*/ 47 w 592"/>
                <a:gd name="T23" fmla="*/ 295 h 3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92"/>
                <a:gd name="T37" fmla="*/ 0 h 342"/>
                <a:gd name="T38" fmla="*/ 592 w 592"/>
                <a:gd name="T39" fmla="*/ 342 h 34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92" h="342">
                  <a:moveTo>
                    <a:pt x="47" y="295"/>
                  </a:moveTo>
                  <a:cubicBezTo>
                    <a:pt x="110" y="200"/>
                    <a:pt x="79" y="234"/>
                    <a:pt x="132" y="183"/>
                  </a:cubicBezTo>
                  <a:cubicBezTo>
                    <a:pt x="164" y="87"/>
                    <a:pt x="248" y="31"/>
                    <a:pt x="342" y="0"/>
                  </a:cubicBezTo>
                  <a:cubicBezTo>
                    <a:pt x="442" y="20"/>
                    <a:pt x="390" y="6"/>
                    <a:pt x="497" y="42"/>
                  </a:cubicBezTo>
                  <a:cubicBezTo>
                    <a:pt x="511" y="47"/>
                    <a:pt x="539" y="56"/>
                    <a:pt x="539" y="56"/>
                  </a:cubicBezTo>
                  <a:cubicBezTo>
                    <a:pt x="553" y="51"/>
                    <a:pt x="579" y="27"/>
                    <a:pt x="581" y="42"/>
                  </a:cubicBezTo>
                  <a:cubicBezTo>
                    <a:pt x="592" y="118"/>
                    <a:pt x="534" y="184"/>
                    <a:pt x="497" y="239"/>
                  </a:cubicBezTo>
                  <a:cubicBezTo>
                    <a:pt x="476" y="271"/>
                    <a:pt x="422" y="248"/>
                    <a:pt x="384" y="253"/>
                  </a:cubicBezTo>
                  <a:cubicBezTo>
                    <a:pt x="342" y="267"/>
                    <a:pt x="300" y="281"/>
                    <a:pt x="258" y="295"/>
                  </a:cubicBezTo>
                  <a:cubicBezTo>
                    <a:pt x="244" y="300"/>
                    <a:pt x="230" y="304"/>
                    <a:pt x="216" y="309"/>
                  </a:cubicBezTo>
                  <a:cubicBezTo>
                    <a:pt x="202" y="314"/>
                    <a:pt x="174" y="323"/>
                    <a:pt x="174" y="323"/>
                  </a:cubicBezTo>
                  <a:cubicBezTo>
                    <a:pt x="26" y="308"/>
                    <a:pt x="0" y="342"/>
                    <a:pt x="47" y="295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93"/>
          <p:cNvGrpSpPr>
            <a:grpSpLocks/>
          </p:cNvGrpSpPr>
          <p:nvPr/>
        </p:nvGrpSpPr>
        <p:grpSpPr bwMode="auto">
          <a:xfrm>
            <a:off x="1524000" y="1984375"/>
            <a:ext cx="1737360" cy="1554480"/>
            <a:chOff x="590" y="194"/>
            <a:chExt cx="1186" cy="1717"/>
          </a:xfrm>
        </p:grpSpPr>
        <p:grpSp>
          <p:nvGrpSpPr>
            <p:cNvPr id="13" name="Group 15"/>
            <p:cNvGrpSpPr>
              <a:grpSpLocks/>
            </p:cNvGrpSpPr>
            <p:nvPr/>
          </p:nvGrpSpPr>
          <p:grpSpPr bwMode="auto">
            <a:xfrm>
              <a:off x="720" y="194"/>
              <a:ext cx="968" cy="918"/>
              <a:chOff x="1268" y="1948"/>
              <a:chExt cx="968" cy="918"/>
            </a:xfrm>
          </p:grpSpPr>
          <p:sp>
            <p:nvSpPr>
              <p:cNvPr id="5162" name="AutoShape 8"/>
              <p:cNvSpPr>
                <a:spLocks noChangeArrowheads="1"/>
              </p:cNvSpPr>
              <p:nvPr/>
            </p:nvSpPr>
            <p:spPr bwMode="auto">
              <a:xfrm rot="-5854103">
                <a:off x="1226" y="2152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3" name="AutoShape 11"/>
              <p:cNvSpPr>
                <a:spLocks noChangeArrowheads="1"/>
              </p:cNvSpPr>
              <p:nvPr/>
            </p:nvSpPr>
            <p:spPr bwMode="auto">
              <a:xfrm>
                <a:off x="1424" y="1948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4" name="AutoShape 12"/>
              <p:cNvSpPr>
                <a:spLocks noChangeArrowheads="1"/>
              </p:cNvSpPr>
              <p:nvPr/>
            </p:nvSpPr>
            <p:spPr bwMode="auto">
              <a:xfrm rot="5400000">
                <a:off x="1618" y="2154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5" name="AutoShape 13"/>
              <p:cNvSpPr>
                <a:spLocks noChangeArrowheads="1"/>
              </p:cNvSpPr>
              <p:nvPr/>
            </p:nvSpPr>
            <p:spPr bwMode="auto">
              <a:xfrm rot="10618450">
                <a:off x="1422" y="2290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6" name="Oval 14"/>
              <p:cNvSpPr>
                <a:spLocks noChangeArrowheads="1"/>
              </p:cNvSpPr>
              <p:nvPr/>
            </p:nvSpPr>
            <p:spPr bwMode="auto">
              <a:xfrm>
                <a:off x="1468" y="2112"/>
                <a:ext cx="576" cy="57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2400" b="1" dirty="0">
                    <a:solidFill>
                      <a:srgbClr val="0000FF"/>
                    </a:solidFill>
                  </a:rPr>
                  <a:t>4082</a:t>
                </a:r>
              </a:p>
            </p:txBody>
          </p:sp>
        </p:grpSp>
        <p:sp>
          <p:nvSpPr>
            <p:cNvPr id="5159" name="Freeform 37"/>
            <p:cNvSpPr>
              <a:spLocks/>
            </p:cNvSpPr>
            <p:nvPr/>
          </p:nvSpPr>
          <p:spPr bwMode="auto">
            <a:xfrm>
              <a:off x="590" y="1054"/>
              <a:ext cx="659" cy="857"/>
            </a:xfrm>
            <a:custGeom>
              <a:avLst/>
              <a:gdLst>
                <a:gd name="T0" fmla="*/ 632 w 659"/>
                <a:gd name="T1" fmla="*/ 0 h 857"/>
                <a:gd name="T2" fmla="*/ 520 w 659"/>
                <a:gd name="T3" fmla="*/ 548 h 857"/>
                <a:gd name="T4" fmla="*/ 393 w 659"/>
                <a:gd name="T5" fmla="*/ 702 h 857"/>
                <a:gd name="T6" fmla="*/ 365 w 659"/>
                <a:gd name="T7" fmla="*/ 744 h 857"/>
                <a:gd name="T8" fmla="*/ 155 w 659"/>
                <a:gd name="T9" fmla="*/ 814 h 857"/>
                <a:gd name="T10" fmla="*/ 0 w 659"/>
                <a:gd name="T11" fmla="*/ 857 h 8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9"/>
                <a:gd name="T19" fmla="*/ 0 h 857"/>
                <a:gd name="T20" fmla="*/ 659 w 659"/>
                <a:gd name="T21" fmla="*/ 857 h 85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9" h="857">
                  <a:moveTo>
                    <a:pt x="632" y="0"/>
                  </a:moveTo>
                  <a:cubicBezTo>
                    <a:pt x="625" y="184"/>
                    <a:pt x="659" y="404"/>
                    <a:pt x="520" y="548"/>
                  </a:cubicBezTo>
                  <a:cubicBezTo>
                    <a:pt x="497" y="616"/>
                    <a:pt x="443" y="653"/>
                    <a:pt x="393" y="702"/>
                  </a:cubicBezTo>
                  <a:cubicBezTo>
                    <a:pt x="381" y="714"/>
                    <a:pt x="379" y="735"/>
                    <a:pt x="365" y="744"/>
                  </a:cubicBezTo>
                  <a:cubicBezTo>
                    <a:pt x="320" y="772"/>
                    <a:pt x="211" y="795"/>
                    <a:pt x="155" y="814"/>
                  </a:cubicBezTo>
                  <a:cubicBezTo>
                    <a:pt x="104" y="831"/>
                    <a:pt x="54" y="857"/>
                    <a:pt x="0" y="857"/>
                  </a:cubicBezTo>
                </a:path>
              </a:pathLst>
            </a:custGeom>
            <a:noFill/>
            <a:ln w="76200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Freeform 39"/>
            <p:cNvSpPr>
              <a:spLocks/>
            </p:cNvSpPr>
            <p:nvPr/>
          </p:nvSpPr>
          <p:spPr bwMode="auto">
            <a:xfrm rot="10497453">
              <a:off x="1184" y="1104"/>
              <a:ext cx="592" cy="342"/>
            </a:xfrm>
            <a:custGeom>
              <a:avLst/>
              <a:gdLst>
                <a:gd name="T0" fmla="*/ 47 w 592"/>
                <a:gd name="T1" fmla="*/ 295 h 342"/>
                <a:gd name="T2" fmla="*/ 132 w 592"/>
                <a:gd name="T3" fmla="*/ 183 h 342"/>
                <a:gd name="T4" fmla="*/ 342 w 592"/>
                <a:gd name="T5" fmla="*/ 0 h 342"/>
                <a:gd name="T6" fmla="*/ 497 w 592"/>
                <a:gd name="T7" fmla="*/ 42 h 342"/>
                <a:gd name="T8" fmla="*/ 539 w 592"/>
                <a:gd name="T9" fmla="*/ 56 h 342"/>
                <a:gd name="T10" fmla="*/ 581 w 592"/>
                <a:gd name="T11" fmla="*/ 42 h 342"/>
                <a:gd name="T12" fmla="*/ 497 w 592"/>
                <a:gd name="T13" fmla="*/ 239 h 342"/>
                <a:gd name="T14" fmla="*/ 384 w 592"/>
                <a:gd name="T15" fmla="*/ 253 h 342"/>
                <a:gd name="T16" fmla="*/ 258 w 592"/>
                <a:gd name="T17" fmla="*/ 295 h 342"/>
                <a:gd name="T18" fmla="*/ 216 w 592"/>
                <a:gd name="T19" fmla="*/ 309 h 342"/>
                <a:gd name="T20" fmla="*/ 174 w 592"/>
                <a:gd name="T21" fmla="*/ 323 h 342"/>
                <a:gd name="T22" fmla="*/ 47 w 592"/>
                <a:gd name="T23" fmla="*/ 295 h 3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92"/>
                <a:gd name="T37" fmla="*/ 0 h 342"/>
                <a:gd name="T38" fmla="*/ 592 w 592"/>
                <a:gd name="T39" fmla="*/ 342 h 34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92" h="342">
                  <a:moveTo>
                    <a:pt x="47" y="295"/>
                  </a:moveTo>
                  <a:cubicBezTo>
                    <a:pt x="110" y="200"/>
                    <a:pt x="79" y="234"/>
                    <a:pt x="132" y="183"/>
                  </a:cubicBezTo>
                  <a:cubicBezTo>
                    <a:pt x="164" y="87"/>
                    <a:pt x="248" y="31"/>
                    <a:pt x="342" y="0"/>
                  </a:cubicBezTo>
                  <a:cubicBezTo>
                    <a:pt x="442" y="20"/>
                    <a:pt x="390" y="6"/>
                    <a:pt x="497" y="42"/>
                  </a:cubicBezTo>
                  <a:cubicBezTo>
                    <a:pt x="511" y="47"/>
                    <a:pt x="539" y="56"/>
                    <a:pt x="539" y="56"/>
                  </a:cubicBezTo>
                  <a:cubicBezTo>
                    <a:pt x="553" y="51"/>
                    <a:pt x="579" y="27"/>
                    <a:pt x="581" y="42"/>
                  </a:cubicBezTo>
                  <a:cubicBezTo>
                    <a:pt x="592" y="118"/>
                    <a:pt x="534" y="184"/>
                    <a:pt x="497" y="239"/>
                  </a:cubicBezTo>
                  <a:cubicBezTo>
                    <a:pt x="476" y="271"/>
                    <a:pt x="422" y="248"/>
                    <a:pt x="384" y="253"/>
                  </a:cubicBezTo>
                  <a:cubicBezTo>
                    <a:pt x="342" y="267"/>
                    <a:pt x="300" y="281"/>
                    <a:pt x="258" y="295"/>
                  </a:cubicBezTo>
                  <a:cubicBezTo>
                    <a:pt x="244" y="300"/>
                    <a:pt x="230" y="304"/>
                    <a:pt x="216" y="309"/>
                  </a:cubicBezTo>
                  <a:cubicBezTo>
                    <a:pt x="202" y="314"/>
                    <a:pt x="174" y="323"/>
                    <a:pt x="174" y="323"/>
                  </a:cubicBezTo>
                  <a:cubicBezTo>
                    <a:pt x="26" y="308"/>
                    <a:pt x="0" y="342"/>
                    <a:pt x="47" y="295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1" name="Freeform 89"/>
            <p:cNvSpPr>
              <a:spLocks/>
            </p:cNvSpPr>
            <p:nvPr/>
          </p:nvSpPr>
          <p:spPr bwMode="auto">
            <a:xfrm rot="3729866">
              <a:off x="547" y="1229"/>
              <a:ext cx="592" cy="342"/>
            </a:xfrm>
            <a:custGeom>
              <a:avLst/>
              <a:gdLst>
                <a:gd name="T0" fmla="*/ 47 w 592"/>
                <a:gd name="T1" fmla="*/ 295 h 342"/>
                <a:gd name="T2" fmla="*/ 132 w 592"/>
                <a:gd name="T3" fmla="*/ 183 h 342"/>
                <a:gd name="T4" fmla="*/ 342 w 592"/>
                <a:gd name="T5" fmla="*/ 0 h 342"/>
                <a:gd name="T6" fmla="*/ 497 w 592"/>
                <a:gd name="T7" fmla="*/ 42 h 342"/>
                <a:gd name="T8" fmla="*/ 539 w 592"/>
                <a:gd name="T9" fmla="*/ 56 h 342"/>
                <a:gd name="T10" fmla="*/ 581 w 592"/>
                <a:gd name="T11" fmla="*/ 42 h 342"/>
                <a:gd name="T12" fmla="*/ 497 w 592"/>
                <a:gd name="T13" fmla="*/ 239 h 342"/>
                <a:gd name="T14" fmla="*/ 384 w 592"/>
                <a:gd name="T15" fmla="*/ 253 h 342"/>
                <a:gd name="T16" fmla="*/ 258 w 592"/>
                <a:gd name="T17" fmla="*/ 295 h 342"/>
                <a:gd name="T18" fmla="*/ 216 w 592"/>
                <a:gd name="T19" fmla="*/ 309 h 342"/>
                <a:gd name="T20" fmla="*/ 174 w 592"/>
                <a:gd name="T21" fmla="*/ 323 h 342"/>
                <a:gd name="T22" fmla="*/ 47 w 592"/>
                <a:gd name="T23" fmla="*/ 295 h 3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92"/>
                <a:gd name="T37" fmla="*/ 0 h 342"/>
                <a:gd name="T38" fmla="*/ 592 w 592"/>
                <a:gd name="T39" fmla="*/ 342 h 34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92" h="342">
                  <a:moveTo>
                    <a:pt x="47" y="295"/>
                  </a:moveTo>
                  <a:cubicBezTo>
                    <a:pt x="110" y="200"/>
                    <a:pt x="79" y="234"/>
                    <a:pt x="132" y="183"/>
                  </a:cubicBezTo>
                  <a:cubicBezTo>
                    <a:pt x="164" y="87"/>
                    <a:pt x="248" y="31"/>
                    <a:pt x="342" y="0"/>
                  </a:cubicBezTo>
                  <a:cubicBezTo>
                    <a:pt x="442" y="20"/>
                    <a:pt x="390" y="6"/>
                    <a:pt x="497" y="42"/>
                  </a:cubicBezTo>
                  <a:cubicBezTo>
                    <a:pt x="511" y="47"/>
                    <a:pt x="539" y="56"/>
                    <a:pt x="539" y="56"/>
                  </a:cubicBezTo>
                  <a:cubicBezTo>
                    <a:pt x="553" y="51"/>
                    <a:pt x="579" y="27"/>
                    <a:pt x="581" y="42"/>
                  </a:cubicBezTo>
                  <a:cubicBezTo>
                    <a:pt x="592" y="118"/>
                    <a:pt x="534" y="184"/>
                    <a:pt x="497" y="239"/>
                  </a:cubicBezTo>
                  <a:cubicBezTo>
                    <a:pt x="476" y="271"/>
                    <a:pt x="422" y="248"/>
                    <a:pt x="384" y="253"/>
                  </a:cubicBezTo>
                  <a:cubicBezTo>
                    <a:pt x="342" y="267"/>
                    <a:pt x="300" y="281"/>
                    <a:pt x="258" y="295"/>
                  </a:cubicBezTo>
                  <a:cubicBezTo>
                    <a:pt x="244" y="300"/>
                    <a:pt x="230" y="304"/>
                    <a:pt x="216" y="309"/>
                  </a:cubicBezTo>
                  <a:cubicBezTo>
                    <a:pt x="202" y="314"/>
                    <a:pt x="174" y="323"/>
                    <a:pt x="174" y="323"/>
                  </a:cubicBezTo>
                  <a:cubicBezTo>
                    <a:pt x="26" y="308"/>
                    <a:pt x="0" y="342"/>
                    <a:pt x="47" y="295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94"/>
          <p:cNvGrpSpPr>
            <a:grpSpLocks/>
          </p:cNvGrpSpPr>
          <p:nvPr/>
        </p:nvGrpSpPr>
        <p:grpSpPr bwMode="auto">
          <a:xfrm>
            <a:off x="3178175" y="1981200"/>
            <a:ext cx="1737360" cy="1554480"/>
            <a:chOff x="1632" y="192"/>
            <a:chExt cx="1200" cy="1721"/>
          </a:xfrm>
        </p:grpSpPr>
        <p:grpSp>
          <p:nvGrpSpPr>
            <p:cNvPr id="15" name="Group 16"/>
            <p:cNvGrpSpPr>
              <a:grpSpLocks/>
            </p:cNvGrpSpPr>
            <p:nvPr/>
          </p:nvGrpSpPr>
          <p:grpSpPr bwMode="auto">
            <a:xfrm>
              <a:off x="1776" y="192"/>
              <a:ext cx="968" cy="918"/>
              <a:chOff x="1268" y="1948"/>
              <a:chExt cx="968" cy="918"/>
            </a:xfrm>
          </p:grpSpPr>
          <p:sp>
            <p:nvSpPr>
              <p:cNvPr id="5153" name="AutoShape 17"/>
              <p:cNvSpPr>
                <a:spLocks noChangeArrowheads="1"/>
              </p:cNvSpPr>
              <p:nvPr/>
            </p:nvSpPr>
            <p:spPr bwMode="auto">
              <a:xfrm rot="-5854103">
                <a:off x="1226" y="2152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4" name="AutoShape 18"/>
              <p:cNvSpPr>
                <a:spLocks noChangeArrowheads="1"/>
              </p:cNvSpPr>
              <p:nvPr/>
            </p:nvSpPr>
            <p:spPr bwMode="auto">
              <a:xfrm>
                <a:off x="1424" y="1948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5" name="AutoShape 19"/>
              <p:cNvSpPr>
                <a:spLocks noChangeArrowheads="1"/>
              </p:cNvSpPr>
              <p:nvPr/>
            </p:nvSpPr>
            <p:spPr bwMode="auto">
              <a:xfrm rot="5400000">
                <a:off x="1618" y="2154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6" name="AutoShape 20"/>
              <p:cNvSpPr>
                <a:spLocks noChangeArrowheads="1"/>
              </p:cNvSpPr>
              <p:nvPr/>
            </p:nvSpPr>
            <p:spPr bwMode="auto">
              <a:xfrm rot="10618450">
                <a:off x="1422" y="2290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7" name="Oval 21"/>
              <p:cNvSpPr>
                <a:spLocks noChangeArrowheads="1"/>
              </p:cNvSpPr>
              <p:nvPr/>
            </p:nvSpPr>
            <p:spPr bwMode="auto">
              <a:xfrm>
                <a:off x="1468" y="2112"/>
                <a:ext cx="576" cy="57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2400" b="1">
                    <a:solidFill>
                      <a:srgbClr val="0000FF"/>
                    </a:solidFill>
                  </a:rPr>
                  <a:t>4208</a:t>
                </a:r>
              </a:p>
            </p:txBody>
          </p:sp>
        </p:grpSp>
        <p:sp>
          <p:nvSpPr>
            <p:cNvPr id="5150" name="Freeform 40"/>
            <p:cNvSpPr>
              <a:spLocks/>
            </p:cNvSpPr>
            <p:nvPr/>
          </p:nvSpPr>
          <p:spPr bwMode="auto">
            <a:xfrm>
              <a:off x="1632" y="1056"/>
              <a:ext cx="659" cy="857"/>
            </a:xfrm>
            <a:custGeom>
              <a:avLst/>
              <a:gdLst>
                <a:gd name="T0" fmla="*/ 632 w 659"/>
                <a:gd name="T1" fmla="*/ 0 h 857"/>
                <a:gd name="T2" fmla="*/ 520 w 659"/>
                <a:gd name="T3" fmla="*/ 548 h 857"/>
                <a:gd name="T4" fmla="*/ 393 w 659"/>
                <a:gd name="T5" fmla="*/ 702 h 857"/>
                <a:gd name="T6" fmla="*/ 365 w 659"/>
                <a:gd name="T7" fmla="*/ 744 h 857"/>
                <a:gd name="T8" fmla="*/ 155 w 659"/>
                <a:gd name="T9" fmla="*/ 814 h 857"/>
                <a:gd name="T10" fmla="*/ 0 w 659"/>
                <a:gd name="T11" fmla="*/ 857 h 8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9"/>
                <a:gd name="T19" fmla="*/ 0 h 857"/>
                <a:gd name="T20" fmla="*/ 659 w 659"/>
                <a:gd name="T21" fmla="*/ 857 h 85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9" h="857">
                  <a:moveTo>
                    <a:pt x="632" y="0"/>
                  </a:moveTo>
                  <a:cubicBezTo>
                    <a:pt x="625" y="184"/>
                    <a:pt x="659" y="404"/>
                    <a:pt x="520" y="548"/>
                  </a:cubicBezTo>
                  <a:cubicBezTo>
                    <a:pt x="497" y="616"/>
                    <a:pt x="443" y="653"/>
                    <a:pt x="393" y="702"/>
                  </a:cubicBezTo>
                  <a:cubicBezTo>
                    <a:pt x="381" y="714"/>
                    <a:pt x="379" y="735"/>
                    <a:pt x="365" y="744"/>
                  </a:cubicBezTo>
                  <a:cubicBezTo>
                    <a:pt x="320" y="772"/>
                    <a:pt x="211" y="795"/>
                    <a:pt x="155" y="814"/>
                  </a:cubicBezTo>
                  <a:cubicBezTo>
                    <a:pt x="104" y="831"/>
                    <a:pt x="54" y="857"/>
                    <a:pt x="0" y="857"/>
                  </a:cubicBezTo>
                </a:path>
              </a:pathLst>
            </a:custGeom>
            <a:noFill/>
            <a:ln w="76200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Freeform 41"/>
            <p:cNvSpPr>
              <a:spLocks/>
            </p:cNvSpPr>
            <p:nvPr/>
          </p:nvSpPr>
          <p:spPr bwMode="auto">
            <a:xfrm rot="10517529">
              <a:off x="2240" y="1104"/>
              <a:ext cx="592" cy="342"/>
            </a:xfrm>
            <a:custGeom>
              <a:avLst/>
              <a:gdLst>
                <a:gd name="T0" fmla="*/ 47 w 592"/>
                <a:gd name="T1" fmla="*/ 295 h 342"/>
                <a:gd name="T2" fmla="*/ 132 w 592"/>
                <a:gd name="T3" fmla="*/ 183 h 342"/>
                <a:gd name="T4" fmla="*/ 342 w 592"/>
                <a:gd name="T5" fmla="*/ 0 h 342"/>
                <a:gd name="T6" fmla="*/ 497 w 592"/>
                <a:gd name="T7" fmla="*/ 42 h 342"/>
                <a:gd name="T8" fmla="*/ 539 w 592"/>
                <a:gd name="T9" fmla="*/ 56 h 342"/>
                <a:gd name="T10" fmla="*/ 581 w 592"/>
                <a:gd name="T11" fmla="*/ 42 h 342"/>
                <a:gd name="T12" fmla="*/ 497 w 592"/>
                <a:gd name="T13" fmla="*/ 239 h 342"/>
                <a:gd name="T14" fmla="*/ 384 w 592"/>
                <a:gd name="T15" fmla="*/ 253 h 342"/>
                <a:gd name="T16" fmla="*/ 258 w 592"/>
                <a:gd name="T17" fmla="*/ 295 h 342"/>
                <a:gd name="T18" fmla="*/ 216 w 592"/>
                <a:gd name="T19" fmla="*/ 309 h 342"/>
                <a:gd name="T20" fmla="*/ 174 w 592"/>
                <a:gd name="T21" fmla="*/ 323 h 342"/>
                <a:gd name="T22" fmla="*/ 47 w 592"/>
                <a:gd name="T23" fmla="*/ 295 h 3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92"/>
                <a:gd name="T37" fmla="*/ 0 h 342"/>
                <a:gd name="T38" fmla="*/ 592 w 592"/>
                <a:gd name="T39" fmla="*/ 342 h 34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92" h="342">
                  <a:moveTo>
                    <a:pt x="47" y="295"/>
                  </a:moveTo>
                  <a:cubicBezTo>
                    <a:pt x="110" y="200"/>
                    <a:pt x="79" y="234"/>
                    <a:pt x="132" y="183"/>
                  </a:cubicBezTo>
                  <a:cubicBezTo>
                    <a:pt x="164" y="87"/>
                    <a:pt x="248" y="31"/>
                    <a:pt x="342" y="0"/>
                  </a:cubicBezTo>
                  <a:cubicBezTo>
                    <a:pt x="442" y="20"/>
                    <a:pt x="390" y="6"/>
                    <a:pt x="497" y="42"/>
                  </a:cubicBezTo>
                  <a:cubicBezTo>
                    <a:pt x="511" y="47"/>
                    <a:pt x="539" y="56"/>
                    <a:pt x="539" y="56"/>
                  </a:cubicBezTo>
                  <a:cubicBezTo>
                    <a:pt x="553" y="51"/>
                    <a:pt x="579" y="27"/>
                    <a:pt x="581" y="42"/>
                  </a:cubicBezTo>
                  <a:cubicBezTo>
                    <a:pt x="592" y="118"/>
                    <a:pt x="534" y="184"/>
                    <a:pt x="497" y="239"/>
                  </a:cubicBezTo>
                  <a:cubicBezTo>
                    <a:pt x="476" y="271"/>
                    <a:pt x="422" y="248"/>
                    <a:pt x="384" y="253"/>
                  </a:cubicBezTo>
                  <a:cubicBezTo>
                    <a:pt x="342" y="267"/>
                    <a:pt x="300" y="281"/>
                    <a:pt x="258" y="295"/>
                  </a:cubicBezTo>
                  <a:cubicBezTo>
                    <a:pt x="244" y="300"/>
                    <a:pt x="230" y="304"/>
                    <a:pt x="216" y="309"/>
                  </a:cubicBezTo>
                  <a:cubicBezTo>
                    <a:pt x="202" y="314"/>
                    <a:pt x="174" y="323"/>
                    <a:pt x="174" y="323"/>
                  </a:cubicBezTo>
                  <a:cubicBezTo>
                    <a:pt x="26" y="308"/>
                    <a:pt x="0" y="342"/>
                    <a:pt x="47" y="295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Freeform 90"/>
            <p:cNvSpPr>
              <a:spLocks/>
            </p:cNvSpPr>
            <p:nvPr/>
          </p:nvSpPr>
          <p:spPr bwMode="auto">
            <a:xfrm rot="3729866">
              <a:off x="1603" y="1277"/>
              <a:ext cx="592" cy="342"/>
            </a:xfrm>
            <a:custGeom>
              <a:avLst/>
              <a:gdLst>
                <a:gd name="T0" fmla="*/ 47 w 592"/>
                <a:gd name="T1" fmla="*/ 295 h 342"/>
                <a:gd name="T2" fmla="*/ 132 w 592"/>
                <a:gd name="T3" fmla="*/ 183 h 342"/>
                <a:gd name="T4" fmla="*/ 342 w 592"/>
                <a:gd name="T5" fmla="*/ 0 h 342"/>
                <a:gd name="T6" fmla="*/ 497 w 592"/>
                <a:gd name="T7" fmla="*/ 42 h 342"/>
                <a:gd name="T8" fmla="*/ 539 w 592"/>
                <a:gd name="T9" fmla="*/ 56 h 342"/>
                <a:gd name="T10" fmla="*/ 581 w 592"/>
                <a:gd name="T11" fmla="*/ 42 h 342"/>
                <a:gd name="T12" fmla="*/ 497 w 592"/>
                <a:gd name="T13" fmla="*/ 239 h 342"/>
                <a:gd name="T14" fmla="*/ 384 w 592"/>
                <a:gd name="T15" fmla="*/ 253 h 342"/>
                <a:gd name="T16" fmla="*/ 258 w 592"/>
                <a:gd name="T17" fmla="*/ 295 h 342"/>
                <a:gd name="T18" fmla="*/ 216 w 592"/>
                <a:gd name="T19" fmla="*/ 309 h 342"/>
                <a:gd name="T20" fmla="*/ 174 w 592"/>
                <a:gd name="T21" fmla="*/ 323 h 342"/>
                <a:gd name="T22" fmla="*/ 47 w 592"/>
                <a:gd name="T23" fmla="*/ 295 h 3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92"/>
                <a:gd name="T37" fmla="*/ 0 h 342"/>
                <a:gd name="T38" fmla="*/ 592 w 592"/>
                <a:gd name="T39" fmla="*/ 342 h 34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92" h="342">
                  <a:moveTo>
                    <a:pt x="47" y="295"/>
                  </a:moveTo>
                  <a:cubicBezTo>
                    <a:pt x="110" y="200"/>
                    <a:pt x="79" y="234"/>
                    <a:pt x="132" y="183"/>
                  </a:cubicBezTo>
                  <a:cubicBezTo>
                    <a:pt x="164" y="87"/>
                    <a:pt x="248" y="31"/>
                    <a:pt x="342" y="0"/>
                  </a:cubicBezTo>
                  <a:cubicBezTo>
                    <a:pt x="442" y="20"/>
                    <a:pt x="390" y="6"/>
                    <a:pt x="497" y="42"/>
                  </a:cubicBezTo>
                  <a:cubicBezTo>
                    <a:pt x="511" y="47"/>
                    <a:pt x="539" y="56"/>
                    <a:pt x="539" y="56"/>
                  </a:cubicBezTo>
                  <a:cubicBezTo>
                    <a:pt x="553" y="51"/>
                    <a:pt x="579" y="27"/>
                    <a:pt x="581" y="42"/>
                  </a:cubicBezTo>
                  <a:cubicBezTo>
                    <a:pt x="592" y="118"/>
                    <a:pt x="534" y="184"/>
                    <a:pt x="497" y="239"/>
                  </a:cubicBezTo>
                  <a:cubicBezTo>
                    <a:pt x="476" y="271"/>
                    <a:pt x="422" y="248"/>
                    <a:pt x="384" y="253"/>
                  </a:cubicBezTo>
                  <a:cubicBezTo>
                    <a:pt x="342" y="267"/>
                    <a:pt x="300" y="281"/>
                    <a:pt x="258" y="295"/>
                  </a:cubicBezTo>
                  <a:cubicBezTo>
                    <a:pt x="244" y="300"/>
                    <a:pt x="230" y="304"/>
                    <a:pt x="216" y="309"/>
                  </a:cubicBezTo>
                  <a:cubicBezTo>
                    <a:pt x="202" y="314"/>
                    <a:pt x="174" y="323"/>
                    <a:pt x="174" y="323"/>
                  </a:cubicBezTo>
                  <a:cubicBezTo>
                    <a:pt x="26" y="308"/>
                    <a:pt x="0" y="342"/>
                    <a:pt x="47" y="295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95"/>
          <p:cNvGrpSpPr>
            <a:grpSpLocks/>
          </p:cNvGrpSpPr>
          <p:nvPr/>
        </p:nvGrpSpPr>
        <p:grpSpPr bwMode="auto">
          <a:xfrm>
            <a:off x="4854575" y="1981200"/>
            <a:ext cx="1737360" cy="1554480"/>
            <a:chOff x="2688" y="192"/>
            <a:chExt cx="1200" cy="1728"/>
          </a:xfrm>
        </p:grpSpPr>
        <p:grpSp>
          <p:nvGrpSpPr>
            <p:cNvPr id="17" name="Group 22"/>
            <p:cNvGrpSpPr>
              <a:grpSpLocks/>
            </p:cNvGrpSpPr>
            <p:nvPr/>
          </p:nvGrpSpPr>
          <p:grpSpPr bwMode="auto">
            <a:xfrm>
              <a:off x="2832" y="192"/>
              <a:ext cx="968" cy="918"/>
              <a:chOff x="1268" y="1948"/>
              <a:chExt cx="968" cy="918"/>
            </a:xfrm>
          </p:grpSpPr>
          <p:sp>
            <p:nvSpPr>
              <p:cNvPr id="5144" name="AutoShape 23"/>
              <p:cNvSpPr>
                <a:spLocks noChangeArrowheads="1"/>
              </p:cNvSpPr>
              <p:nvPr/>
            </p:nvSpPr>
            <p:spPr bwMode="auto">
              <a:xfrm rot="-5854103">
                <a:off x="1226" y="2152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5" name="AutoShape 24"/>
              <p:cNvSpPr>
                <a:spLocks noChangeArrowheads="1"/>
              </p:cNvSpPr>
              <p:nvPr/>
            </p:nvSpPr>
            <p:spPr bwMode="auto">
              <a:xfrm>
                <a:off x="1424" y="1948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6" name="AutoShape 25"/>
              <p:cNvSpPr>
                <a:spLocks noChangeArrowheads="1"/>
              </p:cNvSpPr>
              <p:nvPr/>
            </p:nvSpPr>
            <p:spPr bwMode="auto">
              <a:xfrm rot="5400000">
                <a:off x="1618" y="2154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7" name="AutoShape 26"/>
              <p:cNvSpPr>
                <a:spLocks noChangeArrowheads="1"/>
              </p:cNvSpPr>
              <p:nvPr/>
            </p:nvSpPr>
            <p:spPr bwMode="auto">
              <a:xfrm rot="10618450">
                <a:off x="1422" y="2290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8" name="Oval 27"/>
              <p:cNvSpPr>
                <a:spLocks noChangeArrowheads="1"/>
              </p:cNvSpPr>
              <p:nvPr/>
            </p:nvSpPr>
            <p:spPr bwMode="auto">
              <a:xfrm>
                <a:off x="1468" y="2112"/>
                <a:ext cx="576" cy="57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2400" b="1">
                    <a:solidFill>
                      <a:srgbClr val="0000FF"/>
                    </a:solidFill>
                  </a:rPr>
                  <a:t>4280</a:t>
                </a:r>
              </a:p>
            </p:txBody>
          </p:sp>
        </p:grpSp>
        <p:sp>
          <p:nvSpPr>
            <p:cNvPr id="5141" name="Freeform 42"/>
            <p:cNvSpPr>
              <a:spLocks/>
            </p:cNvSpPr>
            <p:nvPr/>
          </p:nvSpPr>
          <p:spPr bwMode="auto">
            <a:xfrm>
              <a:off x="2688" y="1063"/>
              <a:ext cx="659" cy="857"/>
            </a:xfrm>
            <a:custGeom>
              <a:avLst/>
              <a:gdLst>
                <a:gd name="T0" fmla="*/ 632 w 659"/>
                <a:gd name="T1" fmla="*/ 0 h 857"/>
                <a:gd name="T2" fmla="*/ 520 w 659"/>
                <a:gd name="T3" fmla="*/ 548 h 857"/>
                <a:gd name="T4" fmla="*/ 393 w 659"/>
                <a:gd name="T5" fmla="*/ 702 h 857"/>
                <a:gd name="T6" fmla="*/ 365 w 659"/>
                <a:gd name="T7" fmla="*/ 744 h 857"/>
                <a:gd name="T8" fmla="*/ 155 w 659"/>
                <a:gd name="T9" fmla="*/ 814 h 857"/>
                <a:gd name="T10" fmla="*/ 0 w 659"/>
                <a:gd name="T11" fmla="*/ 857 h 8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9"/>
                <a:gd name="T19" fmla="*/ 0 h 857"/>
                <a:gd name="T20" fmla="*/ 659 w 659"/>
                <a:gd name="T21" fmla="*/ 857 h 85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9" h="857">
                  <a:moveTo>
                    <a:pt x="632" y="0"/>
                  </a:moveTo>
                  <a:cubicBezTo>
                    <a:pt x="625" y="184"/>
                    <a:pt x="659" y="404"/>
                    <a:pt x="520" y="548"/>
                  </a:cubicBezTo>
                  <a:cubicBezTo>
                    <a:pt x="497" y="616"/>
                    <a:pt x="443" y="653"/>
                    <a:pt x="393" y="702"/>
                  </a:cubicBezTo>
                  <a:cubicBezTo>
                    <a:pt x="381" y="714"/>
                    <a:pt x="379" y="735"/>
                    <a:pt x="365" y="744"/>
                  </a:cubicBezTo>
                  <a:cubicBezTo>
                    <a:pt x="320" y="772"/>
                    <a:pt x="211" y="795"/>
                    <a:pt x="155" y="814"/>
                  </a:cubicBezTo>
                  <a:cubicBezTo>
                    <a:pt x="104" y="831"/>
                    <a:pt x="54" y="857"/>
                    <a:pt x="0" y="857"/>
                  </a:cubicBezTo>
                </a:path>
              </a:pathLst>
            </a:custGeom>
            <a:noFill/>
            <a:ln w="76200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Freeform 43"/>
            <p:cNvSpPr>
              <a:spLocks/>
            </p:cNvSpPr>
            <p:nvPr/>
          </p:nvSpPr>
          <p:spPr bwMode="auto">
            <a:xfrm rot="10800000">
              <a:off x="3296" y="1104"/>
              <a:ext cx="592" cy="342"/>
            </a:xfrm>
            <a:custGeom>
              <a:avLst/>
              <a:gdLst>
                <a:gd name="T0" fmla="*/ 47 w 592"/>
                <a:gd name="T1" fmla="*/ 295 h 342"/>
                <a:gd name="T2" fmla="*/ 132 w 592"/>
                <a:gd name="T3" fmla="*/ 183 h 342"/>
                <a:gd name="T4" fmla="*/ 342 w 592"/>
                <a:gd name="T5" fmla="*/ 0 h 342"/>
                <a:gd name="T6" fmla="*/ 497 w 592"/>
                <a:gd name="T7" fmla="*/ 42 h 342"/>
                <a:gd name="T8" fmla="*/ 539 w 592"/>
                <a:gd name="T9" fmla="*/ 56 h 342"/>
                <a:gd name="T10" fmla="*/ 581 w 592"/>
                <a:gd name="T11" fmla="*/ 42 h 342"/>
                <a:gd name="T12" fmla="*/ 497 w 592"/>
                <a:gd name="T13" fmla="*/ 239 h 342"/>
                <a:gd name="T14" fmla="*/ 384 w 592"/>
                <a:gd name="T15" fmla="*/ 253 h 342"/>
                <a:gd name="T16" fmla="*/ 258 w 592"/>
                <a:gd name="T17" fmla="*/ 295 h 342"/>
                <a:gd name="T18" fmla="*/ 216 w 592"/>
                <a:gd name="T19" fmla="*/ 309 h 342"/>
                <a:gd name="T20" fmla="*/ 174 w 592"/>
                <a:gd name="T21" fmla="*/ 323 h 342"/>
                <a:gd name="T22" fmla="*/ 47 w 592"/>
                <a:gd name="T23" fmla="*/ 295 h 3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92"/>
                <a:gd name="T37" fmla="*/ 0 h 342"/>
                <a:gd name="T38" fmla="*/ 592 w 592"/>
                <a:gd name="T39" fmla="*/ 342 h 34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92" h="342">
                  <a:moveTo>
                    <a:pt x="47" y="295"/>
                  </a:moveTo>
                  <a:cubicBezTo>
                    <a:pt x="110" y="200"/>
                    <a:pt x="79" y="234"/>
                    <a:pt x="132" y="183"/>
                  </a:cubicBezTo>
                  <a:cubicBezTo>
                    <a:pt x="164" y="87"/>
                    <a:pt x="248" y="31"/>
                    <a:pt x="342" y="0"/>
                  </a:cubicBezTo>
                  <a:cubicBezTo>
                    <a:pt x="442" y="20"/>
                    <a:pt x="390" y="6"/>
                    <a:pt x="497" y="42"/>
                  </a:cubicBezTo>
                  <a:cubicBezTo>
                    <a:pt x="511" y="47"/>
                    <a:pt x="539" y="56"/>
                    <a:pt x="539" y="56"/>
                  </a:cubicBezTo>
                  <a:cubicBezTo>
                    <a:pt x="553" y="51"/>
                    <a:pt x="579" y="27"/>
                    <a:pt x="581" y="42"/>
                  </a:cubicBezTo>
                  <a:cubicBezTo>
                    <a:pt x="592" y="118"/>
                    <a:pt x="534" y="184"/>
                    <a:pt x="497" y="239"/>
                  </a:cubicBezTo>
                  <a:cubicBezTo>
                    <a:pt x="476" y="271"/>
                    <a:pt x="422" y="248"/>
                    <a:pt x="384" y="253"/>
                  </a:cubicBezTo>
                  <a:cubicBezTo>
                    <a:pt x="342" y="267"/>
                    <a:pt x="300" y="281"/>
                    <a:pt x="258" y="295"/>
                  </a:cubicBezTo>
                  <a:cubicBezTo>
                    <a:pt x="244" y="300"/>
                    <a:pt x="230" y="304"/>
                    <a:pt x="216" y="309"/>
                  </a:cubicBezTo>
                  <a:cubicBezTo>
                    <a:pt x="202" y="314"/>
                    <a:pt x="174" y="323"/>
                    <a:pt x="174" y="323"/>
                  </a:cubicBezTo>
                  <a:cubicBezTo>
                    <a:pt x="26" y="308"/>
                    <a:pt x="0" y="342"/>
                    <a:pt x="47" y="295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Freeform 91"/>
            <p:cNvSpPr>
              <a:spLocks/>
            </p:cNvSpPr>
            <p:nvPr/>
          </p:nvSpPr>
          <p:spPr bwMode="auto">
            <a:xfrm rot="3729866">
              <a:off x="2659" y="1277"/>
              <a:ext cx="592" cy="342"/>
            </a:xfrm>
            <a:custGeom>
              <a:avLst/>
              <a:gdLst>
                <a:gd name="T0" fmla="*/ 47 w 592"/>
                <a:gd name="T1" fmla="*/ 295 h 342"/>
                <a:gd name="T2" fmla="*/ 132 w 592"/>
                <a:gd name="T3" fmla="*/ 183 h 342"/>
                <a:gd name="T4" fmla="*/ 342 w 592"/>
                <a:gd name="T5" fmla="*/ 0 h 342"/>
                <a:gd name="T6" fmla="*/ 497 w 592"/>
                <a:gd name="T7" fmla="*/ 42 h 342"/>
                <a:gd name="T8" fmla="*/ 539 w 592"/>
                <a:gd name="T9" fmla="*/ 56 h 342"/>
                <a:gd name="T10" fmla="*/ 581 w 592"/>
                <a:gd name="T11" fmla="*/ 42 h 342"/>
                <a:gd name="T12" fmla="*/ 497 w 592"/>
                <a:gd name="T13" fmla="*/ 239 h 342"/>
                <a:gd name="T14" fmla="*/ 384 w 592"/>
                <a:gd name="T15" fmla="*/ 253 h 342"/>
                <a:gd name="T16" fmla="*/ 258 w 592"/>
                <a:gd name="T17" fmla="*/ 295 h 342"/>
                <a:gd name="T18" fmla="*/ 216 w 592"/>
                <a:gd name="T19" fmla="*/ 309 h 342"/>
                <a:gd name="T20" fmla="*/ 174 w 592"/>
                <a:gd name="T21" fmla="*/ 323 h 342"/>
                <a:gd name="T22" fmla="*/ 47 w 592"/>
                <a:gd name="T23" fmla="*/ 295 h 3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92"/>
                <a:gd name="T37" fmla="*/ 0 h 342"/>
                <a:gd name="T38" fmla="*/ 592 w 592"/>
                <a:gd name="T39" fmla="*/ 342 h 34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92" h="342">
                  <a:moveTo>
                    <a:pt x="47" y="295"/>
                  </a:moveTo>
                  <a:cubicBezTo>
                    <a:pt x="110" y="200"/>
                    <a:pt x="79" y="234"/>
                    <a:pt x="132" y="183"/>
                  </a:cubicBezTo>
                  <a:cubicBezTo>
                    <a:pt x="164" y="87"/>
                    <a:pt x="248" y="31"/>
                    <a:pt x="342" y="0"/>
                  </a:cubicBezTo>
                  <a:cubicBezTo>
                    <a:pt x="442" y="20"/>
                    <a:pt x="390" y="6"/>
                    <a:pt x="497" y="42"/>
                  </a:cubicBezTo>
                  <a:cubicBezTo>
                    <a:pt x="511" y="47"/>
                    <a:pt x="539" y="56"/>
                    <a:pt x="539" y="56"/>
                  </a:cubicBezTo>
                  <a:cubicBezTo>
                    <a:pt x="553" y="51"/>
                    <a:pt x="579" y="27"/>
                    <a:pt x="581" y="42"/>
                  </a:cubicBezTo>
                  <a:cubicBezTo>
                    <a:pt x="592" y="118"/>
                    <a:pt x="534" y="184"/>
                    <a:pt x="497" y="239"/>
                  </a:cubicBezTo>
                  <a:cubicBezTo>
                    <a:pt x="476" y="271"/>
                    <a:pt x="422" y="248"/>
                    <a:pt x="384" y="253"/>
                  </a:cubicBezTo>
                  <a:cubicBezTo>
                    <a:pt x="342" y="267"/>
                    <a:pt x="300" y="281"/>
                    <a:pt x="258" y="295"/>
                  </a:cubicBezTo>
                  <a:cubicBezTo>
                    <a:pt x="244" y="300"/>
                    <a:pt x="230" y="304"/>
                    <a:pt x="216" y="309"/>
                  </a:cubicBezTo>
                  <a:cubicBezTo>
                    <a:pt x="202" y="314"/>
                    <a:pt x="174" y="323"/>
                    <a:pt x="174" y="323"/>
                  </a:cubicBezTo>
                  <a:cubicBezTo>
                    <a:pt x="26" y="308"/>
                    <a:pt x="0" y="342"/>
                    <a:pt x="47" y="295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96"/>
          <p:cNvGrpSpPr>
            <a:grpSpLocks/>
          </p:cNvGrpSpPr>
          <p:nvPr/>
        </p:nvGrpSpPr>
        <p:grpSpPr bwMode="auto">
          <a:xfrm>
            <a:off x="6607175" y="1981200"/>
            <a:ext cx="1737360" cy="1554480"/>
            <a:chOff x="3767" y="192"/>
            <a:chExt cx="1177" cy="1769"/>
          </a:xfrm>
        </p:grpSpPr>
        <p:grpSp>
          <p:nvGrpSpPr>
            <p:cNvPr id="19" name="Group 28"/>
            <p:cNvGrpSpPr>
              <a:grpSpLocks/>
            </p:cNvGrpSpPr>
            <p:nvPr/>
          </p:nvGrpSpPr>
          <p:grpSpPr bwMode="auto">
            <a:xfrm>
              <a:off x="3928" y="192"/>
              <a:ext cx="968" cy="918"/>
              <a:chOff x="1268" y="1948"/>
              <a:chExt cx="968" cy="918"/>
            </a:xfrm>
          </p:grpSpPr>
          <p:sp>
            <p:nvSpPr>
              <p:cNvPr id="5135" name="AutoShape 29"/>
              <p:cNvSpPr>
                <a:spLocks noChangeArrowheads="1"/>
              </p:cNvSpPr>
              <p:nvPr/>
            </p:nvSpPr>
            <p:spPr bwMode="auto">
              <a:xfrm rot="-5854103">
                <a:off x="1226" y="2152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6" name="AutoShape 30"/>
              <p:cNvSpPr>
                <a:spLocks noChangeArrowheads="1"/>
              </p:cNvSpPr>
              <p:nvPr/>
            </p:nvSpPr>
            <p:spPr bwMode="auto">
              <a:xfrm>
                <a:off x="1424" y="1948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7" name="AutoShape 31"/>
              <p:cNvSpPr>
                <a:spLocks noChangeArrowheads="1"/>
              </p:cNvSpPr>
              <p:nvPr/>
            </p:nvSpPr>
            <p:spPr bwMode="auto">
              <a:xfrm rot="5400000">
                <a:off x="1618" y="2154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8" name="AutoShape 32"/>
              <p:cNvSpPr>
                <a:spLocks noChangeArrowheads="1"/>
              </p:cNvSpPr>
              <p:nvPr/>
            </p:nvSpPr>
            <p:spPr bwMode="auto">
              <a:xfrm rot="10618450">
                <a:off x="1422" y="2290"/>
                <a:ext cx="660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40 w 21600"/>
                  <a:gd name="T13" fmla="*/ 2288 h 21600"/>
                  <a:gd name="T14" fmla="*/ 16560 w 21600"/>
                  <a:gd name="T15" fmla="*/ 1368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9" name="Oval 33"/>
              <p:cNvSpPr>
                <a:spLocks noChangeArrowheads="1"/>
              </p:cNvSpPr>
              <p:nvPr/>
            </p:nvSpPr>
            <p:spPr bwMode="auto">
              <a:xfrm>
                <a:off x="1468" y="2112"/>
                <a:ext cx="576" cy="57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2400" b="1">
                    <a:solidFill>
                      <a:srgbClr val="0000FF"/>
                    </a:solidFill>
                  </a:rPr>
                  <a:t>4802</a:t>
                </a:r>
              </a:p>
            </p:txBody>
          </p:sp>
        </p:grpSp>
        <p:sp>
          <p:nvSpPr>
            <p:cNvPr id="5132" name="Freeform 44"/>
            <p:cNvSpPr>
              <a:spLocks/>
            </p:cNvSpPr>
            <p:nvPr/>
          </p:nvSpPr>
          <p:spPr bwMode="auto">
            <a:xfrm>
              <a:off x="3767" y="1104"/>
              <a:ext cx="659" cy="857"/>
            </a:xfrm>
            <a:custGeom>
              <a:avLst/>
              <a:gdLst>
                <a:gd name="T0" fmla="*/ 632 w 659"/>
                <a:gd name="T1" fmla="*/ 0 h 857"/>
                <a:gd name="T2" fmla="*/ 520 w 659"/>
                <a:gd name="T3" fmla="*/ 548 h 857"/>
                <a:gd name="T4" fmla="*/ 393 w 659"/>
                <a:gd name="T5" fmla="*/ 702 h 857"/>
                <a:gd name="T6" fmla="*/ 365 w 659"/>
                <a:gd name="T7" fmla="*/ 744 h 857"/>
                <a:gd name="T8" fmla="*/ 155 w 659"/>
                <a:gd name="T9" fmla="*/ 814 h 857"/>
                <a:gd name="T10" fmla="*/ 0 w 659"/>
                <a:gd name="T11" fmla="*/ 857 h 8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9"/>
                <a:gd name="T19" fmla="*/ 0 h 857"/>
                <a:gd name="T20" fmla="*/ 659 w 659"/>
                <a:gd name="T21" fmla="*/ 857 h 85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9" h="857">
                  <a:moveTo>
                    <a:pt x="632" y="0"/>
                  </a:moveTo>
                  <a:cubicBezTo>
                    <a:pt x="625" y="184"/>
                    <a:pt x="659" y="404"/>
                    <a:pt x="520" y="548"/>
                  </a:cubicBezTo>
                  <a:cubicBezTo>
                    <a:pt x="497" y="616"/>
                    <a:pt x="443" y="653"/>
                    <a:pt x="393" y="702"/>
                  </a:cubicBezTo>
                  <a:cubicBezTo>
                    <a:pt x="381" y="714"/>
                    <a:pt x="379" y="735"/>
                    <a:pt x="365" y="744"/>
                  </a:cubicBezTo>
                  <a:cubicBezTo>
                    <a:pt x="320" y="772"/>
                    <a:pt x="211" y="795"/>
                    <a:pt x="155" y="814"/>
                  </a:cubicBezTo>
                  <a:cubicBezTo>
                    <a:pt x="104" y="831"/>
                    <a:pt x="54" y="857"/>
                    <a:pt x="0" y="857"/>
                  </a:cubicBezTo>
                </a:path>
              </a:pathLst>
            </a:custGeom>
            <a:noFill/>
            <a:ln w="76200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Freeform 45"/>
            <p:cNvSpPr>
              <a:spLocks/>
            </p:cNvSpPr>
            <p:nvPr/>
          </p:nvSpPr>
          <p:spPr bwMode="auto">
            <a:xfrm rot="10275824">
              <a:off x="4352" y="1152"/>
              <a:ext cx="592" cy="342"/>
            </a:xfrm>
            <a:custGeom>
              <a:avLst/>
              <a:gdLst>
                <a:gd name="T0" fmla="*/ 47 w 592"/>
                <a:gd name="T1" fmla="*/ 295 h 342"/>
                <a:gd name="T2" fmla="*/ 132 w 592"/>
                <a:gd name="T3" fmla="*/ 183 h 342"/>
                <a:gd name="T4" fmla="*/ 342 w 592"/>
                <a:gd name="T5" fmla="*/ 0 h 342"/>
                <a:gd name="T6" fmla="*/ 497 w 592"/>
                <a:gd name="T7" fmla="*/ 42 h 342"/>
                <a:gd name="T8" fmla="*/ 539 w 592"/>
                <a:gd name="T9" fmla="*/ 56 h 342"/>
                <a:gd name="T10" fmla="*/ 581 w 592"/>
                <a:gd name="T11" fmla="*/ 42 h 342"/>
                <a:gd name="T12" fmla="*/ 497 w 592"/>
                <a:gd name="T13" fmla="*/ 239 h 342"/>
                <a:gd name="T14" fmla="*/ 384 w 592"/>
                <a:gd name="T15" fmla="*/ 253 h 342"/>
                <a:gd name="T16" fmla="*/ 258 w 592"/>
                <a:gd name="T17" fmla="*/ 295 h 342"/>
                <a:gd name="T18" fmla="*/ 216 w 592"/>
                <a:gd name="T19" fmla="*/ 309 h 342"/>
                <a:gd name="T20" fmla="*/ 174 w 592"/>
                <a:gd name="T21" fmla="*/ 323 h 342"/>
                <a:gd name="T22" fmla="*/ 47 w 592"/>
                <a:gd name="T23" fmla="*/ 295 h 3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92"/>
                <a:gd name="T37" fmla="*/ 0 h 342"/>
                <a:gd name="T38" fmla="*/ 592 w 592"/>
                <a:gd name="T39" fmla="*/ 342 h 34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92" h="342">
                  <a:moveTo>
                    <a:pt x="47" y="295"/>
                  </a:moveTo>
                  <a:cubicBezTo>
                    <a:pt x="110" y="200"/>
                    <a:pt x="79" y="234"/>
                    <a:pt x="132" y="183"/>
                  </a:cubicBezTo>
                  <a:cubicBezTo>
                    <a:pt x="164" y="87"/>
                    <a:pt x="248" y="31"/>
                    <a:pt x="342" y="0"/>
                  </a:cubicBezTo>
                  <a:cubicBezTo>
                    <a:pt x="442" y="20"/>
                    <a:pt x="390" y="6"/>
                    <a:pt x="497" y="42"/>
                  </a:cubicBezTo>
                  <a:cubicBezTo>
                    <a:pt x="511" y="47"/>
                    <a:pt x="539" y="56"/>
                    <a:pt x="539" y="56"/>
                  </a:cubicBezTo>
                  <a:cubicBezTo>
                    <a:pt x="553" y="51"/>
                    <a:pt x="579" y="27"/>
                    <a:pt x="581" y="42"/>
                  </a:cubicBezTo>
                  <a:cubicBezTo>
                    <a:pt x="592" y="118"/>
                    <a:pt x="534" y="184"/>
                    <a:pt x="497" y="239"/>
                  </a:cubicBezTo>
                  <a:cubicBezTo>
                    <a:pt x="476" y="271"/>
                    <a:pt x="422" y="248"/>
                    <a:pt x="384" y="253"/>
                  </a:cubicBezTo>
                  <a:cubicBezTo>
                    <a:pt x="342" y="267"/>
                    <a:pt x="300" y="281"/>
                    <a:pt x="258" y="295"/>
                  </a:cubicBezTo>
                  <a:cubicBezTo>
                    <a:pt x="244" y="300"/>
                    <a:pt x="230" y="304"/>
                    <a:pt x="216" y="309"/>
                  </a:cubicBezTo>
                  <a:cubicBezTo>
                    <a:pt x="202" y="314"/>
                    <a:pt x="174" y="323"/>
                    <a:pt x="174" y="323"/>
                  </a:cubicBezTo>
                  <a:cubicBezTo>
                    <a:pt x="26" y="308"/>
                    <a:pt x="0" y="342"/>
                    <a:pt x="47" y="295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Freeform 92"/>
            <p:cNvSpPr>
              <a:spLocks/>
            </p:cNvSpPr>
            <p:nvPr/>
          </p:nvSpPr>
          <p:spPr bwMode="auto">
            <a:xfrm rot="3729866">
              <a:off x="3763" y="1261"/>
              <a:ext cx="592" cy="342"/>
            </a:xfrm>
            <a:custGeom>
              <a:avLst/>
              <a:gdLst>
                <a:gd name="T0" fmla="*/ 47 w 592"/>
                <a:gd name="T1" fmla="*/ 295 h 342"/>
                <a:gd name="T2" fmla="*/ 132 w 592"/>
                <a:gd name="T3" fmla="*/ 183 h 342"/>
                <a:gd name="T4" fmla="*/ 342 w 592"/>
                <a:gd name="T5" fmla="*/ 0 h 342"/>
                <a:gd name="T6" fmla="*/ 497 w 592"/>
                <a:gd name="T7" fmla="*/ 42 h 342"/>
                <a:gd name="T8" fmla="*/ 539 w 592"/>
                <a:gd name="T9" fmla="*/ 56 h 342"/>
                <a:gd name="T10" fmla="*/ 581 w 592"/>
                <a:gd name="T11" fmla="*/ 42 h 342"/>
                <a:gd name="T12" fmla="*/ 497 w 592"/>
                <a:gd name="T13" fmla="*/ 239 h 342"/>
                <a:gd name="T14" fmla="*/ 384 w 592"/>
                <a:gd name="T15" fmla="*/ 253 h 342"/>
                <a:gd name="T16" fmla="*/ 258 w 592"/>
                <a:gd name="T17" fmla="*/ 295 h 342"/>
                <a:gd name="T18" fmla="*/ 216 w 592"/>
                <a:gd name="T19" fmla="*/ 309 h 342"/>
                <a:gd name="T20" fmla="*/ 174 w 592"/>
                <a:gd name="T21" fmla="*/ 323 h 342"/>
                <a:gd name="T22" fmla="*/ 47 w 592"/>
                <a:gd name="T23" fmla="*/ 295 h 3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92"/>
                <a:gd name="T37" fmla="*/ 0 h 342"/>
                <a:gd name="T38" fmla="*/ 592 w 592"/>
                <a:gd name="T39" fmla="*/ 342 h 34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92" h="342">
                  <a:moveTo>
                    <a:pt x="47" y="295"/>
                  </a:moveTo>
                  <a:cubicBezTo>
                    <a:pt x="110" y="200"/>
                    <a:pt x="79" y="234"/>
                    <a:pt x="132" y="183"/>
                  </a:cubicBezTo>
                  <a:cubicBezTo>
                    <a:pt x="164" y="87"/>
                    <a:pt x="248" y="31"/>
                    <a:pt x="342" y="0"/>
                  </a:cubicBezTo>
                  <a:cubicBezTo>
                    <a:pt x="442" y="20"/>
                    <a:pt x="390" y="6"/>
                    <a:pt x="497" y="42"/>
                  </a:cubicBezTo>
                  <a:cubicBezTo>
                    <a:pt x="511" y="47"/>
                    <a:pt x="539" y="56"/>
                    <a:pt x="539" y="56"/>
                  </a:cubicBezTo>
                  <a:cubicBezTo>
                    <a:pt x="553" y="51"/>
                    <a:pt x="579" y="27"/>
                    <a:pt x="581" y="42"/>
                  </a:cubicBezTo>
                  <a:cubicBezTo>
                    <a:pt x="592" y="118"/>
                    <a:pt x="534" y="184"/>
                    <a:pt x="497" y="239"/>
                  </a:cubicBezTo>
                  <a:cubicBezTo>
                    <a:pt x="476" y="271"/>
                    <a:pt x="422" y="248"/>
                    <a:pt x="384" y="253"/>
                  </a:cubicBezTo>
                  <a:cubicBezTo>
                    <a:pt x="342" y="267"/>
                    <a:pt x="300" y="281"/>
                    <a:pt x="258" y="295"/>
                  </a:cubicBezTo>
                  <a:cubicBezTo>
                    <a:pt x="244" y="300"/>
                    <a:pt x="230" y="304"/>
                    <a:pt x="216" y="309"/>
                  </a:cubicBezTo>
                  <a:cubicBezTo>
                    <a:pt x="202" y="314"/>
                    <a:pt x="174" y="323"/>
                    <a:pt x="174" y="323"/>
                  </a:cubicBezTo>
                  <a:cubicBezTo>
                    <a:pt x="26" y="308"/>
                    <a:pt x="0" y="342"/>
                    <a:pt x="47" y="295"/>
                  </a:cubicBez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rgbClr val="33CC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445880" y="533400"/>
            <a:ext cx="13067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2: </a:t>
            </a:r>
          </a:p>
        </p:txBody>
      </p:sp>
      <p:sp>
        <p:nvSpPr>
          <p:cNvPr id="86" name="TextBox 85"/>
          <p:cNvSpPr txBox="1">
            <a:spLocks noChangeArrowheads="1"/>
          </p:cNvSpPr>
          <p:nvPr/>
        </p:nvSpPr>
        <p:spPr bwMode="auto">
          <a:xfrm>
            <a:off x="1429828" y="533400"/>
            <a:ext cx="18467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3048000" y="533400"/>
            <a:ext cx="1676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4208;  </a:t>
            </a:r>
          </a:p>
        </p:txBody>
      </p: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3962400" y="543580"/>
            <a:ext cx="2438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4802;  </a:t>
            </a:r>
          </a:p>
        </p:txBody>
      </p: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4876800" y="533400"/>
            <a:ext cx="2057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4280; 4082  </a:t>
            </a:r>
          </a:p>
        </p:txBody>
      </p:sp>
      <p:sp>
        <p:nvSpPr>
          <p:cNvPr id="91" name="TextBox 90"/>
          <p:cNvSpPr txBox="1">
            <a:spLocks noChangeArrowheads="1"/>
          </p:cNvSpPr>
          <p:nvPr/>
        </p:nvSpPr>
        <p:spPr bwMode="auto">
          <a:xfrm>
            <a:off x="838200" y="1219200"/>
            <a:ext cx="3810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a/ Theo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lớn</a:t>
            </a:r>
            <a:endParaRPr lang="en-US" alt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Rectangle 91"/>
          <p:cNvSpPr>
            <a:spLocks noChangeArrowheads="1"/>
          </p:cNvSpPr>
          <p:nvPr/>
        </p:nvSpPr>
        <p:spPr bwMode="auto">
          <a:xfrm>
            <a:off x="914400" y="3881437"/>
            <a:ext cx="3633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b/ Theo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bé</a:t>
            </a:r>
            <a:endParaRPr lang="en-US" alt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6" grpId="0"/>
      <p:bldP spid="87" grpId="0"/>
      <p:bldP spid="88" grpId="0"/>
      <p:bldP spid="89" grpId="0"/>
      <p:bldP spid="91" grpId="0"/>
      <p:bldP spid="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0" r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-457200" y="1066800"/>
            <a:ext cx="777240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vi-VN" sz="4000" b="1" u="sng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2514600" y="1139825"/>
            <a:ext cx="434340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br>
              <a:rPr lang="en-US" sz="4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endParaRPr lang="en-US" sz="3600" b="1" i="1" u="sng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0638" y="987425"/>
            <a:ext cx="3573462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: 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430213" y="2593975"/>
            <a:ext cx="64770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/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404813" y="3240088"/>
            <a:ext cx="6588125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/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81000" y="3578225"/>
            <a:ext cx="6700838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381000" y="4197350"/>
            <a:ext cx="6748463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7010400" y="2286000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en-US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7010400" y="2971800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999</a:t>
            </a:r>
            <a:endParaRPr lang="en-US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6781800" y="3581400"/>
            <a:ext cx="152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1000</a:t>
            </a:r>
            <a:endParaRPr lang="en-US" sz="4000" b="1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6858000" y="4191000"/>
            <a:ext cx="1371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9999</a:t>
            </a:r>
            <a:endParaRPr lang="en-US" sz="4000" b="1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1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900"/>
                            </p:stCondLst>
                            <p:childTnLst>
                              <p:par>
                                <p:cTn id="24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8900"/>
                            </p:stCondLst>
                            <p:childTnLst>
                              <p:par>
                                <p:cTn id="3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8200" grpId="0"/>
      <p:bldP spid="8201" grpId="0"/>
      <p:bldP spid="8202" grpId="0"/>
      <p:bldP spid="8203" grpId="0"/>
      <p:bldP spid="8204" grpId="0"/>
      <p:bldP spid="8205" grpId="0"/>
      <p:bldP spid="8206" grpId="0"/>
      <p:bldP spid="820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0" r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5"/>
          <p:cNvSpPr>
            <a:spLocks noChangeArrowheads="1"/>
          </p:cNvSpPr>
          <p:nvPr/>
        </p:nvSpPr>
        <p:spPr bwMode="auto">
          <a:xfrm>
            <a:off x="0" y="-609600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Rectangle 47"/>
          <p:cNvSpPr>
            <a:spLocks noChangeArrowheads="1"/>
          </p:cNvSpPr>
          <p:nvPr/>
        </p:nvSpPr>
        <p:spPr bwMode="auto">
          <a:xfrm>
            <a:off x="0" y="-609600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Rectangle 49"/>
          <p:cNvSpPr>
            <a:spLocks noChangeArrowheads="1"/>
          </p:cNvSpPr>
          <p:nvPr/>
        </p:nvSpPr>
        <p:spPr bwMode="auto">
          <a:xfrm>
            <a:off x="0" y="-609600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" name="Rectangle 53"/>
          <p:cNvSpPr>
            <a:spLocks noChangeArrowheads="1"/>
          </p:cNvSpPr>
          <p:nvPr/>
        </p:nvSpPr>
        <p:spPr bwMode="auto">
          <a:xfrm>
            <a:off x="0" y="-609600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4" name="TextBox 27"/>
          <p:cNvSpPr txBox="1">
            <a:spLocks noChangeArrowheads="1"/>
          </p:cNvSpPr>
          <p:nvPr/>
        </p:nvSpPr>
        <p:spPr bwMode="auto">
          <a:xfrm>
            <a:off x="457200" y="1828800"/>
            <a:ext cx="7848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Bài 4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 Trung điểm của đoạn thẳng AB ứng với số nào? </a:t>
            </a:r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457200" y="2895600"/>
            <a:ext cx="1143000" cy="228600"/>
            <a:chOff x="1295400" y="3372678"/>
            <a:chExt cx="1143000" cy="228600"/>
          </a:xfrm>
        </p:grpSpPr>
        <p:cxnSp>
          <p:nvCxnSpPr>
            <p:cNvPr id="45" name="Straight Connector 44"/>
            <p:cNvCxnSpPr/>
            <p:nvPr/>
          </p:nvCxnSpPr>
          <p:spPr>
            <a:xfrm rot="5400000">
              <a:off x="1181894" y="3486184"/>
              <a:ext cx="228600" cy="1588"/>
            </a:xfrm>
            <a:prstGeom prst="line">
              <a:avLst/>
            </a:pr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295400" y="3504441"/>
              <a:ext cx="1143000" cy="1587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1603375" y="2895600"/>
            <a:ext cx="1143000" cy="228600"/>
            <a:chOff x="1295400" y="3372678"/>
            <a:chExt cx="1143000" cy="228600"/>
          </a:xfrm>
        </p:grpSpPr>
        <p:cxnSp>
          <p:nvCxnSpPr>
            <p:cNvPr id="62" name="Straight Connector 61"/>
            <p:cNvCxnSpPr/>
            <p:nvPr/>
          </p:nvCxnSpPr>
          <p:spPr>
            <a:xfrm rot="5400000">
              <a:off x="1181894" y="3486184"/>
              <a:ext cx="228600" cy="1588"/>
            </a:xfrm>
            <a:prstGeom prst="line">
              <a:avLst/>
            </a:pr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1295400" y="3504441"/>
              <a:ext cx="1143000" cy="1587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63"/>
          <p:cNvGrpSpPr>
            <a:grpSpLocks/>
          </p:cNvGrpSpPr>
          <p:nvPr/>
        </p:nvGrpSpPr>
        <p:grpSpPr bwMode="auto">
          <a:xfrm>
            <a:off x="2770188" y="2889250"/>
            <a:ext cx="1143000" cy="228600"/>
            <a:chOff x="1295400" y="3372678"/>
            <a:chExt cx="1143000" cy="228600"/>
          </a:xfrm>
        </p:grpSpPr>
        <p:cxnSp>
          <p:nvCxnSpPr>
            <p:cNvPr id="65" name="Straight Connector 64"/>
            <p:cNvCxnSpPr/>
            <p:nvPr/>
          </p:nvCxnSpPr>
          <p:spPr>
            <a:xfrm rot="5400000">
              <a:off x="1181894" y="3486184"/>
              <a:ext cx="228600" cy="1587"/>
            </a:xfrm>
            <a:prstGeom prst="line">
              <a:avLst/>
            </a:pr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1295400" y="3504441"/>
              <a:ext cx="1143000" cy="1587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66"/>
          <p:cNvGrpSpPr>
            <a:grpSpLocks/>
          </p:cNvGrpSpPr>
          <p:nvPr/>
        </p:nvGrpSpPr>
        <p:grpSpPr bwMode="auto">
          <a:xfrm>
            <a:off x="3916363" y="2882900"/>
            <a:ext cx="1143000" cy="228600"/>
            <a:chOff x="1295400" y="3372678"/>
            <a:chExt cx="1143000" cy="228600"/>
          </a:xfrm>
        </p:grpSpPr>
        <p:cxnSp>
          <p:nvCxnSpPr>
            <p:cNvPr id="68" name="Straight Connector 67"/>
            <p:cNvCxnSpPr/>
            <p:nvPr/>
          </p:nvCxnSpPr>
          <p:spPr>
            <a:xfrm rot="5400000">
              <a:off x="1181894" y="3486184"/>
              <a:ext cx="228600" cy="1587"/>
            </a:xfrm>
            <a:prstGeom prst="line">
              <a:avLst/>
            </a:pr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1295400" y="3504441"/>
              <a:ext cx="1143000" cy="1587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69"/>
          <p:cNvGrpSpPr>
            <a:grpSpLocks/>
          </p:cNvGrpSpPr>
          <p:nvPr/>
        </p:nvGrpSpPr>
        <p:grpSpPr bwMode="auto">
          <a:xfrm>
            <a:off x="5062538" y="2895600"/>
            <a:ext cx="1143000" cy="228600"/>
            <a:chOff x="1295400" y="3372678"/>
            <a:chExt cx="1143000" cy="228600"/>
          </a:xfrm>
        </p:grpSpPr>
        <p:cxnSp>
          <p:nvCxnSpPr>
            <p:cNvPr id="71" name="Straight Connector 70"/>
            <p:cNvCxnSpPr/>
            <p:nvPr/>
          </p:nvCxnSpPr>
          <p:spPr>
            <a:xfrm rot="5400000">
              <a:off x="1181894" y="3486184"/>
              <a:ext cx="228600" cy="1587"/>
            </a:xfrm>
            <a:prstGeom prst="line">
              <a:avLst/>
            </a:pr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1295400" y="3504441"/>
              <a:ext cx="1143000" cy="1587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72"/>
          <p:cNvGrpSpPr>
            <a:grpSpLocks/>
          </p:cNvGrpSpPr>
          <p:nvPr/>
        </p:nvGrpSpPr>
        <p:grpSpPr bwMode="auto">
          <a:xfrm>
            <a:off x="6248400" y="2889250"/>
            <a:ext cx="1143000" cy="228600"/>
            <a:chOff x="1295400" y="3372678"/>
            <a:chExt cx="1143000" cy="228600"/>
          </a:xfrm>
        </p:grpSpPr>
        <p:cxnSp>
          <p:nvCxnSpPr>
            <p:cNvPr id="74" name="Straight Connector 73"/>
            <p:cNvCxnSpPr/>
            <p:nvPr/>
          </p:nvCxnSpPr>
          <p:spPr>
            <a:xfrm rot="5400000">
              <a:off x="1181894" y="3486184"/>
              <a:ext cx="228600" cy="1588"/>
            </a:xfrm>
            <a:prstGeom prst="line">
              <a:avLst/>
            </a:pr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1295400" y="3504441"/>
              <a:ext cx="1143000" cy="1587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81" name="Group 87"/>
          <p:cNvGrpSpPr>
            <a:grpSpLocks/>
          </p:cNvGrpSpPr>
          <p:nvPr/>
        </p:nvGrpSpPr>
        <p:grpSpPr bwMode="auto">
          <a:xfrm>
            <a:off x="7370763" y="2916238"/>
            <a:ext cx="1447800" cy="228600"/>
            <a:chOff x="2895600" y="4916556"/>
            <a:chExt cx="1447800" cy="228600"/>
          </a:xfrm>
        </p:grpSpPr>
        <p:cxnSp>
          <p:nvCxnSpPr>
            <p:cNvPr id="80" name="Straight Arrow Connector 79"/>
            <p:cNvCxnSpPr/>
            <p:nvPr/>
          </p:nvCxnSpPr>
          <p:spPr>
            <a:xfrm>
              <a:off x="2895600" y="5029268"/>
              <a:ext cx="1447800" cy="1588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2801144" y="5030062"/>
              <a:ext cx="228600" cy="1587"/>
            </a:xfrm>
            <a:prstGeom prst="line">
              <a:avLst/>
            </a:pr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20" name="TextBox 88"/>
          <p:cNvSpPr txBox="1">
            <a:spLocks noChangeArrowheads="1"/>
          </p:cNvSpPr>
          <p:nvPr/>
        </p:nvSpPr>
        <p:spPr bwMode="auto">
          <a:xfrm>
            <a:off x="268288" y="2422525"/>
            <a:ext cx="381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7183" name="TextBox 89"/>
          <p:cNvSpPr txBox="1">
            <a:spLocks noChangeArrowheads="1"/>
          </p:cNvSpPr>
          <p:nvPr/>
        </p:nvSpPr>
        <p:spPr bwMode="auto">
          <a:xfrm>
            <a:off x="303213" y="3070225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98" name="Oval 97"/>
          <p:cNvSpPr/>
          <p:nvPr/>
        </p:nvSpPr>
        <p:spPr>
          <a:xfrm>
            <a:off x="1233488" y="3227388"/>
            <a:ext cx="762000" cy="381000"/>
          </a:xfrm>
          <a:prstGeom prst="ellipse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46" name="Oval 45"/>
          <p:cNvSpPr/>
          <p:nvPr/>
        </p:nvSpPr>
        <p:spPr>
          <a:xfrm>
            <a:off x="2397125" y="3581400"/>
            <a:ext cx="762000" cy="381000"/>
          </a:xfrm>
          <a:prstGeom prst="ellipse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FF"/>
                </a:solidFill>
              </a:rPr>
              <a:t>200</a:t>
            </a:r>
          </a:p>
        </p:txBody>
      </p:sp>
      <p:sp>
        <p:nvSpPr>
          <p:cNvPr id="47" name="Oval 46"/>
          <p:cNvSpPr/>
          <p:nvPr/>
        </p:nvSpPr>
        <p:spPr>
          <a:xfrm>
            <a:off x="3540125" y="3900488"/>
            <a:ext cx="762000" cy="381000"/>
          </a:xfrm>
          <a:prstGeom prst="ellipse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FF"/>
                </a:solidFill>
              </a:rPr>
              <a:t>300</a:t>
            </a:r>
          </a:p>
        </p:txBody>
      </p:sp>
      <p:sp>
        <p:nvSpPr>
          <p:cNvPr id="48" name="Oval 47"/>
          <p:cNvSpPr/>
          <p:nvPr/>
        </p:nvSpPr>
        <p:spPr>
          <a:xfrm>
            <a:off x="4689475" y="3581400"/>
            <a:ext cx="762000" cy="381000"/>
          </a:xfrm>
          <a:prstGeom prst="ellipse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FF"/>
                </a:solidFill>
              </a:rPr>
              <a:t>400</a:t>
            </a:r>
          </a:p>
        </p:txBody>
      </p:sp>
      <p:sp>
        <p:nvSpPr>
          <p:cNvPr id="49" name="Oval 48"/>
          <p:cNvSpPr/>
          <p:nvPr/>
        </p:nvSpPr>
        <p:spPr>
          <a:xfrm>
            <a:off x="5867400" y="3227388"/>
            <a:ext cx="762000" cy="381000"/>
          </a:xfrm>
          <a:prstGeom prst="ellipse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FF"/>
                </a:solidFill>
              </a:rPr>
              <a:t>500</a:t>
            </a:r>
          </a:p>
        </p:txBody>
      </p:sp>
      <p:sp>
        <p:nvSpPr>
          <p:cNvPr id="7189" name="TextBox 89"/>
          <p:cNvSpPr txBox="1">
            <a:spLocks noChangeArrowheads="1"/>
          </p:cNvSpPr>
          <p:nvPr/>
        </p:nvSpPr>
        <p:spPr bwMode="auto">
          <a:xfrm>
            <a:off x="7059613" y="3089275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600</a:t>
            </a:r>
          </a:p>
        </p:txBody>
      </p:sp>
      <p:sp>
        <p:nvSpPr>
          <p:cNvPr id="52" name="TextBox 88"/>
          <p:cNvSpPr txBox="1">
            <a:spLocks noChangeArrowheads="1"/>
          </p:cNvSpPr>
          <p:nvPr/>
        </p:nvSpPr>
        <p:spPr bwMode="auto">
          <a:xfrm>
            <a:off x="7189788" y="2438400"/>
            <a:ext cx="381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cxnSp>
        <p:nvCxnSpPr>
          <p:cNvPr id="61" name="Straight Arrow Connector 60"/>
          <p:cNvCxnSpPr>
            <a:stCxn id="47" idx="0"/>
          </p:cNvCxnSpPr>
          <p:nvPr/>
        </p:nvCxnSpPr>
        <p:spPr>
          <a:xfrm rot="5400000" flipH="1" flipV="1">
            <a:off x="3497263" y="3471862"/>
            <a:ext cx="852488" cy="47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ight Arrow 75">
            <a:hlinkClick r:id="" action="ppaction://noaction"/>
          </p:cNvPr>
          <p:cNvSpPr/>
          <p:nvPr/>
        </p:nvSpPr>
        <p:spPr>
          <a:xfrm>
            <a:off x="8077200" y="5638800"/>
            <a:ext cx="1066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32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mph" presetSubtype="0" repeatCount="1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1" presetClass="emph" presetSubtype="0" repeatCount="1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repeatCount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mph" presetSubtype="0" repeatCount="1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0" grpId="0"/>
      <p:bldP spid="47" grpId="0" animBg="1"/>
      <p:bldP spid="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0" r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5"/>
          <p:cNvSpPr>
            <a:spLocks noChangeArrowheads="1"/>
          </p:cNvSpPr>
          <p:nvPr/>
        </p:nvSpPr>
        <p:spPr bwMode="auto">
          <a:xfrm>
            <a:off x="0" y="-609600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Rectangle 47"/>
          <p:cNvSpPr>
            <a:spLocks noChangeArrowheads="1"/>
          </p:cNvSpPr>
          <p:nvPr/>
        </p:nvSpPr>
        <p:spPr bwMode="auto">
          <a:xfrm>
            <a:off x="0" y="-609600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Rectangle 49"/>
          <p:cNvSpPr>
            <a:spLocks noChangeArrowheads="1"/>
          </p:cNvSpPr>
          <p:nvPr/>
        </p:nvSpPr>
        <p:spPr bwMode="auto">
          <a:xfrm>
            <a:off x="0" y="-609600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" name="Rectangle 53"/>
          <p:cNvSpPr>
            <a:spLocks noChangeArrowheads="1"/>
          </p:cNvSpPr>
          <p:nvPr/>
        </p:nvSpPr>
        <p:spPr bwMode="auto">
          <a:xfrm>
            <a:off x="0" y="-609600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4" name="TextBox 27"/>
          <p:cNvSpPr txBox="1">
            <a:spLocks noChangeArrowheads="1"/>
          </p:cNvSpPr>
          <p:nvPr/>
        </p:nvSpPr>
        <p:spPr bwMode="auto">
          <a:xfrm>
            <a:off x="457200" y="1828800"/>
            <a:ext cx="7848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CD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457200" y="2895600"/>
            <a:ext cx="1143000" cy="228600"/>
            <a:chOff x="1295400" y="3372678"/>
            <a:chExt cx="1143000" cy="228600"/>
          </a:xfrm>
        </p:grpSpPr>
        <p:cxnSp>
          <p:nvCxnSpPr>
            <p:cNvPr id="45" name="Straight Connector 44"/>
            <p:cNvCxnSpPr/>
            <p:nvPr/>
          </p:nvCxnSpPr>
          <p:spPr>
            <a:xfrm rot="5400000">
              <a:off x="1181894" y="3486184"/>
              <a:ext cx="228600" cy="1588"/>
            </a:xfrm>
            <a:prstGeom prst="line">
              <a:avLst/>
            </a:pr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295400" y="3504441"/>
              <a:ext cx="1143000" cy="1587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1603375" y="2895600"/>
            <a:ext cx="1143000" cy="228600"/>
            <a:chOff x="1295400" y="3372678"/>
            <a:chExt cx="1143000" cy="228600"/>
          </a:xfrm>
        </p:grpSpPr>
        <p:cxnSp>
          <p:nvCxnSpPr>
            <p:cNvPr id="62" name="Straight Connector 61"/>
            <p:cNvCxnSpPr/>
            <p:nvPr/>
          </p:nvCxnSpPr>
          <p:spPr>
            <a:xfrm rot="5400000">
              <a:off x="1181894" y="3486184"/>
              <a:ext cx="228600" cy="1588"/>
            </a:xfrm>
            <a:prstGeom prst="line">
              <a:avLst/>
            </a:pr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1295400" y="3504441"/>
              <a:ext cx="1143000" cy="1587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63"/>
          <p:cNvGrpSpPr>
            <a:grpSpLocks/>
          </p:cNvGrpSpPr>
          <p:nvPr/>
        </p:nvGrpSpPr>
        <p:grpSpPr bwMode="auto">
          <a:xfrm>
            <a:off x="2770188" y="2889250"/>
            <a:ext cx="1143000" cy="228600"/>
            <a:chOff x="1295400" y="3372678"/>
            <a:chExt cx="1143000" cy="228600"/>
          </a:xfrm>
        </p:grpSpPr>
        <p:cxnSp>
          <p:nvCxnSpPr>
            <p:cNvPr id="65" name="Straight Connector 64"/>
            <p:cNvCxnSpPr/>
            <p:nvPr/>
          </p:nvCxnSpPr>
          <p:spPr>
            <a:xfrm rot="5400000">
              <a:off x="1181894" y="3486184"/>
              <a:ext cx="228600" cy="1587"/>
            </a:xfrm>
            <a:prstGeom prst="line">
              <a:avLst/>
            </a:pr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1295400" y="3504441"/>
              <a:ext cx="1143000" cy="1587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66"/>
          <p:cNvGrpSpPr>
            <a:grpSpLocks/>
          </p:cNvGrpSpPr>
          <p:nvPr/>
        </p:nvGrpSpPr>
        <p:grpSpPr bwMode="auto">
          <a:xfrm>
            <a:off x="3916363" y="2882900"/>
            <a:ext cx="1143000" cy="228600"/>
            <a:chOff x="1295400" y="3372678"/>
            <a:chExt cx="1143000" cy="228600"/>
          </a:xfrm>
        </p:grpSpPr>
        <p:cxnSp>
          <p:nvCxnSpPr>
            <p:cNvPr id="68" name="Straight Connector 67"/>
            <p:cNvCxnSpPr/>
            <p:nvPr/>
          </p:nvCxnSpPr>
          <p:spPr>
            <a:xfrm rot="5400000">
              <a:off x="1181894" y="3486184"/>
              <a:ext cx="228600" cy="1587"/>
            </a:xfrm>
            <a:prstGeom prst="line">
              <a:avLst/>
            </a:pr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1295400" y="3504441"/>
              <a:ext cx="1143000" cy="1587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69"/>
          <p:cNvGrpSpPr>
            <a:grpSpLocks/>
          </p:cNvGrpSpPr>
          <p:nvPr/>
        </p:nvGrpSpPr>
        <p:grpSpPr bwMode="auto">
          <a:xfrm>
            <a:off x="5062538" y="2895600"/>
            <a:ext cx="1143000" cy="228600"/>
            <a:chOff x="1295400" y="3372678"/>
            <a:chExt cx="1143000" cy="228600"/>
          </a:xfrm>
        </p:grpSpPr>
        <p:cxnSp>
          <p:nvCxnSpPr>
            <p:cNvPr id="71" name="Straight Connector 70"/>
            <p:cNvCxnSpPr/>
            <p:nvPr/>
          </p:nvCxnSpPr>
          <p:spPr>
            <a:xfrm rot="5400000">
              <a:off x="1181894" y="3486184"/>
              <a:ext cx="228600" cy="1587"/>
            </a:xfrm>
            <a:prstGeom prst="line">
              <a:avLst/>
            </a:pr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1295400" y="3504441"/>
              <a:ext cx="1143000" cy="1587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72"/>
          <p:cNvGrpSpPr>
            <a:grpSpLocks/>
          </p:cNvGrpSpPr>
          <p:nvPr/>
        </p:nvGrpSpPr>
        <p:grpSpPr bwMode="auto">
          <a:xfrm>
            <a:off x="6248400" y="2889250"/>
            <a:ext cx="1143000" cy="228600"/>
            <a:chOff x="1295400" y="3372678"/>
            <a:chExt cx="1143000" cy="228600"/>
          </a:xfrm>
        </p:grpSpPr>
        <p:cxnSp>
          <p:nvCxnSpPr>
            <p:cNvPr id="74" name="Straight Connector 73"/>
            <p:cNvCxnSpPr/>
            <p:nvPr/>
          </p:nvCxnSpPr>
          <p:spPr>
            <a:xfrm rot="5400000">
              <a:off x="1181894" y="3486184"/>
              <a:ext cx="228600" cy="1588"/>
            </a:xfrm>
            <a:prstGeom prst="line">
              <a:avLst/>
            </a:pr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1295400" y="3504441"/>
              <a:ext cx="1143000" cy="1587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81" name="Group 87"/>
          <p:cNvGrpSpPr>
            <a:grpSpLocks/>
          </p:cNvGrpSpPr>
          <p:nvPr/>
        </p:nvGrpSpPr>
        <p:grpSpPr bwMode="auto">
          <a:xfrm>
            <a:off x="7370763" y="2916238"/>
            <a:ext cx="1447800" cy="228600"/>
            <a:chOff x="2895600" y="4916556"/>
            <a:chExt cx="1447800" cy="228600"/>
          </a:xfrm>
        </p:grpSpPr>
        <p:cxnSp>
          <p:nvCxnSpPr>
            <p:cNvPr id="80" name="Straight Arrow Connector 79"/>
            <p:cNvCxnSpPr/>
            <p:nvPr/>
          </p:nvCxnSpPr>
          <p:spPr>
            <a:xfrm>
              <a:off x="2895600" y="5029268"/>
              <a:ext cx="1447800" cy="1588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2801144" y="5030062"/>
              <a:ext cx="228600" cy="1587"/>
            </a:xfrm>
            <a:prstGeom prst="line">
              <a:avLst/>
            </a:pr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20" name="TextBox 88"/>
          <p:cNvSpPr txBox="1">
            <a:spLocks noChangeArrowheads="1"/>
          </p:cNvSpPr>
          <p:nvPr/>
        </p:nvSpPr>
        <p:spPr bwMode="auto">
          <a:xfrm>
            <a:off x="268288" y="2422525"/>
            <a:ext cx="381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7183" name="TextBox 89"/>
          <p:cNvSpPr txBox="1">
            <a:spLocks noChangeArrowheads="1"/>
          </p:cNvSpPr>
          <p:nvPr/>
        </p:nvSpPr>
        <p:spPr bwMode="auto">
          <a:xfrm>
            <a:off x="303213" y="3070225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52" name="TextBox 88"/>
          <p:cNvSpPr txBox="1">
            <a:spLocks noChangeArrowheads="1"/>
          </p:cNvSpPr>
          <p:nvPr/>
        </p:nvSpPr>
        <p:spPr bwMode="auto">
          <a:xfrm>
            <a:off x="6129553" y="2422524"/>
            <a:ext cx="381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 rot="5400000" flipH="1" flipV="1">
            <a:off x="3497263" y="3471862"/>
            <a:ext cx="852488" cy="47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ight Arrow 75">
            <a:hlinkClick r:id="" action="ppaction://noaction"/>
          </p:cNvPr>
          <p:cNvSpPr/>
          <p:nvPr/>
        </p:nvSpPr>
        <p:spPr>
          <a:xfrm>
            <a:off x="8077200" y="5638800"/>
            <a:ext cx="1066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41426" y="3331152"/>
            <a:ext cx="727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1000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562352" y="3973558"/>
            <a:ext cx="727074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2000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406651" y="3519488"/>
            <a:ext cx="727074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3000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700589" y="3519488"/>
            <a:ext cx="727074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4000</a:t>
            </a:r>
          </a:p>
        </p:txBody>
      </p:sp>
      <p:sp>
        <p:nvSpPr>
          <p:cNvPr id="54" name="Rectangle 53"/>
          <p:cNvSpPr/>
          <p:nvPr/>
        </p:nvSpPr>
        <p:spPr>
          <a:xfrm>
            <a:off x="7027864" y="3649849"/>
            <a:ext cx="727074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6000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66929" y="324100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5000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mph" presetSubtype="0" repeatCount="1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1" presetClass="emph" presetSubtype="0" repeatCount="1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repeatCount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0" grpId="0"/>
      <p:bldP spid="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2971800"/>
            <a:ext cx="75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CHÀO TẠM BIỆT!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18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1863</TotalTime>
  <Words>289</Words>
  <Application>Microsoft Office PowerPoint</Application>
  <PresentationFormat>On-screen Show (4:3)</PresentationFormat>
  <Paragraphs>85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HP001 4 hàng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A.Nam</dc:creator>
  <cp:lastModifiedBy>binh nguyen</cp:lastModifiedBy>
  <cp:revision>138</cp:revision>
  <dcterms:created xsi:type="dcterms:W3CDTF">2006-12-11T05:35:20Z</dcterms:created>
  <dcterms:modified xsi:type="dcterms:W3CDTF">2022-01-25T13:18:53Z</dcterms:modified>
</cp:coreProperties>
</file>