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5" r:id="rId2"/>
    <p:sldId id="262" r:id="rId3"/>
    <p:sldId id="256" r:id="rId4"/>
    <p:sldId id="309" r:id="rId5"/>
    <p:sldId id="330" r:id="rId6"/>
    <p:sldId id="324" r:id="rId7"/>
    <p:sldId id="409" r:id="rId8"/>
    <p:sldId id="360" r:id="rId9"/>
    <p:sldId id="35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52D"/>
    <a:srgbClr val="FCFAF8"/>
    <a:srgbClr val="59C030"/>
    <a:srgbClr val="0000CC"/>
    <a:srgbClr val="931578"/>
    <a:srgbClr val="ACD868"/>
    <a:srgbClr val="F6B843"/>
    <a:srgbClr val="66E5B9"/>
    <a:srgbClr val="F0C9BF"/>
    <a:srgbClr val="F5A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790B-B7C0-48C2-AB7C-F1512BE72414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48C1-C31C-4A2D-97EE-45B89E6B99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8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86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6" y="219522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9" y="1596487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5" y="1647231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7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54AE3A7-20DA-48F3-81C3-2C954A8690A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87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4" y="3588088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2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4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3" y="5038649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8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7" y="5541503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6" y="1522378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E906B21C-9A29-45CE-B8BB-6B1CB7E5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83" y="1984587"/>
            <a:ext cx="73500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CHÀO MỪNG CÁC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CON </a:t>
            </a:r>
            <a:r>
              <a:rPr lang="en-US" altLang="en-US" sz="3200" b="1" dirty="0">
                <a:solidFill>
                  <a:srgbClr val="FF0000"/>
                </a:solidFill>
              </a:rPr>
              <a:t>HỌC SINH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 ĐẾN VỚI </a:t>
            </a:r>
            <a:r>
              <a:rPr lang="en-US" altLang="en-US" sz="3200" b="1">
                <a:solidFill>
                  <a:srgbClr val="FF0000"/>
                </a:solidFill>
              </a:rPr>
              <a:t>TIẾT </a:t>
            </a:r>
            <a:r>
              <a:rPr lang="en-US" altLang="en-US" sz="3200" b="1" smtClean="0">
                <a:solidFill>
                  <a:srgbClr val="FF0000"/>
                </a:solidFill>
              </a:rPr>
              <a:t>HỌC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456647DA-C7E6-464F-92D1-BC24C2DE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73584">
            <a:off x="443310" y="666878"/>
            <a:ext cx="2417931" cy="2076303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3A62950D-83F7-4A4B-B326-9E39CB27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864" y="3833804"/>
            <a:ext cx="6158272" cy="183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145143" tIns="72571" rIns="145143" bIns="7257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Môn: </a:t>
            </a:r>
            <a:r>
              <a:rPr lang="en-US" sz="4800" b="1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Tiếng</a:t>
            </a:r>
            <a:r>
              <a:rPr lang="en-US" sz="4800" b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Việt</a:t>
            </a:r>
          </a:p>
          <a:p>
            <a:pPr algn="ctr">
              <a:defRPr/>
            </a:pPr>
            <a:endParaRPr lang="en-US" sz="1400" b="1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800" b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 22. 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62E968-AE8C-4A26-A60A-B1957031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7" y="110879"/>
            <a:ext cx="2737767" cy="769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" y="958674"/>
            <a:ext cx="10481650" cy="440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CCA04F-364E-431B-AE77-9BEB9DFA4DB7}"/>
              </a:ext>
            </a:extLst>
          </p:cNvPr>
          <p:cNvSpPr txBox="1"/>
          <p:nvPr/>
        </p:nvSpPr>
        <p:spPr>
          <a:xfrm>
            <a:off x="1736320" y="535969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Nam tô bức tranh cây tre.  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388E91-B39D-411D-B5F2-28030511E421}"/>
              </a:ext>
            </a:extLst>
          </p:cNvPr>
          <p:cNvSpPr txBox="1"/>
          <p:nvPr/>
        </p:nvSpPr>
        <p:spPr>
          <a:xfrm>
            <a:off x="3691395" y="535969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388E91-B39D-411D-B5F2-28030511E421}"/>
              </a:ext>
            </a:extLst>
          </p:cNvPr>
          <p:cNvSpPr txBox="1"/>
          <p:nvPr/>
        </p:nvSpPr>
        <p:spPr>
          <a:xfrm>
            <a:off x="5434748" y="535344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 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388E91-B39D-411D-B5F2-28030511E421}"/>
              </a:ext>
            </a:extLst>
          </p:cNvPr>
          <p:cNvSpPr txBox="1"/>
          <p:nvPr/>
        </p:nvSpPr>
        <p:spPr>
          <a:xfrm>
            <a:off x="7883493" y="536595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  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94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8" y="1893215"/>
            <a:ext cx="1401031" cy="3383280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xmlns="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3735977" y="1979918"/>
            <a:ext cx="5055325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smtClean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22: </a:t>
            </a:r>
            <a:endParaRPr lang="pt-BR" sz="800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pt-BR" sz="8000" b="1" smtClean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  t  Tr  tr  </a:t>
            </a:r>
            <a:endParaRPr lang="pt-BR" sz="80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xmlns="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3735976" y="3584855"/>
            <a:ext cx="5055325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smtClean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1)</a:t>
            </a:r>
            <a:endParaRPr lang="pt-BR" sz="4800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xmlns="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6016702" y="2521268"/>
            <a:ext cx="1303446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xmlns="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3837001" y="2513893"/>
            <a:ext cx="1187843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xmlns="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4861729" y="2534715"/>
            <a:ext cx="1187843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xmlns="" id="{932F1E6B-849C-42CA-BF98-8B7CC5540089}"/>
              </a:ext>
            </a:extLst>
          </p:cNvPr>
          <p:cNvSpPr txBox="1">
            <a:spLocks/>
          </p:cNvSpPr>
          <p:nvPr/>
        </p:nvSpPr>
        <p:spPr>
          <a:xfrm>
            <a:off x="7490736" y="2521268"/>
            <a:ext cx="1187843" cy="2009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endParaRPr lang="pt-BR" sz="80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45966B-D1AE-4C58-AF12-195F81DC2B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9764" y="227799"/>
            <a:ext cx="3199248" cy="1752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474821-3B2A-4F37-B0AF-2E43FA1C3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8" y="164514"/>
            <a:ext cx="2169198" cy="790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0800" y="3191435"/>
            <a:ext cx="3887694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0800" y="2311757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094" y="2312894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7599" y="742097"/>
            <a:ext cx="108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7588" y="3191435"/>
            <a:ext cx="3887694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7588" y="2311757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4882" y="2312894"/>
            <a:ext cx="1930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4386" y="742097"/>
            <a:ext cx="157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4674" y="4650235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5563" y="4611334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4830" y="4650235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8202" y="4624397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trê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4215" y="4624397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0228" y="4624396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8209" y="4622692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8671" y="4614241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5948" y="4618135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4837" y="463652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6697" y="463652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0649" y="4609626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0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  <p:bldP spid="6" grpId="2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0" grpId="2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2027"/>
            <a:ext cx="10905478" cy="623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1930148" y="2109206"/>
            <a:ext cx="8033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931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THƯ </a:t>
            </a:r>
            <a:r>
              <a:rPr lang="en-US" sz="5400" b="1">
                <a:ln/>
                <a:solidFill>
                  <a:srgbClr val="931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 </a:t>
            </a:r>
            <a:r>
              <a:rPr lang="en-US" sz="5400" b="1" smtClean="0">
                <a:ln/>
                <a:solidFill>
                  <a:srgbClr val="931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!</a:t>
            </a:r>
            <a:endParaRPr lang="en-US" sz="5400" b="1" dirty="0">
              <a:ln/>
              <a:solidFill>
                <a:srgbClr val="9315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4C14A7-6EC4-4A7B-BF4D-1A99C7B3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5" y="179395"/>
            <a:ext cx="1994046" cy="8975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6F33AE-389C-4F08-B351-DC4F2330CEB4}"/>
              </a:ext>
            </a:extLst>
          </p:cNvPr>
          <p:cNvSpPr txBox="1"/>
          <p:nvPr/>
        </p:nvSpPr>
        <p:spPr>
          <a:xfrm>
            <a:off x="1064833" y="4011482"/>
            <a:ext cx="1702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ô tô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13084A-8AA0-4BB6-BF5B-22FEB3E75183}"/>
              </a:ext>
            </a:extLst>
          </p:cNvPr>
          <p:cNvSpPr txBox="1"/>
          <p:nvPr/>
        </p:nvSpPr>
        <p:spPr>
          <a:xfrm>
            <a:off x="6428886" y="3987856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cá trê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A283E8F-9DDC-42F6-AFA4-23C515F2E4A2}"/>
              </a:ext>
            </a:extLst>
          </p:cNvPr>
          <p:cNvSpPr txBox="1"/>
          <p:nvPr/>
        </p:nvSpPr>
        <p:spPr>
          <a:xfrm>
            <a:off x="3917949" y="4009427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ư tử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585AA9-002C-4E1E-BDB0-297AB867DFD8}"/>
              </a:ext>
            </a:extLst>
          </p:cNvPr>
          <p:cNvSpPr txBox="1"/>
          <p:nvPr/>
        </p:nvSpPr>
        <p:spPr>
          <a:xfrm>
            <a:off x="1695440" y="4015656"/>
            <a:ext cx="68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1BB4D5-7501-4089-B37F-19B345DDA748}"/>
              </a:ext>
            </a:extLst>
          </p:cNvPr>
          <p:cNvSpPr txBox="1"/>
          <p:nvPr/>
        </p:nvSpPr>
        <p:spPr>
          <a:xfrm>
            <a:off x="5021226" y="3998828"/>
            <a:ext cx="578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7" y="2094935"/>
            <a:ext cx="3253107" cy="19856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08" y="2094934"/>
            <a:ext cx="2843386" cy="19856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75" y="981635"/>
            <a:ext cx="2859867" cy="3098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45" y="2536245"/>
            <a:ext cx="2494356" cy="19856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13084A-8AA0-4BB6-BF5B-22FEB3E75183}"/>
              </a:ext>
            </a:extLst>
          </p:cNvPr>
          <p:cNvSpPr txBox="1"/>
          <p:nvPr/>
        </p:nvSpPr>
        <p:spPr>
          <a:xfrm>
            <a:off x="8846541" y="3987855"/>
            <a:ext cx="272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re ngà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7EF3DC3-1A61-4836-8209-527AF7B40418}"/>
              </a:ext>
            </a:extLst>
          </p:cNvPr>
          <p:cNvSpPr txBox="1"/>
          <p:nvPr/>
        </p:nvSpPr>
        <p:spPr>
          <a:xfrm>
            <a:off x="7441035" y="3995980"/>
            <a:ext cx="76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EF3DC3-1A61-4836-8209-527AF7B40418}"/>
              </a:ext>
            </a:extLst>
          </p:cNvPr>
          <p:cNvSpPr txBox="1"/>
          <p:nvPr/>
        </p:nvSpPr>
        <p:spPr>
          <a:xfrm>
            <a:off x="8846541" y="3997844"/>
            <a:ext cx="76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5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0" grpId="0"/>
      <p:bldP spid="12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474821-3B2A-4F37-B0AF-2E43FA1C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08" y="164514"/>
            <a:ext cx="1836863" cy="790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7746" y="1759018"/>
            <a:ext cx="3887694" cy="7098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0809" y="1069858"/>
            <a:ext cx="1930400" cy="6675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4656" y="1069858"/>
            <a:ext cx="1930400" cy="6675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361" y="60467"/>
            <a:ext cx="1088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0104" y="1793694"/>
            <a:ext cx="3887694" cy="675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0104" y="1083835"/>
            <a:ext cx="1930400" cy="675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7398" y="1084972"/>
            <a:ext cx="1930400" cy="675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675" y="52991"/>
            <a:ext cx="1577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8464" y="249486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9353" y="2455959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7356" y="2494860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0728" y="2469022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trê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6741" y="2469022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1665" y="2469021"/>
            <a:ext cx="108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9" y="3831803"/>
            <a:ext cx="2535543" cy="1403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58" y="3815637"/>
            <a:ext cx="2606340" cy="14195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52" y="3357154"/>
            <a:ext cx="2110942" cy="21765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61" y="3934426"/>
            <a:ext cx="2366557" cy="14947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A6F33AE-389C-4F08-B351-DC4F2330CEB4}"/>
              </a:ext>
            </a:extLst>
          </p:cNvPr>
          <p:cNvSpPr txBox="1"/>
          <p:nvPr/>
        </p:nvSpPr>
        <p:spPr>
          <a:xfrm>
            <a:off x="881229" y="5237195"/>
            <a:ext cx="1702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ô tô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13084A-8AA0-4BB6-BF5B-22FEB3E75183}"/>
              </a:ext>
            </a:extLst>
          </p:cNvPr>
          <p:cNvSpPr txBox="1"/>
          <p:nvPr/>
        </p:nvSpPr>
        <p:spPr>
          <a:xfrm>
            <a:off x="6245282" y="5213569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cá trê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A283E8F-9DDC-42F6-AFA4-23C515F2E4A2}"/>
              </a:ext>
            </a:extLst>
          </p:cNvPr>
          <p:cNvSpPr txBox="1"/>
          <p:nvPr/>
        </p:nvSpPr>
        <p:spPr>
          <a:xfrm>
            <a:off x="3554740" y="5197439"/>
            <a:ext cx="21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ư tử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913084A-8AA0-4BB6-BF5B-22FEB3E75183}"/>
              </a:ext>
            </a:extLst>
          </p:cNvPr>
          <p:cNvSpPr txBox="1"/>
          <p:nvPr/>
        </p:nvSpPr>
        <p:spPr>
          <a:xfrm>
            <a:off x="8662937" y="5213568"/>
            <a:ext cx="272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re ngà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45" y="1140338"/>
            <a:ext cx="35887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4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4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84106"/>
            <a:ext cx="12192000" cy="6721642"/>
            <a:chOff x="-13063" y="84106"/>
            <a:chExt cx="12192000" cy="67216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63" y="84106"/>
              <a:ext cx="12192000" cy="67216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83903" y="1702077"/>
              <a:ext cx="2402465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t</a:t>
              </a:r>
              <a:endParaRPr lang="en-US" sz="1200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6378" y="4039425"/>
              <a:ext cx="306515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ô tô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4661" y="1698682"/>
              <a:ext cx="2659144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tr</a:t>
              </a:r>
              <a:endParaRPr lang="en-US" sz="1200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253850" y="4045782"/>
              <a:ext cx="4513949" cy="2000548"/>
              <a:chOff x="7253850" y="4036446"/>
              <a:chExt cx="4513949" cy="200054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253850" y="4036446"/>
                <a:ext cx="4513949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c</a:t>
                </a:r>
                <a:r>
                  <a:rPr lang="en-US" sz="12000" smtClean="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á tr</a:t>
                </a:r>
                <a:endParaRPr lang="en-US" sz="12000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0136778" y="4885509"/>
                <a:ext cx="195942" cy="235133"/>
              </a:xfrm>
              <a:prstGeom prst="rect">
                <a:avLst/>
              </a:prstGeom>
              <a:solidFill>
                <a:srgbClr val="0585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123715" y="4038647"/>
            <a:ext cx="10976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chemeClr val="bg1"/>
                </a:solidFill>
                <a:latin typeface="HP001 4 hàng" panose="020B0603050302020204" pitchFamily="34" charset="0"/>
              </a:rPr>
              <a:t>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3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22069"/>
            <a:ext cx="10789920" cy="623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2063807" y="1804405"/>
            <a:ext cx="8251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/>
            <a:r>
              <a:rPr lang="en-US" sz="5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TIẾT </a:t>
            </a:r>
            <a:r>
              <a:rPr lang="en-US" sz="5400" b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5400" b="1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!</a:t>
            </a:r>
            <a:endParaRPr lang="en-US" sz="5400" b="1" dirty="0">
              <a:ln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9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|16|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.4|4.3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1|6.4|8.5|7.7|2|20.1|4.7|8.9|12.3|26.4|5.1|9.6|12.7|50.1|48.7|8|4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7|9.2|19|7.6|17.7|5.8|14.7|32.4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123</Words>
  <Application>Microsoft Office PowerPoint</Application>
  <PresentationFormat>Custom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407</cp:revision>
  <dcterms:created xsi:type="dcterms:W3CDTF">2021-06-02T01:34:28Z</dcterms:created>
  <dcterms:modified xsi:type="dcterms:W3CDTF">2021-10-19T16:14:16Z</dcterms:modified>
</cp:coreProperties>
</file>