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85" r:id="rId3"/>
    <p:sldId id="283" r:id="rId4"/>
    <p:sldId id="257" r:id="rId5"/>
    <p:sldId id="286" r:id="rId6"/>
    <p:sldId id="288" r:id="rId7"/>
    <p:sldId id="287" r:id="rId8"/>
    <p:sldId id="258" r:id="rId9"/>
    <p:sldId id="277" r:id="rId10"/>
    <p:sldId id="278" r:id="rId11"/>
    <p:sldId id="271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6800"/>
    <a:srgbClr val="B88800"/>
    <a:srgbClr val="B07500"/>
    <a:srgbClr val="CA4C14"/>
    <a:srgbClr val="CC3300"/>
    <a:srgbClr val="8FCE4A"/>
    <a:srgbClr val="B9EDFF"/>
    <a:srgbClr val="F8E2FA"/>
    <a:srgbClr val="EEB8F2"/>
    <a:srgbClr val="EBA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4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00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tổ chức hs. GV đọc kĩ SGV để hiểu được mục tiêu của hoạt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5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4.png"/><Relationship Id="rId10" Type="http://schemas.openxmlformats.org/officeDocument/2006/relationships/image" Target="../media/image20.png"/><Relationship Id="rId19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jpg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5105400" y="3378344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9" y="158966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66" y="41910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371600" y="590550"/>
            <a:ext cx="6032965" cy="31242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Ôn và khởi động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63" y="26467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5285" y="163991"/>
            <a:ext cx="5407715" cy="461616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Nhận biết biển báo</a:t>
            </a:r>
            <a:endParaRPr lang="en-US" sz="24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140610"/>
            <a:ext cx="2619674" cy="449686"/>
            <a:chOff x="886344" y="436620"/>
            <a:chExt cx="2619674" cy="449686"/>
          </a:xfrm>
        </p:grpSpPr>
        <p:sp>
          <p:nvSpPr>
            <p:cNvPr id="6" name="Oval 5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9" y="642417"/>
            <a:ext cx="7696200" cy="43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38200" y="666750"/>
            <a:ext cx="7467600" cy="31242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350"/>
            <a:ext cx="8229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04800" y="209549"/>
            <a:ext cx="8458200" cy="4343401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105465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Dặn dò:</a:t>
            </a:r>
          </a:p>
          <a:p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+ Xem lại bài trang 78 đến trang 81</a:t>
            </a:r>
          </a:p>
          <a:p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+ Hoàn thành vở bài tập TV</a:t>
            </a:r>
          </a:p>
          <a:p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+ </a:t>
            </a:r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Xem bài </a:t>
            </a:r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 tập </a:t>
            </a:r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(trang 82, 83)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3" y="1568163"/>
            <a:ext cx="2873659" cy="857250"/>
          </a:xfrm>
        </p:spPr>
        <p:txBody>
          <a:bodyPr>
            <a:noAutofit/>
          </a:bodyPr>
          <a:lstStyle/>
          <a:p>
            <a:pPr algn="just"/>
            <a:r>
              <a:rPr lang="en-US" sz="36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Đọc đoạn 2 trong bài </a:t>
            </a:r>
            <a:r>
              <a:rPr lang="en-US" sz="3600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Đèn giao thông.</a:t>
            </a:r>
            <a:endParaRPr lang="en-US" sz="36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16513" y="1866900"/>
            <a:ext cx="3010381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 không có đèn giao thông thì việc đi lại sẽ như thế nào?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9464" y="1584780"/>
            <a:ext cx="3010381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Em thường thấy đèn giao thông xuất hiện ở đâu?</a:t>
            </a:r>
            <a:endParaRPr lang="en-US" sz="360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7"/>
          <a:stretch/>
        </p:blipFill>
        <p:spPr>
          <a:xfrm>
            <a:off x="69958" y="895351"/>
            <a:ext cx="2786892" cy="300996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4" y="895350"/>
            <a:ext cx="2928525" cy="300997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92" y="905330"/>
            <a:ext cx="2933449" cy="300997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8883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19034" y="2152117"/>
            <a:ext cx="7125143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7213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37756" y="5294413"/>
            <a:ext cx="1341530" cy="110787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6600" b="1">
              <a:solidFill>
                <a:srgbClr val="0070C0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02" y="-187920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7337" y="5899795"/>
            <a:ext cx="8420100" cy="92320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GIAO THÔNG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62116"/>
            <a:ext cx="7089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552536" y="5884406"/>
            <a:ext cx="990600" cy="95398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r="18083"/>
          <a:stretch/>
        </p:blipFill>
        <p:spPr bwMode="auto">
          <a:xfrm>
            <a:off x="1902623" y="1973284"/>
            <a:ext cx="5408386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9" y="2082055"/>
            <a:ext cx="9937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9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8083550" cy="49243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139037"/>
            <a:ext cx="6781800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bổ ích				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052864"/>
            <a:ext cx="62484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Xe cộ cần phải dừng lại khi có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8354" y="1139037"/>
            <a:ext cx="2112818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 vàng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18" y="1139037"/>
            <a:ext cx="2112818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 xanh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8393" y="1139037"/>
            <a:ext cx="1613415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 đỏ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1998572"/>
            <a:ext cx="19812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(….…..) 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4637" y="2063138"/>
            <a:ext cx="1786363" cy="58476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đèn đỏ.</a:t>
            </a:r>
            <a:endParaRPr lang="en-US" sz="3200" b="1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768" y="67151"/>
            <a:ext cx="8530099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4. Viết câu đã hoàn thành ở mục 5 ( SHS trang 80)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5250" y="926172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23" y="992098"/>
            <a:ext cx="981541" cy="83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49" y="992098"/>
            <a:ext cx="758793" cy="8352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833" y="991333"/>
            <a:ext cx="8824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268" y="992098"/>
            <a:ext cx="1360867" cy="835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1737" y="991884"/>
            <a:ext cx="1643611" cy="835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4844" y="991333"/>
            <a:ext cx="1785630" cy="835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7149" y="991333"/>
            <a:ext cx="1256780" cy="835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758" y="991333"/>
            <a:ext cx="1451646" cy="835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9021" y="991333"/>
            <a:ext cx="917967" cy="835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39870" y="991333"/>
            <a:ext cx="1298977" cy="835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93986" y="991333"/>
            <a:ext cx="985288" cy="8352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81582" y="226031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3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79281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Đoạn trên có mấy câu?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764" y="895351"/>
            <a:ext cx="8873836" cy="3536452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12075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682" y="199273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759796"/>
            <a:ext cx="5330621" cy="181587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   Đèn đỏ báo hiệu dừng lại. Đèn xanh báo hiệu được phép di chuyển. Đèn vàng báo hiệu đi chậm rồi dừng hẳn.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6883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 viết chữ đầu dòng, ta lưu ý gì?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16070" y="1921734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792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 chữ nào viết hoa? Vì sao?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2203962"/>
            <a:ext cx="29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48643" y="306315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316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Kết thúc câu có dấu gì?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60619" y="1970334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47800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hãy tìm từ dễ viết lẫn trong bài.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547258" y="2837185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982719" y="2620035"/>
            <a:ext cx="2667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178" y="1070217"/>
            <a:ext cx="1566542" cy="321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val 24"/>
          <p:cNvSpPr/>
          <p:nvPr/>
        </p:nvSpPr>
        <p:spPr>
          <a:xfrm>
            <a:off x="4015013" y="3276243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4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27" grpId="0" animBg="1"/>
      <p:bldP spid="26" grpId="0" animBg="1"/>
      <p:bldP spid="26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457200" y="139124"/>
            <a:ext cx="8086667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5. Nghe viết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758" y="933888"/>
            <a:ext cx="3203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6687" y="1580830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73" y="989805"/>
            <a:ext cx="975445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57" y="989254"/>
            <a:ext cx="1115007" cy="835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497" y="988703"/>
            <a:ext cx="985288" cy="83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764" y="988489"/>
            <a:ext cx="1338614" cy="835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7966" y="997998"/>
            <a:ext cx="1599894" cy="8352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6352" y="996817"/>
            <a:ext cx="1785630" cy="835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8383" y="996817"/>
            <a:ext cx="1256780" cy="8352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222" y="987724"/>
            <a:ext cx="975445" cy="8352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606" y="987173"/>
            <a:ext cx="1115007" cy="835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7261" y="993071"/>
            <a:ext cx="1816341" cy="8352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6070" y="1632520"/>
            <a:ext cx="1338614" cy="8352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132" y="1631755"/>
            <a:ext cx="1599894" cy="835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5596" y="1630574"/>
            <a:ext cx="1561182" cy="835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0044" y="1630574"/>
            <a:ext cx="1751748" cy="835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4500" y="1630574"/>
            <a:ext cx="1067472" cy="835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90" y="1629393"/>
            <a:ext cx="2294902" cy="8352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821" y="1626914"/>
            <a:ext cx="975445" cy="8352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205" y="1626363"/>
            <a:ext cx="1115007" cy="835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65442" y="2271455"/>
            <a:ext cx="1688759" cy="8352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2069" y="2264973"/>
            <a:ext cx="1338614" cy="8352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997" y="2264208"/>
            <a:ext cx="1599894" cy="835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33307" y="2264208"/>
            <a:ext cx="1046068" cy="835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33626" y="2266960"/>
            <a:ext cx="1745335" cy="8352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95104" y="2272243"/>
            <a:ext cx="1129331" cy="8352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1327" y="2269460"/>
            <a:ext cx="1785630" cy="8352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12879" y="2266677"/>
            <a:ext cx="1497846" cy="835224"/>
          </a:xfrm>
          <a:prstGeom prst="rect">
            <a:avLst/>
          </a:prstGeom>
        </p:spPr>
      </p:pic>
      <p:sp>
        <p:nvSpPr>
          <p:cNvPr id="3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436" y="2200778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166" y="140752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084" y="140866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1101874"/>
            <a:ext cx="8991600" cy="584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 đỏ 	nguy hiểm	đèn xanh	   qua đường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6" y="2049756"/>
            <a:ext cx="39624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7" y="1977525"/>
            <a:ext cx="389572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257" y="66728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841" y="133350"/>
            <a:ext cx="84512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dấu thanh phù hợp thay cho chiếc lá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20900" y="895350"/>
            <a:ext cx="2888673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ngã ba</a:t>
            </a:r>
            <a:endParaRPr lang="en-US" sz="48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35842" y="1893165"/>
            <a:ext cx="2888673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ngõ nhỏ</a:t>
            </a:r>
            <a:endParaRPr lang="en-US" sz="48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48343" y="2850528"/>
            <a:ext cx="3686629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điều khiển</a:t>
            </a:r>
            <a:endParaRPr lang="en-US" sz="48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89858" y="3798165"/>
            <a:ext cx="2888673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bút vẽ</a:t>
            </a:r>
            <a:endParaRPr lang="en-US" sz="48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2" y="944958"/>
            <a:ext cx="582610" cy="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98" y="2781299"/>
            <a:ext cx="582610" cy="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49" y="1907056"/>
            <a:ext cx="582610" cy="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41" y="3863139"/>
            <a:ext cx="582610" cy="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8" b="22076"/>
          <a:stretch/>
        </p:blipFill>
        <p:spPr>
          <a:xfrm>
            <a:off x="2971800" y="1439739"/>
            <a:ext cx="6172200" cy="3610664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71" y="2425898"/>
            <a:ext cx="732858" cy="161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42" y="2608152"/>
            <a:ext cx="714828" cy="131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90" y="2888955"/>
            <a:ext cx="714715" cy="123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61" y="2730174"/>
            <a:ext cx="993819" cy="143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71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99568E-6 L 0.40816 -0.004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9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3667E-6 L 0.40469 0.028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1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73092E-6 L 0.45191 -0.00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-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5175E-6 L 0.43698 0.004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0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288</Words>
  <Application>Microsoft Office PowerPoint</Application>
  <PresentationFormat>On-screen Show (16:9)</PresentationFormat>
  <Paragraphs>63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Đọc đoạn 2 trong bài Đèn giao thông.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272</cp:revision>
  <dcterms:created xsi:type="dcterms:W3CDTF">2020-12-08T15:48:47Z</dcterms:created>
  <dcterms:modified xsi:type="dcterms:W3CDTF">2022-03-16T07:10:18Z</dcterms:modified>
</cp:coreProperties>
</file>