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1"/>
  </p:notesMasterIdLst>
  <p:sldIdLst>
    <p:sldId id="381" r:id="rId3"/>
    <p:sldId id="297" r:id="rId4"/>
    <p:sldId id="301" r:id="rId5"/>
    <p:sldId id="384" r:id="rId6"/>
    <p:sldId id="302" r:id="rId7"/>
    <p:sldId id="308" r:id="rId8"/>
    <p:sldId id="304" r:id="rId9"/>
    <p:sldId id="293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3857" autoAdjust="0"/>
  </p:normalViewPr>
  <p:slideViewPr>
    <p:cSldViewPr snapToGrid="0">
      <p:cViewPr varScale="1">
        <p:scale>
          <a:sx n="109" d="100"/>
          <a:sy n="109" d="100"/>
        </p:scale>
        <p:origin x="653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Thanh  Loan" userId="7cd61c56-0b21-4c07-b629-56ce99598d18" providerId="ADAL" clId="{F3AD3E87-7F0F-4BBB-A4A6-B6373BCAF70B}"/>
    <pc:docChg chg="undo custSel addSld delSld modSld sldOrd">
      <pc:chgData name="Tran Thi Thanh  Loan" userId="7cd61c56-0b21-4c07-b629-56ce99598d18" providerId="ADAL" clId="{F3AD3E87-7F0F-4BBB-A4A6-B6373BCAF70B}" dt="2021-08-05T07:36:51.967" v="906" actId="2696"/>
      <pc:docMkLst>
        <pc:docMk/>
      </pc:docMkLst>
      <pc:sldChg chg="modSp add modAnim">
        <pc:chgData name="Tran Thi Thanh  Loan" userId="7cd61c56-0b21-4c07-b629-56ce99598d18" providerId="ADAL" clId="{F3AD3E87-7F0F-4BBB-A4A6-B6373BCAF70B}" dt="2021-07-25T14:40:17.882" v="623" actId="1076"/>
        <pc:sldMkLst>
          <pc:docMk/>
          <pc:sldMk cId="0" sldId="256"/>
        </pc:sldMkLst>
        <pc:picChg chg="mod">
          <ac:chgData name="Tran Thi Thanh  Loan" userId="7cd61c56-0b21-4c07-b629-56ce99598d18" providerId="ADAL" clId="{F3AD3E87-7F0F-4BBB-A4A6-B6373BCAF70B}" dt="2021-07-25T14:39:51.248" v="619" actId="1076"/>
          <ac:picMkLst>
            <pc:docMk/>
            <pc:sldMk cId="0" sldId="256"/>
            <ac:picMk id="5" creationId="{3C9FFBC8-E04D-4E5F-B165-5594DE5A617D}"/>
          </ac:picMkLst>
        </pc:picChg>
        <pc:picChg chg="mod">
          <ac:chgData name="Tran Thi Thanh  Loan" userId="7cd61c56-0b21-4c07-b629-56ce99598d18" providerId="ADAL" clId="{F3AD3E87-7F0F-4BBB-A4A6-B6373BCAF70B}" dt="2021-07-25T14:39:41.774" v="616" actId="1076"/>
          <ac:picMkLst>
            <pc:docMk/>
            <pc:sldMk cId="0" sldId="256"/>
            <ac:picMk id="6" creationId="{DED087C6-D889-4B5E-BCE5-923EBD0F6FC8}"/>
          </ac:picMkLst>
        </pc:picChg>
        <pc:picChg chg="mod">
          <ac:chgData name="Tran Thi Thanh  Loan" userId="7cd61c56-0b21-4c07-b629-56ce99598d18" providerId="ADAL" clId="{F3AD3E87-7F0F-4BBB-A4A6-B6373BCAF70B}" dt="2021-07-25T14:39:54.674" v="620" actId="1076"/>
          <ac:picMkLst>
            <pc:docMk/>
            <pc:sldMk cId="0" sldId="256"/>
            <ac:picMk id="9" creationId="{D56479B5-277B-40F0-B69D-8CC7B54075DA}"/>
          </ac:picMkLst>
        </pc:picChg>
        <pc:picChg chg="mod">
          <ac:chgData name="Tran Thi Thanh  Loan" userId="7cd61c56-0b21-4c07-b629-56ce99598d18" providerId="ADAL" clId="{F3AD3E87-7F0F-4BBB-A4A6-B6373BCAF70B}" dt="2021-07-25T14:40:17.882" v="623" actId="1076"/>
          <ac:picMkLst>
            <pc:docMk/>
            <pc:sldMk cId="0" sldId="256"/>
            <ac:picMk id="8194" creationId="{4083FE49-C5C3-4FDD-B766-B14CA6741F21}"/>
          </ac:picMkLst>
        </pc:picChg>
      </pc:sldChg>
      <pc:sldChg chg="del">
        <pc:chgData name="Tran Thi Thanh  Loan" userId="7cd61c56-0b21-4c07-b629-56ce99598d18" providerId="ADAL" clId="{F3AD3E87-7F0F-4BBB-A4A6-B6373BCAF70B}" dt="2021-08-05T02:26:08.563" v="747" actId="47"/>
        <pc:sldMkLst>
          <pc:docMk/>
          <pc:sldMk cId="0" sldId="257"/>
        </pc:sldMkLst>
      </pc:sldChg>
      <pc:sldChg chg="del">
        <pc:chgData name="Tran Thi Thanh  Loan" userId="7cd61c56-0b21-4c07-b629-56ce99598d18" providerId="ADAL" clId="{F3AD3E87-7F0F-4BBB-A4A6-B6373BCAF70B}" dt="2021-08-05T02:26:47.727" v="754" actId="47"/>
        <pc:sldMkLst>
          <pc:docMk/>
          <pc:sldMk cId="0" sldId="258"/>
        </pc:sldMkLst>
      </pc:sldChg>
      <pc:sldChg chg="del">
        <pc:chgData name="Tran Thi Thanh  Loan" userId="7cd61c56-0b21-4c07-b629-56ce99598d18" providerId="ADAL" clId="{F3AD3E87-7F0F-4BBB-A4A6-B6373BCAF70B}" dt="2021-08-05T02:44:22.773" v="803" actId="47"/>
        <pc:sldMkLst>
          <pc:docMk/>
          <pc:sldMk cId="0" sldId="259"/>
        </pc:sldMkLst>
      </pc:sldChg>
      <pc:sldChg chg="addSp delSp modSp del mod delAnim modAnim">
        <pc:chgData name="Tran Thi Thanh  Loan" userId="7cd61c56-0b21-4c07-b629-56ce99598d18" providerId="ADAL" clId="{F3AD3E87-7F0F-4BBB-A4A6-B6373BCAF70B}" dt="2021-08-05T02:26:09.788" v="748" actId="47"/>
        <pc:sldMkLst>
          <pc:docMk/>
          <pc:sldMk cId="497454567" sldId="262"/>
        </pc:sldMkLst>
        <pc:spChg chg="mod">
          <ac:chgData name="Tran Thi Thanh  Loan" userId="7cd61c56-0b21-4c07-b629-56ce99598d18" providerId="ADAL" clId="{F3AD3E87-7F0F-4BBB-A4A6-B6373BCAF70B}" dt="2021-07-21T14:05:26.545" v="8" actId="2711"/>
          <ac:spMkLst>
            <pc:docMk/>
            <pc:sldMk cId="497454567" sldId="262"/>
            <ac:spMk id="2" creationId="{00000000-0000-0000-0000-000000000000}"/>
          </ac:spMkLst>
        </pc:spChg>
        <pc:spChg chg="del">
          <ac:chgData name="Tran Thi Thanh  Loan" userId="7cd61c56-0b21-4c07-b629-56ce99598d18" providerId="ADAL" clId="{F3AD3E87-7F0F-4BBB-A4A6-B6373BCAF70B}" dt="2021-07-21T14:05:15.047" v="5" actId="478"/>
          <ac:spMkLst>
            <pc:docMk/>
            <pc:sldMk cId="497454567" sldId="262"/>
            <ac:spMk id="3" creationId="{00000000-0000-0000-0000-000000000000}"/>
          </ac:spMkLst>
        </pc:spChg>
        <pc:spChg chg="add mod">
          <ac:chgData name="Tran Thi Thanh  Loan" userId="7cd61c56-0b21-4c07-b629-56ce99598d18" providerId="ADAL" clId="{F3AD3E87-7F0F-4BBB-A4A6-B6373BCAF70B}" dt="2021-07-21T14:07:20.693" v="39" actId="1076"/>
          <ac:spMkLst>
            <pc:docMk/>
            <pc:sldMk cId="497454567" sldId="262"/>
            <ac:spMk id="4" creationId="{806E5602-7115-489D-8AA3-EC9055A6DD08}"/>
          </ac:spMkLst>
        </pc:spChg>
        <pc:spChg chg="del mod">
          <ac:chgData name="Tran Thi Thanh  Loan" userId="7cd61c56-0b21-4c07-b629-56ce99598d18" providerId="ADAL" clId="{F3AD3E87-7F0F-4BBB-A4A6-B6373BCAF70B}" dt="2021-07-21T14:05:08.182" v="2" actId="478"/>
          <ac:spMkLst>
            <pc:docMk/>
            <pc:sldMk cId="497454567" sldId="262"/>
            <ac:spMk id="9" creationId="{D28A21C9-53ED-4823-AD96-430AD65095C6}"/>
          </ac:spMkLst>
        </pc:spChg>
        <pc:spChg chg="add mod">
          <ac:chgData name="Tran Thi Thanh  Loan" userId="7cd61c56-0b21-4c07-b629-56ce99598d18" providerId="ADAL" clId="{F3AD3E87-7F0F-4BBB-A4A6-B6373BCAF70B}" dt="2021-07-21T14:07:15.121" v="38" actId="1076"/>
          <ac:spMkLst>
            <pc:docMk/>
            <pc:sldMk cId="497454567" sldId="262"/>
            <ac:spMk id="15" creationId="{7C3C313B-101B-42D5-AD94-7692FF76FBD9}"/>
          </ac:spMkLst>
        </pc:spChg>
        <pc:spChg chg="add mod">
          <ac:chgData name="Tran Thi Thanh  Loan" userId="7cd61c56-0b21-4c07-b629-56ce99598d18" providerId="ADAL" clId="{F3AD3E87-7F0F-4BBB-A4A6-B6373BCAF70B}" dt="2021-07-21T14:07:25.145" v="40" actId="1076"/>
          <ac:spMkLst>
            <pc:docMk/>
            <pc:sldMk cId="497454567" sldId="262"/>
            <ac:spMk id="16" creationId="{7A20382C-841C-400D-B7CB-6AAC36A13726}"/>
          </ac:spMkLst>
        </pc:spChg>
        <pc:spChg chg="add mod">
          <ac:chgData name="Tran Thi Thanh  Loan" userId="7cd61c56-0b21-4c07-b629-56ce99598d18" providerId="ADAL" clId="{F3AD3E87-7F0F-4BBB-A4A6-B6373BCAF70B}" dt="2021-07-21T14:08:05.588" v="46" actId="207"/>
          <ac:spMkLst>
            <pc:docMk/>
            <pc:sldMk cId="497454567" sldId="262"/>
            <ac:spMk id="17" creationId="{C27ACD7A-2282-43E7-8789-E0EADBB936E1}"/>
          </ac:spMkLst>
        </pc:spChg>
        <pc:spChg chg="add mod">
          <ac:chgData name="Tran Thi Thanh  Loan" userId="7cd61c56-0b21-4c07-b629-56ce99598d18" providerId="ADAL" clId="{F3AD3E87-7F0F-4BBB-A4A6-B6373BCAF70B}" dt="2021-07-21T14:07:40.503" v="44" actId="1037"/>
          <ac:spMkLst>
            <pc:docMk/>
            <pc:sldMk cId="497454567" sldId="262"/>
            <ac:spMk id="18" creationId="{CAD50FD2-584F-407A-A7A5-AD59B990B8A1}"/>
          </ac:spMkLst>
        </pc:spChg>
        <pc:spChg chg="add mod">
          <ac:chgData name="Tran Thi Thanh  Loan" userId="7cd61c56-0b21-4c07-b629-56ce99598d18" providerId="ADAL" clId="{F3AD3E87-7F0F-4BBB-A4A6-B6373BCAF70B}" dt="2021-07-21T14:06:46.598" v="34" actId="1038"/>
          <ac:spMkLst>
            <pc:docMk/>
            <pc:sldMk cId="497454567" sldId="262"/>
            <ac:spMk id="19" creationId="{0C62718A-0497-45F3-B3E2-31D62CF4C86C}"/>
          </ac:spMkLst>
        </pc:spChg>
        <pc:spChg chg="del">
          <ac:chgData name="Tran Thi Thanh  Loan" userId="7cd61c56-0b21-4c07-b629-56ce99598d18" providerId="ADAL" clId="{F3AD3E87-7F0F-4BBB-A4A6-B6373BCAF70B}" dt="2021-07-21T14:05:10.879" v="3" actId="478"/>
          <ac:spMkLst>
            <pc:docMk/>
            <pc:sldMk cId="497454567" sldId="262"/>
            <ac:spMk id="26" creationId="{7BDD3295-9A98-48F4-8F5A-F287F4883BAB}"/>
          </ac:spMkLst>
        </pc:spChg>
        <pc:spChg chg="del">
          <ac:chgData name="Tran Thi Thanh  Loan" userId="7cd61c56-0b21-4c07-b629-56ce99598d18" providerId="ADAL" clId="{F3AD3E87-7F0F-4BBB-A4A6-B6373BCAF70B}" dt="2021-07-21T14:05:12.842" v="4" actId="478"/>
          <ac:spMkLst>
            <pc:docMk/>
            <pc:sldMk cId="497454567" sldId="262"/>
            <ac:spMk id="27" creationId="{0BEA7DD7-C803-441B-A0BC-7FECD67C80D1}"/>
          </ac:spMkLst>
        </pc:spChg>
        <pc:spChg chg="del topLvl">
          <ac:chgData name="Tran Thi Thanh  Loan" userId="7cd61c56-0b21-4c07-b629-56ce99598d18" providerId="ADAL" clId="{F3AD3E87-7F0F-4BBB-A4A6-B6373BCAF70B}" dt="2021-07-21T14:05:16.793" v="6" actId="478"/>
          <ac:spMkLst>
            <pc:docMk/>
            <pc:sldMk cId="497454567" sldId="262"/>
            <ac:spMk id="28" creationId="{90084DA8-7CFC-4120-AF87-14FF993D7F55}"/>
          </ac:spMkLst>
        </pc:spChg>
        <pc:spChg chg="del topLvl">
          <ac:chgData name="Tran Thi Thanh  Loan" userId="7cd61c56-0b21-4c07-b629-56ce99598d18" providerId="ADAL" clId="{F3AD3E87-7F0F-4BBB-A4A6-B6373BCAF70B}" dt="2021-07-21T14:05:19.967" v="7" actId="478"/>
          <ac:spMkLst>
            <pc:docMk/>
            <pc:sldMk cId="497454567" sldId="262"/>
            <ac:spMk id="29" creationId="{24140C78-8637-4F38-A63B-325FD84AC774}"/>
          </ac:spMkLst>
        </pc:spChg>
        <pc:grpChg chg="del">
          <ac:chgData name="Tran Thi Thanh  Loan" userId="7cd61c56-0b21-4c07-b629-56ce99598d18" providerId="ADAL" clId="{F3AD3E87-7F0F-4BBB-A4A6-B6373BCAF70B}" dt="2021-07-21T14:05:16.793" v="6" actId="478"/>
          <ac:grpSpMkLst>
            <pc:docMk/>
            <pc:sldMk cId="497454567" sldId="262"/>
            <ac:grpSpMk id="5" creationId="{00000000-0000-0000-0000-000000000000}"/>
          </ac:grpSpMkLst>
        </pc:grpChg>
      </pc:sldChg>
      <pc:sldChg chg="del">
        <pc:chgData name="Tran Thi Thanh  Loan" userId="7cd61c56-0b21-4c07-b629-56ce99598d18" providerId="ADAL" clId="{F3AD3E87-7F0F-4BBB-A4A6-B6373BCAF70B}" dt="2021-08-05T02:26:07.168" v="746" actId="47"/>
        <pc:sldMkLst>
          <pc:docMk/>
          <pc:sldMk cId="161515054" sldId="263"/>
        </pc:sldMkLst>
      </pc:sldChg>
      <pc:sldChg chg="del">
        <pc:chgData name="Tran Thi Thanh  Loan" userId="7cd61c56-0b21-4c07-b629-56ce99598d18" providerId="ADAL" clId="{F3AD3E87-7F0F-4BBB-A4A6-B6373BCAF70B}" dt="2021-08-05T02:27:07.940" v="756" actId="47"/>
        <pc:sldMkLst>
          <pc:docMk/>
          <pc:sldMk cId="3897989468" sldId="264"/>
        </pc:sldMkLst>
      </pc:sldChg>
      <pc:sldChg chg="del">
        <pc:chgData name="Tran Thi Thanh  Loan" userId="7cd61c56-0b21-4c07-b629-56ce99598d18" providerId="ADAL" clId="{F3AD3E87-7F0F-4BBB-A4A6-B6373BCAF70B}" dt="2021-08-05T02:44:21.256" v="802" actId="47"/>
        <pc:sldMkLst>
          <pc:docMk/>
          <pc:sldMk cId="2224984825" sldId="265"/>
        </pc:sldMkLst>
      </pc:sldChg>
      <pc:sldChg chg="del">
        <pc:chgData name="Tran Thi Thanh  Loan" userId="7cd61c56-0b21-4c07-b629-56ce99598d18" providerId="ADAL" clId="{F3AD3E87-7F0F-4BBB-A4A6-B6373BCAF70B}" dt="2021-08-05T02:45:26.656" v="830" actId="47"/>
        <pc:sldMkLst>
          <pc:docMk/>
          <pc:sldMk cId="709693040" sldId="266"/>
        </pc:sldMkLst>
      </pc:sldChg>
      <pc:sldChg chg="del">
        <pc:chgData name="Tran Thi Thanh  Loan" userId="7cd61c56-0b21-4c07-b629-56ce99598d18" providerId="ADAL" clId="{F3AD3E87-7F0F-4BBB-A4A6-B6373BCAF70B}" dt="2021-08-05T02:45:28.262" v="831" actId="47"/>
        <pc:sldMkLst>
          <pc:docMk/>
          <pc:sldMk cId="1921143534" sldId="267"/>
        </pc:sldMkLst>
      </pc:sldChg>
      <pc:sldChg chg="del">
        <pc:chgData name="Tran Thi Thanh  Loan" userId="7cd61c56-0b21-4c07-b629-56ce99598d18" providerId="ADAL" clId="{F3AD3E87-7F0F-4BBB-A4A6-B6373BCAF70B}" dt="2021-08-05T02:47:09.973" v="841" actId="47"/>
        <pc:sldMkLst>
          <pc:docMk/>
          <pc:sldMk cId="740977078" sldId="269"/>
        </pc:sldMkLst>
      </pc:sldChg>
      <pc:sldChg chg="del">
        <pc:chgData name="Tran Thi Thanh  Loan" userId="7cd61c56-0b21-4c07-b629-56ce99598d18" providerId="ADAL" clId="{F3AD3E87-7F0F-4BBB-A4A6-B6373BCAF70B}" dt="2021-08-05T02:48:28.929" v="882" actId="47"/>
        <pc:sldMkLst>
          <pc:docMk/>
          <pc:sldMk cId="3938497282" sldId="271"/>
        </pc:sldMkLst>
      </pc:sldChg>
      <pc:sldChg chg="del">
        <pc:chgData name="Tran Thi Thanh  Loan" userId="7cd61c56-0b21-4c07-b629-56ce99598d18" providerId="ADAL" clId="{F3AD3E87-7F0F-4BBB-A4A6-B6373BCAF70B}" dt="2021-08-05T02:48:27.746" v="881" actId="47"/>
        <pc:sldMkLst>
          <pc:docMk/>
          <pc:sldMk cId="784261721" sldId="272"/>
        </pc:sldMkLst>
      </pc:sldChg>
      <pc:sldChg chg="del">
        <pc:chgData name="Tran Thi Thanh  Loan" userId="7cd61c56-0b21-4c07-b629-56ce99598d18" providerId="ADAL" clId="{F3AD3E87-7F0F-4BBB-A4A6-B6373BCAF70B}" dt="2021-08-05T02:30:37.540" v="787" actId="47"/>
        <pc:sldMkLst>
          <pc:docMk/>
          <pc:sldMk cId="1867931515" sldId="273"/>
        </pc:sldMkLst>
      </pc:sldChg>
      <pc:sldChg chg="del">
        <pc:chgData name="Tran Thi Thanh  Loan" userId="7cd61c56-0b21-4c07-b629-56ce99598d18" providerId="ADAL" clId="{F3AD3E87-7F0F-4BBB-A4A6-B6373BCAF70B}" dt="2021-08-05T02:30:38.858" v="788" actId="47"/>
        <pc:sldMkLst>
          <pc:docMk/>
          <pc:sldMk cId="3935536817" sldId="274"/>
        </pc:sldMkLst>
      </pc:sldChg>
      <pc:sldChg chg="del">
        <pc:chgData name="Tran Thi Thanh  Loan" userId="7cd61c56-0b21-4c07-b629-56ce99598d18" providerId="ADAL" clId="{F3AD3E87-7F0F-4BBB-A4A6-B6373BCAF70B}" dt="2021-08-05T02:44:24.752" v="804" actId="47"/>
        <pc:sldMkLst>
          <pc:docMk/>
          <pc:sldMk cId="128511137" sldId="275"/>
        </pc:sldMkLst>
      </pc:sldChg>
      <pc:sldChg chg="del">
        <pc:chgData name="Tran Thi Thanh  Loan" userId="7cd61c56-0b21-4c07-b629-56ce99598d18" providerId="ADAL" clId="{F3AD3E87-7F0F-4BBB-A4A6-B6373BCAF70B}" dt="2021-08-05T02:44:26.083" v="805" actId="47"/>
        <pc:sldMkLst>
          <pc:docMk/>
          <pc:sldMk cId="1379050167" sldId="276"/>
        </pc:sldMkLst>
      </pc:sldChg>
      <pc:sldChg chg="del">
        <pc:chgData name="Tran Thi Thanh  Loan" userId="7cd61c56-0b21-4c07-b629-56ce99598d18" providerId="ADAL" clId="{F3AD3E87-7F0F-4BBB-A4A6-B6373BCAF70B}" dt="2021-08-05T02:48:31.018" v="883" actId="47"/>
        <pc:sldMkLst>
          <pc:docMk/>
          <pc:sldMk cId="0" sldId="277"/>
        </pc:sldMkLst>
      </pc:sldChg>
      <pc:sldChg chg="modSp del">
        <pc:chgData name="Tran Thi Thanh  Loan" userId="7cd61c56-0b21-4c07-b629-56ce99598d18" providerId="ADAL" clId="{F3AD3E87-7F0F-4BBB-A4A6-B6373BCAF70B}" dt="2021-08-05T02:01:57.191" v="624" actId="47"/>
        <pc:sldMkLst>
          <pc:docMk/>
          <pc:sldMk cId="0" sldId="278"/>
        </pc:sldMkLst>
        <pc:spChg chg="mod">
          <ac:chgData name="Tran Thi Thanh  Loan" userId="7cd61c56-0b21-4c07-b629-56ce99598d18" providerId="ADAL" clId="{F3AD3E87-7F0F-4BBB-A4A6-B6373BCAF70B}" dt="2021-07-21T14:04:51.689" v="0" actId="2711"/>
          <ac:spMkLst>
            <pc:docMk/>
            <pc:sldMk cId="0" sldId="278"/>
            <ac:spMk id="54" creationId="{00000000-0000-0000-0000-000000000000}"/>
          </ac:spMkLst>
        </pc:spChg>
      </pc:sldChg>
      <pc:sldChg chg="addSp delSp modSp add del mod modAnim">
        <pc:chgData name="Tran Thi Thanh  Loan" userId="7cd61c56-0b21-4c07-b629-56ce99598d18" providerId="ADAL" clId="{F3AD3E87-7F0F-4BBB-A4A6-B6373BCAF70B}" dt="2021-07-25T14:20:49.253" v="211" actId="47"/>
        <pc:sldMkLst>
          <pc:docMk/>
          <pc:sldMk cId="24271597" sldId="279"/>
        </pc:sldMkLst>
        <pc:spChg chg="del mod ord">
          <ac:chgData name="Tran Thi Thanh  Loan" userId="7cd61c56-0b21-4c07-b629-56ce99598d18" providerId="ADAL" clId="{F3AD3E87-7F0F-4BBB-A4A6-B6373BCAF70B}" dt="2021-07-25T14:11:27.879" v="167" actId="478"/>
          <ac:spMkLst>
            <pc:docMk/>
            <pc:sldMk cId="24271597" sldId="279"/>
            <ac:spMk id="3" creationId="{00000000-0000-0000-0000-000000000000}"/>
          </ac:spMkLst>
        </pc:spChg>
        <pc:spChg chg="add mod">
          <ac:chgData name="Tran Thi Thanh  Loan" userId="7cd61c56-0b21-4c07-b629-56ce99598d18" providerId="ADAL" clId="{F3AD3E87-7F0F-4BBB-A4A6-B6373BCAF70B}" dt="2021-07-25T14:12:01.570" v="169"/>
          <ac:spMkLst>
            <pc:docMk/>
            <pc:sldMk cId="24271597" sldId="279"/>
            <ac:spMk id="5" creationId="{46F0DC42-7F01-4AB7-9D9B-44E937C5CBDD}"/>
          </ac:spMkLst>
        </pc:spChg>
        <pc:spChg chg="mod ord">
          <ac:chgData name="Tran Thi Thanh  Loan" userId="7cd61c56-0b21-4c07-b629-56ce99598d18" providerId="ADAL" clId="{F3AD3E87-7F0F-4BBB-A4A6-B6373BCAF70B}" dt="2021-07-25T14:06:06.384" v="154"/>
          <ac:spMkLst>
            <pc:docMk/>
            <pc:sldMk cId="24271597" sldId="279"/>
            <ac:spMk id="10" creationId="{00000000-0000-0000-0000-000000000000}"/>
          </ac:spMkLst>
        </pc:spChg>
        <pc:spChg chg="mod ord">
          <ac:chgData name="Tran Thi Thanh  Loan" userId="7cd61c56-0b21-4c07-b629-56ce99598d18" providerId="ADAL" clId="{F3AD3E87-7F0F-4BBB-A4A6-B6373BCAF70B}" dt="2021-07-25T14:17:45.038" v="209"/>
          <ac:spMkLst>
            <pc:docMk/>
            <pc:sldMk cId="24271597" sldId="279"/>
            <ac:spMk id="11" creationId="{00000000-0000-0000-0000-000000000000}"/>
          </ac:spMkLst>
        </pc:spChg>
        <pc:spChg chg="mod ord">
          <ac:chgData name="Tran Thi Thanh  Loan" userId="7cd61c56-0b21-4c07-b629-56ce99598d18" providerId="ADAL" clId="{F3AD3E87-7F0F-4BBB-A4A6-B6373BCAF70B}" dt="2021-07-25T14:17:04.856" v="207"/>
          <ac:spMkLst>
            <pc:docMk/>
            <pc:sldMk cId="24271597" sldId="279"/>
            <ac:spMk id="12" creationId="{00000000-0000-0000-0000-000000000000}"/>
          </ac:spMkLst>
        </pc:spChg>
        <pc:spChg chg="mod ord">
          <ac:chgData name="Tran Thi Thanh  Loan" userId="7cd61c56-0b21-4c07-b629-56ce99598d18" providerId="ADAL" clId="{F3AD3E87-7F0F-4BBB-A4A6-B6373BCAF70B}" dt="2021-07-25T14:14:44.098" v="191" actId="1076"/>
          <ac:spMkLst>
            <pc:docMk/>
            <pc:sldMk cId="24271597" sldId="279"/>
            <ac:spMk id="13" creationId="{00000000-0000-0000-0000-000000000000}"/>
          </ac:spMkLst>
        </pc:spChg>
        <pc:picChg chg="add mod">
          <ac:chgData name="Tran Thi Thanh  Loan" userId="7cd61c56-0b21-4c07-b629-56ce99598d18" providerId="ADAL" clId="{F3AD3E87-7F0F-4BBB-A4A6-B6373BCAF70B}" dt="2021-07-25T13:57:57.255" v="75" actId="14100"/>
          <ac:picMkLst>
            <pc:docMk/>
            <pc:sldMk cId="24271597" sldId="279"/>
            <ac:picMk id="4" creationId="{F7F59483-4E26-4B1A-922E-B94D2C008E26}"/>
          </ac:picMkLst>
        </pc:picChg>
        <pc:picChg chg="del">
          <ac:chgData name="Tran Thi Thanh  Loan" userId="7cd61c56-0b21-4c07-b629-56ce99598d18" providerId="ADAL" clId="{F3AD3E87-7F0F-4BBB-A4A6-B6373BCAF70B}" dt="2021-07-25T13:56:12.917" v="56" actId="478"/>
          <ac:picMkLst>
            <pc:docMk/>
            <pc:sldMk cId="24271597" sldId="279"/>
            <ac:picMk id="7" creationId="{00000000-0000-0000-0000-000000000000}"/>
          </ac:picMkLst>
        </pc:picChg>
      </pc:sldChg>
      <pc:sldChg chg="addSp delSp modSp add del mod addAnim delAnim modAnim">
        <pc:chgData name="Tran Thi Thanh  Loan" userId="7cd61c56-0b21-4c07-b629-56ce99598d18" providerId="ADAL" clId="{F3AD3E87-7F0F-4BBB-A4A6-B6373BCAF70B}" dt="2021-07-25T14:20:50.852" v="212" actId="47"/>
        <pc:sldMkLst>
          <pc:docMk/>
          <pc:sldMk cId="1530452698" sldId="280"/>
        </pc:sldMkLst>
        <pc:spChg chg="mod">
          <ac:chgData name="Tran Thi Thanh  Loan" userId="7cd61c56-0b21-4c07-b629-56ce99598d18" providerId="ADAL" clId="{F3AD3E87-7F0F-4BBB-A4A6-B6373BCAF70B}" dt="2021-07-25T14:16:31.295" v="206"/>
          <ac:spMkLst>
            <pc:docMk/>
            <pc:sldMk cId="1530452698" sldId="280"/>
            <ac:spMk id="2" creationId="{00000000-0000-0000-0000-000000000000}"/>
          </ac:spMkLst>
        </pc:spChg>
        <pc:spChg chg="del">
          <ac:chgData name="Tran Thi Thanh  Loan" userId="7cd61c56-0b21-4c07-b629-56ce99598d18" providerId="ADAL" clId="{F3AD3E87-7F0F-4BBB-A4A6-B6373BCAF70B}" dt="2021-07-25T14:00:23.998" v="107" actId="478"/>
          <ac:spMkLst>
            <pc:docMk/>
            <pc:sldMk cId="1530452698" sldId="280"/>
            <ac:spMk id="3" creationId="{00000000-0000-0000-0000-000000000000}"/>
          </ac:spMkLst>
        </pc:spChg>
        <pc:spChg chg="del">
          <ac:chgData name="Tran Thi Thanh  Loan" userId="7cd61c56-0b21-4c07-b629-56ce99598d18" providerId="ADAL" clId="{F3AD3E87-7F0F-4BBB-A4A6-B6373BCAF70B}" dt="2021-07-25T14:00:26.890" v="108" actId="478"/>
          <ac:spMkLst>
            <pc:docMk/>
            <pc:sldMk cId="1530452698" sldId="280"/>
            <ac:spMk id="4" creationId="{00000000-0000-0000-0000-000000000000}"/>
          </ac:spMkLst>
        </pc:spChg>
        <pc:spChg chg="del mod">
          <ac:chgData name="Tran Thi Thanh  Loan" userId="7cd61c56-0b21-4c07-b629-56ce99598d18" providerId="ADAL" clId="{F3AD3E87-7F0F-4BBB-A4A6-B6373BCAF70B}" dt="2021-07-25T14:00:29.488" v="110" actId="478"/>
          <ac:spMkLst>
            <pc:docMk/>
            <pc:sldMk cId="1530452698" sldId="280"/>
            <ac:spMk id="5" creationId="{00000000-0000-0000-0000-000000000000}"/>
          </ac:spMkLst>
        </pc:spChg>
        <pc:spChg chg="add del mod">
          <ac:chgData name="Tran Thi Thanh  Loan" userId="7cd61c56-0b21-4c07-b629-56ce99598d18" providerId="ADAL" clId="{F3AD3E87-7F0F-4BBB-A4A6-B6373BCAF70B}" dt="2021-07-25T14:03:07.482" v="143" actId="20577"/>
          <ac:spMkLst>
            <pc:docMk/>
            <pc:sldMk cId="1530452698" sldId="280"/>
            <ac:spMk id="6" creationId="{00000000-0000-0000-0000-000000000000}"/>
          </ac:spMkLst>
        </pc:spChg>
        <pc:cxnChg chg="add mod">
          <ac:chgData name="Tran Thi Thanh  Loan" userId="7cd61c56-0b21-4c07-b629-56ce99598d18" providerId="ADAL" clId="{F3AD3E87-7F0F-4BBB-A4A6-B6373BCAF70B}" dt="2021-07-25T14:03:38.602" v="147" actId="1582"/>
          <ac:cxnSpMkLst>
            <pc:docMk/>
            <pc:sldMk cId="1530452698" sldId="280"/>
            <ac:cxnSpMk id="8" creationId="{1C9C8EB4-EE6C-4FB9-8A5F-14BBDDD2321F}"/>
          </ac:cxnSpMkLst>
        </pc:cxnChg>
        <pc:cxnChg chg="add mod">
          <ac:chgData name="Tran Thi Thanh  Loan" userId="7cd61c56-0b21-4c07-b629-56ce99598d18" providerId="ADAL" clId="{F3AD3E87-7F0F-4BBB-A4A6-B6373BCAF70B}" dt="2021-07-25T14:04:22.142" v="152" actId="14100"/>
          <ac:cxnSpMkLst>
            <pc:docMk/>
            <pc:sldMk cId="1530452698" sldId="280"/>
            <ac:cxnSpMk id="10" creationId="{1E63AAA6-B891-4267-860F-CA43756889A2}"/>
          </ac:cxnSpMkLst>
        </pc:cxnChg>
      </pc:sldChg>
      <pc:sldChg chg="addSp delSp modSp add del mod delAnim modAnim">
        <pc:chgData name="Tran Thi Thanh  Loan" userId="7cd61c56-0b21-4c07-b629-56ce99598d18" providerId="ADAL" clId="{F3AD3E87-7F0F-4BBB-A4A6-B6373BCAF70B}" dt="2021-07-25T14:20:51.951" v="213" actId="47"/>
        <pc:sldMkLst>
          <pc:docMk/>
          <pc:sldMk cId="2690309364" sldId="281"/>
        </pc:sldMkLst>
        <pc:spChg chg="mod">
          <ac:chgData name="Tran Thi Thanh  Loan" userId="7cd61c56-0b21-4c07-b629-56ce99598d18" providerId="ADAL" clId="{F3AD3E87-7F0F-4BBB-A4A6-B6373BCAF70B}" dt="2021-07-25T14:14:15.690" v="184" actId="14100"/>
          <ac:spMkLst>
            <pc:docMk/>
            <pc:sldMk cId="2690309364" sldId="281"/>
            <ac:spMk id="3" creationId="{00000000-0000-0000-0000-000000000000}"/>
          </ac:spMkLst>
        </pc:spChg>
        <pc:spChg chg="del">
          <ac:chgData name="Tran Thi Thanh  Loan" userId="7cd61c56-0b21-4c07-b629-56ce99598d18" providerId="ADAL" clId="{F3AD3E87-7F0F-4BBB-A4A6-B6373BCAF70B}" dt="2021-07-25T14:13:22.423" v="173" actId="478"/>
          <ac:spMkLst>
            <pc:docMk/>
            <pc:sldMk cId="2690309364" sldId="281"/>
            <ac:spMk id="4" creationId="{00000000-0000-0000-0000-000000000000}"/>
          </ac:spMkLst>
        </pc:spChg>
        <pc:spChg chg="del mod">
          <ac:chgData name="Tran Thi Thanh  Loan" userId="7cd61c56-0b21-4c07-b629-56ce99598d18" providerId="ADAL" clId="{F3AD3E87-7F0F-4BBB-A4A6-B6373BCAF70B}" dt="2021-07-25T14:14:10.177" v="182" actId="478"/>
          <ac:spMkLst>
            <pc:docMk/>
            <pc:sldMk cId="2690309364" sldId="281"/>
            <ac:spMk id="5" creationId="{00000000-0000-0000-0000-000000000000}"/>
          </ac:spMkLst>
        </pc:spChg>
        <pc:spChg chg="del">
          <ac:chgData name="Tran Thi Thanh  Loan" userId="7cd61c56-0b21-4c07-b629-56ce99598d18" providerId="ADAL" clId="{F3AD3E87-7F0F-4BBB-A4A6-B6373BCAF70B}" dt="2021-07-25T14:13:23.885" v="174" actId="478"/>
          <ac:spMkLst>
            <pc:docMk/>
            <pc:sldMk cId="2690309364" sldId="281"/>
            <ac:spMk id="6" creationId="{00000000-0000-0000-0000-000000000000}"/>
          </ac:spMkLst>
        </pc:spChg>
        <pc:spChg chg="add mod">
          <ac:chgData name="Tran Thi Thanh  Loan" userId="7cd61c56-0b21-4c07-b629-56ce99598d18" providerId="ADAL" clId="{F3AD3E87-7F0F-4BBB-A4A6-B6373BCAF70B}" dt="2021-07-25T14:14:24.014" v="189" actId="20577"/>
          <ac:spMkLst>
            <pc:docMk/>
            <pc:sldMk cId="2690309364" sldId="281"/>
            <ac:spMk id="7" creationId="{F5BBC25C-D095-4069-8412-260006AF2137}"/>
          </ac:spMkLst>
        </pc:spChg>
      </pc:sldChg>
      <pc:sldChg chg="add del">
        <pc:chgData name="Tran Thi Thanh  Loan" userId="7cd61c56-0b21-4c07-b629-56ce99598d18" providerId="ADAL" clId="{F3AD3E87-7F0F-4BBB-A4A6-B6373BCAF70B}" dt="2021-07-25T14:14:50.409" v="192" actId="47"/>
        <pc:sldMkLst>
          <pc:docMk/>
          <pc:sldMk cId="1476172761" sldId="282"/>
        </pc:sldMkLst>
      </pc:sldChg>
      <pc:sldChg chg="modSp add del">
        <pc:chgData name="Tran Thi Thanh  Loan" userId="7cd61c56-0b21-4c07-b629-56ce99598d18" providerId="ADAL" clId="{F3AD3E87-7F0F-4BBB-A4A6-B6373BCAF70B}" dt="2021-07-25T14:37:46.336" v="613" actId="47"/>
        <pc:sldMkLst>
          <pc:docMk/>
          <pc:sldMk cId="2316857977" sldId="282"/>
        </pc:sldMkLst>
        <pc:spChg chg="mod">
          <ac:chgData name="Tran Thi Thanh  Loan" userId="7cd61c56-0b21-4c07-b629-56ce99598d18" providerId="ADAL" clId="{F3AD3E87-7F0F-4BBB-A4A6-B6373BCAF70B}" dt="2021-07-25T14:17:55.424" v="210"/>
          <ac:spMkLst>
            <pc:docMk/>
            <pc:sldMk cId="2316857977" sldId="282"/>
            <ac:spMk id="2" creationId="{00000000-0000-0000-0000-000000000000}"/>
          </ac:spMkLst>
        </pc:spChg>
        <pc:spChg chg="mod">
          <ac:chgData name="Tran Thi Thanh  Loan" userId="7cd61c56-0b21-4c07-b629-56ce99598d18" providerId="ADAL" clId="{F3AD3E87-7F0F-4BBB-A4A6-B6373BCAF70B}" dt="2021-07-25T14:15:06.787" v="197" actId="20577"/>
          <ac:spMkLst>
            <pc:docMk/>
            <pc:sldMk cId="2316857977" sldId="282"/>
            <ac:spMk id="3" creationId="{00000000-0000-0000-0000-000000000000}"/>
          </ac:spMkLst>
        </pc:spChg>
      </pc:sldChg>
      <pc:sldChg chg="add del">
        <pc:chgData name="Tran Thi Thanh  Loan" userId="7cd61c56-0b21-4c07-b629-56ce99598d18" providerId="ADAL" clId="{F3AD3E87-7F0F-4BBB-A4A6-B6373BCAF70B}" dt="2021-07-25T14:14:51.746" v="193" actId="47"/>
        <pc:sldMkLst>
          <pc:docMk/>
          <pc:sldMk cId="404846187" sldId="283"/>
        </pc:sldMkLst>
      </pc:sldChg>
      <pc:sldChg chg="modSp add del mod">
        <pc:chgData name="Tran Thi Thanh  Loan" userId="7cd61c56-0b21-4c07-b629-56ce99598d18" providerId="ADAL" clId="{F3AD3E87-7F0F-4BBB-A4A6-B6373BCAF70B}" dt="2021-07-25T14:20:53.066" v="214" actId="47"/>
        <pc:sldMkLst>
          <pc:docMk/>
          <pc:sldMk cId="514300393" sldId="283"/>
        </pc:sldMkLst>
        <pc:spChg chg="mod">
          <ac:chgData name="Tran Thi Thanh  Loan" userId="7cd61c56-0b21-4c07-b629-56ce99598d18" providerId="ADAL" clId="{F3AD3E87-7F0F-4BBB-A4A6-B6373BCAF70B}" dt="2021-07-25T14:15:38.827" v="201" actId="20577"/>
          <ac:spMkLst>
            <pc:docMk/>
            <pc:sldMk cId="514300393" sldId="283"/>
            <ac:spMk id="6" creationId="{00000000-0000-0000-0000-000000000000}"/>
          </ac:spMkLst>
        </pc:spChg>
        <pc:cxnChg chg="mod">
          <ac:chgData name="Tran Thi Thanh  Loan" userId="7cd61c56-0b21-4c07-b629-56ce99598d18" providerId="ADAL" clId="{F3AD3E87-7F0F-4BBB-A4A6-B6373BCAF70B}" dt="2021-07-25T14:15:50.514" v="205" actId="1076"/>
          <ac:cxnSpMkLst>
            <pc:docMk/>
            <pc:sldMk cId="514300393" sldId="283"/>
            <ac:cxnSpMk id="8" creationId="{1C9C8EB4-EE6C-4FB9-8A5F-14BBDDD2321F}"/>
          </ac:cxnSpMkLst>
        </pc:cxnChg>
        <pc:cxnChg chg="mod">
          <ac:chgData name="Tran Thi Thanh  Loan" userId="7cd61c56-0b21-4c07-b629-56ce99598d18" providerId="ADAL" clId="{F3AD3E87-7F0F-4BBB-A4A6-B6373BCAF70B}" dt="2021-07-25T14:15:47.166" v="204" actId="1076"/>
          <ac:cxnSpMkLst>
            <pc:docMk/>
            <pc:sldMk cId="514300393" sldId="283"/>
            <ac:cxnSpMk id="10" creationId="{1E63AAA6-B891-4267-860F-CA43756889A2}"/>
          </ac:cxnSpMkLst>
        </pc:cxnChg>
      </pc:sldChg>
      <pc:sldChg chg="addSp modSp add mod">
        <pc:chgData name="Tran Thi Thanh  Loan" userId="7cd61c56-0b21-4c07-b629-56ce99598d18" providerId="ADAL" clId="{F3AD3E87-7F0F-4BBB-A4A6-B6373BCAF70B}" dt="2021-08-05T02:19:53.583" v="629" actId="2085"/>
        <pc:sldMkLst>
          <pc:docMk/>
          <pc:sldMk cId="0" sldId="290"/>
        </pc:sldMkLst>
        <pc:spChg chg="add mod">
          <ac:chgData name="Tran Thi Thanh  Loan" userId="7cd61c56-0b21-4c07-b629-56ce99598d18" providerId="ADAL" clId="{F3AD3E87-7F0F-4BBB-A4A6-B6373BCAF70B}" dt="2021-08-05T02:19:53.583" v="629" actId="2085"/>
          <ac:spMkLst>
            <pc:docMk/>
            <pc:sldMk cId="0" sldId="290"/>
            <ac:spMk id="2" creationId="{40B1D641-4C22-4E0F-B8A4-7EAC25106A51}"/>
          </ac:spMkLst>
        </pc:spChg>
        <pc:spChg chg="mod">
          <ac:chgData name="Tran Thi Thanh  Loan" userId="7cd61c56-0b21-4c07-b629-56ce99598d18" providerId="ADAL" clId="{F3AD3E87-7F0F-4BBB-A4A6-B6373BCAF70B}" dt="2021-07-25T14:29:06.527" v="310" actId="20577"/>
          <ac:spMkLst>
            <pc:docMk/>
            <pc:sldMk cId="0" sldId="290"/>
            <ac:spMk id="5" creationId="{7A19113E-E890-457C-B0F7-760A09059686}"/>
          </ac:spMkLst>
        </pc:spChg>
        <pc:spChg chg="mod">
          <ac:chgData name="Tran Thi Thanh  Loan" userId="7cd61c56-0b21-4c07-b629-56ce99598d18" providerId="ADAL" clId="{F3AD3E87-7F0F-4BBB-A4A6-B6373BCAF70B}" dt="2021-07-25T14:29:15.073" v="316" actId="20577"/>
          <ac:spMkLst>
            <pc:docMk/>
            <pc:sldMk cId="0" sldId="290"/>
            <ac:spMk id="6" creationId="{88F4EE32-FB2D-4FF3-9EA5-C3E712EA382D}"/>
          </ac:spMkLst>
        </pc:spChg>
        <pc:spChg chg="mod">
          <ac:chgData name="Tran Thi Thanh  Loan" userId="7cd61c56-0b21-4c07-b629-56ce99598d18" providerId="ADAL" clId="{F3AD3E87-7F0F-4BBB-A4A6-B6373BCAF70B}" dt="2021-07-25T14:36:21.094" v="608" actId="255"/>
          <ac:spMkLst>
            <pc:docMk/>
            <pc:sldMk cId="0" sldId="290"/>
            <ac:spMk id="7" creationId="{AF6F074D-132F-49CD-81CA-76DBDB9A78C1}"/>
          </ac:spMkLst>
        </pc:spChg>
        <pc:spChg chg="mod">
          <ac:chgData name="Tran Thi Thanh  Loan" userId="7cd61c56-0b21-4c07-b629-56ce99598d18" providerId="ADAL" clId="{F3AD3E87-7F0F-4BBB-A4A6-B6373BCAF70B}" dt="2021-07-25T14:28:50.863" v="301" actId="20577"/>
          <ac:spMkLst>
            <pc:docMk/>
            <pc:sldMk cId="0" sldId="290"/>
            <ac:spMk id="8" creationId="{8C7A3A82-8807-4192-A26C-C587B6D184E1}"/>
          </ac:spMkLst>
        </pc:spChg>
        <pc:spChg chg="mod">
          <ac:chgData name="Tran Thi Thanh  Loan" userId="7cd61c56-0b21-4c07-b629-56ce99598d18" providerId="ADAL" clId="{F3AD3E87-7F0F-4BBB-A4A6-B6373BCAF70B}" dt="2021-07-25T14:36:07.514" v="607" actId="1076"/>
          <ac:spMkLst>
            <pc:docMk/>
            <pc:sldMk cId="0" sldId="290"/>
            <ac:spMk id="9229" creationId="{9C8007BE-6D87-4D49-8F82-A999659FDCEE}"/>
          </ac:spMkLst>
        </pc:spChg>
        <pc:picChg chg="mod">
          <ac:chgData name="Tran Thi Thanh  Loan" userId="7cd61c56-0b21-4c07-b629-56ce99598d18" providerId="ADAL" clId="{F3AD3E87-7F0F-4BBB-A4A6-B6373BCAF70B}" dt="2021-07-25T14:29:39.478" v="328" actId="1076"/>
          <ac:picMkLst>
            <pc:docMk/>
            <pc:sldMk cId="0" sldId="290"/>
            <ac:picMk id="13" creationId="{48656A70-0908-4815-90A0-1B83B3D884AD}"/>
          </ac:picMkLst>
        </pc:picChg>
      </pc:sldChg>
      <pc:sldChg chg="addSp modSp add mod">
        <pc:chgData name="Tran Thi Thanh  Loan" userId="7cd61c56-0b21-4c07-b629-56ce99598d18" providerId="ADAL" clId="{F3AD3E87-7F0F-4BBB-A4A6-B6373BCAF70B}" dt="2021-08-05T02:20:17.049" v="634" actId="2085"/>
        <pc:sldMkLst>
          <pc:docMk/>
          <pc:sldMk cId="0" sldId="291"/>
        </pc:sldMkLst>
        <pc:spChg chg="add mod">
          <ac:chgData name="Tran Thi Thanh  Loan" userId="7cd61c56-0b21-4c07-b629-56ce99598d18" providerId="ADAL" clId="{F3AD3E87-7F0F-4BBB-A4A6-B6373BCAF70B}" dt="2021-08-05T02:20:17.049" v="634" actId="2085"/>
          <ac:spMkLst>
            <pc:docMk/>
            <pc:sldMk cId="0" sldId="291"/>
            <ac:spMk id="2" creationId="{D4AB768E-E560-4CF4-9AFB-F2C5420CAC55}"/>
          </ac:spMkLst>
        </pc:spChg>
        <pc:spChg chg="mod">
          <ac:chgData name="Tran Thi Thanh  Loan" userId="7cd61c56-0b21-4c07-b629-56ce99598d18" providerId="ADAL" clId="{F3AD3E87-7F0F-4BBB-A4A6-B6373BCAF70B}" dt="2021-07-25T14:31:01.822" v="427" actId="2711"/>
          <ac:spMkLst>
            <pc:docMk/>
            <pc:sldMk cId="0" sldId="291"/>
            <ac:spMk id="6" creationId="{E293A532-8DF9-415B-B732-FA0B345B94EC}"/>
          </ac:spMkLst>
        </pc:spChg>
        <pc:spChg chg="mod">
          <ac:chgData name="Tran Thi Thanh  Loan" userId="7cd61c56-0b21-4c07-b629-56ce99598d18" providerId="ADAL" clId="{F3AD3E87-7F0F-4BBB-A4A6-B6373BCAF70B}" dt="2021-07-25T14:31:45.059" v="468" actId="2711"/>
          <ac:spMkLst>
            <pc:docMk/>
            <pc:sldMk cId="0" sldId="291"/>
            <ac:spMk id="7" creationId="{2E931577-2C10-4FF1-BD15-D56308BB7C4B}"/>
          </ac:spMkLst>
        </pc:spChg>
        <pc:spChg chg="mod">
          <ac:chgData name="Tran Thi Thanh  Loan" userId="7cd61c56-0b21-4c07-b629-56ce99598d18" providerId="ADAL" clId="{F3AD3E87-7F0F-4BBB-A4A6-B6373BCAF70B}" dt="2021-07-25T14:37:10.418" v="611" actId="207"/>
          <ac:spMkLst>
            <pc:docMk/>
            <pc:sldMk cId="0" sldId="291"/>
            <ac:spMk id="8" creationId="{6CFB6B91-6331-4D9C-9380-F2B35F7EE4A1}"/>
          </ac:spMkLst>
        </pc:spChg>
        <pc:spChg chg="mod">
          <ac:chgData name="Tran Thi Thanh  Loan" userId="7cd61c56-0b21-4c07-b629-56ce99598d18" providerId="ADAL" clId="{F3AD3E87-7F0F-4BBB-A4A6-B6373BCAF70B}" dt="2021-07-25T14:31:26.710" v="453" actId="2711"/>
          <ac:spMkLst>
            <pc:docMk/>
            <pc:sldMk cId="0" sldId="291"/>
            <ac:spMk id="9" creationId="{70011483-3345-4C70-B9C2-F4F0E61F7709}"/>
          </ac:spMkLst>
        </pc:spChg>
        <pc:spChg chg="mod">
          <ac:chgData name="Tran Thi Thanh  Loan" userId="7cd61c56-0b21-4c07-b629-56ce99598d18" providerId="ADAL" clId="{F3AD3E87-7F0F-4BBB-A4A6-B6373BCAF70B}" dt="2021-07-25T14:36:36.750" v="609" actId="255"/>
          <ac:spMkLst>
            <pc:docMk/>
            <pc:sldMk cId="0" sldId="291"/>
            <ac:spMk id="10253" creationId="{49B5B186-155C-4611-930B-A25753B62DC2}"/>
          </ac:spMkLst>
        </pc:spChg>
      </pc:sldChg>
      <pc:sldChg chg="addSp delSp modSp add mod modAnim">
        <pc:chgData name="Tran Thi Thanh  Loan" userId="7cd61c56-0b21-4c07-b629-56ce99598d18" providerId="ADAL" clId="{F3AD3E87-7F0F-4BBB-A4A6-B6373BCAF70B}" dt="2021-08-05T02:20:39.845" v="638" actId="1076"/>
        <pc:sldMkLst>
          <pc:docMk/>
          <pc:sldMk cId="0" sldId="292"/>
        </pc:sldMkLst>
        <pc:spChg chg="add mod">
          <ac:chgData name="Tran Thi Thanh  Loan" userId="7cd61c56-0b21-4c07-b629-56ce99598d18" providerId="ADAL" clId="{F3AD3E87-7F0F-4BBB-A4A6-B6373BCAF70B}" dt="2021-08-05T02:20:30.991" v="637" actId="2085"/>
          <ac:spMkLst>
            <pc:docMk/>
            <pc:sldMk cId="0" sldId="292"/>
            <ac:spMk id="2" creationId="{F04DAFD2-EBB7-44CF-8519-E8E461F5F6EE}"/>
          </ac:spMkLst>
        </pc:spChg>
        <pc:spChg chg="mod">
          <ac:chgData name="Tran Thi Thanh  Loan" userId="7cd61c56-0b21-4c07-b629-56ce99598d18" providerId="ADAL" clId="{F3AD3E87-7F0F-4BBB-A4A6-B6373BCAF70B}" dt="2021-07-25T14:37:35.116" v="612" actId="255"/>
          <ac:spMkLst>
            <pc:docMk/>
            <pc:sldMk cId="0" sldId="292"/>
            <ac:spMk id="6" creationId="{8F146E44-F330-4F67-B78B-E05EFC88992F}"/>
          </ac:spMkLst>
        </pc:spChg>
        <pc:spChg chg="mod">
          <ac:chgData name="Tran Thi Thanh  Loan" userId="7cd61c56-0b21-4c07-b629-56ce99598d18" providerId="ADAL" clId="{F3AD3E87-7F0F-4BBB-A4A6-B6373BCAF70B}" dt="2021-07-25T14:35:08.723" v="590" actId="207"/>
          <ac:spMkLst>
            <pc:docMk/>
            <pc:sldMk cId="0" sldId="292"/>
            <ac:spMk id="7" creationId="{AF711ABF-55FB-4C95-8AA0-74EF0DBA3F16}"/>
          </ac:spMkLst>
        </pc:spChg>
        <pc:spChg chg="mod">
          <ac:chgData name="Tran Thi Thanh  Loan" userId="7cd61c56-0b21-4c07-b629-56ce99598d18" providerId="ADAL" clId="{F3AD3E87-7F0F-4BBB-A4A6-B6373BCAF70B}" dt="2021-07-25T14:34:58.518" v="580" actId="20577"/>
          <ac:spMkLst>
            <pc:docMk/>
            <pc:sldMk cId="0" sldId="292"/>
            <ac:spMk id="8" creationId="{C1A57C1A-363C-48FC-B694-F1ECB9F379C7}"/>
          </ac:spMkLst>
        </pc:spChg>
        <pc:spChg chg="mod">
          <ac:chgData name="Tran Thi Thanh  Loan" userId="7cd61c56-0b21-4c07-b629-56ce99598d18" providerId="ADAL" clId="{F3AD3E87-7F0F-4BBB-A4A6-B6373BCAF70B}" dt="2021-07-25T14:35:26.319" v="600" actId="20577"/>
          <ac:spMkLst>
            <pc:docMk/>
            <pc:sldMk cId="0" sldId="292"/>
            <ac:spMk id="9" creationId="{446F103E-32B5-4213-9459-6B84653C16AA}"/>
          </ac:spMkLst>
        </pc:spChg>
        <pc:spChg chg="mod">
          <ac:chgData name="Tran Thi Thanh  Loan" userId="7cd61c56-0b21-4c07-b629-56ce99598d18" providerId="ADAL" clId="{F3AD3E87-7F0F-4BBB-A4A6-B6373BCAF70B}" dt="2021-08-05T02:20:39.845" v="638" actId="1076"/>
          <ac:spMkLst>
            <pc:docMk/>
            <pc:sldMk cId="0" sldId="292"/>
            <ac:spMk id="11277" creationId="{48E0EB2D-321A-4F88-8D7B-363EA1E26C50}"/>
          </ac:spMkLst>
        </pc:spChg>
        <pc:picChg chg="mod">
          <ac:chgData name="Tran Thi Thanh  Loan" userId="7cd61c56-0b21-4c07-b629-56ce99598d18" providerId="ADAL" clId="{F3AD3E87-7F0F-4BBB-A4A6-B6373BCAF70B}" dt="2021-07-25T14:35:38.359" v="602" actId="1076"/>
          <ac:picMkLst>
            <pc:docMk/>
            <pc:sldMk cId="0" sldId="292"/>
            <ac:picMk id="14" creationId="{529AEC37-6775-4551-AAF7-B360F9BC6EFA}"/>
          </ac:picMkLst>
        </pc:picChg>
        <pc:picChg chg="del">
          <ac:chgData name="Tran Thi Thanh  Loan" userId="7cd61c56-0b21-4c07-b629-56ce99598d18" providerId="ADAL" clId="{F3AD3E87-7F0F-4BBB-A4A6-B6373BCAF70B}" dt="2021-07-25T14:35:35.310" v="601" actId="478"/>
          <ac:picMkLst>
            <pc:docMk/>
            <pc:sldMk cId="0" sldId="292"/>
            <ac:picMk id="1026" creationId="{9EAABBCE-E220-4675-AB10-E86BFFCAD6E9}"/>
          </ac:picMkLst>
        </pc:picChg>
      </pc:sldChg>
      <pc:sldChg chg="add">
        <pc:chgData name="Tran Thi Thanh  Loan" userId="7cd61c56-0b21-4c07-b629-56ce99598d18" providerId="ADAL" clId="{F3AD3E87-7F0F-4BBB-A4A6-B6373BCAF70B}" dt="2021-08-05T02:48:44.662" v="884"/>
        <pc:sldMkLst>
          <pc:docMk/>
          <pc:sldMk cId="936195234" sldId="293"/>
        </pc:sldMkLst>
      </pc:sldChg>
      <pc:sldChg chg="addSp delSp modSp add mod delAnim modAnim">
        <pc:chgData name="Tran Thi Thanh  Loan" userId="7cd61c56-0b21-4c07-b629-56ce99598d18" providerId="ADAL" clId="{F3AD3E87-7F0F-4BBB-A4A6-B6373BCAF70B}" dt="2021-08-05T02:26:44.878" v="753" actId="1076"/>
        <pc:sldMkLst>
          <pc:docMk/>
          <pc:sldMk cId="4284494816" sldId="297"/>
        </pc:sldMkLst>
        <pc:spChg chg="del">
          <ac:chgData name="Tran Thi Thanh  Loan" userId="7cd61c56-0b21-4c07-b629-56ce99598d18" providerId="ADAL" clId="{F3AD3E87-7F0F-4BBB-A4A6-B6373BCAF70B}" dt="2021-08-05T02:26:31.770" v="750" actId="478"/>
          <ac:spMkLst>
            <pc:docMk/>
            <pc:sldMk cId="4284494816" sldId="297"/>
            <ac:spMk id="4" creationId="{F3CC1724-026E-4FA3-A37B-E26C91B9A26D}"/>
          </ac:spMkLst>
        </pc:spChg>
        <pc:spChg chg="mod">
          <ac:chgData name="Tran Thi Thanh  Loan" userId="7cd61c56-0b21-4c07-b629-56ce99598d18" providerId="ADAL" clId="{F3AD3E87-7F0F-4BBB-A4A6-B6373BCAF70B}" dt="2021-08-05T02:26:41.870" v="752"/>
          <ac:spMkLst>
            <pc:docMk/>
            <pc:sldMk cId="4284494816" sldId="297"/>
            <ac:spMk id="8" creationId="{67D07D9F-0B15-4C91-AF0C-64D5B07C9E57}"/>
          </ac:spMkLst>
        </pc:spChg>
        <pc:spChg chg="mod">
          <ac:chgData name="Tran Thi Thanh  Loan" userId="7cd61c56-0b21-4c07-b629-56ce99598d18" providerId="ADAL" clId="{F3AD3E87-7F0F-4BBB-A4A6-B6373BCAF70B}" dt="2021-08-05T02:26:41.870" v="752"/>
          <ac:spMkLst>
            <pc:docMk/>
            <pc:sldMk cId="4284494816" sldId="297"/>
            <ac:spMk id="9" creationId="{8AADD9EF-10A9-4B93-8432-871E28B3E428}"/>
          </ac:spMkLst>
        </pc:spChg>
        <pc:spChg chg="add mod">
          <ac:chgData name="Tran Thi Thanh  Loan" userId="7cd61c56-0b21-4c07-b629-56ce99598d18" providerId="ADAL" clId="{F3AD3E87-7F0F-4BBB-A4A6-B6373BCAF70B}" dt="2021-08-05T02:26:44.878" v="753" actId="1076"/>
          <ac:spMkLst>
            <pc:docMk/>
            <pc:sldMk cId="4284494816" sldId="297"/>
            <ac:spMk id="10" creationId="{A0B8D651-EFEC-407D-A904-79572DB41C88}"/>
          </ac:spMkLst>
        </pc:spChg>
        <pc:grpChg chg="add mod">
          <ac:chgData name="Tran Thi Thanh  Loan" userId="7cd61c56-0b21-4c07-b629-56ce99598d18" providerId="ADAL" clId="{F3AD3E87-7F0F-4BBB-A4A6-B6373BCAF70B}" dt="2021-08-05T02:26:44.878" v="753" actId="1076"/>
          <ac:grpSpMkLst>
            <pc:docMk/>
            <pc:sldMk cId="4284494816" sldId="297"/>
            <ac:grpSpMk id="7" creationId="{AFD5B419-E052-492C-B8D5-AC8CDF7614DB}"/>
          </ac:grpSpMkLst>
        </pc:grpChg>
        <pc:picChg chg="del">
          <ac:chgData name="Tran Thi Thanh  Loan" userId="7cd61c56-0b21-4c07-b629-56ce99598d18" providerId="ADAL" clId="{F3AD3E87-7F0F-4BBB-A4A6-B6373BCAF70B}" dt="2021-08-05T02:26:33.194" v="751" actId="478"/>
          <ac:picMkLst>
            <pc:docMk/>
            <pc:sldMk cId="4284494816" sldId="297"/>
            <ac:picMk id="6" creationId="{74D87F90-A0ED-4879-8FFE-F8BD9615136C}"/>
          </ac:picMkLst>
        </pc:picChg>
        <pc:picChg chg="add mod">
          <ac:chgData name="Tran Thi Thanh  Loan" userId="7cd61c56-0b21-4c07-b629-56ce99598d18" providerId="ADAL" clId="{F3AD3E87-7F0F-4BBB-A4A6-B6373BCAF70B}" dt="2021-08-05T02:26:44.878" v="753" actId="1076"/>
          <ac:picMkLst>
            <pc:docMk/>
            <pc:sldMk cId="4284494816" sldId="297"/>
            <ac:picMk id="11" creationId="{BC764204-3678-4CFD-911A-8346920C2B74}"/>
          </ac:picMkLst>
        </pc:picChg>
        <pc:picChg chg="add mod">
          <ac:chgData name="Tran Thi Thanh  Loan" userId="7cd61c56-0b21-4c07-b629-56ce99598d18" providerId="ADAL" clId="{F3AD3E87-7F0F-4BBB-A4A6-B6373BCAF70B}" dt="2021-08-05T02:26:44.878" v="753" actId="1076"/>
          <ac:picMkLst>
            <pc:docMk/>
            <pc:sldMk cId="4284494816" sldId="297"/>
            <ac:picMk id="12" creationId="{79F34447-5325-41F2-875C-4AA3B2239737}"/>
          </ac:picMkLst>
        </pc:picChg>
      </pc:sldChg>
      <pc:sldChg chg="addSp delSp modSp add mod delAnim modAnim">
        <pc:chgData name="Tran Thi Thanh  Loan" userId="7cd61c56-0b21-4c07-b629-56ce99598d18" providerId="ADAL" clId="{F3AD3E87-7F0F-4BBB-A4A6-B6373BCAF70B}" dt="2021-08-05T02:25:48.469" v="745"/>
        <pc:sldMkLst>
          <pc:docMk/>
          <pc:sldMk cId="2619412575" sldId="299"/>
        </pc:sldMkLst>
        <pc:spChg chg="del">
          <ac:chgData name="Tran Thi Thanh  Loan" userId="7cd61c56-0b21-4c07-b629-56ce99598d18" providerId="ADAL" clId="{F3AD3E87-7F0F-4BBB-A4A6-B6373BCAF70B}" dt="2021-08-05T02:21:27.283" v="645" actId="21"/>
          <ac:spMkLst>
            <pc:docMk/>
            <pc:sldMk cId="2619412575" sldId="299"/>
            <ac:spMk id="10" creationId="{A9F6D0BF-A5EC-41DA-87BF-90411237592B}"/>
          </ac:spMkLst>
        </pc:spChg>
        <pc:spChg chg="mod ord">
          <ac:chgData name="Tran Thi Thanh  Loan" userId="7cd61c56-0b21-4c07-b629-56ce99598d18" providerId="ADAL" clId="{F3AD3E87-7F0F-4BBB-A4A6-B6373BCAF70B}" dt="2021-08-05T02:23:15.644" v="711" actId="1076"/>
          <ac:spMkLst>
            <pc:docMk/>
            <pc:sldMk cId="2619412575" sldId="299"/>
            <ac:spMk id="13" creationId="{7E28FED9-964F-4647-8E1C-F5EE14D87973}"/>
          </ac:spMkLst>
        </pc:spChg>
        <pc:spChg chg="del">
          <ac:chgData name="Tran Thi Thanh  Loan" userId="7cd61c56-0b21-4c07-b629-56ce99598d18" providerId="ADAL" clId="{F3AD3E87-7F0F-4BBB-A4A6-B6373BCAF70B}" dt="2021-08-05T02:23:17.974" v="712" actId="478"/>
          <ac:spMkLst>
            <pc:docMk/>
            <pc:sldMk cId="2619412575" sldId="299"/>
            <ac:spMk id="14" creationId="{840AB60C-D687-4D82-95AF-AAEE79624C88}"/>
          </ac:spMkLst>
        </pc:spChg>
        <pc:spChg chg="del">
          <ac:chgData name="Tran Thi Thanh  Loan" userId="7cd61c56-0b21-4c07-b629-56ce99598d18" providerId="ADAL" clId="{F3AD3E87-7F0F-4BBB-A4A6-B6373BCAF70B}" dt="2021-08-05T02:23:19.950" v="713" actId="478"/>
          <ac:spMkLst>
            <pc:docMk/>
            <pc:sldMk cId="2619412575" sldId="299"/>
            <ac:spMk id="15" creationId="{1C2D9C29-B43C-4618-878E-7BA28A2B0CEF}"/>
          </ac:spMkLst>
        </pc:spChg>
        <pc:spChg chg="del">
          <ac:chgData name="Tran Thi Thanh  Loan" userId="7cd61c56-0b21-4c07-b629-56ce99598d18" providerId="ADAL" clId="{F3AD3E87-7F0F-4BBB-A4A6-B6373BCAF70B}" dt="2021-08-05T02:23:22.164" v="714" actId="478"/>
          <ac:spMkLst>
            <pc:docMk/>
            <pc:sldMk cId="2619412575" sldId="299"/>
            <ac:spMk id="16" creationId="{636C212E-47E0-41C8-B4BB-12F2D6975A9A}"/>
          </ac:spMkLst>
        </pc:spChg>
        <pc:spChg chg="add del mod">
          <ac:chgData name="Tran Thi Thanh  Loan" userId="7cd61c56-0b21-4c07-b629-56ce99598d18" providerId="ADAL" clId="{F3AD3E87-7F0F-4BBB-A4A6-B6373BCAF70B}" dt="2021-08-05T02:21:32.210" v="647"/>
          <ac:spMkLst>
            <pc:docMk/>
            <pc:sldMk cId="2619412575" sldId="299"/>
            <ac:spMk id="17" creationId="{D2AABC58-4122-4CBD-A5D1-97331079FB0B}"/>
          </ac:spMkLst>
        </pc:spChg>
        <pc:spChg chg="add mod">
          <ac:chgData name="Tran Thi Thanh  Loan" userId="7cd61c56-0b21-4c07-b629-56ce99598d18" providerId="ADAL" clId="{F3AD3E87-7F0F-4BBB-A4A6-B6373BCAF70B}" dt="2021-08-05T02:22:30.461" v="706" actId="1076"/>
          <ac:spMkLst>
            <pc:docMk/>
            <pc:sldMk cId="2619412575" sldId="299"/>
            <ac:spMk id="18" creationId="{1AA2BCA1-2365-4237-9FEC-D2D359784521}"/>
          </ac:spMkLst>
        </pc:spChg>
        <pc:spChg chg="add mod">
          <ac:chgData name="Tran Thi Thanh  Loan" userId="7cd61c56-0b21-4c07-b629-56ce99598d18" providerId="ADAL" clId="{F3AD3E87-7F0F-4BBB-A4A6-B6373BCAF70B}" dt="2021-08-05T02:23:35.537" v="717" actId="1076"/>
          <ac:spMkLst>
            <pc:docMk/>
            <pc:sldMk cId="2619412575" sldId="299"/>
            <ac:spMk id="19" creationId="{BA5A0A37-2E62-4A50-8568-0C762540301D}"/>
          </ac:spMkLst>
        </pc:spChg>
        <pc:spChg chg="add mod">
          <ac:chgData name="Tran Thi Thanh  Loan" userId="7cd61c56-0b21-4c07-b629-56ce99598d18" providerId="ADAL" clId="{F3AD3E87-7F0F-4BBB-A4A6-B6373BCAF70B}" dt="2021-08-05T02:23:44.792" v="728" actId="1037"/>
          <ac:spMkLst>
            <pc:docMk/>
            <pc:sldMk cId="2619412575" sldId="299"/>
            <ac:spMk id="20" creationId="{0E72B476-D66D-4C2F-A8F1-2957C7FFE195}"/>
          </ac:spMkLst>
        </pc:spChg>
        <pc:spChg chg="add mod">
          <ac:chgData name="Tran Thi Thanh  Loan" userId="7cd61c56-0b21-4c07-b629-56ce99598d18" providerId="ADAL" clId="{F3AD3E87-7F0F-4BBB-A4A6-B6373BCAF70B}" dt="2021-08-05T02:23:51.637" v="730" actId="1076"/>
          <ac:spMkLst>
            <pc:docMk/>
            <pc:sldMk cId="2619412575" sldId="299"/>
            <ac:spMk id="21" creationId="{8C366E41-F52D-4A6E-943B-6A2AFCECE526}"/>
          </ac:spMkLst>
        </pc:spChg>
        <pc:spChg chg="add mod">
          <ac:chgData name="Tran Thi Thanh  Loan" userId="7cd61c56-0b21-4c07-b629-56ce99598d18" providerId="ADAL" clId="{F3AD3E87-7F0F-4BBB-A4A6-B6373BCAF70B}" dt="2021-08-05T02:24:03.145" v="736" actId="1076"/>
          <ac:spMkLst>
            <pc:docMk/>
            <pc:sldMk cId="2619412575" sldId="299"/>
            <ac:spMk id="22" creationId="{B8CF105C-33D9-4491-8A03-BC5D4B30520A}"/>
          </ac:spMkLst>
        </pc:spChg>
        <pc:spChg chg="add mod">
          <ac:chgData name="Tran Thi Thanh  Loan" userId="7cd61c56-0b21-4c07-b629-56ce99598d18" providerId="ADAL" clId="{F3AD3E87-7F0F-4BBB-A4A6-B6373BCAF70B}" dt="2021-08-05T02:24:09.949" v="738" actId="1076"/>
          <ac:spMkLst>
            <pc:docMk/>
            <pc:sldMk cId="2619412575" sldId="299"/>
            <ac:spMk id="23" creationId="{620474C2-FC49-45CC-826C-220C8DC5F3C9}"/>
          </ac:spMkLst>
        </pc:spChg>
        <pc:picChg chg="del">
          <ac:chgData name="Tran Thi Thanh  Loan" userId="7cd61c56-0b21-4c07-b629-56ce99598d18" providerId="ADAL" clId="{F3AD3E87-7F0F-4BBB-A4A6-B6373BCAF70B}" dt="2021-08-05T02:20:59.359" v="640" actId="478"/>
          <ac:picMkLst>
            <pc:docMk/>
            <pc:sldMk cId="2619412575" sldId="299"/>
            <ac:picMk id="8" creationId="{AD915147-80B2-443B-AA25-D35059BF67BC}"/>
          </ac:picMkLst>
        </pc:picChg>
        <pc:picChg chg="del">
          <ac:chgData name="Tran Thi Thanh  Loan" userId="7cd61c56-0b21-4c07-b629-56ce99598d18" providerId="ADAL" clId="{F3AD3E87-7F0F-4BBB-A4A6-B6373BCAF70B}" dt="2021-08-05T02:21:00.779" v="641" actId="478"/>
          <ac:picMkLst>
            <pc:docMk/>
            <pc:sldMk cId="2619412575" sldId="299"/>
            <ac:picMk id="9" creationId="{2D30B64C-CC5B-4C20-A428-E402E603CD63}"/>
          </ac:picMkLst>
        </pc:picChg>
        <pc:picChg chg="add mod">
          <ac:chgData name="Tran Thi Thanh  Loan" userId="7cd61c56-0b21-4c07-b629-56ce99598d18" providerId="ADAL" clId="{F3AD3E87-7F0F-4BBB-A4A6-B6373BCAF70B}" dt="2021-08-05T02:22:23.525" v="704" actId="1076"/>
          <ac:picMkLst>
            <pc:docMk/>
            <pc:sldMk cId="2619412575" sldId="299"/>
            <ac:picMk id="11" creationId="{7A4A70AA-E270-4D74-B32E-FD60077D63A2}"/>
          </ac:picMkLst>
        </pc:picChg>
        <pc:picChg chg="add mod">
          <ac:chgData name="Tran Thi Thanh  Loan" userId="7cd61c56-0b21-4c07-b629-56ce99598d18" providerId="ADAL" clId="{F3AD3E87-7F0F-4BBB-A4A6-B6373BCAF70B}" dt="2021-08-05T02:23:24.993" v="715" actId="1076"/>
          <ac:picMkLst>
            <pc:docMk/>
            <pc:sldMk cId="2619412575" sldId="299"/>
            <ac:picMk id="12" creationId="{CA944F82-F26A-4F92-93B9-C20914D4D673}"/>
          </ac:picMkLst>
        </pc:picChg>
      </pc:sldChg>
      <pc:sldChg chg="addSp delSp modSp add mod modAnim">
        <pc:chgData name="Tran Thi Thanh  Loan" userId="7cd61c56-0b21-4c07-b629-56ce99598d18" providerId="ADAL" clId="{F3AD3E87-7F0F-4BBB-A4A6-B6373BCAF70B}" dt="2021-08-05T02:30:34.473" v="786"/>
        <pc:sldMkLst>
          <pc:docMk/>
          <pc:sldMk cId="2223421050" sldId="301"/>
        </pc:sldMkLst>
        <pc:spChg chg="mod">
          <ac:chgData name="Tran Thi Thanh  Loan" userId="7cd61c56-0b21-4c07-b629-56ce99598d18" providerId="ADAL" clId="{F3AD3E87-7F0F-4BBB-A4A6-B6373BCAF70B}" dt="2021-08-05T02:27:15.198" v="757" actId="20577"/>
          <ac:spMkLst>
            <pc:docMk/>
            <pc:sldMk cId="2223421050" sldId="301"/>
            <ac:spMk id="33" creationId="{9CED658B-9CE8-49CA-A940-147449E104D4}"/>
          </ac:spMkLst>
        </pc:spChg>
        <pc:spChg chg="mod">
          <ac:chgData name="Tran Thi Thanh  Loan" userId="7cd61c56-0b21-4c07-b629-56ce99598d18" providerId="ADAL" clId="{F3AD3E87-7F0F-4BBB-A4A6-B6373BCAF70B}" dt="2021-08-05T02:27:42.645" v="763" actId="207"/>
          <ac:spMkLst>
            <pc:docMk/>
            <pc:sldMk cId="2223421050" sldId="301"/>
            <ac:spMk id="46" creationId="{1E98AE45-6AEC-4159-8F5D-169E6129E8C0}"/>
          </ac:spMkLst>
        </pc:spChg>
        <pc:spChg chg="mod">
          <ac:chgData name="Tran Thi Thanh  Loan" userId="7cd61c56-0b21-4c07-b629-56ce99598d18" providerId="ADAL" clId="{F3AD3E87-7F0F-4BBB-A4A6-B6373BCAF70B}" dt="2021-08-05T02:27:49.250" v="765" actId="207"/>
          <ac:spMkLst>
            <pc:docMk/>
            <pc:sldMk cId="2223421050" sldId="301"/>
            <ac:spMk id="47" creationId="{5E5EDE76-411B-4050-A600-EC991605CDE5}"/>
          </ac:spMkLst>
        </pc:spChg>
        <pc:spChg chg="mod">
          <ac:chgData name="Tran Thi Thanh  Loan" userId="7cd61c56-0b21-4c07-b629-56ce99598d18" providerId="ADAL" clId="{F3AD3E87-7F0F-4BBB-A4A6-B6373BCAF70B}" dt="2021-08-05T02:27:45.439" v="764" actId="207"/>
          <ac:spMkLst>
            <pc:docMk/>
            <pc:sldMk cId="2223421050" sldId="301"/>
            <ac:spMk id="48" creationId="{63D01150-CD58-4A9A-A1BA-EA07651DBE88}"/>
          </ac:spMkLst>
        </pc:spChg>
        <pc:spChg chg="mod">
          <ac:chgData name="Tran Thi Thanh  Loan" userId="7cd61c56-0b21-4c07-b629-56ce99598d18" providerId="ADAL" clId="{F3AD3E87-7F0F-4BBB-A4A6-B6373BCAF70B}" dt="2021-08-05T02:28:04.910" v="766" actId="207"/>
          <ac:spMkLst>
            <pc:docMk/>
            <pc:sldMk cId="2223421050" sldId="301"/>
            <ac:spMk id="52" creationId="{A2C05CC3-A79B-4BFC-8114-4ED02C745240}"/>
          </ac:spMkLst>
        </pc:spChg>
        <pc:spChg chg="mod">
          <ac:chgData name="Tran Thi Thanh  Loan" userId="7cd61c56-0b21-4c07-b629-56ce99598d18" providerId="ADAL" clId="{F3AD3E87-7F0F-4BBB-A4A6-B6373BCAF70B}" dt="2021-08-05T02:29:56.367" v="771" actId="207"/>
          <ac:spMkLst>
            <pc:docMk/>
            <pc:sldMk cId="2223421050" sldId="301"/>
            <ac:spMk id="53" creationId="{4ECFE79A-0723-4093-9141-0F434FBC8C90}"/>
          </ac:spMkLst>
        </pc:spChg>
        <pc:spChg chg="mod">
          <ac:chgData name="Tran Thi Thanh  Loan" userId="7cd61c56-0b21-4c07-b629-56ce99598d18" providerId="ADAL" clId="{F3AD3E87-7F0F-4BBB-A4A6-B6373BCAF70B}" dt="2021-08-05T02:30:04.273" v="779" actId="20577"/>
          <ac:spMkLst>
            <pc:docMk/>
            <pc:sldMk cId="2223421050" sldId="301"/>
            <ac:spMk id="54" creationId="{5B21D9DD-594B-472E-935E-1E6586B1AABF}"/>
          </ac:spMkLst>
        </pc:spChg>
        <pc:picChg chg="del">
          <ac:chgData name="Tran Thi Thanh  Loan" userId="7cd61c56-0b21-4c07-b629-56ce99598d18" providerId="ADAL" clId="{F3AD3E87-7F0F-4BBB-A4A6-B6373BCAF70B}" dt="2021-08-05T02:30:06.904" v="780" actId="478"/>
          <ac:picMkLst>
            <pc:docMk/>
            <pc:sldMk cId="2223421050" sldId="301"/>
            <ac:picMk id="16" creationId="{966AD51E-7A8A-4E31-8138-0F315217E0FF}"/>
          </ac:picMkLst>
        </pc:picChg>
        <pc:picChg chg="del">
          <ac:chgData name="Tran Thi Thanh  Loan" userId="7cd61c56-0b21-4c07-b629-56ce99598d18" providerId="ADAL" clId="{F3AD3E87-7F0F-4BBB-A4A6-B6373BCAF70B}" dt="2021-08-05T02:30:07.917" v="781" actId="478"/>
          <ac:picMkLst>
            <pc:docMk/>
            <pc:sldMk cId="2223421050" sldId="301"/>
            <ac:picMk id="17" creationId="{2D0A8580-50DF-477A-9D5C-837777211A62}"/>
          </ac:picMkLst>
        </pc:picChg>
        <pc:picChg chg="del">
          <ac:chgData name="Tran Thi Thanh  Loan" userId="7cd61c56-0b21-4c07-b629-56ce99598d18" providerId="ADAL" clId="{F3AD3E87-7F0F-4BBB-A4A6-B6373BCAF70B}" dt="2021-08-05T02:30:08.705" v="782" actId="478"/>
          <ac:picMkLst>
            <pc:docMk/>
            <pc:sldMk cId="2223421050" sldId="301"/>
            <ac:picMk id="18" creationId="{5B5CDBFD-00C2-4086-8BC2-5F33233FDE8F}"/>
          </ac:picMkLst>
        </pc:picChg>
        <pc:picChg chg="add mod">
          <ac:chgData name="Tran Thi Thanh  Loan" userId="7cd61c56-0b21-4c07-b629-56ce99598d18" providerId="ADAL" clId="{F3AD3E87-7F0F-4BBB-A4A6-B6373BCAF70B}" dt="2021-08-05T02:30:25.397" v="785" actId="1076"/>
          <ac:picMkLst>
            <pc:docMk/>
            <pc:sldMk cId="2223421050" sldId="301"/>
            <ac:picMk id="19" creationId="{85CCA092-171A-4045-92C2-2CEAA0D2B9D7}"/>
          </ac:picMkLst>
        </pc:picChg>
      </pc:sldChg>
      <pc:sldChg chg="addSp delSp modSp add mod delAnim modAnim">
        <pc:chgData name="Tran Thi Thanh  Loan" userId="7cd61c56-0b21-4c07-b629-56ce99598d18" providerId="ADAL" clId="{F3AD3E87-7F0F-4BBB-A4A6-B6373BCAF70B}" dt="2021-08-05T02:45:22.897" v="829" actId="1076"/>
        <pc:sldMkLst>
          <pc:docMk/>
          <pc:sldMk cId="2522265784" sldId="302"/>
        </pc:sldMkLst>
        <pc:spChg chg="del">
          <ac:chgData name="Tran Thi Thanh  Loan" userId="7cd61c56-0b21-4c07-b629-56ce99598d18" providerId="ADAL" clId="{F3AD3E87-7F0F-4BBB-A4A6-B6373BCAF70B}" dt="2021-08-05T02:44:42.783" v="808" actId="478"/>
          <ac:spMkLst>
            <pc:docMk/>
            <pc:sldMk cId="2522265784" sldId="302"/>
            <ac:spMk id="8" creationId="{E8F5F826-4C67-4E20-96F3-5763C30220DD}"/>
          </ac:spMkLst>
        </pc:spChg>
        <pc:spChg chg="add mod">
          <ac:chgData name="Tran Thi Thanh  Loan" userId="7cd61c56-0b21-4c07-b629-56ce99598d18" providerId="ADAL" clId="{F3AD3E87-7F0F-4BBB-A4A6-B6373BCAF70B}" dt="2021-08-05T02:45:22.897" v="829" actId="1076"/>
          <ac:spMkLst>
            <pc:docMk/>
            <pc:sldMk cId="2522265784" sldId="302"/>
            <ac:spMk id="10" creationId="{93080B78-50AF-418B-9DF5-C88124F6DA1D}"/>
          </ac:spMkLst>
        </pc:spChg>
        <pc:picChg chg="del">
          <ac:chgData name="Tran Thi Thanh  Loan" userId="7cd61c56-0b21-4c07-b629-56ce99598d18" providerId="ADAL" clId="{F3AD3E87-7F0F-4BBB-A4A6-B6373BCAF70B}" dt="2021-08-05T02:44:40.158" v="807" actId="478"/>
          <ac:picMkLst>
            <pc:docMk/>
            <pc:sldMk cId="2522265784" sldId="302"/>
            <ac:picMk id="7" creationId="{A87C68F1-3F54-408B-8D23-EE507AC310DB}"/>
          </ac:picMkLst>
        </pc:picChg>
        <pc:picChg chg="add mod">
          <ac:chgData name="Tran Thi Thanh  Loan" userId="7cd61c56-0b21-4c07-b629-56ce99598d18" providerId="ADAL" clId="{F3AD3E87-7F0F-4BBB-A4A6-B6373BCAF70B}" dt="2021-08-05T02:44:52.690" v="810" actId="1076"/>
          <ac:picMkLst>
            <pc:docMk/>
            <pc:sldMk cId="2522265784" sldId="302"/>
            <ac:picMk id="9" creationId="{158ED6E3-7079-444E-B343-282DFFBEA258}"/>
          </ac:picMkLst>
        </pc:picChg>
      </pc:sldChg>
      <pc:sldChg chg="addSp delSp modSp add mod ord modAnim">
        <pc:chgData name="Tran Thi Thanh  Loan" userId="7cd61c56-0b21-4c07-b629-56ce99598d18" providerId="ADAL" clId="{F3AD3E87-7F0F-4BBB-A4A6-B6373BCAF70B}" dt="2021-08-05T02:48:24.429" v="880" actId="1076"/>
        <pc:sldMkLst>
          <pc:docMk/>
          <pc:sldMk cId="1493115301" sldId="304"/>
        </pc:sldMkLst>
        <pc:spChg chg="add mod">
          <ac:chgData name="Tran Thi Thanh  Loan" userId="7cd61c56-0b21-4c07-b629-56ce99598d18" providerId="ADAL" clId="{F3AD3E87-7F0F-4BBB-A4A6-B6373BCAF70B}" dt="2021-08-05T02:48:24.429" v="880" actId="1076"/>
          <ac:spMkLst>
            <pc:docMk/>
            <pc:sldMk cId="1493115301" sldId="304"/>
            <ac:spMk id="7" creationId="{7129B5E7-BC0B-446D-9539-6492590B3BAC}"/>
          </ac:spMkLst>
        </pc:spChg>
        <pc:picChg chg="del">
          <ac:chgData name="Tran Thi Thanh  Loan" userId="7cd61c56-0b21-4c07-b629-56ce99598d18" providerId="ADAL" clId="{F3AD3E87-7F0F-4BBB-A4A6-B6373BCAF70B}" dt="2021-08-05T02:45:45.903" v="833" actId="478"/>
          <ac:picMkLst>
            <pc:docMk/>
            <pc:sldMk cId="1493115301" sldId="304"/>
            <ac:picMk id="5" creationId="{8FB8C049-FDC3-46A7-9CE1-81F3E08557C5}"/>
          </ac:picMkLst>
        </pc:picChg>
        <pc:picChg chg="add mod">
          <ac:chgData name="Tran Thi Thanh  Loan" userId="7cd61c56-0b21-4c07-b629-56ce99598d18" providerId="ADAL" clId="{F3AD3E87-7F0F-4BBB-A4A6-B6373BCAF70B}" dt="2021-08-05T02:48:00.917" v="849" actId="1076"/>
          <ac:picMkLst>
            <pc:docMk/>
            <pc:sldMk cId="1493115301" sldId="304"/>
            <ac:picMk id="6" creationId="{C403FDBE-EEC1-4373-AEBC-19D92BA5F2EC}"/>
          </ac:picMkLst>
        </pc:picChg>
      </pc:sldChg>
      <pc:sldChg chg="addSp delSp modSp add mod delAnim">
        <pc:chgData name="Tran Thi Thanh  Loan" userId="7cd61c56-0b21-4c07-b629-56ce99598d18" providerId="ADAL" clId="{F3AD3E87-7F0F-4BBB-A4A6-B6373BCAF70B}" dt="2021-08-05T02:44:18.805" v="801" actId="1076"/>
        <pc:sldMkLst>
          <pc:docMk/>
          <pc:sldMk cId="2270611721" sldId="305"/>
        </pc:sldMkLst>
        <pc:picChg chg="add mod">
          <ac:chgData name="Tran Thi Thanh  Loan" userId="7cd61c56-0b21-4c07-b629-56ce99598d18" providerId="ADAL" clId="{F3AD3E87-7F0F-4BBB-A4A6-B6373BCAF70B}" dt="2021-08-05T02:44:18.805" v="801" actId="1076"/>
          <ac:picMkLst>
            <pc:docMk/>
            <pc:sldMk cId="2270611721" sldId="305"/>
            <ac:picMk id="5" creationId="{60E37955-4E4C-4013-903A-2E014CB92411}"/>
          </ac:picMkLst>
        </pc:picChg>
        <pc:picChg chg="del">
          <ac:chgData name="Tran Thi Thanh  Loan" userId="7cd61c56-0b21-4c07-b629-56ce99598d18" providerId="ADAL" clId="{F3AD3E87-7F0F-4BBB-A4A6-B6373BCAF70B}" dt="2021-08-05T02:43:37.395" v="790" actId="478"/>
          <ac:picMkLst>
            <pc:docMk/>
            <pc:sldMk cId="2270611721" sldId="305"/>
            <ac:picMk id="35" creationId="{2C05CBF9-BDA4-4768-BADE-2B4ACFA687A6}"/>
          </ac:picMkLst>
        </pc:picChg>
      </pc:sldChg>
      <pc:sldChg chg="addSp modSp add mod ord">
        <pc:chgData name="Tran Thi Thanh  Loan" userId="7cd61c56-0b21-4c07-b629-56ce99598d18" providerId="ADAL" clId="{F3AD3E87-7F0F-4BBB-A4A6-B6373BCAF70B}" dt="2021-08-05T02:44:08.841" v="797"/>
        <pc:sldMkLst>
          <pc:docMk/>
          <pc:sldMk cId="1046617738" sldId="306"/>
        </pc:sldMkLst>
        <pc:picChg chg="add mod">
          <ac:chgData name="Tran Thi Thanh  Loan" userId="7cd61c56-0b21-4c07-b629-56ce99598d18" providerId="ADAL" clId="{F3AD3E87-7F0F-4BBB-A4A6-B6373BCAF70B}" dt="2021-08-05T02:44:01.509" v="795" actId="1076"/>
          <ac:picMkLst>
            <pc:docMk/>
            <pc:sldMk cId="1046617738" sldId="306"/>
            <ac:picMk id="4" creationId="{538D499D-19D9-442C-B5C2-61F692C86459}"/>
          </ac:picMkLst>
        </pc:picChg>
      </pc:sldChg>
      <pc:sldChg chg="add">
        <pc:chgData name="Tran Thi Thanh  Loan" userId="7cd61c56-0b21-4c07-b629-56ce99598d18" providerId="ADAL" clId="{F3AD3E87-7F0F-4BBB-A4A6-B6373BCAF70B}" dt="2021-08-05T02:45:49.209" v="834"/>
        <pc:sldMkLst>
          <pc:docMk/>
          <pc:sldMk cId="2487400556" sldId="307"/>
        </pc:sldMkLst>
      </pc:sldChg>
      <pc:sldChg chg="addSp delSp modSp add mod modAnim">
        <pc:chgData name="Tran Thi Thanh  Loan" userId="7cd61c56-0b21-4c07-b629-56ce99598d18" providerId="ADAL" clId="{F3AD3E87-7F0F-4BBB-A4A6-B6373BCAF70B}" dt="2021-08-05T02:46:18.805" v="840" actId="1076"/>
        <pc:sldMkLst>
          <pc:docMk/>
          <pc:sldMk cId="3996422940" sldId="308"/>
        </pc:sldMkLst>
        <pc:picChg chg="del mod">
          <ac:chgData name="Tran Thi Thanh  Loan" userId="7cd61c56-0b21-4c07-b629-56ce99598d18" providerId="ADAL" clId="{F3AD3E87-7F0F-4BBB-A4A6-B6373BCAF70B}" dt="2021-08-05T02:46:02.157" v="837" actId="478"/>
          <ac:picMkLst>
            <pc:docMk/>
            <pc:sldMk cId="3996422940" sldId="308"/>
            <ac:picMk id="5" creationId="{8FB8C049-FDC3-46A7-9CE1-81F3E08557C5}"/>
          </ac:picMkLst>
        </pc:picChg>
        <pc:picChg chg="add mod">
          <ac:chgData name="Tran Thi Thanh  Loan" userId="7cd61c56-0b21-4c07-b629-56ce99598d18" providerId="ADAL" clId="{F3AD3E87-7F0F-4BBB-A4A6-B6373BCAF70B}" dt="2021-08-05T02:46:18.805" v="840" actId="1076"/>
          <ac:picMkLst>
            <pc:docMk/>
            <pc:sldMk cId="3996422940" sldId="308"/>
            <ac:picMk id="6" creationId="{A1BE75B1-6738-4586-8F12-8FDE51AA4DA1}"/>
          </ac:picMkLst>
        </pc:picChg>
      </pc:sldChg>
      <pc:sldChg chg="modSp add mod">
        <pc:chgData name="Tran Thi Thanh  Loan" userId="7cd61c56-0b21-4c07-b629-56ce99598d18" providerId="ADAL" clId="{F3AD3E87-7F0F-4BBB-A4A6-B6373BCAF70B}" dt="2021-08-05T07:35:10.811" v="904" actId="20577"/>
        <pc:sldMkLst>
          <pc:docMk/>
          <pc:sldMk cId="2220466082" sldId="381"/>
        </pc:sldMkLst>
        <pc:spChg chg="mod">
          <ac:chgData name="Tran Thi Thanh  Loan" userId="7cd61c56-0b21-4c07-b629-56ce99598d18" providerId="ADAL" clId="{F3AD3E87-7F0F-4BBB-A4A6-B6373BCAF70B}" dt="2021-08-05T07:35:10.811" v="904" actId="20577"/>
          <ac:spMkLst>
            <pc:docMk/>
            <pc:sldMk cId="2220466082" sldId="381"/>
            <ac:spMk id="11" creationId="{00000000-0000-0000-0000-000000000000}"/>
          </ac:spMkLst>
        </pc:spChg>
      </pc:sldChg>
      <pc:sldChg chg="add del">
        <pc:chgData name="Tran Thi Thanh  Loan" userId="7cd61c56-0b21-4c07-b629-56ce99598d18" providerId="ADAL" clId="{F3AD3E87-7F0F-4BBB-A4A6-B6373BCAF70B}" dt="2021-08-05T07:36:51.967" v="906" actId="2696"/>
        <pc:sldMkLst>
          <pc:docMk/>
          <pc:sldMk cId="314182954" sldId="382"/>
        </pc:sldMkLst>
      </pc:sldChg>
      <pc:sldMasterChg chg="delSldLayout">
        <pc:chgData name="Tran Thi Thanh  Loan" userId="7cd61c56-0b21-4c07-b629-56ce99598d18" providerId="ADAL" clId="{F3AD3E87-7F0F-4BBB-A4A6-B6373BCAF70B}" dt="2021-08-05T02:48:28.929" v="882" actId="47"/>
        <pc:sldMasterMkLst>
          <pc:docMk/>
          <pc:sldMasterMk cId="0" sldId="2147483659"/>
        </pc:sldMasterMkLst>
        <pc:sldLayoutChg chg="del">
          <pc:chgData name="Tran Thi Thanh  Loan" userId="7cd61c56-0b21-4c07-b629-56ce99598d18" providerId="ADAL" clId="{F3AD3E87-7F0F-4BBB-A4A6-B6373BCAF70B}" dt="2021-08-05T02:26:07.168" v="746" actId="47"/>
          <pc:sldLayoutMkLst>
            <pc:docMk/>
            <pc:sldMasterMk cId="0" sldId="2147483659"/>
            <pc:sldLayoutMk cId="0" sldId="2147483649"/>
          </pc:sldLayoutMkLst>
        </pc:sldLayoutChg>
        <pc:sldLayoutChg chg="del">
          <pc:chgData name="Tran Thi Thanh  Loan" userId="7cd61c56-0b21-4c07-b629-56ce99598d18" providerId="ADAL" clId="{F3AD3E87-7F0F-4BBB-A4A6-B6373BCAF70B}" dt="2021-08-05T02:48:28.929" v="882" actId="47"/>
          <pc:sldLayoutMkLst>
            <pc:docMk/>
            <pc:sldMasterMk cId="0" sldId="2147483659"/>
            <pc:sldLayoutMk cId="0" sldId="2147483650"/>
          </pc:sldLayoutMkLst>
        </pc:sldLayoutChg>
      </pc:sldMasterChg>
      <pc:sldMasterChg chg="delSldLayout">
        <pc:chgData name="Tran Thi Thanh  Loan" userId="7cd61c56-0b21-4c07-b629-56ce99598d18" providerId="ADAL" clId="{F3AD3E87-7F0F-4BBB-A4A6-B6373BCAF70B}" dt="2021-08-05T02:48:31.018" v="883" actId="47"/>
        <pc:sldMasterMkLst>
          <pc:docMk/>
          <pc:sldMasterMk cId="371636451" sldId="2147483660"/>
        </pc:sldMasterMkLst>
        <pc:sldLayoutChg chg="del">
          <pc:chgData name="Tran Thi Thanh  Loan" userId="7cd61c56-0b21-4c07-b629-56ce99598d18" providerId="ADAL" clId="{F3AD3E87-7F0F-4BBB-A4A6-B6373BCAF70B}" dt="2021-08-05T02:01:57.191" v="624" actId="47"/>
          <pc:sldLayoutMkLst>
            <pc:docMk/>
            <pc:sldMasterMk cId="371636451" sldId="2147483660"/>
            <pc:sldLayoutMk cId="872697875" sldId="2147483661"/>
          </pc:sldLayoutMkLst>
        </pc:sldLayoutChg>
        <pc:sldLayoutChg chg="del">
          <pc:chgData name="Tran Thi Thanh  Loan" userId="7cd61c56-0b21-4c07-b629-56ce99598d18" providerId="ADAL" clId="{F3AD3E87-7F0F-4BBB-A4A6-B6373BCAF70B}" dt="2021-08-05T02:48:31.018" v="883" actId="47"/>
          <pc:sldLayoutMkLst>
            <pc:docMk/>
            <pc:sldMasterMk cId="371636451" sldId="2147483660"/>
            <pc:sldLayoutMk cId="2600709020" sldId="2147483663"/>
          </pc:sldLayoutMkLst>
        </pc:sldLayoutChg>
        <pc:sldLayoutChg chg="del">
          <pc:chgData name="Tran Thi Thanh  Loan" userId="7cd61c56-0b21-4c07-b629-56ce99598d18" providerId="ADAL" clId="{F3AD3E87-7F0F-4BBB-A4A6-B6373BCAF70B}" dt="2021-07-25T14:20:49.253" v="211" actId="47"/>
          <pc:sldLayoutMkLst>
            <pc:docMk/>
            <pc:sldMasterMk cId="371636451" sldId="2147483660"/>
            <pc:sldLayoutMk cId="785499655" sldId="2147483672"/>
          </pc:sldLayoutMkLst>
        </pc:sldLayoutChg>
        <pc:sldLayoutChg chg="del">
          <pc:chgData name="Tran Thi Thanh  Loan" userId="7cd61c56-0b21-4c07-b629-56ce99598d18" providerId="ADAL" clId="{F3AD3E87-7F0F-4BBB-A4A6-B6373BCAF70B}" dt="2021-07-25T14:20:53.066" v="214" actId="47"/>
          <pc:sldLayoutMkLst>
            <pc:docMk/>
            <pc:sldMasterMk cId="371636451" sldId="2147483660"/>
            <pc:sldLayoutMk cId="295336562" sldId="2147483673"/>
          </pc:sldLayoutMkLst>
        </pc:sldLayoutChg>
        <pc:sldLayoutChg chg="del">
          <pc:chgData name="Tran Thi Thanh  Loan" userId="7cd61c56-0b21-4c07-b629-56ce99598d18" providerId="ADAL" clId="{F3AD3E87-7F0F-4BBB-A4A6-B6373BCAF70B}" dt="2021-07-25T14:37:46.336" v="613" actId="47"/>
          <pc:sldLayoutMkLst>
            <pc:docMk/>
            <pc:sldMasterMk cId="371636451" sldId="2147483660"/>
            <pc:sldLayoutMk cId="829015020" sldId="2147483674"/>
          </pc:sldLayoutMkLst>
        </pc:sldLayoutChg>
        <pc:sldLayoutChg chg="del">
          <pc:chgData name="Tran Thi Thanh  Loan" userId="7cd61c56-0b21-4c07-b629-56ce99598d18" providerId="ADAL" clId="{F3AD3E87-7F0F-4BBB-A4A6-B6373BCAF70B}" dt="2021-07-25T14:14:50.409" v="192" actId="47"/>
          <pc:sldLayoutMkLst>
            <pc:docMk/>
            <pc:sldMasterMk cId="371636451" sldId="2147483660"/>
            <pc:sldLayoutMk cId="379338675" sldId="2147483675"/>
          </pc:sldLayoutMkLst>
        </pc:sldLayoutChg>
        <pc:sldLayoutChg chg="del">
          <pc:chgData name="Tran Thi Thanh  Loan" userId="7cd61c56-0b21-4c07-b629-56ce99598d18" providerId="ADAL" clId="{F3AD3E87-7F0F-4BBB-A4A6-B6373BCAF70B}" dt="2021-07-25T14:14:51.746" v="193" actId="47"/>
          <pc:sldLayoutMkLst>
            <pc:docMk/>
            <pc:sldMasterMk cId="371636451" sldId="2147483660"/>
            <pc:sldLayoutMk cId="3703839321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1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5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74" y="3952461"/>
            <a:ext cx="1191040" cy="11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129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6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6006-D491-4DFA-8517-E9E7D2E376BA}" type="datetimeFigureOut">
              <a:rPr lang="vi-VN" smtClean="0"/>
              <a:t>16/09/2022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3210-1193-40A1-B7E1-9A3DD84358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52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5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6306" y="1485973"/>
            <a:ext cx="506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MÔN 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0519" y="2503366"/>
            <a:ext cx="9829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LỚP 1</a:t>
            </a:r>
            <a:endParaRPr lang="en-GB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11301" y="3151427"/>
            <a:ext cx="3741965" cy="942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075A30"/>
                </a:solidFill>
                <a:latin typeface="Questrial" pitchFamily="2" charset="0"/>
                <a:ea typeface="Roboto Slab" pitchFamily="2" charset="0"/>
              </a:rPr>
              <a:t>Bài</a:t>
            </a:r>
            <a:r>
              <a:rPr lang="en-GB" sz="3600" b="1" dirty="0">
                <a:solidFill>
                  <a:srgbClr val="075A30"/>
                </a:solidFill>
                <a:latin typeface="Questrial" pitchFamily="2" charset="0"/>
                <a:ea typeface="Roboto Slab" pitchFamily="2" charset="0"/>
              </a:rPr>
              <a:t> 4: E - e; Ê - ê</a:t>
            </a:r>
          </a:p>
        </p:txBody>
      </p:sp>
    </p:spTree>
    <p:extLst>
      <p:ext uri="{BB962C8B-B14F-4D97-AF65-F5344CB8AC3E}">
        <p14:creationId xmlns:p14="http://schemas.microsoft.com/office/powerpoint/2010/main" val="22204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75A72-3424-4C6D-8C20-5C08AD9072F0}"/>
              </a:ext>
            </a:extLst>
          </p:cNvPr>
          <p:cNvSpPr/>
          <p:nvPr/>
        </p:nvSpPr>
        <p:spPr>
          <a:xfrm>
            <a:off x="255181" y="212651"/>
            <a:ext cx="1180214" cy="44656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D7F7A-CDAB-473F-AE6D-8F86DEDD0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81" y="127050"/>
            <a:ext cx="2307266" cy="1064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D5B419-E052-492C-B8D5-AC8CDF7614DB}"/>
              </a:ext>
            </a:extLst>
          </p:cNvPr>
          <p:cNvGrpSpPr/>
          <p:nvPr/>
        </p:nvGrpSpPr>
        <p:grpSpPr>
          <a:xfrm>
            <a:off x="431747" y="1687870"/>
            <a:ext cx="1832988" cy="2699112"/>
            <a:chOff x="2420257" y="1139209"/>
            <a:chExt cx="4303486" cy="28650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D07D9F-0B15-4C91-AF0C-64D5B07C9E57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ADD9EF-10A9-4B93-8432-871E28B3E428}"/>
                </a:ext>
              </a:extLst>
            </p:cNvPr>
            <p:cNvSpPr txBox="1"/>
            <p:nvPr/>
          </p:nvSpPr>
          <p:spPr>
            <a:xfrm>
              <a:off x="2926360" y="1139209"/>
              <a:ext cx="1575431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e</a:t>
              </a:r>
            </a:p>
          </p:txBody>
        </p:sp>
      </p:grp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A0B8D651-EFEC-407D-A904-79572DB41C88}"/>
              </a:ext>
            </a:extLst>
          </p:cNvPr>
          <p:cNvSpPr/>
          <p:nvPr/>
        </p:nvSpPr>
        <p:spPr>
          <a:xfrm>
            <a:off x="5038361" y="1687870"/>
            <a:ext cx="1500663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ê</a:t>
            </a:r>
          </a:p>
          <a:p>
            <a:pPr algn="ctr"/>
            <a:endParaRPr lang="en-GB" dirty="0"/>
          </a:p>
        </p:txBody>
      </p:sp>
      <p:pic>
        <p:nvPicPr>
          <p:cNvPr id="11" name="ê">
            <a:hlinkClick r:id="" action="ppaction://media"/>
            <a:extLst>
              <a:ext uri="{FF2B5EF4-FFF2-40B4-BE49-F238E27FC236}">
                <a16:creationId xmlns:a16="http://schemas.microsoft.com/office/drawing/2014/main" id="{BC764204-3678-4CFD-911A-8346920C2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5932" y="4088527"/>
            <a:ext cx="368827" cy="368827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79F34447-5325-41F2-875C-4AA3B2239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580" y="4004250"/>
            <a:ext cx="382732" cy="3827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B43CB6-1401-4690-84F7-D9DAA0A1A122}"/>
              </a:ext>
            </a:extLst>
          </p:cNvPr>
          <p:cNvGrpSpPr/>
          <p:nvPr/>
        </p:nvGrpSpPr>
        <p:grpSpPr>
          <a:xfrm>
            <a:off x="2605391" y="1687870"/>
            <a:ext cx="1832988" cy="2699112"/>
            <a:chOff x="2420257" y="1139209"/>
            <a:chExt cx="4303486" cy="286500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9DCC3-371E-42D0-A654-DB7D39135F5E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583E6E-B91E-4308-8B72-205146111E73}"/>
                </a:ext>
              </a:extLst>
            </p:cNvPr>
            <p:cNvSpPr txBox="1"/>
            <p:nvPr/>
          </p:nvSpPr>
          <p:spPr>
            <a:xfrm>
              <a:off x="2926360" y="1139209"/>
              <a:ext cx="1575431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E</a:t>
              </a:r>
            </a:p>
          </p:txBody>
        </p:sp>
      </p:grp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4D42F826-5F96-4F88-858E-DB34319AD053}"/>
              </a:ext>
            </a:extLst>
          </p:cNvPr>
          <p:cNvSpPr/>
          <p:nvPr/>
        </p:nvSpPr>
        <p:spPr>
          <a:xfrm>
            <a:off x="7052800" y="1687870"/>
            <a:ext cx="1500663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Ê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4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CED658B-9CE8-49CA-A940-147449E104D4}"/>
              </a:ext>
            </a:extLst>
          </p:cNvPr>
          <p:cNvSpPr/>
          <p:nvPr/>
        </p:nvSpPr>
        <p:spPr>
          <a:xfrm>
            <a:off x="3931189" y="16847"/>
            <a:ext cx="1022888" cy="1200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675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675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EC597C-C67F-4E11-ADAE-3C6B97C7C7F4}"/>
              </a:ext>
            </a:extLst>
          </p:cNvPr>
          <p:cNvSpPr/>
          <p:nvPr/>
        </p:nvSpPr>
        <p:spPr>
          <a:xfrm>
            <a:off x="958410" y="790203"/>
            <a:ext cx="124588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14652E-762D-41CA-B25F-89587C4985B8}"/>
              </a:ext>
            </a:extLst>
          </p:cNvPr>
          <p:cNvSpPr/>
          <p:nvPr/>
        </p:nvSpPr>
        <p:spPr>
          <a:xfrm>
            <a:off x="2184470" y="790203"/>
            <a:ext cx="124588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F5B593-38BD-4C69-A68B-32989616D869}"/>
              </a:ext>
            </a:extLst>
          </p:cNvPr>
          <p:cNvSpPr/>
          <p:nvPr/>
        </p:nvSpPr>
        <p:spPr>
          <a:xfrm>
            <a:off x="947392" y="1543365"/>
            <a:ext cx="2491763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8AE45-6AEC-4159-8F5D-169E6129E8C0}"/>
              </a:ext>
            </a:extLst>
          </p:cNvPr>
          <p:cNvSpPr/>
          <p:nvPr/>
        </p:nvSpPr>
        <p:spPr>
          <a:xfrm>
            <a:off x="1247322" y="664101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chemeClr val="tx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</a:t>
            </a:r>
            <a:r>
              <a:rPr lang="en-US" sz="5400" dirty="0"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</a:t>
            </a:r>
            <a:r>
              <a:rPr lang="en-US" sz="540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5EDE76-411B-4050-A600-EC991605CDE5}"/>
              </a:ext>
            </a:extLst>
          </p:cNvPr>
          <p:cNvSpPr/>
          <p:nvPr/>
        </p:nvSpPr>
        <p:spPr>
          <a:xfrm>
            <a:off x="2521793" y="641844"/>
            <a:ext cx="4424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e</a:t>
            </a:r>
            <a:r>
              <a:rPr lang="en-US" sz="540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1628300" y="1405187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é</a:t>
            </a:r>
            <a:r>
              <a:rPr lang="en-US" sz="5400" dirty="0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18B9B7-83B2-4CEC-837B-EE22287425C2}"/>
              </a:ext>
            </a:extLst>
          </p:cNvPr>
          <p:cNvSpPr/>
          <p:nvPr/>
        </p:nvSpPr>
        <p:spPr>
          <a:xfrm>
            <a:off x="5270375" y="797675"/>
            <a:ext cx="124588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0D2590-00D8-41DE-A868-94AAC3A000CA}"/>
              </a:ext>
            </a:extLst>
          </p:cNvPr>
          <p:cNvSpPr/>
          <p:nvPr/>
        </p:nvSpPr>
        <p:spPr>
          <a:xfrm>
            <a:off x="6526752" y="798120"/>
            <a:ext cx="124588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1717DC-91F5-4779-8020-9896EBC2FEE6}"/>
              </a:ext>
            </a:extLst>
          </p:cNvPr>
          <p:cNvSpPr/>
          <p:nvPr/>
        </p:nvSpPr>
        <p:spPr>
          <a:xfrm>
            <a:off x="5269853" y="1556123"/>
            <a:ext cx="2491763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C05CC3-A79B-4BFC-8114-4ED02C745240}"/>
              </a:ext>
            </a:extLst>
          </p:cNvPr>
          <p:cNvSpPr/>
          <p:nvPr/>
        </p:nvSpPr>
        <p:spPr>
          <a:xfrm>
            <a:off x="5587513" y="619749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chemeClr val="tx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</a:t>
            </a:r>
            <a:r>
              <a:rPr lang="en-US" sz="5400" dirty="0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CFE79A-0723-4093-9141-0F434FBC8C90}"/>
              </a:ext>
            </a:extLst>
          </p:cNvPr>
          <p:cNvSpPr/>
          <p:nvPr/>
        </p:nvSpPr>
        <p:spPr>
          <a:xfrm>
            <a:off x="6922438" y="616883"/>
            <a:ext cx="4424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ê</a:t>
            </a:r>
            <a:r>
              <a:rPr lang="en-US" sz="5400" dirty="0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21D9DD-594B-472E-935E-1E6586B1AABF}"/>
              </a:ext>
            </a:extLst>
          </p:cNvPr>
          <p:cNvSpPr/>
          <p:nvPr/>
        </p:nvSpPr>
        <p:spPr>
          <a:xfrm>
            <a:off x="6051624" y="1432037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ế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0931BB-6537-452A-A4D4-113F15A904B5}"/>
              </a:ext>
            </a:extLst>
          </p:cNvPr>
          <p:cNvSpPr/>
          <p:nvPr/>
        </p:nvSpPr>
        <p:spPr>
          <a:xfrm>
            <a:off x="947392" y="2650228"/>
            <a:ext cx="1881293" cy="1402032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E15999-73D7-4A82-B5D7-E151F1AE1C7C}"/>
              </a:ext>
            </a:extLst>
          </p:cNvPr>
          <p:cNvSpPr/>
          <p:nvPr/>
        </p:nvSpPr>
        <p:spPr>
          <a:xfrm>
            <a:off x="1121142" y="3887897"/>
            <a:ext cx="188129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bè</a:t>
            </a:r>
            <a:r>
              <a:rPr lang="en-US" sz="5400" dirty="0"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5400" dirty="0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A224E-AFBB-43CE-8CCE-99660C94F072}"/>
              </a:ext>
            </a:extLst>
          </p:cNvPr>
          <p:cNvSpPr/>
          <p:nvPr/>
        </p:nvSpPr>
        <p:spPr>
          <a:xfrm>
            <a:off x="3969802" y="3848340"/>
            <a:ext cx="1135253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bé</a:t>
            </a:r>
            <a:endParaRPr lang="en-US" sz="5400" dirty="0"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3DA54F-8F22-4E21-9A03-BBDB14441146}"/>
              </a:ext>
            </a:extLst>
          </p:cNvPr>
          <p:cNvSpPr/>
          <p:nvPr/>
        </p:nvSpPr>
        <p:spPr>
          <a:xfrm>
            <a:off x="3869115" y="2580197"/>
            <a:ext cx="1400737" cy="147206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1E82865-C408-448B-9562-575213D9AE7A}"/>
              </a:ext>
            </a:extLst>
          </p:cNvPr>
          <p:cNvSpPr/>
          <p:nvPr/>
        </p:nvSpPr>
        <p:spPr>
          <a:xfrm>
            <a:off x="6488305" y="2534452"/>
            <a:ext cx="1524874" cy="1633584"/>
          </a:xfrm>
          <a:prstGeom prst="roundRect">
            <a:avLst>
              <a:gd name="adj" fmla="val 5000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D4136-0965-489B-A68A-79BBC286952F}"/>
              </a:ext>
            </a:extLst>
          </p:cNvPr>
          <p:cNvSpPr/>
          <p:nvPr/>
        </p:nvSpPr>
        <p:spPr>
          <a:xfrm>
            <a:off x="1515409" y="3887897"/>
            <a:ext cx="1135253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97FEC-DA06-4901-98FC-E5ED48A4E752}"/>
              </a:ext>
            </a:extLst>
          </p:cNvPr>
          <p:cNvSpPr/>
          <p:nvPr/>
        </p:nvSpPr>
        <p:spPr>
          <a:xfrm>
            <a:off x="4358518" y="3848340"/>
            <a:ext cx="1135253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B2074E-A3AA-4B21-80D3-19B9C5638EEA}"/>
              </a:ext>
            </a:extLst>
          </p:cNvPr>
          <p:cNvSpPr/>
          <p:nvPr/>
        </p:nvSpPr>
        <p:spPr>
          <a:xfrm>
            <a:off x="6735084" y="3856143"/>
            <a:ext cx="1755907" cy="9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bế</a:t>
            </a:r>
            <a:endParaRPr lang="en-US" sz="5400" dirty="0"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77DCB2-EDED-4D87-BCC3-0BE68C9C7C9B}"/>
              </a:ext>
            </a:extLst>
          </p:cNvPr>
          <p:cNvSpPr/>
          <p:nvPr/>
        </p:nvSpPr>
        <p:spPr>
          <a:xfrm>
            <a:off x="7129971" y="3914055"/>
            <a:ext cx="1135253" cy="86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800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2234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 animBg="1"/>
      <p:bldP spid="50" grpId="0" animBg="1"/>
      <p:bldP spid="51" grpId="0" animBg="1"/>
      <p:bldP spid="52" grpId="0"/>
      <p:bldP spid="53" grpId="0"/>
      <p:bldP spid="54" grpId="0"/>
      <p:bldP spid="17" grpId="0" animBg="1"/>
      <p:bldP spid="18" grpId="0"/>
      <p:bldP spid="20" grpId="0"/>
      <p:bldP spid="21" grpId="0" animBg="1"/>
      <p:bldP spid="22" grpId="0" animBg="1"/>
      <p:bldP spid="23" grpId="0"/>
      <p:bldP spid="24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39" y="393700"/>
            <a:ext cx="5276362" cy="43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AB70A-5909-49C2-A253-8248B015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9687" cy="1062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ED6E3-7079-444E-B343-282DFFBEA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58" y="531058"/>
            <a:ext cx="5214905" cy="3497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80B78-50AF-418B-9DF5-C88124F6DA1D}"/>
              </a:ext>
            </a:extLst>
          </p:cNvPr>
          <p:cNvSpPr txBox="1"/>
          <p:nvPr/>
        </p:nvSpPr>
        <p:spPr>
          <a:xfrm>
            <a:off x="2952065" y="4028668"/>
            <a:ext cx="3744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.VnAvant" panose="020B7200000000000000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Bµ</a:t>
            </a:r>
            <a:r>
              <a:rPr lang="en-US" sz="6000" dirty="0" smtClean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bÕ</a:t>
            </a:r>
            <a:r>
              <a:rPr lang="en-US" sz="6000" dirty="0" smtClean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bÐ</a:t>
            </a:r>
            <a:r>
              <a:rPr lang="en-US" sz="6000" dirty="0" smtClean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D563-EEF1-4D06-A689-C80637140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92"/>
            <a:ext cx="1988288" cy="1035352"/>
          </a:xfrm>
          <a:prstGeom prst="rect">
            <a:avLst/>
          </a:prstGeom>
        </p:spPr>
      </p:pic>
      <p:pic>
        <p:nvPicPr>
          <p:cNvPr id="6" name="BT4_TH1">
            <a:hlinkClick r:id="" action="ppaction://media"/>
            <a:extLst>
              <a:ext uri="{FF2B5EF4-FFF2-40B4-BE49-F238E27FC236}">
                <a16:creationId xmlns:a16="http://schemas.microsoft.com/office/drawing/2014/main" id="{A1BE75B1-6738-4586-8F12-8FDE51AA4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294" y="413132"/>
            <a:ext cx="5965992" cy="40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D563-EEF1-4D06-A689-C80637140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92"/>
            <a:ext cx="1988288" cy="1035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3FDBE-EEC1-4373-AEBC-19D92BA5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88" y="939660"/>
            <a:ext cx="5418569" cy="3688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9B5E7-BC0B-446D-9539-6492590B3BAC}"/>
              </a:ext>
            </a:extLst>
          </p:cNvPr>
          <p:cNvSpPr txBox="1"/>
          <p:nvPr/>
        </p:nvSpPr>
        <p:spPr>
          <a:xfrm>
            <a:off x="2491927" y="177313"/>
            <a:ext cx="527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trường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11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1988" y="4721066"/>
            <a:ext cx="1562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50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50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2374" y="1735931"/>
            <a:ext cx="58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CẢM ƠN 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VÌ CÁC CON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ĐÃ RẤT </a:t>
            </a:r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TÍCH CỰC 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TRONG TIẾT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2374" y="2528888"/>
            <a:ext cx="58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CHÚC CÁC CON 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NGỦ NGON</a:t>
            </a:r>
            <a:endParaRPr lang="vi-VN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VÀ </a:t>
            </a:r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BÌNH AN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 TRONG MÙA DỊCH COVID!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69</Words>
  <Application>Microsoft Office PowerPoint</Application>
  <PresentationFormat>On-screen Show (16:9)</PresentationFormat>
  <Paragraphs>27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.VnAvant</vt:lpstr>
      <vt:lpstr>Arial</vt:lpstr>
      <vt:lpstr>Arial-Rounded</vt:lpstr>
      <vt:lpstr>Arial-SGK-TV</vt:lpstr>
      <vt:lpstr>Calibri</vt:lpstr>
      <vt:lpstr>Lato</vt:lpstr>
      <vt:lpstr>Questrial</vt:lpstr>
      <vt:lpstr>Roboto Slab</vt:lpstr>
      <vt:lpstr>Times New Roman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90</cp:revision>
  <dcterms:modified xsi:type="dcterms:W3CDTF">2022-09-16T14:58:42Z</dcterms:modified>
</cp:coreProperties>
</file>