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0" r:id="rId7"/>
    <p:sldId id="266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KHông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nói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dối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</a:t>
            </a: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51145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CẬU BÉ CHĂN CỪU</a:t>
            </a: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5021" y="1110843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16F7F19-DD61-42BD-8F19-F9E7DAAAD8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489" y="1788144"/>
            <a:ext cx="5860464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4956" y="1371600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>
                <a:solidFill>
                  <a:srgbClr val="0000FF"/>
                </a:solidFill>
              </a:rPr>
              <a:t>Qua </a:t>
            </a:r>
            <a:r>
              <a:rPr lang="en-US" sz="3200" dirty="0" err="1">
                <a:solidFill>
                  <a:srgbClr val="0000FF"/>
                </a:solidFill>
              </a:rPr>
              <a:t>câu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chuyện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hãy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cho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biết</a:t>
            </a:r>
            <a:r>
              <a:rPr lang="en-US" sz="3200" dirty="0">
                <a:solidFill>
                  <a:srgbClr val="0000FF"/>
                </a:solidFill>
              </a:rPr>
              <a:t>:</a:t>
            </a:r>
          </a:p>
          <a:p>
            <a:r>
              <a:rPr lang="en-US" sz="3200" dirty="0">
                <a:solidFill>
                  <a:srgbClr val="0000FF"/>
                </a:solidFill>
              </a:rPr>
              <a:t>- </a:t>
            </a:r>
            <a:r>
              <a:rPr lang="en-US" sz="3200" dirty="0" err="1">
                <a:solidFill>
                  <a:srgbClr val="0000FF"/>
                </a:solidFill>
              </a:rPr>
              <a:t>Đại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bàng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nâu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đã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nói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dối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mẹ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điều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gì</a:t>
            </a:r>
            <a:r>
              <a:rPr lang="en-US" sz="3200" dirty="0">
                <a:solidFill>
                  <a:srgbClr val="0000FF"/>
                </a:solidFill>
              </a:rPr>
              <a:t>? </a:t>
            </a:r>
            <a:r>
              <a:rPr lang="en-US" sz="3200" dirty="0" err="1">
                <a:solidFill>
                  <a:srgbClr val="0000FF"/>
                </a:solidFill>
              </a:rPr>
              <a:t>Vì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nói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dối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đại</a:t>
            </a:r>
            <a:r>
              <a:rPr lang="en-US" sz="3200" dirty="0">
                <a:solidFill>
                  <a:srgbClr val="0000FF"/>
                </a:solidFill>
              </a:rPr>
              <a:t> bang </a:t>
            </a:r>
            <a:r>
              <a:rPr lang="en-US" sz="3200" dirty="0" err="1">
                <a:solidFill>
                  <a:srgbClr val="0000FF"/>
                </a:solidFill>
              </a:rPr>
              <a:t>nâu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nhận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hậu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quả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như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thế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nào</a:t>
            </a:r>
            <a:r>
              <a:rPr lang="en-US" sz="3200" dirty="0">
                <a:solidFill>
                  <a:srgbClr val="0000FF"/>
                </a:solidFill>
              </a:rPr>
              <a:t>?</a:t>
            </a:r>
          </a:p>
          <a:p>
            <a:r>
              <a:rPr lang="en-US" sz="3200" dirty="0">
                <a:solidFill>
                  <a:srgbClr val="0000FF"/>
                </a:solidFill>
              </a:rPr>
              <a:t>- Theo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vì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sao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chúng</a:t>
            </a:r>
            <a:r>
              <a:rPr lang="en-US" sz="3200" dirty="0">
                <a:solidFill>
                  <a:srgbClr val="0000FF"/>
                </a:solidFill>
              </a:rPr>
              <a:t> ta </a:t>
            </a:r>
            <a:r>
              <a:rPr lang="en-US" sz="3200" dirty="0" err="1">
                <a:solidFill>
                  <a:srgbClr val="0000FF"/>
                </a:solidFill>
              </a:rPr>
              <a:t>không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nên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nói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dối</a:t>
            </a:r>
            <a:r>
              <a:rPr lang="en-US" sz="3200" dirty="0">
                <a:solidFill>
                  <a:srgbClr val="0000FF"/>
                </a:solidFill>
              </a:rPr>
              <a:t>?</a:t>
            </a:r>
          </a:p>
          <a:p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945" y="2667000"/>
            <a:ext cx="374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D85FFD2-48C6-4B3B-864C-5B14FF9C5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533400"/>
            <a:ext cx="5638800" cy="4873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khi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nói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dối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chưa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? Khi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đó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cảm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thấy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như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thế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516" y="1196180"/>
            <a:ext cx="84704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640392C-22F7-4B72-8AC8-AE0D191F29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139" y="2468332"/>
            <a:ext cx="8377238" cy="344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8365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819400" y="3110176"/>
            <a:ext cx="6248400" cy="2085443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19400" y="3614288"/>
            <a:ext cx="70044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152401" y="3110177"/>
            <a:ext cx="2514600" cy="208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Chóc thÇy c«, c¸c con cïng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gia </a:t>
            </a:r>
            <a:r>
              <a:rPr lang="en-US" sz="360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m·i m·i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h¹nh phóc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162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ai</cp:lastModifiedBy>
  <cp:revision>20</cp:revision>
  <dcterms:created xsi:type="dcterms:W3CDTF">2006-08-16T00:00:00Z</dcterms:created>
  <dcterms:modified xsi:type="dcterms:W3CDTF">2020-08-16T12:38:33Z</dcterms:modified>
</cp:coreProperties>
</file>