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88" r:id="rId5"/>
    <p:sldId id="290" r:id="rId6"/>
    <p:sldId id="310" r:id="rId7"/>
    <p:sldId id="313" r:id="rId8"/>
    <p:sldId id="300" r:id="rId9"/>
    <p:sldId id="320" r:id="rId10"/>
    <p:sldId id="314" r:id="rId11"/>
    <p:sldId id="315" r:id="rId12"/>
    <p:sldId id="316" r:id="rId13"/>
    <p:sldId id="317" r:id="rId14"/>
    <p:sldId id="318" r:id="rId15"/>
    <p:sldId id="319" r:id="rId1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13"/>
            <p14:sldId id="300"/>
            <p14:sldId id="320"/>
            <p14:sldId id="314"/>
            <p14:sldId id="315"/>
            <p14:sldId id="316"/>
            <p14:sldId id="317"/>
            <p14:sldId id="318"/>
            <p14:sldId id="319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81505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22076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93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60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92712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9847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=""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=""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=""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=""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=""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=""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=""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2020/8/22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1.mp3"/><Relationship Id="rId5" Type="http://schemas.openxmlformats.org/officeDocument/2006/relationships/image" Target="../media/image6.png"/><Relationship Id="rId4" Type="http://schemas.microsoft.com/office/2007/relationships/media" Target="../media/media1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0448" y="1366742"/>
            <a:ext cx="80746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 DỤNG AN TOÀN ĐỒ DÙNG </a:t>
            </a:r>
          </a:p>
          <a:p>
            <a:pPr algn="ctr"/>
            <a:r>
              <a:rPr lang="vi-VN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 GIA ĐÌNH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70" y="164114"/>
            <a:ext cx="2674044" cy="830997"/>
            <a:chOff x="2855223" y="1663328"/>
            <a:chExt cx="4008583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3863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</a:t>
              </a:r>
              <a:r>
                <a:rPr lang="en-US" altLang="zh-CN" sz="4800" dirty="0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1</a:t>
              </a:r>
              <a:r>
                <a:rPr lang="vi-VN" altLang="zh-CN" sz="4800" dirty="0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0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75" t="6822" r="81449" b="85973"/>
          <a:stretch/>
        </p:blipFill>
        <p:spPr>
          <a:xfrm>
            <a:off x="515921" y="254519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47209" y="598106"/>
            <a:ext cx="72671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vi-VN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Thực hành ở gia đình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6113" y="1367115"/>
            <a:ext cx="2093771" cy="1773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3969" y="3141027"/>
            <a:ext cx="2298057" cy="14782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3657" y="1121044"/>
            <a:ext cx="667294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</a:t>
            </a:r>
            <a:r>
              <a:rPr lang="en-US" sz="2400" dirty="0" err="1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</a:t>
            </a:r>
            <a:r>
              <a:rPr lang="en-US" sz="2400" dirty="0" smtClean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HS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4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5921" y="1638909"/>
            <a:ext cx="5848048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</a:t>
            </a:r>
            <a:r>
              <a:rPr lang="en-US" sz="2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5921" y="2317833"/>
            <a:ext cx="584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0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20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đảm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20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vi-VN" sz="20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000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258" y="3045743"/>
            <a:ext cx="5848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000" dirty="0" err="1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20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sức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quét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lau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rửa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rau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5921" y="4070120"/>
            <a:ext cx="5848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0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0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xét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6" grpId="0"/>
      <p:bldP spid="7" grpId="0"/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3096" y="1392066"/>
            <a:ext cx="88784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vi-VN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sử dụng đồ dùng trong gia đình </a:t>
            </a:r>
          </a:p>
          <a:p>
            <a:pPr algn="ctr"/>
            <a:r>
              <a:rPr lang="vi-VN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 em hãy ghi nhớ: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=""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2756" y="2701842"/>
            <a:ext cx="887848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đảm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altLang="zh-CN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9150" y="218463"/>
            <a:ext cx="400476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xmlns="" val="3694335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966643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0" name="BeQuetNha-KimChi-2629166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391400" y="8691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962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1" t="13195" r="81938" b="80624"/>
          <a:stretch/>
        </p:blipFill>
        <p:spPr>
          <a:xfrm>
            <a:off x="236178" y="47526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10021" y="685194"/>
            <a:ext cx="76965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vi-VN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 định những hành động an toàn, không an toàn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178" y="1885523"/>
            <a:ext cx="91581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vi-VN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 chơi: </a:t>
            </a:r>
            <a:r>
              <a:rPr lang="vi-VN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 chuyện về đồ dùng gia đình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844" y="2645228"/>
            <a:ext cx="7750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hãy vẽ, ghi tên và nêu tác dụng của 1-2 đồ dùng trong gia đình mà em biết?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9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1" t="13195" r="81938" b="80624"/>
          <a:stretch/>
        </p:blipFill>
        <p:spPr>
          <a:xfrm>
            <a:off x="236178" y="47526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10021" y="685194"/>
            <a:ext cx="76965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 định những hành động an toàn, không an toàn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172" y="2122714"/>
            <a:ext cx="2732314" cy="25363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6372" y="2198916"/>
            <a:ext cx="2231573" cy="2187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5055" y="2122715"/>
            <a:ext cx="2511116" cy="217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49289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-29915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 </a:t>
            </a:r>
            <a:r>
              <a:rPr lang="vi-VN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 động an toàn, không an toàn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20416844"/>
              </p:ext>
            </p:extLst>
          </p:nvPr>
        </p:nvGraphicFramePr>
        <p:xfrm>
          <a:off x="333199" y="554860"/>
          <a:ext cx="8545286" cy="402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2643"/>
                <a:gridCol w="427264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180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 hành động sử dụng đồ dùng gia đình không an toàn có thể gây tai nạn thương tích.</a:t>
                      </a:r>
                      <a:endParaRPr lang="en-US" sz="1800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 hành động sử dụng đồ dùng gia đình an toàn.</a:t>
                      </a:r>
                      <a:endParaRPr lang="en-US" sz="1800" dirty="0" smtClean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Rót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nước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sôi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ấm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đun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nước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to,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nặng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quá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sức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phích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1800" dirty="0"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chổi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quét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nhà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quét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sân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</a:p>
                    <a:p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Cầm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tay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dây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điện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khi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đang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cắm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điện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điều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khiển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bật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vi.</a:t>
                      </a:r>
                    </a:p>
                    <a:p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dao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chặt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cứng</a:t>
                      </a:r>
                      <a:r>
                        <a:rPr lang="en-US" sz="18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cụ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chuyên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gọt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để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gọt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</a:p>
                    <a:p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Đùa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nghịch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khi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cắt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giấy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Bật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quạt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điện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Chạm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tay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ấm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điện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đang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đun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kéo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cắt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giấy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thủ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công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80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800" dirty="0" smtClean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Dùng chậu, rổ, rá để rửa rau, vo gạo.</a:t>
                      </a:r>
                      <a:endParaRPr lang="en-US" sz="1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868458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40735275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26" t="58508" r="81513" b="35311"/>
          <a:stretch/>
        </p:blipFill>
        <p:spPr>
          <a:xfrm>
            <a:off x="0" y="45876"/>
            <a:ext cx="904500" cy="879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630764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vi-VN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 xét các hành vi sử dụng đồ dùng </a:t>
            </a:r>
          </a:p>
          <a:p>
            <a:pPr algn="ctr" eaLnBrk="1" hangingPunct="1"/>
            <a:r>
              <a:rPr lang="vi-VN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 gia đình.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7327" y="1805394"/>
            <a:ext cx="3448159" cy="28972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5208" y="2034618"/>
            <a:ext cx="3603506" cy="266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</TotalTime>
  <Words>418</Words>
  <Application>Microsoft Office PowerPoint</Application>
  <PresentationFormat>On-screen Show (16:9)</PresentationFormat>
  <Paragraphs>54</Paragraphs>
  <Slides>12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第一PPT，www.1ppt.com​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admin</cp:lastModifiedBy>
  <cp:revision>40</cp:revision>
  <dcterms:created xsi:type="dcterms:W3CDTF">2017-03-04T06:55:50Z</dcterms:created>
  <dcterms:modified xsi:type="dcterms:W3CDTF">2020-08-22T01:33:19Z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