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258" r:id="rId6"/>
    <p:sldId id="259" r:id="rId7"/>
    <p:sldId id="260" r:id="rId8"/>
    <p:sldId id="261" r:id="rId9"/>
    <p:sldId id="262" r:id="rId10"/>
    <p:sldId id="264" r:id="rId11"/>
    <p:sldId id="263" r:id="rId12"/>
    <p:sldId id="266" r:id="rId13"/>
    <p:sldId id="267" r:id="rId14"/>
    <p:sldId id="268" r:id="rId15"/>
  </p:sldIdLst>
  <p:sldSz cx="9144000" cy="5143500" type="screen16x9"/>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59"/>
            <p14:sldId id="260"/>
            <p14:sldId id="261"/>
            <p14:sldId id="262"/>
            <p14:sldId id="264"/>
            <p14:sldId id="258"/>
          </p14:sldIdLst>
        </p14:section>
        <p14:section name="Tiết 2" id="{296681D4-24D5-4E6B-BA02-9A1D8E4D5F1E}">
          <p14:sldIdLst>
            <p14:sldId id="263"/>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p:normalViewPr>
  <p:slideViewPr>
    <p:cSldViewPr snapToGrid="0" showGuides="1">
      <p:cViewPr varScale="1">
        <p:scale>
          <a:sx n="114" d="100"/>
          <a:sy n="114" d="100"/>
        </p:scale>
        <p:origin x="426" y="90"/>
      </p:cViewPr>
      <p:guideLst>
        <p:guide orient="horz" pos="1619"/>
        <p:guide pos="29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208568" y="46996"/>
            <a:ext cx="8890779" cy="5113411"/>
            <a:chOff x="208568" y="46996"/>
            <a:chExt cx="8890779" cy="5113411"/>
          </a:xfrm>
        </p:grpSpPr>
        <p:grpSp>
          <p:nvGrpSpPr>
            <p:cNvPr id="7" name="组合 6"/>
            <p:cNvGrpSpPr/>
            <p:nvPr/>
          </p:nvGrpSpPr>
          <p:grpSpPr>
            <a:xfrm>
              <a:off x="451708" y="46996"/>
              <a:ext cx="8483722" cy="4957759"/>
              <a:chOff x="451708" y="46996"/>
              <a:chExt cx="8483722" cy="4957759"/>
            </a:xfrm>
          </p:grpSpPr>
          <p:pic>
            <p:nvPicPr>
              <p:cNvPr id="10" name="图片 9"/>
              <p:cNvPicPr>
                <a:picLocks noChangeAspect="1"/>
              </p:cNvPicPr>
              <p:nvPr/>
            </p:nvPicPr>
            <p:blipFill>
              <a:blip r:embed="rId2"/>
              <a:stretch>
                <a:fillRect/>
              </a:stretch>
            </p:blipFill>
            <p:spPr>
              <a:xfrm>
                <a:off x="6271173" y="58038"/>
                <a:ext cx="268247" cy="524301"/>
              </a:xfrm>
              <a:prstGeom prst="rect">
                <a:avLst/>
              </a:prstGeom>
            </p:spPr>
          </p:pic>
          <p:pic>
            <p:nvPicPr>
              <p:cNvPr id="11" name="图片 10"/>
              <p:cNvPicPr>
                <a:picLocks noChangeAspect="1"/>
              </p:cNvPicPr>
              <p:nvPr/>
            </p:nvPicPr>
            <p:blipFill>
              <a:blip r:embed="rId2"/>
              <a:stretch>
                <a:fillRect/>
              </a:stretch>
            </p:blipFill>
            <p:spPr>
              <a:xfrm>
                <a:off x="2736972" y="58038"/>
                <a:ext cx="268247" cy="524301"/>
              </a:xfrm>
              <a:prstGeom prst="rect">
                <a:avLst/>
              </a:prstGeom>
            </p:spPr>
          </p:pic>
          <p:pic>
            <p:nvPicPr>
              <p:cNvPr id="12" name="图片 11"/>
              <p:cNvPicPr>
                <a:picLocks noChangeAspect="1"/>
              </p:cNvPicPr>
              <p:nvPr/>
            </p:nvPicPr>
            <p:blipFill>
              <a:blip r:embed="rId3"/>
              <a:stretch>
                <a:fillRect/>
              </a:stretch>
            </p:blipFill>
            <p:spPr>
              <a:xfrm>
                <a:off x="452178" y="281677"/>
                <a:ext cx="2103302" cy="1902117"/>
              </a:xfrm>
              <a:prstGeom prst="rect">
                <a:avLst/>
              </a:prstGeom>
            </p:spPr>
          </p:pic>
          <p:pic>
            <p:nvPicPr>
              <p:cNvPr id="13" name="图片 12"/>
              <p:cNvPicPr>
                <a:picLocks noChangeAspect="1"/>
              </p:cNvPicPr>
              <p:nvPr/>
            </p:nvPicPr>
            <p:blipFill>
              <a:blip r:embed="rId4"/>
              <a:stretch>
                <a:fillRect/>
              </a:stretch>
            </p:blipFill>
            <p:spPr>
              <a:xfrm>
                <a:off x="451708" y="3083820"/>
                <a:ext cx="2975106" cy="1908213"/>
              </a:xfrm>
              <a:prstGeom prst="rect">
                <a:avLst/>
              </a:prstGeom>
            </p:spPr>
          </p:pic>
          <p:pic>
            <p:nvPicPr>
              <p:cNvPr id="14" name="图片 13"/>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p:cNvPicPr>
                <a:picLocks noChangeAspect="1"/>
              </p:cNvPicPr>
              <p:nvPr/>
            </p:nvPicPr>
            <p:blipFill>
              <a:blip r:embed="rId6"/>
              <a:stretch>
                <a:fillRect/>
              </a:stretch>
            </p:blipFill>
            <p:spPr>
              <a:xfrm>
                <a:off x="7326174" y="145182"/>
                <a:ext cx="1566808" cy="2517866"/>
              </a:xfrm>
              <a:prstGeom prst="rect">
                <a:avLst/>
              </a:prstGeom>
            </p:spPr>
          </p:pic>
          <p:pic>
            <p:nvPicPr>
              <p:cNvPr id="16" name="图片 15"/>
              <p:cNvPicPr>
                <a:picLocks noChangeAspect="1"/>
              </p:cNvPicPr>
              <p:nvPr/>
            </p:nvPicPr>
            <p:blipFill>
              <a:blip r:embed="rId7"/>
              <a:stretch>
                <a:fillRect/>
              </a:stretch>
            </p:blipFill>
            <p:spPr>
              <a:xfrm>
                <a:off x="2463150" y="298630"/>
                <a:ext cx="5236918" cy="1633870"/>
              </a:xfrm>
              <a:prstGeom prst="rect">
                <a:avLst/>
              </a:prstGeom>
            </p:spPr>
          </p:pic>
          <p:pic>
            <p:nvPicPr>
              <p:cNvPr id="17" name="图片 16"/>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p:cNvPicPr>
                <a:picLocks noChangeAspect="1"/>
              </p:cNvPicPr>
              <p:nvPr/>
            </p:nvPicPr>
            <p:blipFill>
              <a:blip r:embed="rId9"/>
              <a:stretch>
                <a:fillRect/>
              </a:stretch>
            </p:blipFill>
            <p:spPr>
              <a:xfrm>
                <a:off x="501465" y="1583586"/>
                <a:ext cx="164606" cy="2249619"/>
              </a:xfrm>
              <a:prstGeom prst="rect">
                <a:avLst/>
              </a:prstGeom>
            </p:spPr>
          </p:pic>
          <p:pic>
            <p:nvPicPr>
              <p:cNvPr id="19" name="图片 18"/>
              <p:cNvPicPr>
                <a:picLocks noChangeAspect="1"/>
              </p:cNvPicPr>
              <p:nvPr/>
            </p:nvPicPr>
            <p:blipFill>
              <a:blip r:embed="rId10"/>
              <a:stretch>
                <a:fillRect/>
              </a:stretch>
            </p:blipFill>
            <p:spPr>
              <a:xfrm>
                <a:off x="2604523" y="46996"/>
                <a:ext cx="262151" cy="499915"/>
              </a:xfrm>
              <a:prstGeom prst="rect">
                <a:avLst/>
              </a:prstGeom>
            </p:spPr>
          </p:pic>
          <p:pic>
            <p:nvPicPr>
              <p:cNvPr id="20" name="图片 19"/>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54048826-EDE3-4A49-BB8E-BF2E35DA2BE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hemeOverride" Target="../theme/themeOverride1.xml"/><Relationship Id="rId4" Type="http://schemas.openxmlformats.org/officeDocument/2006/relationships/image" Target="../media/image10.png"/><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image" Target="../media/image16.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hemeOverride" Target="../theme/themeOverride2.xml"/><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image" Target="../media/image14.emf"/></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image" Target="../media/image1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4.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5.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9587" y="171050"/>
            <a:ext cx="7064827" cy="4541177"/>
            <a:chOff x="1039587" y="171050"/>
            <a:chExt cx="7064827" cy="4541177"/>
          </a:xfrm>
        </p:grpSpPr>
        <p:pic>
          <p:nvPicPr>
            <p:cNvPr id="12" name="图片 11"/>
            <p:cNvPicPr>
              <a:picLocks noChangeAspect="1"/>
            </p:cNvPicPr>
            <p:nvPr/>
          </p:nvPicPr>
          <p:blipFill>
            <a:blip r:embed="rId1"/>
            <a:stretch>
              <a:fillRect/>
            </a:stretch>
          </p:blipFill>
          <p:spPr>
            <a:xfrm>
              <a:off x="6589416" y="185370"/>
              <a:ext cx="317376" cy="611546"/>
            </a:xfrm>
            <a:prstGeom prst="rect">
              <a:avLst/>
            </a:prstGeom>
          </p:spPr>
        </p:pic>
        <p:pic>
          <p:nvPicPr>
            <p:cNvPr id="10" name="图片 9"/>
            <p:cNvPicPr>
              <a:picLocks noChangeAspect="1"/>
            </p:cNvPicPr>
            <p:nvPr/>
          </p:nvPicPr>
          <p:blipFill>
            <a:blip r:embed="rId1"/>
            <a:stretch>
              <a:fillRect/>
            </a:stretch>
          </p:blipFill>
          <p:spPr>
            <a:xfrm>
              <a:off x="2450315" y="185370"/>
              <a:ext cx="317376" cy="611546"/>
            </a:xfrm>
            <a:prstGeom prst="rect">
              <a:avLst/>
            </a:prstGeom>
          </p:spPr>
        </p:pic>
        <p:pic>
          <p:nvPicPr>
            <p:cNvPr id="6" name="图片 5"/>
            <p:cNvPicPr>
              <a:picLocks noChangeAspect="1"/>
            </p:cNvPicPr>
            <p:nvPr/>
          </p:nvPicPr>
          <p:blipFill>
            <a:blip r:embed="rId2"/>
            <a:stretch>
              <a:fillRect/>
            </a:stretch>
          </p:blipFill>
          <p:spPr>
            <a:xfrm>
              <a:off x="1039587" y="431273"/>
              <a:ext cx="7064827" cy="4280954"/>
            </a:xfrm>
            <a:prstGeom prst="rect">
              <a:avLst/>
            </a:prstGeom>
          </p:spPr>
        </p:pic>
        <p:pic>
          <p:nvPicPr>
            <p:cNvPr id="9" name="图片 8"/>
            <p:cNvPicPr>
              <a:picLocks noChangeAspect="1"/>
            </p:cNvPicPr>
            <p:nvPr/>
          </p:nvPicPr>
          <p:blipFill>
            <a:blip r:embed="rId3"/>
            <a:stretch>
              <a:fillRect/>
            </a:stretch>
          </p:blipFill>
          <p:spPr>
            <a:xfrm>
              <a:off x="2295264" y="171050"/>
              <a:ext cx="310101" cy="585762"/>
            </a:xfrm>
            <a:prstGeom prst="rect">
              <a:avLst/>
            </a:prstGeom>
          </p:spPr>
        </p:pic>
        <p:pic>
          <p:nvPicPr>
            <p:cNvPr id="13" name="图片 12"/>
            <p:cNvPicPr>
              <a:picLocks noChangeAspect="1"/>
            </p:cNvPicPr>
            <p:nvPr/>
          </p:nvPicPr>
          <p:blipFill>
            <a:blip r:embed="rId3"/>
            <a:stretch>
              <a:fillRect/>
            </a:stretch>
          </p:blipFill>
          <p:spPr>
            <a:xfrm>
              <a:off x="6434365" y="171050"/>
              <a:ext cx="310101" cy="585762"/>
            </a:xfrm>
            <a:prstGeom prst="rect">
              <a:avLst/>
            </a:prstGeom>
          </p:spPr>
        </p:pic>
      </p:grpSp>
      <p:sp>
        <p:nvSpPr>
          <p:cNvPr id="4" name="文本框 3"/>
          <p:cNvSpPr txBox="1"/>
          <p:nvPr/>
        </p:nvSpPr>
        <p:spPr>
          <a:xfrm>
            <a:off x="2010318" y="1910504"/>
            <a:ext cx="5336723" cy="1322070"/>
          </a:xfrm>
          <a:prstGeom prst="rect">
            <a:avLst/>
          </a:prstGeom>
          <a:noFill/>
        </p:spPr>
        <p:txBody>
          <a:bodyPr wrap="square" rtlCol="0">
            <a:spAutoFit/>
          </a:bodyPr>
          <a:lstStyle/>
          <a:p>
            <a:pPr algn="ctr"/>
            <a:r>
              <a:rPr lang="en-US" altLang="zh-CN"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ươc ươt</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图片 14"/>
          <p:cNvPicPr>
            <a:picLocks noChangeAspect="1"/>
          </p:cNvPicPr>
          <p:nvPr/>
        </p:nvPicPr>
        <p:blipFill rotWithShape="1">
          <a:blip r:embed="rId2"/>
          <a:srcRect l="32794" r="16079" b="94184"/>
          <a:stretch>
            <a:fillRect/>
          </a:stretch>
        </p:blipFill>
        <p:spPr>
          <a:xfrm>
            <a:off x="2872510" y="1354171"/>
            <a:ext cx="3612049" cy="45913"/>
          </a:xfrm>
          <a:prstGeom prst="rect">
            <a:avLst/>
          </a:prstGeom>
        </p:spPr>
      </p:pic>
      <p:pic>
        <p:nvPicPr>
          <p:cNvPr id="16" name="图片 15"/>
          <p:cNvPicPr>
            <a:picLocks noChangeAspect="1"/>
          </p:cNvPicPr>
          <p:nvPr/>
        </p:nvPicPr>
        <p:blipFill rotWithShape="1">
          <a:blip r:embed="rId2"/>
          <a:srcRect l="32794" r="16079" b="94184"/>
          <a:stretch>
            <a:fillRect/>
          </a:stretch>
        </p:blipFill>
        <p:spPr>
          <a:xfrm flipH="1">
            <a:off x="2697396" y="3686442"/>
            <a:ext cx="3612049" cy="45913"/>
          </a:xfrm>
          <a:prstGeom prst="rect">
            <a:avLst/>
          </a:prstGeom>
        </p:spPr>
      </p:pic>
      <p:sp>
        <p:nvSpPr>
          <p:cNvPr id="8" name="矩形 7"/>
          <p:cNvSpPr/>
          <p:nvPr/>
        </p:nvSpPr>
        <p:spPr>
          <a:xfrm>
            <a:off x="3552797" y="756510"/>
            <a:ext cx="1688465" cy="768350"/>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71</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85" y="2280080"/>
            <a:ext cx="1371913" cy="2858151"/>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18961084" flipH="1">
            <a:off x="2452790" y="2032260"/>
            <a:ext cx="274658" cy="227900"/>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20785727" flipH="1">
            <a:off x="2244025" y="2750523"/>
            <a:ext cx="252313" cy="209359"/>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2966129" flipH="1">
            <a:off x="6782573" y="2086855"/>
            <a:ext cx="271383" cy="225183"/>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21107494" flipH="1">
            <a:off x="4605458" y="2040527"/>
            <a:ext cx="255664" cy="212140"/>
          </a:xfrm>
          <a:prstGeom prst="rect">
            <a:avLst/>
          </a:prstGeom>
        </p:spPr>
      </p:pic>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r="60603" b="84309"/>
          <a:stretch>
            <a:fillRect/>
          </a:stretch>
        </p:blipFill>
        <p:spPr>
          <a:xfrm rot="18878505" flipH="1">
            <a:off x="6883969" y="2823468"/>
            <a:ext cx="224433" cy="1862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1549"/>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049"/>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2549"/>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59105" y="3481133"/>
            <a:ext cx="8398042" cy="1471618"/>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endParaRPr lang="en-US" sz="20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p:cNvCxnSpPr/>
          <p:nvPr/>
        </p:nvCxnSpPr>
        <p:spPr>
          <a:xfrm>
            <a:off x="3151102" y="390097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p:cNvCxnSpPr/>
          <p:nvPr/>
        </p:nvCxnSpPr>
        <p:spPr>
          <a:xfrm>
            <a:off x="596163" y="4189263"/>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p:cNvCxnSpPr/>
          <p:nvPr/>
        </p:nvCxnSpPr>
        <p:spPr>
          <a:xfrm>
            <a:off x="5527640" y="418926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p:cNvCxnSpPr/>
          <p:nvPr/>
        </p:nvCxnSpPr>
        <p:spPr>
          <a:xfrm>
            <a:off x="8080239" y="421720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0" name="Đường nối Thẳng 9"/>
          <p:cNvCxnSpPr/>
          <p:nvPr/>
        </p:nvCxnSpPr>
        <p:spPr>
          <a:xfrm>
            <a:off x="6828421" y="451184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5" name="Content Placeholder 4"/>
          <p:cNvPicPr>
            <a:picLocks noChangeAspect="1"/>
          </p:cNvPicPr>
          <p:nvPr>
            <p:ph idx="4294967295"/>
          </p:nvPr>
        </p:nvPicPr>
        <p:blipFill>
          <a:blip r:embed="rId1"/>
          <a:stretch>
            <a:fillRect/>
          </a:stretch>
        </p:blipFill>
        <p:spPr>
          <a:xfrm>
            <a:off x="596265" y="500380"/>
            <a:ext cx="8122920" cy="2980690"/>
          </a:xfrm>
          <a:prstGeom prst="rect">
            <a:avLst/>
          </a:prstGeom>
        </p:spPr>
      </p:pic>
      <p:pic>
        <p:nvPicPr>
          <p:cNvPr id="14" name="409_20200522042441_p155">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100965" y="401320"/>
            <a:ext cx="495300" cy="495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additive="base">
                                        <p:cTn id="10" dur="27077" fill="hold"/>
                                        <p:tgtEl>
                                          <p:spTgt spid="14"/>
                                        </p:tgtEl>
                                      </p:cBhvr>
                                    </p:cmd>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5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5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5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1">
                  <p:stCondLst>
                    <p:cond delay="indefinite"/>
                  </p:stCondLst>
                  <p:endCondLst>
                    <p:cond evt="onNext">
                      <p:tgtEl>
                        <p:sldTgt/>
                      </p:tgtEl>
                    </p:cond>
                    <p:cond evt="onPrev">
                      <p:tgtEl>
                        <p:sldTgt/>
                      </p:tgtEl>
                    </p:cond>
                    <p:cond evt="onStopAudio">
                      <p:tgtEl>
                        <p:sldTgt/>
                      </p:tgtEl>
                    </p:cond>
                  </p:endCondLst>
                </p:cTn>
                <p:tgtEl>
                  <p:spTgt spid="14"/>
                </p:tgtEl>
              </p:cMediaNode>
            </p:audio>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ChangeAspect="1"/>
          </p:cNvPicPr>
          <p:nvPr>
            <p:ph idx="4294967295"/>
          </p:nvPr>
        </p:nvPicPr>
        <p:blipFill>
          <a:blip r:embed="rId1"/>
          <a:stretch>
            <a:fillRect/>
          </a:stretch>
        </p:blipFill>
        <p:spPr>
          <a:xfrm>
            <a:off x="851535" y="559435"/>
            <a:ext cx="7758430" cy="4290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1"/>
          <a:stretch>
            <a:fillRect/>
          </a:stretch>
        </p:blipFill>
        <p:spPr>
          <a:xfrm>
            <a:off x="1989455" y="1503045"/>
            <a:ext cx="2042795" cy="1863725"/>
          </a:xfrm>
          <a:prstGeom prst="rect">
            <a:avLst/>
          </a:prstGeom>
        </p:spPr>
      </p:pic>
      <p:sp>
        <p:nvSpPr>
          <p:cNvPr id="59" name="矩形 58"/>
          <p:cNvSpPr/>
          <p:nvPr/>
        </p:nvSpPr>
        <p:spPr>
          <a:xfrm>
            <a:off x="2163445" y="1755775"/>
            <a:ext cx="1694180"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ươc</a:t>
            </a:r>
            <a:endPar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p:cNvPicPr>
            <a:picLocks noChangeAspect="1"/>
          </p:cNvPicPr>
          <p:nvPr/>
        </p:nvPicPr>
        <p:blipFill>
          <a:blip r:embed="rId1"/>
          <a:stretch>
            <a:fillRect/>
          </a:stretch>
        </p:blipFill>
        <p:spPr>
          <a:xfrm>
            <a:off x="5059045" y="1493520"/>
            <a:ext cx="1910715" cy="1743075"/>
          </a:xfrm>
          <a:prstGeom prst="rect">
            <a:avLst/>
          </a:prstGeom>
        </p:spPr>
      </p:pic>
      <p:sp>
        <p:nvSpPr>
          <p:cNvPr id="15" name="Hộp Văn bản 14"/>
          <p:cNvSpPr txBox="1"/>
          <p:nvPr/>
        </p:nvSpPr>
        <p:spPr>
          <a:xfrm>
            <a:off x="1266190" y="707390"/>
            <a:ext cx="6990715" cy="645160"/>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ươc</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ươt</a:t>
            </a:r>
            <a:endPar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矩形 58"/>
          <p:cNvSpPr/>
          <p:nvPr/>
        </p:nvSpPr>
        <p:spPr>
          <a:xfrm>
            <a:off x="5243830" y="1755775"/>
            <a:ext cx="1541145"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ươt</a:t>
            </a:r>
            <a:endPar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2"/>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2"/>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501140" y="3688080"/>
            <a:ext cx="6795770" cy="1198880"/>
          </a:xfrm>
          <a:prstGeom prst="rect">
            <a:avLst/>
          </a:prstGeom>
          <a:solidFill>
            <a:srgbClr val="FFFFFF"/>
          </a:solidFill>
          <a:ln>
            <a:solidFill>
              <a:srgbClr val="FFFFFF"/>
            </a:solidFill>
          </a:ln>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sym typeface="+mn-ea"/>
              </a:rPr>
              <a:t>Hà</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ước</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đ</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ược</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l</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ướt</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sóng biển.</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a:p>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Content Placeholder 14"/>
          <p:cNvPicPr>
            <a:picLocks noChangeAspect="1"/>
          </p:cNvPicPr>
          <p:nvPr>
            <p:ph idx="4294967295"/>
          </p:nvPr>
        </p:nvPicPr>
        <p:blipFill>
          <a:blip r:embed="rId1"/>
          <a:stretch>
            <a:fillRect/>
          </a:stretch>
        </p:blipFill>
        <p:spPr>
          <a:xfrm>
            <a:off x="692150" y="708025"/>
            <a:ext cx="7886700" cy="2690495"/>
          </a:xfrm>
          <a:prstGeom prst="rect">
            <a:avLst/>
          </a:prstGeom>
        </p:spPr>
      </p:pic>
      <p:pic>
        <p:nvPicPr>
          <p:cNvPr id="3" name="Hà ước">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939165" y="3398520"/>
            <a:ext cx="495300" cy="495300"/>
          </a:xfrm>
          <a:prstGeom prst="rect">
            <a:avLst/>
          </a:prstGeom>
        </p:spPr>
      </p:pic>
      <p:cxnSp>
        <p:nvCxnSpPr>
          <p:cNvPr id="4" name="Straight Connector 3"/>
          <p:cNvCxnSpPr/>
          <p:nvPr/>
        </p:nvCxnSpPr>
        <p:spPr>
          <a:xfrm flipH="1">
            <a:off x="2760980" y="3930015"/>
            <a:ext cx="15240" cy="609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631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Next">
                      <p:tgtEl>
                        <p:sldTgt/>
                      </p:tgtEl>
                    </p:cond>
                    <p:cond evt="onPrev">
                      <p:tgtEl>
                        <p:sldTgt/>
                      </p:tgtEl>
                    </p:cond>
                    <p:cond evt="onStopAudio">
                      <p:tgtEl>
                        <p:sldTgt/>
                      </p:tgtEl>
                    </p:cond>
                  </p:endCondLst>
                </p:cTn>
                <p:tgtEl>
                  <p:spTgt spid="3"/>
                </p:tgtEl>
              </p:cMediaNode>
            </p:audio>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4847590" y="612140"/>
            <a:ext cx="1722120" cy="922020"/>
          </a:xfrm>
          <a:prstGeom prst="rect">
            <a:avLst/>
          </a:prstGeom>
          <a:noFill/>
        </p:spPr>
        <p:txBody>
          <a:bodyPr wrap="square" rtlCol="0">
            <a:spAutoFit/>
          </a:bodyPr>
          <a:lstStyle/>
          <a:p>
            <a:r>
              <a:rPr lang="en-US"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ươt</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p:cNvSpPr txBox="1"/>
          <p:nvPr/>
        </p:nvSpPr>
        <p:spPr>
          <a:xfrm>
            <a:off x="2747645" y="612140"/>
            <a:ext cx="1541145" cy="922020"/>
          </a:xfrm>
          <a:prstGeom prst="rect">
            <a:avLst/>
          </a:prstGeom>
          <a:noFill/>
        </p:spPr>
        <p:txBody>
          <a:bodyPr wrap="square" rtlCol="0">
            <a:spAutoFit/>
          </a:bodyPr>
          <a:lstStyle/>
          <a:p>
            <a:r>
              <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ươc</a:t>
            </a:r>
            <a:endPar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ộp Văn bản 8"/>
          <p:cNvSpPr txBox="1"/>
          <p:nvPr/>
        </p:nvSpPr>
        <p:spPr>
          <a:xfrm>
            <a:off x="379095" y="3025775"/>
            <a:ext cx="8529320"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bước      lược     ngược     nước</a:t>
            </a:r>
            <a:endParaRPr lang="en-US" alt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ộp Văn bản 9"/>
          <p:cNvSpPr txBox="1"/>
          <p:nvPr/>
        </p:nvSpPr>
        <p:spPr>
          <a:xfrm>
            <a:off x="737235" y="3898265"/>
            <a:ext cx="8117205"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lướt      lượt      mướt     mượt</a:t>
            </a:r>
            <a:endParaRPr lang="en-US" alt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1" name="Hình ảnh 10"/>
          <p:cNvPicPr>
            <a:picLocks noChangeAspect="1"/>
          </p:cNvPicPr>
          <p:nvPr/>
        </p:nvPicPr>
        <p:blipFill rotWithShape="1">
          <a:blip r:embed="rId1">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012825" y="3655060"/>
            <a:ext cx="934720" cy="254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p:cNvCxnSpPr/>
          <p:nvPr/>
        </p:nvCxnSpPr>
        <p:spPr>
          <a:xfrm flipV="1">
            <a:off x="3108325" y="3699510"/>
            <a:ext cx="997585" cy="698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p:cNvCxnSpPr/>
          <p:nvPr/>
        </p:nvCxnSpPr>
        <p:spPr>
          <a:xfrm flipV="1">
            <a:off x="5549265" y="3698875"/>
            <a:ext cx="1042035" cy="762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p:cNvCxnSpPr/>
          <p:nvPr/>
        </p:nvCxnSpPr>
        <p:spPr>
          <a:xfrm flipV="1">
            <a:off x="1075055" y="453898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p:cNvCxnSpPr/>
          <p:nvPr/>
        </p:nvCxnSpPr>
        <p:spPr>
          <a:xfrm>
            <a:off x="7716520" y="3706495"/>
            <a:ext cx="984885" cy="635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p:cNvCxnSpPr/>
          <p:nvPr/>
        </p:nvCxnSpPr>
        <p:spPr>
          <a:xfrm flipV="1">
            <a:off x="7778750" y="4552950"/>
            <a:ext cx="860425" cy="381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Content Placeholder 1"/>
          <p:cNvPicPr>
            <a:picLocks noChangeAspect="1"/>
          </p:cNvPicPr>
          <p:nvPr>
            <p:ph idx="4294967295"/>
          </p:nvPr>
        </p:nvPicPr>
        <p:blipFill>
          <a:blip r:embed="rId2"/>
          <a:stretch>
            <a:fillRect/>
          </a:stretch>
        </p:blipFill>
        <p:spPr>
          <a:xfrm>
            <a:off x="2747645" y="1275080"/>
            <a:ext cx="3391535" cy="1912620"/>
          </a:xfrm>
          <a:prstGeom prst="rect">
            <a:avLst/>
          </a:prstGeom>
        </p:spPr>
      </p:pic>
      <p:cxnSp>
        <p:nvCxnSpPr>
          <p:cNvPr id="5" name="Đường nối Thẳng 17"/>
          <p:cNvCxnSpPr/>
          <p:nvPr/>
        </p:nvCxnSpPr>
        <p:spPr>
          <a:xfrm flipV="1">
            <a:off x="3108325" y="453009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3" name="Đường nối Thẳng 17"/>
          <p:cNvCxnSpPr/>
          <p:nvPr/>
        </p:nvCxnSpPr>
        <p:spPr>
          <a:xfrm flipV="1">
            <a:off x="5549265" y="454787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5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50"/>
                                        <p:tgtEl>
                                          <p:spTgt spid="16"/>
                                        </p:tgtEl>
                                      </p:cBhvr>
                                    </p:animEffect>
                                  </p:childTnLst>
                                </p:cTn>
                              </p:par>
                              <p:par>
                                <p:cTn id="45" presetID="6"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50"/>
                                        <p:tgtEl>
                                          <p:spTgt spid="17"/>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50"/>
                                        <p:tgtEl>
                                          <p:spTgt spid="18"/>
                                        </p:tgtEl>
                                      </p:cBhvr>
                                    </p:animEffect>
                                  </p:childTnLst>
                                </p:cTn>
                              </p:par>
                              <p:par>
                                <p:cTn id="56" presetID="6" presetClass="entr" presetSubtype="16"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50"/>
                                        <p:tgtEl>
                                          <p:spTgt spid="5"/>
                                        </p:tgtEl>
                                      </p:cBhvr>
                                    </p:animEffect>
                                  </p:childTnLst>
                                </p:cTn>
                              </p:par>
                              <p:par>
                                <p:cTn id="59" presetID="6" presetClass="entr" presetSubtype="16"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50"/>
                                        <p:tgtEl>
                                          <p:spTgt spid="20"/>
                                        </p:tgtEl>
                                      </p:cBhvr>
                                    </p:animEffect>
                                  </p:childTnLst>
                                </p:cTn>
                              </p:par>
                              <p:par>
                                <p:cTn id="62" presetID="6" presetClass="entr" presetSubtype="16"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p:cNvSpPr txBox="1"/>
          <p:nvPr/>
        </p:nvSpPr>
        <p:spPr>
          <a:xfrm>
            <a:off x="742315" y="3369310"/>
            <a:ext cx="2741295"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thước kẻ</a:t>
            </a:r>
            <a:endParaRPr lang="en-US" altLang="vi-VN" sz="40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1" name="Hình ảnh 10"/>
          <p:cNvPicPr>
            <a:picLocks noChangeAspect="1"/>
          </p:cNvPicPr>
          <p:nvPr/>
        </p:nvPicPr>
        <p:blipFill rotWithShape="1">
          <a:blip r:embed="rId1">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420113" y="397312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p:cNvSpPr txBox="1"/>
          <p:nvPr/>
        </p:nvSpPr>
        <p:spPr>
          <a:xfrm>
            <a:off x="3700780" y="3369310"/>
            <a:ext cx="2270125"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dược sĩ</a:t>
            </a:r>
            <a:endParaRPr lang="en-US" altLang="vi-VN" sz="40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4" name="Đường nối Thẳng 23"/>
          <p:cNvCxnSpPr/>
          <p:nvPr/>
        </p:nvCxnSpPr>
        <p:spPr>
          <a:xfrm flipV="1">
            <a:off x="4107815" y="3963035"/>
            <a:ext cx="838200" cy="1016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p:cNvSpPr txBox="1"/>
          <p:nvPr/>
        </p:nvSpPr>
        <p:spPr>
          <a:xfrm>
            <a:off x="6236970" y="3369310"/>
            <a:ext cx="2360930"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lướt ván</a:t>
            </a:r>
            <a:endParaRPr lang="en-US" altLang="vi-VN" sz="40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8" name="Đường nối Thẳng 27"/>
          <p:cNvCxnSpPr/>
          <p:nvPr/>
        </p:nvCxnSpPr>
        <p:spPr>
          <a:xfrm>
            <a:off x="6565846" y="3963001"/>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3" name="Content Placeholder 2"/>
          <p:cNvPicPr>
            <a:picLocks noChangeAspect="1"/>
          </p:cNvPicPr>
          <p:nvPr>
            <p:ph sz="half" idx="4294967295"/>
          </p:nvPr>
        </p:nvPicPr>
        <p:blipFill>
          <a:blip r:embed="rId2"/>
          <a:stretch>
            <a:fillRect/>
          </a:stretch>
        </p:blipFill>
        <p:spPr>
          <a:xfrm>
            <a:off x="692785" y="1129665"/>
            <a:ext cx="2479040" cy="1955165"/>
          </a:xfrm>
          <a:prstGeom prst="rect">
            <a:avLst/>
          </a:prstGeom>
        </p:spPr>
      </p:pic>
      <p:pic>
        <p:nvPicPr>
          <p:cNvPr id="5" name="Content Placeholder 4"/>
          <p:cNvPicPr>
            <a:picLocks noChangeAspect="1"/>
          </p:cNvPicPr>
          <p:nvPr>
            <p:ph sz="half" idx="4294967295"/>
          </p:nvPr>
        </p:nvPicPr>
        <p:blipFill>
          <a:blip r:embed="rId3"/>
          <a:stretch>
            <a:fillRect/>
          </a:stretch>
        </p:blipFill>
        <p:spPr>
          <a:xfrm>
            <a:off x="3445510" y="1315720"/>
            <a:ext cx="2525395" cy="1977390"/>
          </a:xfrm>
          <a:prstGeom prst="rect">
            <a:avLst/>
          </a:prstGeom>
        </p:spPr>
      </p:pic>
      <p:pic>
        <p:nvPicPr>
          <p:cNvPr id="7" name="Picture 6"/>
          <p:cNvPicPr>
            <a:picLocks noChangeAspect="1"/>
          </p:cNvPicPr>
          <p:nvPr/>
        </p:nvPicPr>
        <p:blipFill>
          <a:blip r:embed="rId4"/>
          <a:stretch>
            <a:fillRect/>
          </a:stretch>
        </p:blipFill>
        <p:spPr>
          <a:xfrm>
            <a:off x="6019800" y="1449070"/>
            <a:ext cx="2578100" cy="1920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5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ChangeAspect="1"/>
          </p:cNvPicPr>
          <p:nvPr>
            <p:ph idx="4294967295"/>
          </p:nvPr>
        </p:nvPicPr>
        <p:blipFill>
          <a:blip r:embed="rId1"/>
          <a:stretch>
            <a:fillRect/>
          </a:stretch>
        </p:blipFill>
        <p:spPr>
          <a:xfrm>
            <a:off x="675640" y="516890"/>
            <a:ext cx="7793355" cy="4314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ChangeAspect="1"/>
          </p:cNvPicPr>
          <p:nvPr>
            <p:ph sz="half" idx="4294967295"/>
          </p:nvPr>
        </p:nvPicPr>
        <p:blipFill>
          <a:blip r:embed="rId1"/>
          <a:stretch>
            <a:fillRect/>
          </a:stretch>
        </p:blipFill>
        <p:spPr>
          <a:xfrm>
            <a:off x="700405" y="570230"/>
            <a:ext cx="2171700" cy="876300"/>
          </a:xfrm>
          <a:prstGeom prst="rect">
            <a:avLst/>
          </a:prstGeom>
        </p:spPr>
      </p:pic>
      <p:pic>
        <p:nvPicPr>
          <p:cNvPr id="10" name="Picture 9"/>
          <p:cNvPicPr>
            <a:picLocks noChangeAspect="1"/>
          </p:cNvPicPr>
          <p:nvPr/>
        </p:nvPicPr>
        <p:blipFill>
          <a:blip r:embed="rId2"/>
          <a:stretch>
            <a:fillRect/>
          </a:stretch>
        </p:blipFill>
        <p:spPr>
          <a:xfrm>
            <a:off x="550545" y="1487170"/>
            <a:ext cx="7945755" cy="2169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147807" y="673769"/>
            <a:ext cx="6529080" cy="4079189"/>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5" name="Hộp Văn bản 4"/>
          <p:cNvSpPr txBox="1"/>
          <p:nvPr/>
        </p:nvSpPr>
        <p:spPr>
          <a:xfrm>
            <a:off x="2330450" y="1054100"/>
            <a:ext cx="2349500"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ươc</a:t>
            </a:r>
            <a:endPar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7" name="Hộp Văn bản 6"/>
          <p:cNvSpPr txBox="1"/>
          <p:nvPr/>
        </p:nvSpPr>
        <p:spPr>
          <a:xfrm>
            <a:off x="4991100" y="1054100"/>
            <a:ext cx="2301240"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ươt</a:t>
            </a:r>
            <a:endPar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9" name="Hộp Văn bản 8"/>
          <p:cNvSpPr txBox="1"/>
          <p:nvPr/>
        </p:nvSpPr>
        <p:spPr>
          <a:xfrm>
            <a:off x="2572385" y="1976120"/>
            <a:ext cx="4542155"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thước kẻ</a:t>
            </a:r>
            <a:endPar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2" name="Text Box 1"/>
          <p:cNvSpPr txBox="1"/>
          <p:nvPr/>
        </p:nvSpPr>
        <p:spPr>
          <a:xfrm>
            <a:off x="2762250" y="2898140"/>
            <a:ext cx="4297045" cy="922020"/>
          </a:xfrm>
          <a:prstGeom prst="rect">
            <a:avLst/>
          </a:prstGeom>
          <a:noFill/>
        </p:spPr>
        <p:txBody>
          <a:bodyPr wrap="square" rtlCol="0">
            <a:spAutoFit/>
          </a:bodyPr>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lướt</a:t>
            </a:r>
            <a:r>
              <a:rPr lang="en-US" altLang="vi-VN"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 </a:t>
            </a:r>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ván</a:t>
            </a: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2"/>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2"/>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473</Words>
  <Application>WPS Presentation</Application>
  <PresentationFormat>Trình chiếu Trên màn hình (16:9)</PresentationFormat>
  <Paragraphs>43</Paragraphs>
  <Slides>12</Slides>
  <Notes>4</Notes>
  <HiddenSlides>0</HiddenSlides>
  <MMClips>4</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12</vt:i4>
      </vt:variant>
    </vt:vector>
  </HeadingPairs>
  <TitlesOfParts>
    <vt:vector size="30" baseType="lpstr">
      <vt:lpstr>Arial</vt:lpstr>
      <vt:lpstr>SimSun</vt:lpstr>
      <vt:lpstr>Wingdings</vt:lpstr>
      <vt:lpstr>Arial-Rounded</vt:lpstr>
      <vt:lpstr>Sitka Text</vt:lpstr>
      <vt:lpstr>Times New Roman</vt:lpstr>
      <vt:lpstr>DFPWaWaW5-GB5</vt:lpstr>
      <vt:lpstr>幼圆</vt:lpstr>
      <vt:lpstr>HP001 4 hàng</vt:lpstr>
      <vt:lpstr>Segoe Print</vt:lpstr>
      <vt:lpstr>Microsoft YaHei</vt:lpstr>
      <vt:lpstr>Arial Unicode MS</vt:lpstr>
      <vt:lpstr>等线 Light</vt:lpstr>
      <vt:lpstr>Calibri Light</vt:lpstr>
      <vt:lpstr>等线</vt:lpstr>
      <vt:lpstr>Calibri</vt:lpstr>
      <vt:lpstr>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Asus</cp:lastModifiedBy>
  <cp:revision>370</cp:revision>
  <dcterms:created xsi:type="dcterms:W3CDTF">2017-07-29T07:38:00Z</dcterms:created>
  <dcterms:modified xsi:type="dcterms:W3CDTF">2020-08-16T07:24:27Z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