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1" r:id="rId3"/>
    <p:sldId id="259" r:id="rId4"/>
    <p:sldId id="262" r:id="rId5"/>
    <p:sldId id="260" r:id="rId6"/>
    <p:sldId id="263" r:id="rId7"/>
    <p:sldId id="266" r:id="rId8"/>
    <p:sldId id="267" r:id="rId9"/>
    <p:sldId id="268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0096A-638C-48E4-AB4A-19E2329D5746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D29F35-84A3-47F0-B5C1-7729CAF9009B}">
      <dgm:prSet phldrT="[Text]"/>
      <dgm:spPr/>
      <dgm:t>
        <a:bodyPr/>
        <a:lstStyle/>
        <a:p>
          <a:r>
            <a:rPr lang="vi-VN" smtClean="0"/>
            <a:t>?</a:t>
          </a:r>
          <a:endParaRPr lang="en-US"/>
        </a:p>
      </dgm:t>
    </dgm:pt>
    <dgm:pt modelId="{52AAB561-1A32-4231-9BA8-00F0DA8C0798}" type="parTrans" cxnId="{4834035E-72CC-4107-829F-43BECA0ACB4F}">
      <dgm:prSet/>
      <dgm:spPr/>
      <dgm:t>
        <a:bodyPr/>
        <a:lstStyle/>
        <a:p>
          <a:endParaRPr lang="en-US"/>
        </a:p>
      </dgm:t>
    </dgm:pt>
    <dgm:pt modelId="{5502974C-65C0-4C2B-80A6-3DB26FF0669F}" type="sibTrans" cxnId="{4834035E-72CC-4107-829F-43BECA0ACB4F}">
      <dgm:prSet/>
      <dgm:spPr/>
      <dgm:t>
        <a:bodyPr/>
        <a:lstStyle/>
        <a:p>
          <a:endParaRPr lang="en-US"/>
        </a:p>
      </dgm:t>
    </dgm:pt>
    <dgm:pt modelId="{B3CD64FF-7BD5-48B8-ACD8-BD282902FDE0}">
      <dgm:prSet phldrT="[Text]"/>
      <dgm:spPr/>
      <dgm:t>
        <a:bodyPr/>
        <a:lstStyle/>
        <a:p>
          <a:r>
            <a:rPr lang="vi-VN" smtClean="0"/>
            <a:t>?</a:t>
          </a:r>
          <a:endParaRPr lang="en-US"/>
        </a:p>
      </dgm:t>
    </dgm:pt>
    <dgm:pt modelId="{32B3CC2F-B435-416E-9E42-1A1966608AC3}" type="parTrans" cxnId="{9B0B9A77-2F50-421F-A8CA-5D411EC99FB8}">
      <dgm:prSet/>
      <dgm:spPr/>
      <dgm:t>
        <a:bodyPr/>
        <a:lstStyle/>
        <a:p>
          <a:endParaRPr lang="en-US"/>
        </a:p>
      </dgm:t>
    </dgm:pt>
    <dgm:pt modelId="{48E15AC6-875E-4A00-A882-55893F2141F3}" type="sibTrans" cxnId="{9B0B9A77-2F50-421F-A8CA-5D411EC99FB8}">
      <dgm:prSet/>
      <dgm:spPr/>
      <dgm:t>
        <a:bodyPr/>
        <a:lstStyle/>
        <a:p>
          <a:endParaRPr lang="en-US"/>
        </a:p>
      </dgm:t>
    </dgm:pt>
    <dgm:pt modelId="{707959E6-53D7-430D-ACD6-0A8D22793F84}">
      <dgm:prSet phldrT="[Text]"/>
      <dgm:spPr/>
      <dgm:t>
        <a:bodyPr/>
        <a:lstStyle/>
        <a:p>
          <a:r>
            <a:rPr lang="vi-VN" smtClean="0"/>
            <a:t>?</a:t>
          </a:r>
          <a:endParaRPr lang="en-US"/>
        </a:p>
      </dgm:t>
    </dgm:pt>
    <dgm:pt modelId="{5BDC671C-14DE-4C29-AAFE-01CB296B8E5F}" type="parTrans" cxnId="{277927C7-7ADE-4A68-9F1C-F0EDA9F5143E}">
      <dgm:prSet/>
      <dgm:spPr/>
      <dgm:t>
        <a:bodyPr/>
        <a:lstStyle/>
        <a:p>
          <a:endParaRPr lang="en-US"/>
        </a:p>
      </dgm:t>
    </dgm:pt>
    <dgm:pt modelId="{8FA053A4-5A9B-451C-BD89-7202E00166DB}" type="sibTrans" cxnId="{277927C7-7ADE-4A68-9F1C-F0EDA9F5143E}">
      <dgm:prSet/>
      <dgm:spPr/>
      <dgm:t>
        <a:bodyPr/>
        <a:lstStyle/>
        <a:p>
          <a:endParaRPr lang="en-US"/>
        </a:p>
      </dgm:t>
    </dgm:pt>
    <dgm:pt modelId="{824FF0B4-A10F-4F88-AC9F-77E92828CD78}">
      <dgm:prSet phldrT="[Text]"/>
      <dgm:spPr/>
      <dgm:t>
        <a:bodyPr/>
        <a:lstStyle/>
        <a:p>
          <a:r>
            <a:rPr lang="vi-VN" smtClean="0"/>
            <a:t>?</a:t>
          </a:r>
          <a:endParaRPr lang="en-US"/>
        </a:p>
      </dgm:t>
    </dgm:pt>
    <dgm:pt modelId="{3ADD1BD5-089D-4685-BA43-4BF230DED354}" type="parTrans" cxnId="{837EF66D-50F6-4F8C-8295-373F1A594889}">
      <dgm:prSet/>
      <dgm:spPr/>
      <dgm:t>
        <a:bodyPr/>
        <a:lstStyle/>
        <a:p>
          <a:endParaRPr lang="en-US"/>
        </a:p>
      </dgm:t>
    </dgm:pt>
    <dgm:pt modelId="{67257611-B60F-45E0-8841-C0A8515EFA9A}" type="sibTrans" cxnId="{837EF66D-50F6-4F8C-8295-373F1A594889}">
      <dgm:prSet/>
      <dgm:spPr/>
      <dgm:t>
        <a:bodyPr/>
        <a:lstStyle/>
        <a:p>
          <a:endParaRPr lang="en-US"/>
        </a:p>
      </dgm:t>
    </dgm:pt>
    <dgm:pt modelId="{332A6516-0FF8-4FAE-8961-ECE8831EF4DD}">
      <dgm:prSet phldrT="[Text]"/>
      <dgm:spPr/>
      <dgm:t>
        <a:bodyPr/>
        <a:lstStyle/>
        <a:p>
          <a:r>
            <a:rPr lang="vi-VN" smtClean="0"/>
            <a:t>?</a:t>
          </a:r>
          <a:endParaRPr lang="en-US"/>
        </a:p>
      </dgm:t>
    </dgm:pt>
    <dgm:pt modelId="{059C7A88-6B2C-46AB-8E4A-F6A55B5EB848}" type="parTrans" cxnId="{5C68768C-360F-460F-A3DE-D5DC266E1B4B}">
      <dgm:prSet/>
      <dgm:spPr/>
      <dgm:t>
        <a:bodyPr/>
        <a:lstStyle/>
        <a:p>
          <a:endParaRPr lang="en-US"/>
        </a:p>
      </dgm:t>
    </dgm:pt>
    <dgm:pt modelId="{84DDBBCA-91F7-4594-A92E-E4D973489B06}" type="sibTrans" cxnId="{5C68768C-360F-460F-A3DE-D5DC266E1B4B}">
      <dgm:prSet/>
      <dgm:spPr/>
      <dgm:t>
        <a:bodyPr/>
        <a:lstStyle/>
        <a:p>
          <a:endParaRPr lang="en-US"/>
        </a:p>
      </dgm:t>
    </dgm:pt>
    <dgm:pt modelId="{FC64969C-0072-4487-9855-696EF4C88DAE}">
      <dgm:prSet phldrT="[Text]"/>
      <dgm:spPr/>
      <dgm:t>
        <a:bodyPr/>
        <a:lstStyle/>
        <a:p>
          <a:r>
            <a:rPr lang="vi-VN" smtClean="0"/>
            <a:t>?</a:t>
          </a:r>
          <a:endParaRPr lang="en-US"/>
        </a:p>
      </dgm:t>
    </dgm:pt>
    <dgm:pt modelId="{2547E33A-5C66-49A0-B9A3-73584A3AA38C}" type="parTrans" cxnId="{0304A6CB-A624-4D8B-920B-DFE5CAD9123E}">
      <dgm:prSet/>
      <dgm:spPr/>
      <dgm:t>
        <a:bodyPr/>
        <a:lstStyle/>
        <a:p>
          <a:endParaRPr lang="en-US"/>
        </a:p>
      </dgm:t>
    </dgm:pt>
    <dgm:pt modelId="{C66E186E-A7E6-44DF-A89B-4C76E0CC1DBB}" type="sibTrans" cxnId="{0304A6CB-A624-4D8B-920B-DFE5CAD9123E}">
      <dgm:prSet/>
      <dgm:spPr/>
      <dgm:t>
        <a:bodyPr/>
        <a:lstStyle/>
        <a:p>
          <a:endParaRPr lang="en-US"/>
        </a:p>
      </dgm:t>
    </dgm:pt>
    <dgm:pt modelId="{7A6191C1-0BCE-4D0A-B875-A0ADED022C10}">
      <dgm:prSet phldrT="[Text]"/>
      <dgm:spPr/>
      <dgm:t>
        <a:bodyPr/>
        <a:lstStyle/>
        <a:p>
          <a:r>
            <a:rPr lang="vi-VN" smtClean="0"/>
            <a:t>?</a:t>
          </a:r>
          <a:endParaRPr lang="en-US"/>
        </a:p>
      </dgm:t>
    </dgm:pt>
    <dgm:pt modelId="{8D43603F-8CC3-4EE8-83A9-6A9F829DBAF1}" type="parTrans" cxnId="{7D1FD9D6-AC97-44AF-9C03-76F1985AFB0D}">
      <dgm:prSet/>
      <dgm:spPr/>
      <dgm:t>
        <a:bodyPr/>
        <a:lstStyle/>
        <a:p>
          <a:endParaRPr lang="en-US"/>
        </a:p>
      </dgm:t>
    </dgm:pt>
    <dgm:pt modelId="{3711B874-A71E-4122-A8D8-4DCC240D03CD}" type="sibTrans" cxnId="{7D1FD9D6-AC97-44AF-9C03-76F1985AFB0D}">
      <dgm:prSet/>
      <dgm:spPr/>
      <dgm:t>
        <a:bodyPr/>
        <a:lstStyle/>
        <a:p>
          <a:endParaRPr lang="en-US"/>
        </a:p>
      </dgm:t>
    </dgm:pt>
    <dgm:pt modelId="{1AC028F0-08D4-4D43-936A-60A9387FD6CE}" type="pres">
      <dgm:prSet presAssocID="{4EE0096A-638C-48E4-AB4A-19E2329D574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CF15ECE-9FA1-4EF5-ADC9-47D6A94C2D0D}" type="pres">
      <dgm:prSet presAssocID="{8FD29F35-84A3-47F0-B5C1-7729CAF9009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2F6EA69-B913-4CBB-BC01-086FBD0C9068}" type="pres">
      <dgm:prSet presAssocID="{B3CD64FF-7BD5-48B8-ACD8-BD282902FDE0}" presName="Accent1" presStyleCnt="0"/>
      <dgm:spPr/>
    </dgm:pt>
    <dgm:pt modelId="{0470BA3F-7E7E-4DDA-8398-5D0374D5C592}" type="pres">
      <dgm:prSet presAssocID="{B3CD64FF-7BD5-48B8-ACD8-BD282902FDE0}" presName="Accent" presStyleLbl="bgShp" presStyleIdx="0" presStyleCnt="6"/>
      <dgm:spPr/>
    </dgm:pt>
    <dgm:pt modelId="{24C9B629-D096-4DF8-8108-4CC931BF5DC0}" type="pres">
      <dgm:prSet presAssocID="{B3CD64FF-7BD5-48B8-ACD8-BD282902FDE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EC97C-CC85-43A3-B40C-FD9CAED979AF}" type="pres">
      <dgm:prSet presAssocID="{707959E6-53D7-430D-ACD6-0A8D22793F84}" presName="Accent2" presStyleCnt="0"/>
      <dgm:spPr/>
    </dgm:pt>
    <dgm:pt modelId="{E05D9FAA-2F88-430C-B1FB-1F795BD8288A}" type="pres">
      <dgm:prSet presAssocID="{707959E6-53D7-430D-ACD6-0A8D22793F84}" presName="Accent" presStyleLbl="bgShp" presStyleIdx="1" presStyleCnt="6"/>
      <dgm:spPr/>
    </dgm:pt>
    <dgm:pt modelId="{B12F059C-1536-4DAB-8333-0F6088410CA8}" type="pres">
      <dgm:prSet presAssocID="{707959E6-53D7-430D-ACD6-0A8D22793F8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A99FD-60B2-4E8B-A3DB-59B5F5E508A2}" type="pres">
      <dgm:prSet presAssocID="{824FF0B4-A10F-4F88-AC9F-77E92828CD78}" presName="Accent3" presStyleCnt="0"/>
      <dgm:spPr/>
    </dgm:pt>
    <dgm:pt modelId="{4DC02415-3A45-42B6-BF3B-1B1F4F098C49}" type="pres">
      <dgm:prSet presAssocID="{824FF0B4-A10F-4F88-AC9F-77E92828CD78}" presName="Accent" presStyleLbl="bgShp" presStyleIdx="2" presStyleCnt="6"/>
      <dgm:spPr/>
    </dgm:pt>
    <dgm:pt modelId="{2F84A3B4-F18A-4ED1-93B0-2D7C7D4B6D7F}" type="pres">
      <dgm:prSet presAssocID="{824FF0B4-A10F-4F88-AC9F-77E92828CD7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4B354-E46F-4128-BC69-14EBE763D7C9}" type="pres">
      <dgm:prSet presAssocID="{332A6516-0FF8-4FAE-8961-ECE8831EF4DD}" presName="Accent4" presStyleCnt="0"/>
      <dgm:spPr/>
    </dgm:pt>
    <dgm:pt modelId="{6E174CEC-05AE-480C-AEDA-435C31A675D2}" type="pres">
      <dgm:prSet presAssocID="{332A6516-0FF8-4FAE-8961-ECE8831EF4DD}" presName="Accent" presStyleLbl="bgShp" presStyleIdx="3" presStyleCnt="6"/>
      <dgm:spPr/>
    </dgm:pt>
    <dgm:pt modelId="{4E946630-6A70-4667-AE2A-216E22D05F65}" type="pres">
      <dgm:prSet presAssocID="{332A6516-0FF8-4FAE-8961-ECE8831EF4D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D2981-7C98-4373-A805-293E89FACA4F}" type="pres">
      <dgm:prSet presAssocID="{FC64969C-0072-4487-9855-696EF4C88DAE}" presName="Accent5" presStyleCnt="0"/>
      <dgm:spPr/>
    </dgm:pt>
    <dgm:pt modelId="{AE5259CD-15E5-462F-A157-09FC76D81263}" type="pres">
      <dgm:prSet presAssocID="{FC64969C-0072-4487-9855-696EF4C88DAE}" presName="Accent" presStyleLbl="bgShp" presStyleIdx="4" presStyleCnt="6"/>
      <dgm:spPr/>
    </dgm:pt>
    <dgm:pt modelId="{D49FAD2B-74FF-42D2-95BB-99F252981697}" type="pres">
      <dgm:prSet presAssocID="{FC64969C-0072-4487-9855-696EF4C88DA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03F84-4A5A-4164-894D-9E0B1005CBB1}" type="pres">
      <dgm:prSet presAssocID="{7A6191C1-0BCE-4D0A-B875-A0ADED022C10}" presName="Accent6" presStyleCnt="0"/>
      <dgm:spPr/>
    </dgm:pt>
    <dgm:pt modelId="{39C7F74F-498A-412C-8311-48C7E732FED8}" type="pres">
      <dgm:prSet presAssocID="{7A6191C1-0BCE-4D0A-B875-A0ADED022C10}" presName="Accent" presStyleLbl="bgShp" presStyleIdx="5" presStyleCnt="6"/>
      <dgm:spPr/>
    </dgm:pt>
    <dgm:pt modelId="{A5BE6EA1-00B1-40BB-A42D-96BF697F258C}" type="pres">
      <dgm:prSet presAssocID="{7A6191C1-0BCE-4D0A-B875-A0ADED022C1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D9F31C-351E-46B4-9F43-77C5D1F26C4D}" type="presOf" srcId="{4EE0096A-638C-48E4-AB4A-19E2329D5746}" destId="{1AC028F0-08D4-4D43-936A-60A9387FD6CE}" srcOrd="0" destOrd="0" presId="urn:microsoft.com/office/officeart/2011/layout/HexagonRadial"/>
    <dgm:cxn modelId="{8219B870-EFD9-4FEF-AD32-6F7F6ACD045B}" type="presOf" srcId="{7A6191C1-0BCE-4D0A-B875-A0ADED022C10}" destId="{A5BE6EA1-00B1-40BB-A42D-96BF697F258C}" srcOrd="0" destOrd="0" presId="urn:microsoft.com/office/officeart/2011/layout/HexagonRadial"/>
    <dgm:cxn modelId="{DECA6035-4242-4522-9751-39197F218A98}" type="presOf" srcId="{332A6516-0FF8-4FAE-8961-ECE8831EF4DD}" destId="{4E946630-6A70-4667-AE2A-216E22D05F65}" srcOrd="0" destOrd="0" presId="urn:microsoft.com/office/officeart/2011/layout/HexagonRadial"/>
    <dgm:cxn modelId="{5C68768C-360F-460F-A3DE-D5DC266E1B4B}" srcId="{8FD29F35-84A3-47F0-B5C1-7729CAF9009B}" destId="{332A6516-0FF8-4FAE-8961-ECE8831EF4DD}" srcOrd="3" destOrd="0" parTransId="{059C7A88-6B2C-46AB-8E4A-F6A55B5EB848}" sibTransId="{84DDBBCA-91F7-4594-A92E-E4D973489B06}"/>
    <dgm:cxn modelId="{837EF66D-50F6-4F8C-8295-373F1A594889}" srcId="{8FD29F35-84A3-47F0-B5C1-7729CAF9009B}" destId="{824FF0B4-A10F-4F88-AC9F-77E92828CD78}" srcOrd="2" destOrd="0" parTransId="{3ADD1BD5-089D-4685-BA43-4BF230DED354}" sibTransId="{67257611-B60F-45E0-8841-C0A8515EFA9A}"/>
    <dgm:cxn modelId="{3C869B10-2131-4FA7-9086-21BFA03A8227}" type="presOf" srcId="{8FD29F35-84A3-47F0-B5C1-7729CAF9009B}" destId="{5CF15ECE-9FA1-4EF5-ADC9-47D6A94C2D0D}" srcOrd="0" destOrd="0" presId="urn:microsoft.com/office/officeart/2011/layout/HexagonRadial"/>
    <dgm:cxn modelId="{4834035E-72CC-4107-829F-43BECA0ACB4F}" srcId="{4EE0096A-638C-48E4-AB4A-19E2329D5746}" destId="{8FD29F35-84A3-47F0-B5C1-7729CAF9009B}" srcOrd="0" destOrd="0" parTransId="{52AAB561-1A32-4231-9BA8-00F0DA8C0798}" sibTransId="{5502974C-65C0-4C2B-80A6-3DB26FF0669F}"/>
    <dgm:cxn modelId="{7D1FD9D6-AC97-44AF-9C03-76F1985AFB0D}" srcId="{8FD29F35-84A3-47F0-B5C1-7729CAF9009B}" destId="{7A6191C1-0BCE-4D0A-B875-A0ADED022C10}" srcOrd="5" destOrd="0" parTransId="{8D43603F-8CC3-4EE8-83A9-6A9F829DBAF1}" sibTransId="{3711B874-A71E-4122-A8D8-4DCC240D03CD}"/>
    <dgm:cxn modelId="{0E3EFF34-EE7D-448F-8048-34A0468729E4}" type="presOf" srcId="{B3CD64FF-7BD5-48B8-ACD8-BD282902FDE0}" destId="{24C9B629-D096-4DF8-8108-4CC931BF5DC0}" srcOrd="0" destOrd="0" presId="urn:microsoft.com/office/officeart/2011/layout/HexagonRadial"/>
    <dgm:cxn modelId="{98B3428D-23BC-4CAC-97EF-4D8B7D50EBBF}" type="presOf" srcId="{FC64969C-0072-4487-9855-696EF4C88DAE}" destId="{D49FAD2B-74FF-42D2-95BB-99F252981697}" srcOrd="0" destOrd="0" presId="urn:microsoft.com/office/officeart/2011/layout/HexagonRadial"/>
    <dgm:cxn modelId="{F12139AD-D2CB-48D3-ADCC-654584DB667F}" type="presOf" srcId="{824FF0B4-A10F-4F88-AC9F-77E92828CD78}" destId="{2F84A3B4-F18A-4ED1-93B0-2D7C7D4B6D7F}" srcOrd="0" destOrd="0" presId="urn:microsoft.com/office/officeart/2011/layout/HexagonRadial"/>
    <dgm:cxn modelId="{9B0B9A77-2F50-421F-A8CA-5D411EC99FB8}" srcId="{8FD29F35-84A3-47F0-B5C1-7729CAF9009B}" destId="{B3CD64FF-7BD5-48B8-ACD8-BD282902FDE0}" srcOrd="0" destOrd="0" parTransId="{32B3CC2F-B435-416E-9E42-1A1966608AC3}" sibTransId="{48E15AC6-875E-4A00-A882-55893F2141F3}"/>
    <dgm:cxn modelId="{277927C7-7ADE-4A68-9F1C-F0EDA9F5143E}" srcId="{8FD29F35-84A3-47F0-B5C1-7729CAF9009B}" destId="{707959E6-53D7-430D-ACD6-0A8D22793F84}" srcOrd="1" destOrd="0" parTransId="{5BDC671C-14DE-4C29-AAFE-01CB296B8E5F}" sibTransId="{8FA053A4-5A9B-451C-BD89-7202E00166DB}"/>
    <dgm:cxn modelId="{0304A6CB-A624-4D8B-920B-DFE5CAD9123E}" srcId="{8FD29F35-84A3-47F0-B5C1-7729CAF9009B}" destId="{FC64969C-0072-4487-9855-696EF4C88DAE}" srcOrd="4" destOrd="0" parTransId="{2547E33A-5C66-49A0-B9A3-73584A3AA38C}" sibTransId="{C66E186E-A7E6-44DF-A89B-4C76E0CC1DBB}"/>
    <dgm:cxn modelId="{3CE32BA7-FADA-4E1D-AA9F-B20703516471}" type="presOf" srcId="{707959E6-53D7-430D-ACD6-0A8D22793F84}" destId="{B12F059C-1536-4DAB-8333-0F6088410CA8}" srcOrd="0" destOrd="0" presId="urn:microsoft.com/office/officeart/2011/layout/HexagonRadial"/>
    <dgm:cxn modelId="{359D85E6-B838-4FAC-914F-D433F817FADA}" type="presParOf" srcId="{1AC028F0-08D4-4D43-936A-60A9387FD6CE}" destId="{5CF15ECE-9FA1-4EF5-ADC9-47D6A94C2D0D}" srcOrd="0" destOrd="0" presId="urn:microsoft.com/office/officeart/2011/layout/HexagonRadial"/>
    <dgm:cxn modelId="{CE956022-3AE3-49E9-AE5F-9C915A903C68}" type="presParOf" srcId="{1AC028F0-08D4-4D43-936A-60A9387FD6CE}" destId="{12F6EA69-B913-4CBB-BC01-086FBD0C9068}" srcOrd="1" destOrd="0" presId="urn:microsoft.com/office/officeart/2011/layout/HexagonRadial"/>
    <dgm:cxn modelId="{6D0F75D7-C4D1-4990-975C-4D3385C43207}" type="presParOf" srcId="{12F6EA69-B913-4CBB-BC01-086FBD0C9068}" destId="{0470BA3F-7E7E-4DDA-8398-5D0374D5C592}" srcOrd="0" destOrd="0" presId="urn:microsoft.com/office/officeart/2011/layout/HexagonRadial"/>
    <dgm:cxn modelId="{32B3AED3-3154-4E2A-9B67-C322AFB0F9DF}" type="presParOf" srcId="{1AC028F0-08D4-4D43-936A-60A9387FD6CE}" destId="{24C9B629-D096-4DF8-8108-4CC931BF5DC0}" srcOrd="2" destOrd="0" presId="urn:microsoft.com/office/officeart/2011/layout/HexagonRadial"/>
    <dgm:cxn modelId="{397E0DC5-E521-4862-A213-5A4B6C8CC97C}" type="presParOf" srcId="{1AC028F0-08D4-4D43-936A-60A9387FD6CE}" destId="{FB1EC97C-CC85-43A3-B40C-FD9CAED979AF}" srcOrd="3" destOrd="0" presId="urn:microsoft.com/office/officeart/2011/layout/HexagonRadial"/>
    <dgm:cxn modelId="{074FB4AC-1B8F-4C4C-A2D9-A2C305F585EE}" type="presParOf" srcId="{FB1EC97C-CC85-43A3-B40C-FD9CAED979AF}" destId="{E05D9FAA-2F88-430C-B1FB-1F795BD8288A}" srcOrd="0" destOrd="0" presId="urn:microsoft.com/office/officeart/2011/layout/HexagonRadial"/>
    <dgm:cxn modelId="{317DEA18-FA4A-486B-B937-55033D0DDC6B}" type="presParOf" srcId="{1AC028F0-08D4-4D43-936A-60A9387FD6CE}" destId="{B12F059C-1536-4DAB-8333-0F6088410CA8}" srcOrd="4" destOrd="0" presId="urn:microsoft.com/office/officeart/2011/layout/HexagonRadial"/>
    <dgm:cxn modelId="{617A7272-FA2D-4A0A-B75D-98D3478A23ED}" type="presParOf" srcId="{1AC028F0-08D4-4D43-936A-60A9387FD6CE}" destId="{F59A99FD-60B2-4E8B-A3DB-59B5F5E508A2}" srcOrd="5" destOrd="0" presId="urn:microsoft.com/office/officeart/2011/layout/HexagonRadial"/>
    <dgm:cxn modelId="{91121451-B62A-4CB8-901C-E00823548B21}" type="presParOf" srcId="{F59A99FD-60B2-4E8B-A3DB-59B5F5E508A2}" destId="{4DC02415-3A45-42B6-BF3B-1B1F4F098C49}" srcOrd="0" destOrd="0" presId="urn:microsoft.com/office/officeart/2011/layout/HexagonRadial"/>
    <dgm:cxn modelId="{DE11B504-DA3B-46FD-882D-2BF031013F99}" type="presParOf" srcId="{1AC028F0-08D4-4D43-936A-60A9387FD6CE}" destId="{2F84A3B4-F18A-4ED1-93B0-2D7C7D4B6D7F}" srcOrd="6" destOrd="0" presId="urn:microsoft.com/office/officeart/2011/layout/HexagonRadial"/>
    <dgm:cxn modelId="{27E7EDF1-CEA1-4B50-93AF-D627CDD2E714}" type="presParOf" srcId="{1AC028F0-08D4-4D43-936A-60A9387FD6CE}" destId="{E504B354-E46F-4128-BC69-14EBE763D7C9}" srcOrd="7" destOrd="0" presId="urn:microsoft.com/office/officeart/2011/layout/HexagonRadial"/>
    <dgm:cxn modelId="{7A603233-E343-4E38-BEA1-3275EEC4D075}" type="presParOf" srcId="{E504B354-E46F-4128-BC69-14EBE763D7C9}" destId="{6E174CEC-05AE-480C-AEDA-435C31A675D2}" srcOrd="0" destOrd="0" presId="urn:microsoft.com/office/officeart/2011/layout/HexagonRadial"/>
    <dgm:cxn modelId="{C07D3479-1B7F-4055-9AE3-98AF40430063}" type="presParOf" srcId="{1AC028F0-08D4-4D43-936A-60A9387FD6CE}" destId="{4E946630-6A70-4667-AE2A-216E22D05F65}" srcOrd="8" destOrd="0" presId="urn:microsoft.com/office/officeart/2011/layout/HexagonRadial"/>
    <dgm:cxn modelId="{1BC218DB-67CC-4643-9331-E80A9A6224B2}" type="presParOf" srcId="{1AC028F0-08D4-4D43-936A-60A9387FD6CE}" destId="{57CD2981-7C98-4373-A805-293E89FACA4F}" srcOrd="9" destOrd="0" presId="urn:microsoft.com/office/officeart/2011/layout/HexagonRadial"/>
    <dgm:cxn modelId="{5F12ABF2-CEF9-4119-A2D3-32C71E3F78F0}" type="presParOf" srcId="{57CD2981-7C98-4373-A805-293E89FACA4F}" destId="{AE5259CD-15E5-462F-A157-09FC76D81263}" srcOrd="0" destOrd="0" presId="urn:microsoft.com/office/officeart/2011/layout/HexagonRadial"/>
    <dgm:cxn modelId="{952E0E2C-73B8-430C-9A98-5CD76B532614}" type="presParOf" srcId="{1AC028F0-08D4-4D43-936A-60A9387FD6CE}" destId="{D49FAD2B-74FF-42D2-95BB-99F252981697}" srcOrd="10" destOrd="0" presId="urn:microsoft.com/office/officeart/2011/layout/HexagonRadial"/>
    <dgm:cxn modelId="{21C8557F-C5F2-4100-81D0-D1E643915317}" type="presParOf" srcId="{1AC028F0-08D4-4D43-936A-60A9387FD6CE}" destId="{4CE03F84-4A5A-4164-894D-9E0B1005CBB1}" srcOrd="11" destOrd="0" presId="urn:microsoft.com/office/officeart/2011/layout/HexagonRadial"/>
    <dgm:cxn modelId="{1B6AA081-E6B8-4ED5-9872-4C15ABA5BFC6}" type="presParOf" srcId="{4CE03F84-4A5A-4164-894D-9E0B1005CBB1}" destId="{39C7F74F-498A-412C-8311-48C7E732FED8}" srcOrd="0" destOrd="0" presId="urn:microsoft.com/office/officeart/2011/layout/HexagonRadial"/>
    <dgm:cxn modelId="{88F51FB9-1E26-48E7-9E1D-2746A55B1C86}" type="presParOf" srcId="{1AC028F0-08D4-4D43-936A-60A9387FD6CE}" destId="{A5BE6EA1-00B1-40BB-A42D-96BF697F258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15ECE-9FA1-4EF5-ADC9-47D6A94C2D0D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700" kern="1200" smtClean="0"/>
            <a:t>?</a:t>
          </a:r>
          <a:endParaRPr lang="en-US" sz="4700" kern="1200"/>
        </a:p>
      </dsp:txBody>
      <dsp:txXfrm>
        <a:off x="2490752" y="1549923"/>
        <a:ext cx="1114106" cy="963746"/>
      </dsp:txXfrm>
    </dsp:sp>
    <dsp:sp modelId="{E05D9FAA-2F88-430C-B1FB-1F795BD8288A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9B629-D096-4DF8-8108-4CC931BF5DC0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700" kern="1200" smtClean="0"/>
            <a:t>?</a:t>
          </a:r>
          <a:endParaRPr lang="en-US" sz="4700" kern="1200"/>
        </a:p>
      </dsp:txBody>
      <dsp:txXfrm>
        <a:off x="2594415" y="195784"/>
        <a:ext cx="912982" cy="789836"/>
      </dsp:txXfrm>
    </dsp:sp>
    <dsp:sp modelId="{4DC02415-3A45-42B6-BF3B-1B1F4F098C49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F059C-1536-4DAB-8333-0F6088410CA8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700" kern="1200" smtClean="0"/>
            <a:t>?</a:t>
          </a:r>
          <a:endParaRPr lang="en-US" sz="4700" kern="1200"/>
        </a:p>
      </dsp:txBody>
      <dsp:txXfrm>
        <a:off x="3846830" y="922427"/>
        <a:ext cx="912982" cy="789836"/>
      </dsp:txXfrm>
    </dsp:sp>
    <dsp:sp modelId="{6E174CEC-05AE-480C-AEDA-435C31A675D2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4A3B4-F18A-4ED1-93B0-2D7C7D4B6D7F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700" kern="1200" smtClean="0"/>
            <a:t>?</a:t>
          </a:r>
          <a:endParaRPr lang="en-US" sz="4700" kern="1200"/>
        </a:p>
      </dsp:txBody>
      <dsp:txXfrm>
        <a:off x="3846830" y="2350923"/>
        <a:ext cx="912982" cy="789836"/>
      </dsp:txXfrm>
    </dsp:sp>
    <dsp:sp modelId="{AE5259CD-15E5-462F-A157-09FC76D81263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46630-6A70-4667-AE2A-216E22D05F65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700" kern="1200" smtClean="0"/>
            <a:t>?</a:t>
          </a:r>
          <a:endParaRPr lang="en-US" sz="4700" kern="1200"/>
        </a:p>
      </dsp:txBody>
      <dsp:txXfrm>
        <a:off x="2594415" y="3078379"/>
        <a:ext cx="912982" cy="789836"/>
      </dsp:txXfrm>
    </dsp:sp>
    <dsp:sp modelId="{39C7F74F-498A-412C-8311-48C7E732FED8}">
      <dsp:nvSpPr>
        <dsp:cNvPr id="0" name=""/>
        <dsp:cNvSpPr/>
      </dsp:nvSpPr>
      <dsp:spPr>
        <a:xfrm>
          <a:off x="14719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FAD2B-74FF-42D2-95BB-99F252981697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700" kern="1200" smtClean="0"/>
            <a:t>?</a:t>
          </a:r>
          <a:endParaRPr lang="en-US" sz="4700" kern="1200"/>
        </a:p>
      </dsp:txBody>
      <dsp:txXfrm>
        <a:off x="1336187" y="2351736"/>
        <a:ext cx="912982" cy="789836"/>
      </dsp:txXfrm>
    </dsp:sp>
    <dsp:sp modelId="{A5BE6EA1-00B1-40BB-A42D-96BF697F258C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700" kern="1200" smtClean="0"/>
            <a:t>?</a:t>
          </a:r>
          <a:endParaRPr lang="en-US" sz="4700" kern="1200"/>
        </a:p>
      </dsp:txBody>
      <dsp:txXfrm>
        <a:off x="1336187" y="920801"/>
        <a:ext cx="912982" cy="78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A6904-D6C9-4E12-945E-420E882EA335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FF36-3B18-4313-A471-359D1A73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0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4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3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1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D27BD-9D9A-46BD-80FE-D392F7F5243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AB5E4-3D75-4B52-BA03-7C91F8F2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2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3"/>
          <p:cNvSpPr txBox="1">
            <a:spLocks noChangeArrowheads="1"/>
          </p:cNvSpPr>
          <p:nvPr/>
        </p:nvSpPr>
        <p:spPr bwMode="auto">
          <a:xfrm>
            <a:off x="228600" y="646113"/>
            <a:ext cx="8615363" cy="61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600" b="1" smtClean="0">
                <a:latin typeface="Tahoma" pitchFamily="34" charset="0"/>
                <a:ea typeface="SimSun" pitchFamily="2" charset="-122"/>
              </a:rPr>
              <a:t>TIẾNG VIỆT 1 - TẬP 2</a:t>
            </a:r>
            <a:endParaRPr lang="en-US" altLang="zh-CN" sz="2600" b="1">
              <a:latin typeface="Tahoma" pitchFamily="34" charset="0"/>
              <a:ea typeface="SimSun" pitchFamily="2" charset="-122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4876792" y="2743218"/>
            <a:ext cx="3429000" cy="2917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img193.imageshack.us/img193/9369/illustrationcartoongir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4788"/>
            <a:ext cx="22860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4"/>
          <p:cNvSpPr txBox="1">
            <a:spLocks noChangeArrowheads="1"/>
          </p:cNvSpPr>
          <p:nvPr/>
        </p:nvSpPr>
        <p:spPr bwMode="auto">
          <a:xfrm>
            <a:off x="2590852" y="1219001"/>
            <a:ext cx="7260390" cy="104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vi-VN" altLang="zh-CN" sz="2200" b="1" smtClean="0">
                <a:latin typeface="Tahoma" pitchFamily="34" charset="0"/>
                <a:ea typeface="SimSun" pitchFamily="2" charset="-122"/>
              </a:rPr>
              <a:t>CHỦ ĐỀ 8 </a:t>
            </a:r>
          </a:p>
          <a:p>
            <a:pPr algn="ctr">
              <a:spcBef>
                <a:spcPct val="20000"/>
              </a:spcBef>
            </a:pPr>
            <a:r>
              <a:rPr lang="vi-VN" altLang="zh-CN" sz="2200" b="1" smtClean="0">
                <a:latin typeface="Tahoma" pitchFamily="34" charset="0"/>
                <a:ea typeface="SimSun" pitchFamily="2" charset="-122"/>
              </a:rPr>
              <a:t> Bài 3. LỚN LÊN BẠN LÀM GÌ?</a:t>
            </a:r>
            <a:endParaRPr lang="en-US" altLang="zh-CN" sz="2200" b="1">
              <a:latin typeface="Tahoma" pitchFamily="34" charset="0"/>
              <a:ea typeface="SimSun" pitchFamily="2" charset="-122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" y="1257049"/>
            <a:ext cx="36480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2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9970" y="620688"/>
            <a:ext cx="889403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6. Trao đổi: Lớn lên em thích làm nghề gì? Vì sao?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27093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5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4" y="365126"/>
            <a:ext cx="7886700" cy="922762"/>
          </a:xfrm>
        </p:spPr>
        <p:txBody>
          <a:bodyPr>
            <a:normAutofit/>
          </a:bodyPr>
          <a:lstStyle/>
          <a:p>
            <a:pPr algn="l"/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1. Quan sát các hình dưới đây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2807" y="3501008"/>
            <a:ext cx="788670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Mỗi người trong hình làm nghề gì?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1027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2" y="1412776"/>
            <a:ext cx="14401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7974" y="3447755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Đầu bếp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5931" y="3461610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   Bác sĩ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74272" y="3410381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Kĩ sư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04903" y="3433900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Giáo viên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07288" y="3420200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Thủy thủ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0922" y="365126"/>
            <a:ext cx="788670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1. Quan sát các hình dưới đây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60" y="1556792"/>
            <a:ext cx="1520660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01" y="1613148"/>
            <a:ext cx="1518889" cy="184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22" y="1569145"/>
            <a:ext cx="1448856" cy="183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88" y="1556792"/>
            <a:ext cx="1518889" cy="19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0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9970" y="116632"/>
            <a:ext cx="2595388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2. Đọc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83768" y="330324"/>
            <a:ext cx="3518218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FF000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Lớn lên bạn làm gì?</a:t>
            </a:r>
            <a:endParaRPr lang="en-US" sz="2400" b="1" dirty="0">
              <a:solidFill>
                <a:srgbClr val="FF0000"/>
              </a:solidFill>
              <a:latin typeface="Vinhan" pitchFamily="2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108254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smtClean="0">
                <a:solidFill>
                  <a:srgbClr val="002060"/>
                </a:solidFill>
              </a:rPr>
              <a:t>Lớn lên bạn làm gì?</a:t>
            </a:r>
          </a:p>
          <a:p>
            <a:r>
              <a:rPr lang="vi-VN" sz="2000" smtClean="0">
                <a:solidFill>
                  <a:srgbClr val="002060"/>
                </a:solidFill>
              </a:rPr>
              <a:t>Tớ muốn làm thủy thủ</a:t>
            </a:r>
          </a:p>
          <a:p>
            <a:r>
              <a:rPr lang="vi-VN" sz="2000" smtClean="0">
                <a:solidFill>
                  <a:srgbClr val="002060"/>
                </a:solidFill>
              </a:rPr>
              <a:t>Lái tàu vượt sóng dữ,</a:t>
            </a:r>
          </a:p>
          <a:p>
            <a:r>
              <a:rPr lang="vi-VN" sz="2000" smtClean="0">
                <a:solidFill>
                  <a:srgbClr val="002060"/>
                </a:solidFill>
              </a:rPr>
              <a:t>Băng qua nhiều đại dương.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435" y="2386458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rPr lang="vi-VN" sz="2000">
                <a:solidFill>
                  <a:srgbClr val="002060"/>
                </a:solidFill>
              </a:rPr>
              <a:t>Lớn lên bạn làm gì?</a:t>
            </a:r>
          </a:p>
          <a:p>
            <a:r>
              <a:rPr lang="vi-VN" sz="2000" smtClean="0">
                <a:solidFill>
                  <a:srgbClr val="002060"/>
                </a:solidFill>
              </a:rPr>
              <a:t>Tớ sẽ làm đầu bếp</a:t>
            </a:r>
            <a:endParaRPr lang="vi-VN" sz="2000">
              <a:solidFill>
                <a:srgbClr val="002060"/>
              </a:solidFill>
            </a:endParaRPr>
          </a:p>
          <a:p>
            <a:r>
              <a:rPr lang="vi-VN" sz="2000" smtClean="0">
                <a:solidFill>
                  <a:srgbClr val="002060"/>
                </a:solidFill>
              </a:rPr>
              <a:t>Làm bánh ngọt thật đẹp</a:t>
            </a:r>
            <a:endParaRPr lang="vi-VN" sz="2000">
              <a:solidFill>
                <a:srgbClr val="002060"/>
              </a:solidFill>
            </a:endParaRPr>
          </a:p>
          <a:p>
            <a:r>
              <a:rPr lang="vi-VN" sz="2000" smtClean="0">
                <a:solidFill>
                  <a:srgbClr val="002060"/>
                </a:solidFill>
              </a:rPr>
              <a:t>Nấu món mì... siêu ngon.</a:t>
            </a:r>
            <a:endParaRPr lang="vi-VN" sz="200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635011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smtClean="0">
                <a:solidFill>
                  <a:srgbClr val="002060"/>
                </a:solidFill>
              </a:rPr>
              <a:t>Lớn lên bạn làm gì?</a:t>
            </a:r>
          </a:p>
          <a:p>
            <a:r>
              <a:rPr lang="vi-VN" sz="2000" smtClean="0">
                <a:solidFill>
                  <a:srgbClr val="002060"/>
                </a:solidFill>
              </a:rPr>
              <a:t>À, tớ đi gieo hạt...</a:t>
            </a:r>
          </a:p>
          <a:p>
            <a:r>
              <a:rPr lang="vi-VN" sz="2000" smtClean="0">
                <a:solidFill>
                  <a:srgbClr val="002060"/>
                </a:solidFill>
              </a:rPr>
              <a:t>Mỗi khi vào mùa gặt</a:t>
            </a:r>
          </a:p>
          <a:p>
            <a:r>
              <a:rPr lang="vi-VN" sz="2000" smtClean="0">
                <a:solidFill>
                  <a:srgbClr val="002060"/>
                </a:solidFill>
              </a:rPr>
              <a:t>Lúa vàng reo trên đồng.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958450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rPr lang="vi-VN" sz="2000">
                <a:solidFill>
                  <a:srgbClr val="002060"/>
                </a:solidFill>
              </a:rPr>
              <a:t>Lớn lên bạn làm gì?</a:t>
            </a:r>
          </a:p>
          <a:p>
            <a:r>
              <a:rPr lang="vi-VN" sz="2000">
                <a:solidFill>
                  <a:srgbClr val="002060"/>
                </a:solidFill>
              </a:rPr>
              <a:t>Câu hỏi này...khó quá</a:t>
            </a:r>
          </a:p>
          <a:p>
            <a:r>
              <a:rPr lang="vi-VN" sz="2000" smtClean="0">
                <a:solidFill>
                  <a:srgbClr val="002060"/>
                </a:solidFill>
              </a:rPr>
              <a:t>Để tớ làm bài </a:t>
            </a:r>
            <a:r>
              <a:rPr lang="vi-VN" sz="2000">
                <a:solidFill>
                  <a:srgbClr val="002060"/>
                </a:solidFill>
              </a:rPr>
              <a:t>đã...</a:t>
            </a:r>
          </a:p>
          <a:p>
            <a:r>
              <a:rPr lang="vi-VN" sz="2000">
                <a:solidFill>
                  <a:srgbClr val="002060"/>
                </a:solidFill>
              </a:rPr>
              <a:t>Rồi ngày mai, nghĩ dần</a:t>
            </a:r>
            <a:r>
              <a:rPr lang="vi-VN" sz="2000" smtClean="0">
                <a:solidFill>
                  <a:srgbClr val="002060"/>
                </a:solidFill>
              </a:rPr>
              <a:t>...</a:t>
            </a:r>
          </a:p>
          <a:p>
            <a:r>
              <a:rPr lang="vi-VN" sz="2000">
                <a:solidFill>
                  <a:srgbClr val="002060"/>
                </a:solidFill>
              </a:rPr>
              <a:t> </a:t>
            </a:r>
            <a:r>
              <a:rPr lang="vi-VN" sz="2000" smtClean="0">
                <a:solidFill>
                  <a:srgbClr val="002060"/>
                </a:solidFill>
              </a:rPr>
              <a:t>                       (Thái Dương)</a:t>
            </a:r>
            <a:endParaRPr lang="vi-VN" sz="2000">
              <a:solidFill>
                <a:srgbClr val="002060"/>
              </a:solidFill>
            </a:endParaRPr>
          </a:p>
        </p:txBody>
      </p:sp>
      <p:pic>
        <p:nvPicPr>
          <p:cNvPr id="2" name="Hành trang sô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3987" y="734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5126"/>
            <a:ext cx="6768752" cy="623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03648" y="836712"/>
            <a:ext cx="1343085" cy="7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i="1" smtClean="0">
                <a:solidFill>
                  <a:srgbClr val="0070C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Thủy thủ</a:t>
            </a:r>
            <a:endParaRPr lang="en-US" sz="2400" b="1" i="1" dirty="0">
              <a:solidFill>
                <a:srgbClr val="0070C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9970" y="404664"/>
            <a:ext cx="889403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3. Tìm trong khổ thơ thứ hai và thứ ba những tiếng có vần at, ep, êp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2285392" y="1196752"/>
            <a:ext cx="2411593" cy="2376264"/>
          </a:xfrm>
          <a:prstGeom prst="star12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</a:rPr>
              <a:t>hạt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4005064"/>
            <a:ext cx="604867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hạt, cát, bát, ....</a:t>
            </a:r>
          </a:p>
          <a:p>
            <a:pPr algn="l"/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tép, khép,....</a:t>
            </a:r>
          </a:p>
          <a:p>
            <a:pPr algn="l"/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bếp, nếp,....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70" y="404664"/>
            <a:ext cx="889403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4. Trả lời câu hỏi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44849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a. Bạn nhỏ muốn trở thành thủy thủ để làm gì?</a:t>
            </a: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115616" y="224058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b. Bạn nhỏ muốn trở thành đầu bếp để làm gì?</a:t>
            </a: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1115616" y="297663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c. Bạn nhỏ trong khổ thơ thứ ba muốn làm nghề gì?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438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70" y="260648"/>
            <a:ext cx="889403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b="1" smtClean="0">
                <a:solidFill>
                  <a:schemeClr val="bg1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5. Học thuộc lòng hai khổ thơ cuối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183410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FF00"/>
                </a:solidFill>
              </a:rPr>
              <a:t>Lớn lên bạn làm gì?</a:t>
            </a:r>
          </a:p>
          <a:p>
            <a:r>
              <a:rPr lang="vi-VN" sz="2800" smtClean="0">
                <a:solidFill>
                  <a:srgbClr val="FFFF00"/>
                </a:solidFill>
              </a:rPr>
              <a:t>À, tớ đi gieo hạt...</a:t>
            </a:r>
          </a:p>
          <a:p>
            <a:r>
              <a:rPr lang="vi-VN" sz="2800" smtClean="0">
                <a:solidFill>
                  <a:srgbClr val="FFFF00"/>
                </a:solidFill>
              </a:rPr>
              <a:t>Mỗi khi vào mùa gặt</a:t>
            </a:r>
          </a:p>
          <a:p>
            <a:r>
              <a:rPr lang="vi-VN" sz="2800" smtClean="0">
                <a:solidFill>
                  <a:srgbClr val="FFFF00"/>
                </a:solidFill>
              </a:rPr>
              <a:t>Lúa vàng reo trên đồng.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3018029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rPr lang="vi-VN"/>
              <a:t>Lớn lên bạn làm gì?</a:t>
            </a:r>
          </a:p>
          <a:p>
            <a:r>
              <a:rPr lang="vi-VN"/>
              <a:t>Câu hỏi này...khó quá</a:t>
            </a:r>
          </a:p>
          <a:p>
            <a:r>
              <a:rPr lang="vi-VN" smtClean="0"/>
              <a:t>Để tớ làm bài </a:t>
            </a:r>
            <a:r>
              <a:rPr lang="vi-VN"/>
              <a:t>đã...</a:t>
            </a:r>
          </a:p>
          <a:p>
            <a:r>
              <a:rPr lang="vi-VN"/>
              <a:t>Rồi ngày mai, nghĩ dần...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075669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FF00"/>
                </a:solidFill>
              </a:rPr>
              <a:t>Lớn lên .....</a:t>
            </a:r>
          </a:p>
          <a:p>
            <a:r>
              <a:rPr lang="vi-VN" sz="2800" smtClean="0">
                <a:solidFill>
                  <a:srgbClr val="FFFF00"/>
                </a:solidFill>
              </a:rPr>
              <a:t>À, ....</a:t>
            </a:r>
          </a:p>
          <a:p>
            <a:r>
              <a:rPr lang="vi-VN" sz="2800" smtClean="0">
                <a:solidFill>
                  <a:srgbClr val="FFFF00"/>
                </a:solidFill>
              </a:rPr>
              <a:t>Mỗi khi ......</a:t>
            </a:r>
          </a:p>
          <a:p>
            <a:r>
              <a:rPr lang="vi-VN" sz="2800" smtClean="0">
                <a:solidFill>
                  <a:srgbClr val="FFFF00"/>
                </a:solidFill>
              </a:rPr>
              <a:t>Lúa vàng .....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910288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rPr lang="vi-VN"/>
              <a:t>Lớn </a:t>
            </a:r>
            <a:r>
              <a:rPr lang="vi-VN" smtClean="0"/>
              <a:t>lên .....</a:t>
            </a:r>
            <a:endParaRPr lang="vi-VN"/>
          </a:p>
          <a:p>
            <a:r>
              <a:rPr lang="vi-VN"/>
              <a:t>Câu hỏi </a:t>
            </a:r>
            <a:r>
              <a:rPr lang="vi-VN" smtClean="0"/>
              <a:t>....</a:t>
            </a:r>
            <a:endParaRPr lang="vi-VN"/>
          </a:p>
          <a:p>
            <a:r>
              <a:rPr lang="vi-VN" smtClean="0"/>
              <a:t>Tớ...</a:t>
            </a:r>
            <a:endParaRPr lang="vi-VN"/>
          </a:p>
          <a:p>
            <a:r>
              <a:rPr lang="vi-VN" smtClean="0"/>
              <a:t>Rồi...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38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70" y="260648"/>
            <a:ext cx="8894030" cy="92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b="1" smtClean="0">
                <a:solidFill>
                  <a:srgbClr val="002060"/>
                </a:solidFill>
                <a:latin typeface="Calibri" panose="020F0502020204030204" pitchFamily="34" charset="0"/>
                <a:ea typeface="SVN-Gilroy Medium" charset="0"/>
                <a:cs typeface="Calibri" panose="020F0502020204030204" pitchFamily="34" charset="0"/>
              </a:rPr>
              <a:t>5. Học thuộc lòng hai khổ thơ cuối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SVN-Gilroy Medium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18341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FF0000"/>
                </a:solidFill>
              </a:rPr>
              <a:t>Lớn lên bạn làm gì?</a:t>
            </a:r>
          </a:p>
          <a:p>
            <a:r>
              <a:rPr lang="vi-VN" sz="2400" smtClean="0">
                <a:solidFill>
                  <a:srgbClr val="FF0000"/>
                </a:solidFill>
              </a:rPr>
              <a:t>À, tớ đi gieo hạt...</a:t>
            </a:r>
          </a:p>
          <a:p>
            <a:r>
              <a:rPr lang="vi-VN" sz="2400" smtClean="0">
                <a:solidFill>
                  <a:srgbClr val="FF0000"/>
                </a:solidFill>
              </a:rPr>
              <a:t>Mỗi khi vào mùa gặt</a:t>
            </a:r>
          </a:p>
          <a:p>
            <a:r>
              <a:rPr lang="vi-VN" sz="2400" smtClean="0">
                <a:solidFill>
                  <a:srgbClr val="FF0000"/>
                </a:solidFill>
              </a:rPr>
              <a:t>Lúa vàng reo trên đồng.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75232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FF00"/>
                </a:solidFill>
              </a:defRPr>
            </a:lvl1pPr>
          </a:lstStyle>
          <a:p>
            <a:r>
              <a:rPr lang="vi-VN" sz="2400">
                <a:solidFill>
                  <a:srgbClr val="FF0000"/>
                </a:solidFill>
              </a:rPr>
              <a:t>Lớn lên bạn làm gì?</a:t>
            </a:r>
          </a:p>
          <a:p>
            <a:r>
              <a:rPr lang="vi-VN" sz="2400">
                <a:solidFill>
                  <a:srgbClr val="FF0000"/>
                </a:solidFill>
              </a:rPr>
              <a:t>Câu hỏi này...khó quá</a:t>
            </a:r>
          </a:p>
          <a:p>
            <a:r>
              <a:rPr lang="vi-VN" sz="2400">
                <a:solidFill>
                  <a:srgbClr val="FF0000"/>
                </a:solidFill>
              </a:rPr>
              <a:t>Tớ đi học bài đã...</a:t>
            </a:r>
          </a:p>
          <a:p>
            <a:r>
              <a:rPr lang="vi-VN" sz="2400">
                <a:solidFill>
                  <a:srgbClr val="FF0000"/>
                </a:solidFill>
              </a:rPr>
              <a:t>Rồi ngày mai, nghĩ dần...</a:t>
            </a:r>
          </a:p>
        </p:txBody>
      </p:sp>
    </p:spTree>
    <p:extLst>
      <p:ext uri="{BB962C8B-B14F-4D97-AF65-F5344CB8AC3E}">
        <p14:creationId xmlns:p14="http://schemas.microsoft.com/office/powerpoint/2010/main" val="34814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408</Words>
  <Application>Microsoft Office PowerPoint</Application>
  <PresentationFormat>On-screen Show (4:3)</PresentationFormat>
  <Paragraphs>74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1. Quan sát các hình dưới đây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14</cp:revision>
  <dcterms:created xsi:type="dcterms:W3CDTF">2020-08-16T00:55:13Z</dcterms:created>
  <dcterms:modified xsi:type="dcterms:W3CDTF">2020-08-18T02:02:24Z</dcterms:modified>
</cp:coreProperties>
</file>