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23"/>
  </p:notesMasterIdLst>
  <p:handoutMasterIdLst>
    <p:handoutMasterId r:id="rId24"/>
  </p:handoutMasterIdLst>
  <p:sldIdLst>
    <p:sldId id="277" r:id="rId2"/>
    <p:sldId id="290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61" r:id="rId12"/>
    <p:sldId id="263" r:id="rId13"/>
    <p:sldId id="267" r:id="rId14"/>
    <p:sldId id="268" r:id="rId15"/>
    <p:sldId id="271" r:id="rId16"/>
    <p:sldId id="269" r:id="rId17"/>
    <p:sldId id="270" r:id="rId18"/>
    <p:sldId id="274" r:id="rId19"/>
    <p:sldId id="275" r:id="rId20"/>
    <p:sldId id="276" r:id="rId21"/>
    <p:sldId id="26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DB08510-CDE3-431E-86DA-84B68553038A}">
          <p14:sldIdLst>
            <p14:sldId id="277"/>
            <p14:sldId id="290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61"/>
            <p14:sldId id="263"/>
            <p14:sldId id="267"/>
          </p14:sldIdLst>
        </p14:section>
        <p14:section name="Untitled Section" id="{9423AB0E-2BDB-456D-A113-58BF4C4452C6}">
          <p14:sldIdLst>
            <p14:sldId id="268"/>
            <p14:sldId id="271"/>
            <p14:sldId id="269"/>
            <p14:sldId id="270"/>
            <p14:sldId id="274"/>
            <p14:sldId id="275"/>
            <p14:sldId id="276"/>
            <p14:sldId id="262"/>
          </p14:sldIdLst>
        </p14:section>
        <p14:section name="Untitled Section" id="{CA5A01E9-C3CC-4F94-9759-0E4409932BEB}">
          <p14:sldIdLst/>
        </p14:section>
        <p14:section name="Untitled Section" id="{2BD7EC29-8D58-43C3-BBE3-16DF1DD981CF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C47A"/>
    <a:srgbClr val="9B6619"/>
    <a:srgbClr val="352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 autoAdjust="0"/>
  </p:normalViewPr>
  <p:slideViewPr>
    <p:cSldViewPr snapToGrid="0">
      <p:cViewPr varScale="1">
        <p:scale>
          <a:sx n="82" d="100"/>
          <a:sy n="82" d="100"/>
        </p:scale>
        <p:origin x="96" y="1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46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69FAFB-82AA-4B7F-B6BE-203795D302DF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E6B93FF-FCD6-45DC-AA0B-0DAA12568C46}">
      <dgm:prSet phldrT="[Text]"/>
      <dgm:spPr/>
      <dgm:t>
        <a:bodyPr/>
        <a:lstStyle/>
        <a:p>
          <a:r>
            <a:rPr lang="en-US" dirty="0" smtClean="0"/>
            <a:t>Before Tet</a:t>
          </a:r>
          <a:endParaRPr lang="en-US" dirty="0"/>
        </a:p>
      </dgm:t>
    </dgm:pt>
    <dgm:pt modelId="{8B26D639-9F76-4C17-A181-1935F7B16910}" type="parTrans" cxnId="{8DEC4A6B-04A5-4178-9164-3B22B34E3329}">
      <dgm:prSet/>
      <dgm:spPr/>
      <dgm:t>
        <a:bodyPr/>
        <a:lstStyle/>
        <a:p>
          <a:endParaRPr lang="en-US"/>
        </a:p>
      </dgm:t>
    </dgm:pt>
    <dgm:pt modelId="{071297E1-E151-49E7-B001-DE6ED9E80F13}" type="sibTrans" cxnId="{8DEC4A6B-04A5-4178-9164-3B22B34E3329}">
      <dgm:prSet/>
      <dgm:spPr/>
      <dgm:t>
        <a:bodyPr/>
        <a:lstStyle/>
        <a:p>
          <a:endParaRPr lang="en-US"/>
        </a:p>
      </dgm:t>
    </dgm:pt>
    <dgm:pt modelId="{B6A8F9E5-DB97-4646-B5CA-B1394E0309F3}">
      <dgm:prSet phldrT="[Text]"/>
      <dgm:spPr/>
      <dgm:t>
        <a:bodyPr/>
        <a:lstStyle/>
        <a:p>
          <a:r>
            <a:rPr lang="en-US" dirty="0" smtClean="0"/>
            <a:t>Decorate the house</a:t>
          </a:r>
          <a:endParaRPr lang="en-US" dirty="0"/>
        </a:p>
      </dgm:t>
    </dgm:pt>
    <dgm:pt modelId="{84F2B991-C522-4870-8CA0-1AD7A8087D58}" type="parTrans" cxnId="{6B8CC9DE-47F9-414B-A1C0-DC3BB43E44A5}">
      <dgm:prSet/>
      <dgm:spPr/>
      <dgm:t>
        <a:bodyPr/>
        <a:lstStyle/>
        <a:p>
          <a:endParaRPr lang="en-US"/>
        </a:p>
      </dgm:t>
    </dgm:pt>
    <dgm:pt modelId="{CCFDDC11-BDDB-4D78-9C8D-DE4E03B8DB55}" type="sibTrans" cxnId="{6B8CC9DE-47F9-414B-A1C0-DC3BB43E44A5}">
      <dgm:prSet/>
      <dgm:spPr/>
      <dgm:t>
        <a:bodyPr/>
        <a:lstStyle/>
        <a:p>
          <a:endParaRPr lang="en-US"/>
        </a:p>
      </dgm:t>
    </dgm:pt>
    <dgm:pt modelId="{B07C2F09-FBDC-4AD5-A350-C339EF8AD2BE}">
      <dgm:prSet phldrT="[Text]"/>
      <dgm:spPr/>
      <dgm:t>
        <a:bodyPr/>
        <a:lstStyle/>
        <a:p>
          <a:r>
            <a:rPr lang="en-US" dirty="0" smtClean="0"/>
            <a:t>Make </a:t>
          </a:r>
          <a:r>
            <a:rPr lang="en-US" dirty="0" err="1" smtClean="0"/>
            <a:t>banh</a:t>
          </a:r>
          <a:r>
            <a:rPr lang="en-US" dirty="0" smtClean="0"/>
            <a:t> </a:t>
          </a:r>
          <a:r>
            <a:rPr lang="en-US" dirty="0" err="1" smtClean="0"/>
            <a:t>chung</a:t>
          </a:r>
          <a:endParaRPr lang="en-US" dirty="0"/>
        </a:p>
      </dgm:t>
    </dgm:pt>
    <dgm:pt modelId="{A6CE9325-8F44-4E61-B3AF-B05CFC1BCEDF}" type="parTrans" cxnId="{6BCBDA6C-86CE-4146-A71F-FAA6D6469BD1}">
      <dgm:prSet/>
      <dgm:spPr/>
      <dgm:t>
        <a:bodyPr/>
        <a:lstStyle/>
        <a:p>
          <a:endParaRPr lang="en-US"/>
        </a:p>
      </dgm:t>
    </dgm:pt>
    <dgm:pt modelId="{F49DE077-AD27-4B05-8D33-A388EB54EDBD}" type="sibTrans" cxnId="{6BCBDA6C-86CE-4146-A71F-FAA6D6469BD1}">
      <dgm:prSet/>
      <dgm:spPr/>
      <dgm:t>
        <a:bodyPr/>
        <a:lstStyle/>
        <a:p>
          <a:endParaRPr lang="en-US"/>
        </a:p>
      </dgm:t>
    </dgm:pt>
    <dgm:pt modelId="{648D1902-4697-4B0F-A1A4-7953E22B7F00}">
      <dgm:prSet phldrT="[Text]"/>
      <dgm:spPr/>
      <dgm:t>
        <a:bodyPr/>
        <a:lstStyle/>
        <a:p>
          <a:r>
            <a:rPr lang="en-US" dirty="0" smtClean="0"/>
            <a:t>During Tet</a:t>
          </a:r>
          <a:endParaRPr lang="en-US" dirty="0"/>
        </a:p>
      </dgm:t>
    </dgm:pt>
    <dgm:pt modelId="{F178FBD5-26D9-4B38-9895-2287B4A3C0C0}" type="parTrans" cxnId="{18A4F183-6EE3-497C-9033-0D11A0EB536C}">
      <dgm:prSet/>
      <dgm:spPr/>
      <dgm:t>
        <a:bodyPr/>
        <a:lstStyle/>
        <a:p>
          <a:endParaRPr lang="en-US"/>
        </a:p>
      </dgm:t>
    </dgm:pt>
    <dgm:pt modelId="{36C4A3C2-664F-49DE-B499-8129158B9DCC}" type="sibTrans" cxnId="{18A4F183-6EE3-497C-9033-0D11A0EB536C}">
      <dgm:prSet/>
      <dgm:spPr/>
      <dgm:t>
        <a:bodyPr/>
        <a:lstStyle/>
        <a:p>
          <a:endParaRPr lang="en-US"/>
        </a:p>
      </dgm:t>
    </dgm:pt>
    <dgm:pt modelId="{29DE533C-48EB-4F16-A6C5-FB0352A9CAB8}">
      <dgm:prSet phldrT="[Text]"/>
      <dgm:spPr/>
      <dgm:t>
        <a:bodyPr/>
        <a:lstStyle/>
        <a:p>
          <a:r>
            <a:rPr lang="en-US" dirty="0" smtClean="0"/>
            <a:t>Visit grandparents</a:t>
          </a:r>
          <a:endParaRPr lang="en-US" dirty="0"/>
        </a:p>
      </dgm:t>
    </dgm:pt>
    <dgm:pt modelId="{C90F6029-186F-4F65-99DF-5B09D32D33EB}" type="parTrans" cxnId="{DA02F735-33A6-4B20-8663-E21D51BDE1BB}">
      <dgm:prSet/>
      <dgm:spPr/>
      <dgm:t>
        <a:bodyPr/>
        <a:lstStyle/>
        <a:p>
          <a:endParaRPr lang="en-US"/>
        </a:p>
      </dgm:t>
    </dgm:pt>
    <dgm:pt modelId="{39D13A15-4C8C-4954-BAA6-75717FD0E160}" type="sibTrans" cxnId="{DA02F735-33A6-4B20-8663-E21D51BDE1BB}">
      <dgm:prSet/>
      <dgm:spPr/>
      <dgm:t>
        <a:bodyPr/>
        <a:lstStyle/>
        <a:p>
          <a:endParaRPr lang="en-US"/>
        </a:p>
      </dgm:t>
    </dgm:pt>
    <dgm:pt modelId="{374794CF-5FFE-4780-9A31-6B54A89E4E2B}">
      <dgm:prSet phldrT="[Text]"/>
      <dgm:spPr/>
      <dgm:t>
        <a:bodyPr/>
        <a:lstStyle/>
        <a:p>
          <a:r>
            <a:rPr lang="en-US" dirty="0" smtClean="0"/>
            <a:t>Watch firework displays</a:t>
          </a:r>
          <a:endParaRPr lang="en-US" dirty="0"/>
        </a:p>
      </dgm:t>
    </dgm:pt>
    <dgm:pt modelId="{382779C0-41AF-4098-942B-E3EEFF0EB039}" type="parTrans" cxnId="{3F4181E8-A51E-4CB8-A99B-5F2A2E0728C7}">
      <dgm:prSet/>
      <dgm:spPr/>
      <dgm:t>
        <a:bodyPr/>
        <a:lstStyle/>
        <a:p>
          <a:endParaRPr lang="en-US"/>
        </a:p>
      </dgm:t>
    </dgm:pt>
    <dgm:pt modelId="{208B1D96-3321-4227-8399-BA066031EE58}" type="sibTrans" cxnId="{3F4181E8-A51E-4CB8-A99B-5F2A2E0728C7}">
      <dgm:prSet/>
      <dgm:spPr/>
      <dgm:t>
        <a:bodyPr/>
        <a:lstStyle/>
        <a:p>
          <a:endParaRPr lang="en-US"/>
        </a:p>
      </dgm:t>
    </dgm:pt>
    <dgm:pt modelId="{C7C0477C-025A-49BB-AD63-9179B45F7DA8}">
      <dgm:prSet/>
      <dgm:spPr/>
      <dgm:t>
        <a:bodyPr/>
        <a:lstStyle/>
        <a:p>
          <a:r>
            <a:rPr lang="en-US" dirty="0" smtClean="0"/>
            <a:t>…………….</a:t>
          </a:r>
          <a:endParaRPr lang="en-US" dirty="0"/>
        </a:p>
      </dgm:t>
    </dgm:pt>
    <dgm:pt modelId="{A254BEC5-D699-4D67-B84C-1FDB80ABDC0E}" type="parTrans" cxnId="{FD09C23C-C790-441B-8034-45DE948F3886}">
      <dgm:prSet/>
      <dgm:spPr/>
      <dgm:t>
        <a:bodyPr/>
        <a:lstStyle/>
        <a:p>
          <a:endParaRPr lang="en-US"/>
        </a:p>
      </dgm:t>
    </dgm:pt>
    <dgm:pt modelId="{59D53022-3734-45E2-A858-375253D0A66E}" type="sibTrans" cxnId="{FD09C23C-C790-441B-8034-45DE948F3886}">
      <dgm:prSet/>
      <dgm:spPr/>
      <dgm:t>
        <a:bodyPr/>
        <a:lstStyle/>
        <a:p>
          <a:endParaRPr lang="en-US"/>
        </a:p>
      </dgm:t>
    </dgm:pt>
    <dgm:pt modelId="{CBE1148F-16E9-493D-A717-004A0D7EC2D2}">
      <dgm:prSet phldrT="[Text]"/>
      <dgm:spPr/>
      <dgm:t>
        <a:bodyPr/>
        <a:lstStyle/>
        <a:p>
          <a:r>
            <a:rPr lang="en-US" dirty="0" smtClean="0"/>
            <a:t>…………….</a:t>
          </a:r>
          <a:endParaRPr lang="en-US" dirty="0"/>
        </a:p>
      </dgm:t>
    </dgm:pt>
    <dgm:pt modelId="{15D5B48F-E4C6-4501-B0FD-6DEF29CBC202}" type="parTrans" cxnId="{697FADB6-FED9-426A-AC46-7E1712631260}">
      <dgm:prSet/>
      <dgm:spPr/>
      <dgm:t>
        <a:bodyPr/>
        <a:lstStyle/>
        <a:p>
          <a:endParaRPr lang="en-US"/>
        </a:p>
      </dgm:t>
    </dgm:pt>
    <dgm:pt modelId="{9583A2F1-DF89-4E98-A6FA-164A99F74511}" type="sibTrans" cxnId="{697FADB6-FED9-426A-AC46-7E1712631260}">
      <dgm:prSet/>
      <dgm:spPr/>
      <dgm:t>
        <a:bodyPr/>
        <a:lstStyle/>
        <a:p>
          <a:endParaRPr lang="en-US"/>
        </a:p>
      </dgm:t>
    </dgm:pt>
    <dgm:pt modelId="{E93187BE-BAB0-482D-B3B6-6AD94D9CA80D}" type="pres">
      <dgm:prSet presAssocID="{8A69FAFB-82AA-4B7F-B6BE-203795D302D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6B50BC-357E-4371-A453-F69B12A8C7D2}" type="pres">
      <dgm:prSet presAssocID="{8E6B93FF-FCD6-45DC-AA0B-0DAA12568C46}" presName="compNode" presStyleCnt="0"/>
      <dgm:spPr/>
    </dgm:pt>
    <dgm:pt modelId="{127CFDE2-63AA-4E60-86E7-1395C84278F5}" type="pres">
      <dgm:prSet presAssocID="{8E6B93FF-FCD6-45DC-AA0B-0DAA12568C46}" presName="aNode" presStyleLbl="bgShp" presStyleIdx="0" presStyleCnt="2"/>
      <dgm:spPr/>
      <dgm:t>
        <a:bodyPr/>
        <a:lstStyle/>
        <a:p>
          <a:endParaRPr lang="en-US"/>
        </a:p>
      </dgm:t>
    </dgm:pt>
    <dgm:pt modelId="{B1023956-CA5C-4433-A883-4BFD44DD147B}" type="pres">
      <dgm:prSet presAssocID="{8E6B93FF-FCD6-45DC-AA0B-0DAA12568C46}" presName="textNode" presStyleLbl="bgShp" presStyleIdx="0" presStyleCnt="2"/>
      <dgm:spPr/>
      <dgm:t>
        <a:bodyPr/>
        <a:lstStyle/>
        <a:p>
          <a:endParaRPr lang="en-US"/>
        </a:p>
      </dgm:t>
    </dgm:pt>
    <dgm:pt modelId="{48336949-D602-413F-8139-398A24088707}" type="pres">
      <dgm:prSet presAssocID="{8E6B93FF-FCD6-45DC-AA0B-0DAA12568C46}" presName="compChildNode" presStyleCnt="0"/>
      <dgm:spPr/>
    </dgm:pt>
    <dgm:pt modelId="{338536EB-7165-4A78-B626-AF7A70F7F6A9}" type="pres">
      <dgm:prSet presAssocID="{8E6B93FF-FCD6-45DC-AA0B-0DAA12568C46}" presName="theInnerList" presStyleCnt="0"/>
      <dgm:spPr/>
    </dgm:pt>
    <dgm:pt modelId="{49A71DB5-928B-4259-A278-2FA62E6C951A}" type="pres">
      <dgm:prSet presAssocID="{B6A8F9E5-DB97-4646-B5CA-B1394E0309F3}" presName="childNode" presStyleLbl="node1" presStyleIdx="0" presStyleCnt="6" custScaleY="35352" custLinFactNeighborX="-726" custLinFactNeighborY="-501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A869A4-7203-4EF5-9205-1BAF4244D592}" type="pres">
      <dgm:prSet presAssocID="{B6A8F9E5-DB97-4646-B5CA-B1394E0309F3}" presName="aSpace2" presStyleCnt="0"/>
      <dgm:spPr/>
    </dgm:pt>
    <dgm:pt modelId="{B291397F-E363-4428-AE1F-83E1B7047B13}" type="pres">
      <dgm:prSet presAssocID="{B07C2F09-FBDC-4AD5-A350-C339EF8AD2BE}" presName="childNode" presStyleLbl="node1" presStyleIdx="1" presStyleCnt="6" custScaleY="35093" custLinFactNeighborX="-363" custLinFactNeighborY="-15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4374AD-0108-4F07-B461-D4910BDFBA27}" type="pres">
      <dgm:prSet presAssocID="{B07C2F09-FBDC-4AD5-A350-C339EF8AD2BE}" presName="aSpace2" presStyleCnt="0"/>
      <dgm:spPr/>
    </dgm:pt>
    <dgm:pt modelId="{C020FD26-A24B-4491-870C-019AFB7E2891}" type="pres">
      <dgm:prSet presAssocID="{C7C0477C-025A-49BB-AD63-9179B45F7DA8}" presName="childNode" presStyleLbl="node1" presStyleIdx="2" presStyleCnt="6" custScaleY="351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1B2917-A581-49C7-90B9-DF77E6C97598}" type="pres">
      <dgm:prSet presAssocID="{8E6B93FF-FCD6-45DC-AA0B-0DAA12568C46}" presName="aSpace" presStyleCnt="0"/>
      <dgm:spPr/>
    </dgm:pt>
    <dgm:pt modelId="{3EAB0B0E-13C3-4DD2-88A5-2BDDC7418095}" type="pres">
      <dgm:prSet presAssocID="{648D1902-4697-4B0F-A1A4-7953E22B7F00}" presName="compNode" presStyleCnt="0"/>
      <dgm:spPr/>
    </dgm:pt>
    <dgm:pt modelId="{F1A7B376-86E4-4015-A130-B42072F6FE6A}" type="pres">
      <dgm:prSet presAssocID="{648D1902-4697-4B0F-A1A4-7953E22B7F00}" presName="aNode" presStyleLbl="bgShp" presStyleIdx="1" presStyleCnt="2" custLinFactNeighborX="-4067" custLinFactNeighborY="-5366"/>
      <dgm:spPr/>
      <dgm:t>
        <a:bodyPr/>
        <a:lstStyle/>
        <a:p>
          <a:endParaRPr lang="en-US"/>
        </a:p>
      </dgm:t>
    </dgm:pt>
    <dgm:pt modelId="{391C9471-EAD0-4398-B73D-ADC2F82CA0E7}" type="pres">
      <dgm:prSet presAssocID="{648D1902-4697-4B0F-A1A4-7953E22B7F00}" presName="textNode" presStyleLbl="bgShp" presStyleIdx="1" presStyleCnt="2"/>
      <dgm:spPr/>
      <dgm:t>
        <a:bodyPr/>
        <a:lstStyle/>
        <a:p>
          <a:endParaRPr lang="en-US"/>
        </a:p>
      </dgm:t>
    </dgm:pt>
    <dgm:pt modelId="{9A100E5A-0A7F-4636-BA51-6DF7F843EB47}" type="pres">
      <dgm:prSet presAssocID="{648D1902-4697-4B0F-A1A4-7953E22B7F00}" presName="compChildNode" presStyleCnt="0"/>
      <dgm:spPr/>
    </dgm:pt>
    <dgm:pt modelId="{30235902-D7DA-48D2-958A-07D6BA3EABA8}" type="pres">
      <dgm:prSet presAssocID="{648D1902-4697-4B0F-A1A4-7953E22B7F00}" presName="theInnerList" presStyleCnt="0"/>
      <dgm:spPr/>
    </dgm:pt>
    <dgm:pt modelId="{57F42934-4ECA-48CB-B38E-A4B4B403994A}" type="pres">
      <dgm:prSet presAssocID="{29DE533C-48EB-4F16-A6C5-FB0352A9CAB8}" presName="childNode" presStyleLbl="node1" presStyleIdx="3" presStyleCnt="6" custScaleY="23508" custLinFactNeighborX="-2905" custLinFactNeighborY="-8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E4B703-64FB-4FCB-BCC4-67FE9EC10266}" type="pres">
      <dgm:prSet presAssocID="{29DE533C-48EB-4F16-A6C5-FB0352A9CAB8}" presName="aSpace2" presStyleCnt="0"/>
      <dgm:spPr/>
    </dgm:pt>
    <dgm:pt modelId="{4A11B2C1-761A-4058-91D0-C04110DF6C75}" type="pres">
      <dgm:prSet presAssocID="{374794CF-5FFE-4780-9A31-6B54A89E4E2B}" presName="childNode" presStyleLbl="node1" presStyleIdx="4" presStyleCnt="6" custScaleY="23781" custLinFactNeighborX="-1089" custLinFactNeighborY="3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3EA79D-D9BE-446E-949E-BF4764F862B3}" type="pres">
      <dgm:prSet presAssocID="{374794CF-5FFE-4780-9A31-6B54A89E4E2B}" presName="aSpace2" presStyleCnt="0"/>
      <dgm:spPr/>
    </dgm:pt>
    <dgm:pt modelId="{C567F479-787D-4E02-A2F8-DAC114787B6F}" type="pres">
      <dgm:prSet presAssocID="{CBE1148F-16E9-493D-A717-004A0D7EC2D2}" presName="childNode" presStyleLbl="node1" presStyleIdx="5" presStyleCnt="6" custScaleY="23781" custLinFactNeighborX="-726" custLinFactNeighborY="-146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3733B4-E1C6-41AE-BE93-B1315434AB99}" type="presOf" srcId="{B07C2F09-FBDC-4AD5-A350-C339EF8AD2BE}" destId="{B291397F-E363-4428-AE1F-83E1B7047B13}" srcOrd="0" destOrd="0" presId="urn:microsoft.com/office/officeart/2005/8/layout/lProcess2"/>
    <dgm:cxn modelId="{FD09C23C-C790-441B-8034-45DE948F3886}" srcId="{8E6B93FF-FCD6-45DC-AA0B-0DAA12568C46}" destId="{C7C0477C-025A-49BB-AD63-9179B45F7DA8}" srcOrd="2" destOrd="0" parTransId="{A254BEC5-D699-4D67-B84C-1FDB80ABDC0E}" sibTransId="{59D53022-3734-45E2-A858-375253D0A66E}"/>
    <dgm:cxn modelId="{BE524407-4621-4502-9871-E78A4E8A7A75}" type="presOf" srcId="{29DE533C-48EB-4F16-A6C5-FB0352A9CAB8}" destId="{57F42934-4ECA-48CB-B38E-A4B4B403994A}" srcOrd="0" destOrd="0" presId="urn:microsoft.com/office/officeart/2005/8/layout/lProcess2"/>
    <dgm:cxn modelId="{8F8E1E85-2BC4-45C6-A1BC-2F1AD273F737}" type="presOf" srcId="{648D1902-4697-4B0F-A1A4-7953E22B7F00}" destId="{391C9471-EAD0-4398-B73D-ADC2F82CA0E7}" srcOrd="1" destOrd="0" presId="urn:microsoft.com/office/officeart/2005/8/layout/lProcess2"/>
    <dgm:cxn modelId="{654DDD36-7C04-430F-989A-A91D6D767B47}" type="presOf" srcId="{CBE1148F-16E9-493D-A717-004A0D7EC2D2}" destId="{C567F479-787D-4E02-A2F8-DAC114787B6F}" srcOrd="0" destOrd="0" presId="urn:microsoft.com/office/officeart/2005/8/layout/lProcess2"/>
    <dgm:cxn modelId="{6BCBDA6C-86CE-4146-A71F-FAA6D6469BD1}" srcId="{8E6B93FF-FCD6-45DC-AA0B-0DAA12568C46}" destId="{B07C2F09-FBDC-4AD5-A350-C339EF8AD2BE}" srcOrd="1" destOrd="0" parTransId="{A6CE9325-8F44-4E61-B3AF-B05CFC1BCEDF}" sibTransId="{F49DE077-AD27-4B05-8D33-A388EB54EDBD}"/>
    <dgm:cxn modelId="{DA02F735-33A6-4B20-8663-E21D51BDE1BB}" srcId="{648D1902-4697-4B0F-A1A4-7953E22B7F00}" destId="{29DE533C-48EB-4F16-A6C5-FB0352A9CAB8}" srcOrd="0" destOrd="0" parTransId="{C90F6029-186F-4F65-99DF-5B09D32D33EB}" sibTransId="{39D13A15-4C8C-4954-BAA6-75717FD0E160}"/>
    <dgm:cxn modelId="{697FADB6-FED9-426A-AC46-7E1712631260}" srcId="{648D1902-4697-4B0F-A1A4-7953E22B7F00}" destId="{CBE1148F-16E9-493D-A717-004A0D7EC2D2}" srcOrd="2" destOrd="0" parTransId="{15D5B48F-E4C6-4501-B0FD-6DEF29CBC202}" sibTransId="{9583A2F1-DF89-4E98-A6FA-164A99F74511}"/>
    <dgm:cxn modelId="{7032615F-6781-40F4-B826-A5F76EE42549}" type="presOf" srcId="{C7C0477C-025A-49BB-AD63-9179B45F7DA8}" destId="{C020FD26-A24B-4491-870C-019AFB7E2891}" srcOrd="0" destOrd="0" presId="urn:microsoft.com/office/officeart/2005/8/layout/lProcess2"/>
    <dgm:cxn modelId="{18A4F183-6EE3-497C-9033-0D11A0EB536C}" srcId="{8A69FAFB-82AA-4B7F-B6BE-203795D302DF}" destId="{648D1902-4697-4B0F-A1A4-7953E22B7F00}" srcOrd="1" destOrd="0" parTransId="{F178FBD5-26D9-4B38-9895-2287B4A3C0C0}" sibTransId="{36C4A3C2-664F-49DE-B499-8129158B9DCC}"/>
    <dgm:cxn modelId="{D7676AAC-6B3A-4DCE-BEB6-768E08E78191}" type="presOf" srcId="{8E6B93FF-FCD6-45DC-AA0B-0DAA12568C46}" destId="{127CFDE2-63AA-4E60-86E7-1395C84278F5}" srcOrd="0" destOrd="0" presId="urn:microsoft.com/office/officeart/2005/8/layout/lProcess2"/>
    <dgm:cxn modelId="{3F4181E8-A51E-4CB8-A99B-5F2A2E0728C7}" srcId="{648D1902-4697-4B0F-A1A4-7953E22B7F00}" destId="{374794CF-5FFE-4780-9A31-6B54A89E4E2B}" srcOrd="1" destOrd="0" parTransId="{382779C0-41AF-4098-942B-E3EEFF0EB039}" sibTransId="{208B1D96-3321-4227-8399-BA066031EE58}"/>
    <dgm:cxn modelId="{6FB011CF-74F5-4AC6-87E6-161530A6FBD5}" type="presOf" srcId="{8E6B93FF-FCD6-45DC-AA0B-0DAA12568C46}" destId="{B1023956-CA5C-4433-A883-4BFD44DD147B}" srcOrd="1" destOrd="0" presId="urn:microsoft.com/office/officeart/2005/8/layout/lProcess2"/>
    <dgm:cxn modelId="{30FCF2C2-734C-4ED4-BCEE-0F749DD51165}" type="presOf" srcId="{B6A8F9E5-DB97-4646-B5CA-B1394E0309F3}" destId="{49A71DB5-928B-4259-A278-2FA62E6C951A}" srcOrd="0" destOrd="0" presId="urn:microsoft.com/office/officeart/2005/8/layout/lProcess2"/>
    <dgm:cxn modelId="{8DEC4A6B-04A5-4178-9164-3B22B34E3329}" srcId="{8A69FAFB-82AA-4B7F-B6BE-203795D302DF}" destId="{8E6B93FF-FCD6-45DC-AA0B-0DAA12568C46}" srcOrd="0" destOrd="0" parTransId="{8B26D639-9F76-4C17-A181-1935F7B16910}" sibTransId="{071297E1-E151-49E7-B001-DE6ED9E80F13}"/>
    <dgm:cxn modelId="{AF0F0F73-F760-484E-9995-399D7A40687C}" type="presOf" srcId="{648D1902-4697-4B0F-A1A4-7953E22B7F00}" destId="{F1A7B376-86E4-4015-A130-B42072F6FE6A}" srcOrd="0" destOrd="0" presId="urn:microsoft.com/office/officeart/2005/8/layout/lProcess2"/>
    <dgm:cxn modelId="{D7085B10-7346-44BE-9CB9-FE5E40801306}" type="presOf" srcId="{8A69FAFB-82AA-4B7F-B6BE-203795D302DF}" destId="{E93187BE-BAB0-482D-B3B6-6AD94D9CA80D}" srcOrd="0" destOrd="0" presId="urn:microsoft.com/office/officeart/2005/8/layout/lProcess2"/>
    <dgm:cxn modelId="{6B8CC9DE-47F9-414B-A1C0-DC3BB43E44A5}" srcId="{8E6B93FF-FCD6-45DC-AA0B-0DAA12568C46}" destId="{B6A8F9E5-DB97-4646-B5CA-B1394E0309F3}" srcOrd="0" destOrd="0" parTransId="{84F2B991-C522-4870-8CA0-1AD7A8087D58}" sibTransId="{CCFDDC11-BDDB-4D78-9C8D-DE4E03B8DB55}"/>
    <dgm:cxn modelId="{ED23951F-F0C0-4F31-9E54-9244FCC68A64}" type="presOf" srcId="{374794CF-5FFE-4780-9A31-6B54A89E4E2B}" destId="{4A11B2C1-761A-4058-91D0-C04110DF6C75}" srcOrd="0" destOrd="0" presId="urn:microsoft.com/office/officeart/2005/8/layout/lProcess2"/>
    <dgm:cxn modelId="{0FBDCA5E-4BE4-4B06-94DA-20FB10AA7008}" type="presParOf" srcId="{E93187BE-BAB0-482D-B3B6-6AD94D9CA80D}" destId="{296B50BC-357E-4371-A453-F69B12A8C7D2}" srcOrd="0" destOrd="0" presId="urn:microsoft.com/office/officeart/2005/8/layout/lProcess2"/>
    <dgm:cxn modelId="{89018259-74A3-4C17-8A94-22B28C4CD1FA}" type="presParOf" srcId="{296B50BC-357E-4371-A453-F69B12A8C7D2}" destId="{127CFDE2-63AA-4E60-86E7-1395C84278F5}" srcOrd="0" destOrd="0" presId="urn:microsoft.com/office/officeart/2005/8/layout/lProcess2"/>
    <dgm:cxn modelId="{9B5EC67D-4302-4B92-AA70-25707EFE7A24}" type="presParOf" srcId="{296B50BC-357E-4371-A453-F69B12A8C7D2}" destId="{B1023956-CA5C-4433-A883-4BFD44DD147B}" srcOrd="1" destOrd="0" presId="urn:microsoft.com/office/officeart/2005/8/layout/lProcess2"/>
    <dgm:cxn modelId="{AD4EC58E-BACA-43DC-87CA-C5573A404B6A}" type="presParOf" srcId="{296B50BC-357E-4371-A453-F69B12A8C7D2}" destId="{48336949-D602-413F-8139-398A24088707}" srcOrd="2" destOrd="0" presId="urn:microsoft.com/office/officeart/2005/8/layout/lProcess2"/>
    <dgm:cxn modelId="{A2546053-4DF6-4333-A55C-5EA9E8017B7F}" type="presParOf" srcId="{48336949-D602-413F-8139-398A24088707}" destId="{338536EB-7165-4A78-B626-AF7A70F7F6A9}" srcOrd="0" destOrd="0" presId="urn:microsoft.com/office/officeart/2005/8/layout/lProcess2"/>
    <dgm:cxn modelId="{6DC7E60C-CD7C-40DE-B0DA-F22FC5A8260D}" type="presParOf" srcId="{338536EB-7165-4A78-B626-AF7A70F7F6A9}" destId="{49A71DB5-928B-4259-A278-2FA62E6C951A}" srcOrd="0" destOrd="0" presId="urn:microsoft.com/office/officeart/2005/8/layout/lProcess2"/>
    <dgm:cxn modelId="{30A2A825-1304-47CE-838C-7476CB7AC62F}" type="presParOf" srcId="{338536EB-7165-4A78-B626-AF7A70F7F6A9}" destId="{1FA869A4-7203-4EF5-9205-1BAF4244D592}" srcOrd="1" destOrd="0" presId="urn:microsoft.com/office/officeart/2005/8/layout/lProcess2"/>
    <dgm:cxn modelId="{7A2B5962-64E9-427A-8F82-AFB0932BD3F2}" type="presParOf" srcId="{338536EB-7165-4A78-B626-AF7A70F7F6A9}" destId="{B291397F-E363-4428-AE1F-83E1B7047B13}" srcOrd="2" destOrd="0" presId="urn:microsoft.com/office/officeart/2005/8/layout/lProcess2"/>
    <dgm:cxn modelId="{7CB2E00E-F595-403E-B0FE-036894A8DCA1}" type="presParOf" srcId="{338536EB-7165-4A78-B626-AF7A70F7F6A9}" destId="{2F4374AD-0108-4F07-B461-D4910BDFBA27}" srcOrd="3" destOrd="0" presId="urn:microsoft.com/office/officeart/2005/8/layout/lProcess2"/>
    <dgm:cxn modelId="{75ECDAFD-C6A1-46FA-87ED-ED5D6F02D8A7}" type="presParOf" srcId="{338536EB-7165-4A78-B626-AF7A70F7F6A9}" destId="{C020FD26-A24B-4491-870C-019AFB7E2891}" srcOrd="4" destOrd="0" presId="urn:microsoft.com/office/officeart/2005/8/layout/lProcess2"/>
    <dgm:cxn modelId="{32E09259-5CD0-43A0-BC79-A1080AD04D1D}" type="presParOf" srcId="{E93187BE-BAB0-482D-B3B6-6AD94D9CA80D}" destId="{521B2917-A581-49C7-90B9-DF77E6C97598}" srcOrd="1" destOrd="0" presId="urn:microsoft.com/office/officeart/2005/8/layout/lProcess2"/>
    <dgm:cxn modelId="{52195659-3B68-4B99-A978-FDC811ED36B9}" type="presParOf" srcId="{E93187BE-BAB0-482D-B3B6-6AD94D9CA80D}" destId="{3EAB0B0E-13C3-4DD2-88A5-2BDDC7418095}" srcOrd="2" destOrd="0" presId="urn:microsoft.com/office/officeart/2005/8/layout/lProcess2"/>
    <dgm:cxn modelId="{5D00BF1C-A5E7-411B-9DBD-99D819A63FE3}" type="presParOf" srcId="{3EAB0B0E-13C3-4DD2-88A5-2BDDC7418095}" destId="{F1A7B376-86E4-4015-A130-B42072F6FE6A}" srcOrd="0" destOrd="0" presId="urn:microsoft.com/office/officeart/2005/8/layout/lProcess2"/>
    <dgm:cxn modelId="{B07590E4-D9E1-4E01-A0D9-975E07F2814E}" type="presParOf" srcId="{3EAB0B0E-13C3-4DD2-88A5-2BDDC7418095}" destId="{391C9471-EAD0-4398-B73D-ADC2F82CA0E7}" srcOrd="1" destOrd="0" presId="urn:microsoft.com/office/officeart/2005/8/layout/lProcess2"/>
    <dgm:cxn modelId="{833FD31A-0A65-4BF3-BE79-974E7C972912}" type="presParOf" srcId="{3EAB0B0E-13C3-4DD2-88A5-2BDDC7418095}" destId="{9A100E5A-0A7F-4636-BA51-6DF7F843EB47}" srcOrd="2" destOrd="0" presId="urn:microsoft.com/office/officeart/2005/8/layout/lProcess2"/>
    <dgm:cxn modelId="{ADD7E4D8-6C32-4364-9BDF-A6B9433ECB50}" type="presParOf" srcId="{9A100E5A-0A7F-4636-BA51-6DF7F843EB47}" destId="{30235902-D7DA-48D2-958A-07D6BA3EABA8}" srcOrd="0" destOrd="0" presId="urn:microsoft.com/office/officeart/2005/8/layout/lProcess2"/>
    <dgm:cxn modelId="{176979F7-1872-4462-BB03-7D70987F370E}" type="presParOf" srcId="{30235902-D7DA-48D2-958A-07D6BA3EABA8}" destId="{57F42934-4ECA-48CB-B38E-A4B4B403994A}" srcOrd="0" destOrd="0" presId="urn:microsoft.com/office/officeart/2005/8/layout/lProcess2"/>
    <dgm:cxn modelId="{6CE16756-58B4-4200-8396-A81B0FBF9343}" type="presParOf" srcId="{30235902-D7DA-48D2-958A-07D6BA3EABA8}" destId="{28E4B703-64FB-4FCB-BCC4-67FE9EC10266}" srcOrd="1" destOrd="0" presId="urn:microsoft.com/office/officeart/2005/8/layout/lProcess2"/>
    <dgm:cxn modelId="{115A4C32-A444-4716-B71C-3EEFC8D01A3C}" type="presParOf" srcId="{30235902-D7DA-48D2-958A-07D6BA3EABA8}" destId="{4A11B2C1-761A-4058-91D0-C04110DF6C75}" srcOrd="2" destOrd="0" presId="urn:microsoft.com/office/officeart/2005/8/layout/lProcess2"/>
    <dgm:cxn modelId="{9D524767-D6C5-469E-A81E-79859A011C27}" type="presParOf" srcId="{30235902-D7DA-48D2-958A-07D6BA3EABA8}" destId="{433EA79D-D9BE-446E-949E-BF4764F862B3}" srcOrd="3" destOrd="0" presId="urn:microsoft.com/office/officeart/2005/8/layout/lProcess2"/>
    <dgm:cxn modelId="{417771ED-A488-4CFB-BA90-E8C44A758DEF}" type="presParOf" srcId="{30235902-D7DA-48D2-958A-07D6BA3EABA8}" destId="{C567F479-787D-4E02-A2F8-DAC114787B6F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02F82-8188-4DD8-AEF6-17F2593C6661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60693-A198-41C5-8F07-61F8D1EEE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64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EA21A-E440-4117-BCD4-EE9F36AF5F9F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E2099-84DB-475C-843F-5EF05539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0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E2099-84DB-475C-843F-5EF0553948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6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hyperlink" Target="GAME%20A%20BIG%20WHEEL.ppt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1.xml"/><Relationship Id="rId5" Type="http://schemas.microsoft.com/office/2007/relationships/media" Target="../media/media9.mp3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361" y="223024"/>
            <a:ext cx="11965259" cy="638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ình ảnh có liên quan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6" y="323385"/>
            <a:ext cx="11753386" cy="604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entagon 5"/>
          <p:cNvSpPr/>
          <p:nvPr/>
        </p:nvSpPr>
        <p:spPr>
          <a:xfrm rot="10800000">
            <a:off x="-1" y="5384291"/>
            <a:ext cx="11972693" cy="916148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TextBox 7"/>
          <p:cNvSpPr txBox="1"/>
          <p:nvPr/>
        </p:nvSpPr>
        <p:spPr>
          <a:xfrm>
            <a:off x="2014653" y="5475014"/>
            <a:ext cx="99580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600" spc="-300" dirty="0">
                <a:solidFill>
                  <a:srgbClr val="FF9900"/>
                </a:solidFill>
                <a:latin typeface="Arial Black" panose="020B0A04020102020204" pitchFamily="34" charset="0"/>
              </a:rPr>
              <a:t>TEACHERS TO CLASS </a:t>
            </a:r>
            <a:r>
              <a:rPr lang="en-US" sz="4600" spc="-300" dirty="0" smtClean="0">
                <a:solidFill>
                  <a:srgbClr val="FF9900"/>
                </a:solidFill>
                <a:latin typeface="Arial Black" panose="020B0A04020102020204" pitchFamily="34" charset="0"/>
              </a:rPr>
              <a:t>4A4</a:t>
            </a:r>
            <a:endParaRPr lang="en-US" sz="4600" spc="-300" dirty="0">
              <a:solidFill>
                <a:srgbClr val="FF99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39336" y="4572001"/>
            <a:ext cx="2237679" cy="2032364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96646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Kết quả hình ảnh cho flower background powerpoin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84988"/>
          </a:xfrm>
          <a:prstGeom prst="rect">
            <a:avLst/>
          </a:prstGeom>
          <a:solidFill>
            <a:schemeClr val="accent1">
              <a:lumMod val="9000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433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1434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4341" name="AutoShape 2" descr="Kết quả hình ảnh cho flower background powerpoint"/>
          <p:cNvSpPr>
            <a:spLocks noChangeAspect="1" noChangeArrowheads="1"/>
          </p:cNvSpPr>
          <p:nvPr/>
        </p:nvSpPr>
        <p:spPr bwMode="auto">
          <a:xfrm>
            <a:off x="1487487" y="1487489"/>
            <a:ext cx="612776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27981" y="943213"/>
            <a:ext cx="8902313" cy="3379275"/>
          </a:xfrm>
          <a:prstGeom prst="rect">
            <a:avLst/>
          </a:prstGeom>
          <a:pattFill prst="pct5">
            <a:fgClr>
              <a:schemeClr val="accent1">
                <a:lumMod val="90000"/>
              </a:schemeClr>
            </a:fgClr>
            <a:bgClr>
              <a:schemeClr val="bg1"/>
            </a:bgClr>
          </a:pattFill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kern="0" dirty="0"/>
              <a:t>They’re beautiful. You buy </a:t>
            </a:r>
            <a:r>
              <a:rPr lang="en-US" altLang="en-US" kern="0" dirty="0" smtClean="0"/>
              <a:t>them </a:t>
            </a:r>
            <a:r>
              <a:rPr lang="en-US" altLang="en-US" kern="0" dirty="0"/>
              <a:t>to decorate the house at </a:t>
            </a:r>
            <a:r>
              <a:rPr lang="en-US" altLang="en-US" kern="0" dirty="0" smtClean="0"/>
              <a:t>Tet.</a:t>
            </a:r>
          </a:p>
          <a:p>
            <a:pPr>
              <a:defRPr/>
            </a:pPr>
            <a:endParaRPr lang="en-US" altLang="en-US" kern="0" dirty="0" smtClean="0"/>
          </a:p>
          <a:p>
            <a:pPr>
              <a:defRPr/>
            </a:pPr>
            <a:r>
              <a:rPr lang="en-US" altLang="en-US" kern="0" dirty="0"/>
              <a:t>They’re </a:t>
            </a:r>
            <a:r>
              <a:rPr lang="en-US" altLang="en-US" kern="0" dirty="0">
                <a:solidFill>
                  <a:srgbClr val="FF0000"/>
                </a:solidFill>
                <a:hlinkClick r:id="rId4" action="ppaction://hlinksldjump"/>
              </a:rPr>
              <a:t>FLOWERS</a:t>
            </a:r>
            <a:r>
              <a:rPr lang="en-US" altLang="en-US" kern="0" dirty="0" smtClean="0"/>
              <a:t>.</a:t>
            </a:r>
            <a:r>
              <a:rPr lang="en-US" altLang="en-US" kern="0" dirty="0"/>
              <a:t/>
            </a:r>
            <a:br>
              <a:rPr lang="en-US" altLang="en-US" kern="0" dirty="0"/>
            </a:br>
            <a:r>
              <a:rPr lang="en-US" altLang="en-US" kern="0" dirty="0"/>
              <a:t/>
            </a:r>
            <a:br>
              <a:rPr lang="en-US" altLang="en-US" kern="0" dirty="0"/>
            </a:br>
            <a:endParaRPr lang="en-US" altLang="en-US" kern="0" dirty="0"/>
          </a:p>
        </p:txBody>
      </p:sp>
    </p:spTree>
    <p:extLst>
      <p:ext uri="{BB962C8B-B14F-4D97-AF65-F5344CB8AC3E}">
        <p14:creationId xmlns:p14="http://schemas.microsoft.com/office/powerpoint/2010/main" val="28131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3382258"/>
          </a:xfrm>
        </p:spPr>
        <p:txBody>
          <a:bodyPr/>
          <a:lstStyle/>
          <a:p>
            <a:r>
              <a:rPr lang="en-US" dirty="0" smtClean="0"/>
              <a:t>PHONICS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 – blend sounds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281" y="1864424"/>
            <a:ext cx="9236722" cy="1748363"/>
          </a:xfrm>
        </p:spPr>
        <p:txBody>
          <a:bodyPr/>
          <a:lstStyle/>
          <a:p>
            <a:pPr algn="l"/>
            <a:r>
              <a:rPr lang="en-US" sz="5000" dirty="0" smtClean="0"/>
              <a:t>    		          - </a:t>
            </a:r>
            <a:r>
              <a:rPr lang="en-US" sz="5000" dirty="0" smtClean="0">
                <a:solidFill>
                  <a:srgbClr val="FF0000"/>
                </a:solidFill>
              </a:rPr>
              <a:t>cl</a:t>
            </a:r>
            <a:r>
              <a:rPr lang="en-US" sz="5000" dirty="0" smtClean="0"/>
              <a:t>				 </a:t>
            </a:r>
            <a:r>
              <a:rPr lang="en-US" sz="5400" dirty="0"/>
              <a:t/>
            </a:r>
            <a:br>
              <a:rPr lang="en-US" sz="5400" dirty="0"/>
            </a:br>
            <a:endParaRPr lang="en-US" sz="5000" dirty="0">
              <a:hlinkClick r:id="rId12" action="ppaction://hlinkpres?slideindex=1&amp;slidetitle=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l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95246" y="2046087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0087" y="2737946"/>
            <a:ext cx="60428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500" dirty="0" smtClean="0">
                <a:solidFill>
                  <a:srgbClr val="FF0000"/>
                </a:solidFill>
              </a:rPr>
              <a:t>cl</a:t>
            </a:r>
            <a:r>
              <a:rPr lang="en-US" sz="3500" dirty="0" smtClean="0"/>
              <a:t>othes </a:t>
            </a:r>
          </a:p>
          <a:p>
            <a:pPr>
              <a:spcBef>
                <a:spcPts val="600"/>
              </a:spcBef>
            </a:pPr>
            <a:r>
              <a:rPr lang="en-US" sz="3500" dirty="0" smtClean="0"/>
              <a:t>She wears new </a:t>
            </a:r>
            <a:r>
              <a:rPr lang="en-US" sz="3500" dirty="0" smtClean="0">
                <a:solidFill>
                  <a:srgbClr val="FF0000"/>
                </a:solidFill>
              </a:rPr>
              <a:t>cl</a:t>
            </a:r>
            <a:r>
              <a:rPr lang="en-US" sz="3500" dirty="0" smtClean="0"/>
              <a:t>othes at Tet.</a:t>
            </a:r>
          </a:p>
          <a:p>
            <a:pPr>
              <a:spcBef>
                <a:spcPts val="1200"/>
              </a:spcBef>
            </a:pPr>
            <a:r>
              <a:rPr lang="en-US" sz="3500" dirty="0" smtClean="0">
                <a:solidFill>
                  <a:srgbClr val="FF0000"/>
                </a:solidFill>
              </a:rPr>
              <a:t>cl</a:t>
            </a:r>
            <a:r>
              <a:rPr lang="en-US" sz="3500" dirty="0" smtClean="0"/>
              <a:t>ose</a:t>
            </a:r>
          </a:p>
          <a:p>
            <a:pPr>
              <a:spcBef>
                <a:spcPts val="600"/>
              </a:spcBef>
            </a:pPr>
            <a:r>
              <a:rPr lang="en-US" sz="3500" dirty="0" smtClean="0">
                <a:solidFill>
                  <a:srgbClr val="FF0000"/>
                </a:solidFill>
              </a:rPr>
              <a:t>Cl</a:t>
            </a:r>
            <a:r>
              <a:rPr lang="en-US" sz="3500" dirty="0" smtClean="0"/>
              <a:t>ose the door, please.</a:t>
            </a:r>
            <a:endParaRPr lang="en-US" sz="3500" dirty="0"/>
          </a:p>
        </p:txBody>
      </p:sp>
      <p:pic>
        <p:nvPicPr>
          <p:cNvPr id="7" name="clothes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7818" y="2788226"/>
            <a:ext cx="610898" cy="610898"/>
          </a:xfrm>
          <a:prstGeom prst="rect">
            <a:avLst/>
          </a:prstGeom>
        </p:spPr>
      </p:pic>
      <p:pic>
        <p:nvPicPr>
          <p:cNvPr id="8" name="close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14985" y="3999846"/>
            <a:ext cx="610792" cy="610792"/>
          </a:xfrm>
          <a:prstGeom prst="rect">
            <a:avLst/>
          </a:prstGeom>
        </p:spPr>
      </p:pic>
      <p:pic>
        <p:nvPicPr>
          <p:cNvPr id="9" name="She wears sound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11695" y="3295505"/>
            <a:ext cx="619900" cy="619900"/>
          </a:xfrm>
          <a:prstGeom prst="rect">
            <a:avLst/>
          </a:prstGeom>
        </p:spPr>
      </p:pic>
      <p:pic>
        <p:nvPicPr>
          <p:cNvPr id="10" name="close the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11522" y="4541712"/>
            <a:ext cx="607194" cy="60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5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918" y="1398487"/>
            <a:ext cx="9236722" cy="2590800"/>
          </a:xfrm>
        </p:spPr>
        <p:txBody>
          <a:bodyPr/>
          <a:lstStyle/>
          <a:p>
            <a:pPr algn="l"/>
            <a:r>
              <a:rPr lang="en-US" sz="5000" dirty="0" smtClean="0"/>
              <a:t>		  - </a:t>
            </a:r>
            <a:r>
              <a:rPr lang="en-US" sz="5000" dirty="0" err="1" smtClean="0">
                <a:solidFill>
                  <a:srgbClr val="FF0000"/>
                </a:solidFill>
              </a:rPr>
              <a:t>fl</a:t>
            </a:r>
            <a:r>
              <a:rPr lang="en-US" sz="5000" dirty="0" smtClean="0"/>
              <a:t>  </a:t>
            </a:r>
            <a:r>
              <a:rPr lang="en-US" sz="5400" dirty="0"/>
              <a:t/>
            </a:r>
            <a:br>
              <a:rPr lang="en-US" sz="5400" dirty="0"/>
            </a:b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fl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6609" y="2045831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13658" y="2604067"/>
            <a:ext cx="7727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500" dirty="0">
                <a:solidFill>
                  <a:srgbClr val="FF0000"/>
                </a:solidFill>
              </a:rPr>
              <a:t>f</a:t>
            </a:r>
            <a:r>
              <a:rPr lang="en-US" sz="3500" dirty="0" smtClean="0">
                <a:solidFill>
                  <a:srgbClr val="FF0000"/>
                </a:solidFill>
              </a:rPr>
              <a:t>l</a:t>
            </a:r>
            <a:r>
              <a:rPr lang="en-US" sz="3500" dirty="0" smtClean="0"/>
              <a:t>owers </a:t>
            </a:r>
          </a:p>
          <a:p>
            <a:pPr>
              <a:spcBef>
                <a:spcPts val="600"/>
              </a:spcBef>
            </a:pPr>
            <a:r>
              <a:rPr lang="en-US" sz="3500" dirty="0" smtClean="0"/>
              <a:t>My mother buys lots of </a:t>
            </a:r>
            <a:r>
              <a:rPr lang="en-US" sz="3500" dirty="0" smtClean="0">
                <a:solidFill>
                  <a:srgbClr val="FF0000"/>
                </a:solidFill>
              </a:rPr>
              <a:t>fl</a:t>
            </a:r>
            <a:r>
              <a:rPr lang="en-US" sz="3500" dirty="0" smtClean="0"/>
              <a:t>owers for Tet.</a:t>
            </a:r>
          </a:p>
          <a:p>
            <a:pPr>
              <a:spcBef>
                <a:spcPts val="1200"/>
              </a:spcBef>
            </a:pPr>
            <a:r>
              <a:rPr lang="en-US" sz="3500" dirty="0" smtClean="0">
                <a:solidFill>
                  <a:srgbClr val="FF0000"/>
                </a:solidFill>
              </a:rPr>
              <a:t>fl</a:t>
            </a:r>
            <a:r>
              <a:rPr lang="en-US" sz="3500" dirty="0" smtClean="0"/>
              <a:t>oor</a:t>
            </a:r>
          </a:p>
          <a:p>
            <a:pPr>
              <a:spcBef>
                <a:spcPts val="600"/>
              </a:spcBef>
            </a:pPr>
            <a:r>
              <a:rPr lang="en-US" sz="3500" dirty="0" smtClean="0"/>
              <a:t>I clean the </a:t>
            </a:r>
            <a:r>
              <a:rPr lang="en-US" sz="3500" dirty="0" smtClean="0">
                <a:solidFill>
                  <a:srgbClr val="FF0000"/>
                </a:solidFill>
              </a:rPr>
              <a:t>fl</a:t>
            </a:r>
            <a:r>
              <a:rPr lang="en-US" sz="3500" dirty="0" smtClean="0"/>
              <a:t>oor in the afternoon.</a:t>
            </a:r>
            <a:endParaRPr lang="en-US" sz="3500" dirty="0"/>
          </a:p>
        </p:txBody>
      </p:sp>
      <p:pic>
        <p:nvPicPr>
          <p:cNvPr id="11" name="flower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6658" y="2694218"/>
            <a:ext cx="458198" cy="458198"/>
          </a:xfrm>
          <a:prstGeom prst="rect">
            <a:avLst/>
          </a:prstGeom>
        </p:spPr>
      </p:pic>
      <p:pic>
        <p:nvPicPr>
          <p:cNvPr id="13" name="My mother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6658" y="3310376"/>
            <a:ext cx="437376" cy="437376"/>
          </a:xfrm>
          <a:prstGeom prst="rect">
            <a:avLst/>
          </a:prstGeom>
        </p:spPr>
      </p:pic>
      <p:pic>
        <p:nvPicPr>
          <p:cNvPr id="14" name="floor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6658" y="3995694"/>
            <a:ext cx="437376" cy="437376"/>
          </a:xfrm>
          <a:prstGeom prst="rect">
            <a:avLst/>
          </a:prstGeom>
        </p:spPr>
      </p:pic>
      <p:pic>
        <p:nvPicPr>
          <p:cNvPr id="15" name="I clean the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6658" y="4548680"/>
            <a:ext cx="461202" cy="46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5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2: Listen and write.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6366" y="2115999"/>
            <a:ext cx="11629623" cy="393192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500" dirty="0" smtClean="0"/>
              <a:t>1. We give our teachers lots of _________ on Teacher’s Day.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500" dirty="0" smtClean="0"/>
              <a:t>2. _______ the door, please.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500" dirty="0" smtClean="0"/>
              <a:t>3. The ________ are beautiful.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500" dirty="0" smtClean="0"/>
              <a:t>4. She’s cleaning the _______ now.</a:t>
            </a:r>
            <a:endParaRPr lang="en-US" sz="3500" dirty="0"/>
          </a:p>
        </p:txBody>
      </p:sp>
      <p:pic>
        <p:nvPicPr>
          <p:cNvPr id="8" name="Listen and wri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3341" y="1023594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8073" y="2091468"/>
            <a:ext cx="17472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</a:rPr>
              <a:t>flowers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871981"/>
            <a:ext cx="13909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</a:rPr>
              <a:t>Close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0012" y="3627963"/>
            <a:ext cx="176440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</a:rPr>
              <a:t>clothes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7452" y="4378172"/>
            <a:ext cx="14076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</a:rPr>
              <a:t>floor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0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6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372" y="1962474"/>
            <a:ext cx="9324304" cy="2590800"/>
          </a:xfrm>
        </p:spPr>
        <p:txBody>
          <a:bodyPr/>
          <a:lstStyle/>
          <a:p>
            <a:r>
              <a:rPr lang="en-US" dirty="0" smtClean="0"/>
              <a:t>Word build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find more words with </a:t>
            </a:r>
            <a:r>
              <a:rPr lang="en-US" sz="3200" b="1" dirty="0" smtClean="0">
                <a:solidFill>
                  <a:schemeClr val="tx1"/>
                </a:solidFill>
              </a:rPr>
              <a:t>–</a:t>
            </a:r>
            <a:r>
              <a:rPr lang="en-US" sz="3200" b="1" dirty="0" err="1" smtClean="0">
                <a:solidFill>
                  <a:srgbClr val="FF0000"/>
                </a:solidFill>
              </a:rPr>
              <a:t>fl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and </a:t>
            </a:r>
            <a:r>
              <a:rPr lang="en-US" sz="3200" b="1" dirty="0" smtClean="0">
                <a:solidFill>
                  <a:schemeClr val="tx1"/>
                </a:solidFill>
              </a:rPr>
              <a:t>–</a:t>
            </a:r>
            <a:r>
              <a:rPr lang="en-US" sz="3200" b="1" dirty="0" smtClean="0">
                <a:solidFill>
                  <a:srgbClr val="FF0000"/>
                </a:solidFill>
              </a:rPr>
              <a:t>cl </a:t>
            </a:r>
            <a:r>
              <a:rPr lang="en-US" sz="3200" dirty="0" smtClean="0"/>
              <a:t>sounds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2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3539" y="829994"/>
            <a:ext cx="67243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dirty="0" smtClean="0"/>
              <a:t>FAST AND FURIOUS</a:t>
            </a:r>
            <a:endParaRPr lang="en-US" sz="5800" dirty="0"/>
          </a:p>
        </p:txBody>
      </p:sp>
      <p:pic>
        <p:nvPicPr>
          <p:cNvPr id="1028" name="Picture 4" descr="Kết quả hình ảnh cho CLEAN THE FLOOR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592" y="2180639"/>
            <a:ext cx="42862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ết quả hình ảnh cho climb the tree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24" y="2180639"/>
            <a:ext cx="4260683" cy="404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ết quả hình ảnh cho flat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58" y="2180639"/>
            <a:ext cx="4314084" cy="4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clock CARTO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88" y="2183930"/>
            <a:ext cx="4316353" cy="404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Kết quả hình ảnh cho cloud 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23" y="2177125"/>
            <a:ext cx="4314084" cy="4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Kết quả hình ảnh cho fly the plane CARTO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56" y="2180639"/>
            <a:ext cx="4339649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23" y="2180417"/>
            <a:ext cx="4315617" cy="389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Kết quả hình ảnh cho flamingo carto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631" y="2163052"/>
            <a:ext cx="4339648" cy="40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161" y="2180415"/>
            <a:ext cx="4341182" cy="403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Kết quả hình ảnh cho flap the wing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24" y="2184962"/>
            <a:ext cx="4298680" cy="402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417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06" y="461676"/>
            <a:ext cx="10058400" cy="137160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/>
              <a:t>L – BLEND SOUNDS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432" y="2103120"/>
            <a:ext cx="2693831" cy="3749040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800" b="1" dirty="0" smtClean="0"/>
          </a:p>
          <a:p>
            <a:pPr algn="ctr">
              <a:buFontTx/>
              <a:buChar char="-"/>
            </a:pPr>
            <a:r>
              <a:rPr lang="en-US" sz="3800" b="1" dirty="0" smtClean="0"/>
              <a:t>CL</a:t>
            </a:r>
          </a:p>
          <a:p>
            <a:pPr marL="0" indent="0" algn="ctr">
              <a:buNone/>
            </a:pPr>
            <a:r>
              <a:rPr lang="en-US" sz="3800" b="1" dirty="0" smtClean="0"/>
              <a:t>Clean</a:t>
            </a:r>
          </a:p>
          <a:p>
            <a:pPr marL="0" indent="0" algn="ctr">
              <a:buNone/>
            </a:pPr>
            <a:endParaRPr lang="en-US" sz="3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88579" y="2103120"/>
            <a:ext cx="2702417" cy="374904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800" b="1" dirty="0" smtClean="0"/>
          </a:p>
          <a:p>
            <a:pPr algn="ctr">
              <a:buFontTx/>
              <a:buChar char="-"/>
            </a:pPr>
            <a:r>
              <a:rPr lang="en-US" sz="3800" b="1" dirty="0" smtClean="0"/>
              <a:t>FL</a:t>
            </a:r>
          </a:p>
          <a:p>
            <a:pPr marL="0" indent="0" algn="ctr">
              <a:buNone/>
            </a:pPr>
            <a:r>
              <a:rPr lang="en-US" sz="3800" b="1" dirty="0" smtClean="0"/>
              <a:t>Flag</a:t>
            </a:r>
            <a:endParaRPr lang="en-US" sz="3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60631" y="2318197"/>
            <a:ext cx="4662151" cy="36009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GROUP THE WORDS</a:t>
            </a:r>
            <a:endParaRPr lang="en-US" b="1" dirty="0"/>
          </a:p>
          <a:p>
            <a:pPr lvl="1"/>
            <a:r>
              <a:rPr lang="en-US" sz="3500" dirty="0" smtClean="0"/>
              <a:t>clean		flag</a:t>
            </a:r>
          </a:p>
          <a:p>
            <a:pPr lvl="1"/>
            <a:r>
              <a:rPr lang="en-US" sz="3500" dirty="0" smtClean="0"/>
              <a:t>climb		flat</a:t>
            </a:r>
          </a:p>
          <a:p>
            <a:pPr lvl="1"/>
            <a:r>
              <a:rPr lang="en-US" sz="3500" dirty="0" smtClean="0"/>
              <a:t>flap			clothes</a:t>
            </a:r>
            <a:endParaRPr lang="en-US" sz="3500" dirty="0"/>
          </a:p>
          <a:p>
            <a:pPr lvl="1"/>
            <a:r>
              <a:rPr lang="en-US" sz="3500" dirty="0"/>
              <a:t>floor 	</a:t>
            </a:r>
            <a:r>
              <a:rPr lang="en-US" sz="3500" dirty="0" smtClean="0"/>
              <a:t>	cloud </a:t>
            </a:r>
          </a:p>
          <a:p>
            <a:pPr lvl="1"/>
            <a:r>
              <a:rPr lang="en-US" sz="3500" dirty="0" smtClean="0"/>
              <a:t>clap 		flamingo</a:t>
            </a:r>
          </a:p>
          <a:p>
            <a:pPr lvl="1"/>
            <a:r>
              <a:rPr lang="en-US" sz="3500" dirty="0" smtClean="0"/>
              <a:t>clock		fly		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957589" y="1661375"/>
            <a:ext cx="0" cy="5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 rot="10800000">
            <a:off x="3360195" y="3854548"/>
            <a:ext cx="395879" cy="379827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8464424" y="3781861"/>
            <a:ext cx="395879" cy="379827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Kết quả hình ảnh cho peach blossom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3" y="450760"/>
            <a:ext cx="11942454" cy="767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4T2SHS/U15-L3-4-1-qgpxxmquokgloby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24608"/>
            <a:ext cx="9307133" cy="439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4T2SHS/U15-L2-1-3-xdyxfbkyyrggyeg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88" y="90153"/>
            <a:ext cx="12196016" cy="676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6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968326" y="234691"/>
            <a:ext cx="1005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Activity 4: Read and complete</a:t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b="1" dirty="0"/>
          </a:p>
        </p:txBody>
      </p:sp>
      <p:sp>
        <p:nvSpPr>
          <p:cNvPr id="5" name="Content Placeholder 6"/>
          <p:cNvSpPr txBox="1">
            <a:spLocks noGrp="1"/>
          </p:cNvSpPr>
          <p:nvPr>
            <p:ph idx="1"/>
          </p:nvPr>
        </p:nvSpPr>
        <p:spPr>
          <a:xfrm>
            <a:off x="324746" y="2445673"/>
            <a:ext cx="11662117" cy="3931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500" dirty="0" smtClean="0"/>
              <a:t>1. It’s ______ soon.</a:t>
            </a:r>
          </a:p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500" dirty="0" smtClean="0"/>
              <a:t>2. Mai’s family go to the market and buy many_________.</a:t>
            </a:r>
          </a:p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500" dirty="0" smtClean="0"/>
              <a:t>3. They decorate ____________ and make ______________.</a:t>
            </a:r>
          </a:p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500" dirty="0" smtClean="0"/>
              <a:t>4. They watch __________________.</a:t>
            </a:r>
          </a:p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500" dirty="0" smtClean="0"/>
              <a:t>5. They visit ________________, ___________, and __________. </a:t>
            </a:r>
            <a:endParaRPr lang="en-US" sz="3500" dirty="0"/>
          </a:p>
        </p:txBody>
      </p:sp>
      <p:sp>
        <p:nvSpPr>
          <p:cNvPr id="6" name="TextBox 5"/>
          <p:cNvSpPr txBox="1"/>
          <p:nvPr/>
        </p:nvSpPr>
        <p:spPr>
          <a:xfrm>
            <a:off x="8592984" y="3953353"/>
            <a:ext cx="25462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solidFill>
                  <a:srgbClr val="FF0000"/>
                </a:solidFill>
              </a:rPr>
              <a:t>banh</a:t>
            </a:r>
            <a:r>
              <a:rPr lang="en-US" sz="3500" b="1" dirty="0" smtClean="0">
                <a:solidFill>
                  <a:srgbClr val="FF0000"/>
                </a:solidFill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</a:rPr>
              <a:t>chung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1820" y="2445673"/>
            <a:ext cx="7901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</a:rPr>
              <a:t>Tet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7134" y="3963691"/>
            <a:ext cx="22648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</a:rPr>
              <a:t>the house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94724" y="3189558"/>
            <a:ext cx="16552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</a:rPr>
              <a:t>flowers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62980" y="5497607"/>
            <a:ext cx="155448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</a:rPr>
              <a:t>friends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2382" y="5480944"/>
            <a:ext cx="19225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</a:rPr>
              <a:t>teachers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7858" y="5463441"/>
            <a:ext cx="29096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</a:rPr>
              <a:t>grandparents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2516" y="4718782"/>
            <a:ext cx="35544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</a:rPr>
              <a:t>firework displays </a:t>
            </a:r>
            <a:endParaRPr lang="en-US" sz="35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666735"/>
              </p:ext>
            </p:extLst>
          </p:nvPr>
        </p:nvGraphicFramePr>
        <p:xfrm>
          <a:off x="2044879" y="96602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</a:t>
                      </a:r>
                      <a:r>
                        <a:rPr lang="en-US" baseline="0" dirty="0" smtClean="0"/>
                        <a:t> house         flowers                              </a:t>
                      </a:r>
                      <a:r>
                        <a:rPr lang="en-US" baseline="0" dirty="0" err="1" smtClean="0"/>
                        <a:t>banh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chung</a:t>
                      </a:r>
                      <a:r>
                        <a:rPr lang="en-US" baseline="0" dirty="0" smtClean="0"/>
                        <a:t>                teachers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friends               </a:t>
                      </a:r>
                      <a:r>
                        <a:rPr lang="en-US" baseline="0" dirty="0" smtClean="0"/>
                        <a:t>firework displays               grandparents              Tet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46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Warm up - Hello song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462" y="246185"/>
            <a:ext cx="11734799" cy="6400799"/>
          </a:xfrm>
        </p:spPr>
      </p:pic>
    </p:spTree>
    <p:extLst>
      <p:ext uri="{BB962C8B-B14F-4D97-AF65-F5344CB8AC3E}">
        <p14:creationId xmlns:p14="http://schemas.microsoft.com/office/powerpoint/2010/main" val="362437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5: Write about your Tet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2401510"/>
              </p:ext>
            </p:extLst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63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17" y="2957377"/>
            <a:ext cx="8136835" cy="3310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9932" y="683465"/>
            <a:ext cx="9343140" cy="13716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Project: Make </a:t>
            </a:r>
            <a:r>
              <a:rPr lang="en-US" sz="50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a Phonics </a:t>
            </a:r>
            <a:r>
              <a:rPr lang="en-US" sz="5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Book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Kết quả hình ảnh cho id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1" y="312738"/>
            <a:ext cx="1866541" cy="199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Kết quả hình ảnh cho clothes"/>
          <p:cNvSpPr>
            <a:spLocks noGrp="1" noChangeAspect="1" noChangeArrowheads="1"/>
          </p:cNvSpPr>
          <p:nvPr>
            <p:ph idx="1"/>
          </p:nvPr>
        </p:nvSpPr>
        <p:spPr bwMode="auto">
          <a:xfrm flipV="1">
            <a:off x="1066799" y="6035040"/>
            <a:ext cx="174545613" cy="4510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AutoShape 6" descr="Kết quả hình ảnh cho cloth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Kết quả hình ảnh cho clothes"/>
          <p:cNvSpPr>
            <a:spLocks noChangeAspect="1" noChangeArrowheads="1"/>
          </p:cNvSpPr>
          <p:nvPr/>
        </p:nvSpPr>
        <p:spPr bwMode="auto">
          <a:xfrm flipV="1">
            <a:off x="307974" y="312738"/>
            <a:ext cx="5289261" cy="52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mix_1m12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7235" y="5816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5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ết quả hình ảnh cho alphabe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118"/>
            <a:ext cx="12191999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98234" y="1754459"/>
            <a:ext cx="7538225" cy="363176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/>
              <a:t>What is the next </a:t>
            </a:r>
            <a:r>
              <a:rPr lang="en-US" altLang="en-US" sz="4000" b="1" dirty="0">
                <a:hlinkClick r:id="rId3" action="ppaction://hlinksldjump"/>
              </a:rPr>
              <a:t>LETTER</a:t>
            </a:r>
            <a:r>
              <a:rPr lang="en-US" altLang="en-US" sz="40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/>
              <a:t>after </a:t>
            </a:r>
            <a:r>
              <a:rPr lang="en-US" altLang="en-US" sz="4000" b="1" dirty="0"/>
              <a:t>K in the </a:t>
            </a:r>
            <a:r>
              <a:rPr lang="en-US" altLang="en-US" sz="4000" b="1" dirty="0" smtClean="0"/>
              <a:t>alphabet?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 smtClean="0"/>
          </a:p>
          <a:p>
            <a:pPr algn="ctr">
              <a:spcBef>
                <a:spcPct val="0"/>
              </a:spcBef>
              <a:buNone/>
            </a:pPr>
            <a:r>
              <a:rPr lang="en-US" altLang="en-US" sz="4000" b="1" dirty="0" smtClean="0"/>
              <a:t>		A. letter J			B. </a:t>
            </a:r>
            <a:r>
              <a:rPr lang="en-US" altLang="en-US" sz="4000" b="1" dirty="0"/>
              <a:t>letter </a:t>
            </a:r>
            <a:r>
              <a:rPr lang="en-US" altLang="en-US" sz="4000" b="1" dirty="0" smtClean="0"/>
              <a:t>L		</a:t>
            </a:r>
            <a:endParaRPr lang="en-US" alt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4616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ết quả hình ảnh cho alphabe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118"/>
            <a:ext cx="12191999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98234" y="1754459"/>
            <a:ext cx="7538225" cy="363176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/>
              <a:t>What is the next </a:t>
            </a:r>
            <a:r>
              <a:rPr lang="en-US" altLang="en-US" sz="4000" b="1" dirty="0">
                <a:hlinkClick r:id="rId3" action="ppaction://hlinksldjump"/>
              </a:rPr>
              <a:t>LETTER</a:t>
            </a:r>
            <a:r>
              <a:rPr lang="en-US" altLang="en-US" sz="40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/>
              <a:t>after </a:t>
            </a:r>
            <a:r>
              <a:rPr lang="en-US" altLang="en-US" sz="4000" b="1" dirty="0"/>
              <a:t>K in the </a:t>
            </a:r>
            <a:r>
              <a:rPr lang="en-US" altLang="en-US" sz="4000" b="1" dirty="0" smtClean="0"/>
              <a:t>alphabet?</a:t>
            </a:r>
          </a:p>
          <a:p>
            <a:pPr algn="ctr">
              <a:spcBef>
                <a:spcPct val="0"/>
              </a:spcBef>
              <a:buNone/>
            </a:pPr>
            <a:endParaRPr lang="en-US" altLang="en-US" sz="4000" b="1" dirty="0"/>
          </a:p>
          <a:p>
            <a:pPr algn="ctr">
              <a:spcBef>
                <a:spcPct val="0"/>
              </a:spcBef>
              <a:buNone/>
            </a:pPr>
            <a:r>
              <a:rPr lang="en-US" altLang="en-US" sz="4000" b="1" dirty="0" smtClean="0"/>
              <a:t>- </a:t>
            </a:r>
            <a:r>
              <a:rPr lang="en-US" altLang="en-US" sz="4000" b="1" dirty="0"/>
              <a:t>It’s letter </a:t>
            </a:r>
            <a:r>
              <a:rPr lang="en-US" altLang="en-US" sz="4000" b="1" dirty="0">
                <a:solidFill>
                  <a:srgbClr val="FF0000"/>
                </a:solidFill>
                <a:hlinkClick r:id="rId4" action="ppaction://hlinksldjump" tooltip="THE BIG WHEEL"/>
              </a:rPr>
              <a:t>L</a:t>
            </a:r>
            <a:endParaRPr lang="en-US" altLang="en-US" sz="40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4000" b="1" dirty="0" smtClean="0"/>
              <a:t>		</a:t>
            </a:r>
            <a:endParaRPr lang="en-US" alt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06365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338388" y="914401"/>
            <a:ext cx="779621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cs typeface="Arial" panose="020B0604020202020204" pitchFamily="34" charset="0"/>
              </a:rPr>
              <a:t>What </a:t>
            </a:r>
            <a:r>
              <a:rPr lang="en-US" altLang="en-US" sz="3500" b="1" dirty="0" smtClean="0">
                <a:cs typeface="Arial" panose="020B0604020202020204" pitchFamily="34" charset="0"/>
              </a:rPr>
              <a:t>does </a:t>
            </a:r>
            <a:r>
              <a:rPr lang="en-US" altLang="en-US" sz="3500" b="1" dirty="0">
                <a:cs typeface="Arial" panose="020B0604020202020204" pitchFamily="34" charset="0"/>
              </a:rPr>
              <a:t>letter “L” </a:t>
            </a:r>
            <a:r>
              <a:rPr lang="en-US" altLang="en-US" sz="3500" b="1" dirty="0" smtClean="0">
                <a:cs typeface="Arial" panose="020B0604020202020204" pitchFamily="34" charset="0"/>
              </a:rPr>
              <a:t>say?</a:t>
            </a:r>
            <a:endParaRPr lang="en-US" altLang="en-US" sz="35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5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cs typeface="Arial" panose="020B0604020202020204" pitchFamily="34" charset="0"/>
              </a:rPr>
              <a:t>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5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10243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3886200"/>
            <a:ext cx="66579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6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338388" y="914401"/>
            <a:ext cx="779621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cs typeface="Arial" panose="020B0604020202020204" pitchFamily="34" charset="0"/>
              </a:rPr>
              <a:t>What </a:t>
            </a:r>
            <a:r>
              <a:rPr lang="en-US" altLang="en-US" sz="3500" b="1" dirty="0" smtClean="0">
                <a:cs typeface="Arial" panose="020B0604020202020204" pitchFamily="34" charset="0"/>
              </a:rPr>
              <a:t>does </a:t>
            </a:r>
            <a:r>
              <a:rPr lang="en-US" altLang="en-US" sz="3500" b="1" dirty="0">
                <a:cs typeface="Arial" panose="020B0604020202020204" pitchFamily="34" charset="0"/>
              </a:rPr>
              <a:t>letter “L” </a:t>
            </a:r>
            <a:r>
              <a:rPr lang="en-US" altLang="en-US" sz="3500" b="1" dirty="0" smtClean="0">
                <a:cs typeface="Arial" panose="020B0604020202020204" pitchFamily="34" charset="0"/>
              </a:rPr>
              <a:t>say?</a:t>
            </a:r>
            <a:endParaRPr lang="en-US" altLang="en-US" sz="35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5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500" b="1" dirty="0">
                <a:cs typeface="Arial" panose="020B0604020202020204" pitchFamily="34" charset="0"/>
              </a:rPr>
              <a:t>			</a:t>
            </a:r>
            <a:r>
              <a:rPr lang="en-US" altLang="en-US" sz="4500" b="1" dirty="0" smtClean="0">
                <a:cs typeface="Arial" panose="020B0604020202020204" pitchFamily="34" charset="0"/>
              </a:rPr>
              <a:t>It says /l</a:t>
            </a:r>
            <a:r>
              <a:rPr lang="en-US" altLang="en-US" sz="4500" b="1" dirty="0">
                <a:cs typeface="Arial" panose="020B0604020202020204" pitchFamily="34" charset="0"/>
              </a:rPr>
              <a:t>/ </a:t>
            </a:r>
            <a:r>
              <a:rPr lang="en-US" altLang="en-US" sz="1400" b="1" dirty="0" smtClean="0">
                <a:cs typeface="Arial" panose="020B0604020202020204" pitchFamily="34" charset="0"/>
              </a:rPr>
              <a:t>		</a:t>
            </a:r>
            <a:endParaRPr lang="en-US" altLang="en-US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5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5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10243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3886200"/>
            <a:ext cx="66579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Kết quả hình ảnh cho /l/ sound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148" y="1631589"/>
            <a:ext cx="1509200" cy="168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32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617785" y="2209800"/>
            <a:ext cx="10241279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I</a:t>
            </a:r>
            <a:r>
              <a:rPr lang="en-US" altLang="en-US" dirty="0" smtClean="0"/>
              <a:t> ________  my eyes when </a:t>
            </a:r>
            <a:r>
              <a:rPr lang="en-US" altLang="en-US" dirty="0"/>
              <a:t>I</a:t>
            </a:r>
            <a:r>
              <a:rPr lang="en-US" altLang="en-US" dirty="0" smtClean="0"/>
              <a:t>’m sleeping.</a:t>
            </a:r>
            <a:br>
              <a:rPr lang="en-US" altLang="en-US" dirty="0" smtClean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     A. close				       B. open</a:t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12291" name="Picture 2" descr="Kết quả hình ảnh cho close the eyes to sleep funny cartoo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923" y="4179276"/>
            <a:ext cx="2590800" cy="15240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0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 descr="Kết quả hình ảnh cho close the eyes to sleep funny cartoo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79" y="3096064"/>
            <a:ext cx="2590800" cy="15240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777" y="1542926"/>
            <a:ext cx="7357405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I </a:t>
            </a:r>
            <a:r>
              <a:rPr lang="en-US" altLang="en-US" dirty="0">
                <a:hlinkClick r:id="rId4" action="ppaction://hlinksldjump"/>
              </a:rPr>
              <a:t>CLOSE</a:t>
            </a:r>
            <a:r>
              <a:rPr lang="en-US" altLang="en-US" dirty="0"/>
              <a:t> my eyes.</a:t>
            </a:r>
            <a:br>
              <a:rPr lang="en-US" alt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06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Kết quả hình ảnh cho flower background powerpoin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84988"/>
          </a:xfrm>
          <a:prstGeom prst="rect">
            <a:avLst/>
          </a:prstGeom>
          <a:solidFill>
            <a:schemeClr val="accent1">
              <a:lumMod val="9000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433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1434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4341" name="AutoShape 2" descr="Kết quả hình ảnh cho flower background powerpoint"/>
          <p:cNvSpPr>
            <a:spLocks noChangeAspect="1" noChangeArrowheads="1"/>
          </p:cNvSpPr>
          <p:nvPr/>
        </p:nvSpPr>
        <p:spPr bwMode="auto">
          <a:xfrm>
            <a:off x="1487487" y="1487489"/>
            <a:ext cx="612776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27981" y="943213"/>
            <a:ext cx="8902313" cy="3379275"/>
          </a:xfrm>
          <a:prstGeom prst="rect">
            <a:avLst/>
          </a:prstGeom>
          <a:pattFill prst="pct5">
            <a:fgClr>
              <a:schemeClr val="accent1">
                <a:lumMod val="90000"/>
              </a:schemeClr>
            </a:fgClr>
            <a:bgClr>
              <a:schemeClr val="bg1"/>
            </a:bgClr>
          </a:pattFill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kern="0" dirty="0"/>
              <a:t>They’re beautiful. You buy </a:t>
            </a:r>
            <a:r>
              <a:rPr lang="en-US" altLang="en-US" kern="0" dirty="0" smtClean="0"/>
              <a:t>them </a:t>
            </a:r>
            <a:r>
              <a:rPr lang="en-US" altLang="en-US" kern="0" dirty="0"/>
              <a:t>to decorate the house at </a:t>
            </a:r>
            <a:r>
              <a:rPr lang="en-US" altLang="en-US" kern="0" dirty="0" smtClean="0"/>
              <a:t>Tet.</a:t>
            </a:r>
          </a:p>
          <a:p>
            <a:pPr>
              <a:defRPr/>
            </a:pPr>
            <a:endParaRPr lang="en-US" altLang="en-US" kern="0" dirty="0" smtClean="0"/>
          </a:p>
          <a:p>
            <a:pPr>
              <a:defRPr/>
            </a:pPr>
            <a:r>
              <a:rPr lang="en-US" altLang="en-US" kern="0" dirty="0" smtClean="0"/>
              <a:t>What are they?</a:t>
            </a:r>
            <a:r>
              <a:rPr lang="en-US" altLang="en-US" kern="0" dirty="0"/>
              <a:t/>
            </a:r>
            <a:br>
              <a:rPr lang="en-US" altLang="en-US" kern="0" dirty="0"/>
            </a:br>
            <a:r>
              <a:rPr lang="en-US" altLang="en-US" kern="0" dirty="0"/>
              <a:t/>
            </a:r>
            <a:br>
              <a:rPr lang="en-US" altLang="en-US" kern="0" dirty="0"/>
            </a:br>
            <a:endParaRPr lang="en-US" altLang="en-US" kern="0" dirty="0"/>
          </a:p>
        </p:txBody>
      </p:sp>
    </p:spTree>
    <p:extLst>
      <p:ext uri="{BB962C8B-B14F-4D97-AF65-F5344CB8AC3E}">
        <p14:creationId xmlns:p14="http://schemas.microsoft.com/office/powerpoint/2010/main" val="37672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870</TotalTime>
  <Words>290</Words>
  <Application>Microsoft Office PowerPoint</Application>
  <PresentationFormat>Widescreen</PresentationFormat>
  <Paragraphs>95</Paragraphs>
  <Slides>21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Century Gothic</vt:lpstr>
      <vt:lpstr>Comic Sans MS</vt:lpstr>
      <vt:lpstr>Garamond</vt:lpstr>
      <vt:lpstr>Times New Roman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________  my eyes when I’m sleeping.       A. close           B. open  </vt:lpstr>
      <vt:lpstr>I CLOSE my eyes. </vt:lpstr>
      <vt:lpstr>PowerPoint Presentation</vt:lpstr>
      <vt:lpstr>PowerPoint Presentation</vt:lpstr>
      <vt:lpstr>PHONICS  L – blend sounds</vt:lpstr>
      <vt:lpstr>                - cl      </vt:lpstr>
      <vt:lpstr>    - fl   </vt:lpstr>
      <vt:lpstr>Activity 2: Listen and write.</vt:lpstr>
      <vt:lpstr>Word build  find more words with –fl and –cl sounds</vt:lpstr>
      <vt:lpstr>PowerPoint Presentation</vt:lpstr>
      <vt:lpstr>L – BLEND SOUNDS</vt:lpstr>
      <vt:lpstr>PowerPoint Presentation</vt:lpstr>
      <vt:lpstr>Activity 4: Read and complete  </vt:lpstr>
      <vt:lpstr>Activity 5: Write about your Tet</vt:lpstr>
      <vt:lpstr>Project: Make a Phonics Book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58</cp:revision>
  <dcterms:created xsi:type="dcterms:W3CDTF">2018-02-24T15:35:38Z</dcterms:created>
  <dcterms:modified xsi:type="dcterms:W3CDTF">2019-02-10T15:08:26Z</dcterms:modified>
</cp:coreProperties>
</file>