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FF0066"/>
    <a:srgbClr val="00B050"/>
    <a:srgbClr val="FFFF00"/>
    <a:srgbClr val="5B9BD5"/>
    <a:srgbClr val="FFC000"/>
    <a:srgbClr val="00FF0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76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F0851-4052-4098-998D-FE0A4C19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6B6FB3-987A-424A-B6AF-EC54B7DA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AD7C6A-3AFC-490A-A5C0-821BF423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2AA506-B73B-40B0-AEC3-7EA7808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305159-5A15-4275-B9B8-2BD0B141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980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9056C-3107-46F3-BC63-750C7357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AD99D2-C562-458C-893B-BBD7DE8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733A82-84CB-4A9B-9F84-413B78FA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0F4F22-7333-4F1F-B61A-42897E1C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510237-6404-4E67-AB25-EF372BE0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276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8FA52-1C58-48F6-B784-73CF1295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40C9F9-0A55-44B6-BE29-2C34F3E3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5485B-B583-4F31-9BCF-205778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A8DE39-FFA7-492A-93D5-54CC0BD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01C15-0BC5-4237-A326-2348B89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5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B00B5-5827-4EAD-9697-D7B0113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640D4-65D5-4ED3-98E9-A06E2337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A511B1-20B4-4E34-B510-E7E1AD7C8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BE0FFA-EECF-45AE-A38C-94D2692F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DD85F6-31C5-40E1-A14B-77E000E4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1044E4-B84E-4DA7-847B-7D6975F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8FBAF-6F0C-46FB-A5D5-B441F58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06DD2C-9927-493C-8EE8-7451E33B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4B84D5-80CF-44B5-A597-C4CCF836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0F51F5-7AAE-4721-87A9-05F3B39D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CFE5F6-5793-450E-8D14-8BA0C7C94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753B177-B4A4-442F-B168-E6F927E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85CDE4-67BC-421D-A807-87454B56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2A0338-88D7-4735-B961-299B6D0D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24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B94FF-40C6-4AF7-BC50-CDF7D8A2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86A1BE-5191-4323-8077-7B99C04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2ABC3A-28E0-4215-B946-0CFA0D6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5EA8FA-A930-4A93-8EF8-08314A0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15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97E58A-5914-45F1-8746-2424158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51C1CF-89BE-4AB7-A9F5-05FE867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5B275A-5E65-4735-B67B-8A4AD5C9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16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E6F11-C5CE-4D6A-89BA-DC6B8DD4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3BDB64-CD34-46E8-A7E9-FF1771FD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01326C-5462-4081-A4EF-4D5133EE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26DB90-D806-4D3E-9E20-2CE85DCE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42EC2F-BCBD-4742-98A0-FB225865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90823C-61AC-4357-8D6E-32FAFCC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57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73B25-817B-42A5-99FA-E2E79BCB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3721344-E237-4E2A-86C6-2B6580CC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A4CFF-18E4-444D-8BC7-AD66BA06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5DFF2F-8217-46E5-B81F-FC3C31BF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34DD3A-4AC2-42DE-8036-C9C7BF1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E12075-6069-4D94-BCE6-218E5E82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06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31103-985E-46C6-AAB5-66F167D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D49FF3-410C-47BA-AE37-4BB62D861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E7D681-2CC1-4FC0-ACE3-F7E143DC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33B9AD-2B54-4EC7-9F47-F8641A79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52B40-D923-4BB5-982C-BB061CA4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42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79E774-E9E6-4D9A-96BE-F38FE4E6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C7CBBD-0DAF-4ABB-9D73-B1DB4C10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41DBB0-0F9A-407C-A826-F21387C9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D16167-F7A6-4151-B6F1-7B6EA0A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1022B7-90F3-42B7-914F-9F7C2307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8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95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9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99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9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10/04/2020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64BAEA-143B-4073-A353-CE8EEFA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5D6056-3BFD-4B66-B417-64D82C03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E8072-DBD1-41FB-975A-259BFCCF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A92D8D-5EED-4538-8E28-C2B804168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C9199-42EE-4350-B27A-2EE172D9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5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6.png"/><Relationship Id="rId2" Type="http://schemas.openxmlformats.org/officeDocument/2006/relationships/audio" Target="../media/media1.wav"/><Relationship Id="rId16" Type="http://schemas.openxmlformats.org/officeDocument/2006/relationships/image" Target="../media/image5.gif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image" Target="../media/image4.gif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GB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1110805" y="95110"/>
            <a:ext cx="8148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WHEEL OF FORTUNE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rId18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8: Complete the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sentence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baseline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____ the picture?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  -&gt;  Where is the picture?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9: Find the mistake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one living room.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  -&gt;  There is one living room.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DB1035E-86C1-46B8-8D67-BC8B762D40C1}"/>
              </a:ext>
            </a:extLst>
          </p:cNvPr>
          <p:cNvSpPr/>
          <p:nvPr/>
        </p:nvSpPr>
        <p:spPr>
          <a:xfrm>
            <a:off x="0" y="2136338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DID IT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24893" y="751599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1: Fill in the blank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noProof="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is the table? – It’s there.</a:t>
            </a:r>
            <a:r>
              <a:rPr lang="en-US" sz="3200" b="1" noProof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2: Find a mistake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Where’s a poster?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 </a:t>
            </a:r>
            <a:r>
              <a:rPr lang="en-US" sz="3200" b="1" noProof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 Where’s the poster?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Odd one out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bedroom		bathroom	coat		kitchen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coat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Fill in the blank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 here.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   -&gt;  It is here.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Complete the word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p_st_r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Read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complete: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baseline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there a garage? 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en-US" sz="3200" b="1" noProof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Yes, _______ is.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  -&gt; Yes, there is.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7: Odd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out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baseline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	dad		sister	family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6: Read and complete:</a:t>
            </a:r>
          </a:p>
          <a:p>
            <a:pPr algn="ctr">
              <a:defRPr/>
            </a:pPr>
            <a:endParaRPr lang="en-US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there a garage? 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Yes, _______ is.</a:t>
            </a:r>
            <a:endParaRPr lang="vi-VN" sz="32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  -&gt; Yes, there is.</a:t>
            </a:r>
            <a:endParaRPr lang="vi-VN" sz="3200" b="1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200" b="1" dirty="0" smtClean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208</Words>
  <Application>Microsoft Office PowerPoint</Application>
  <PresentationFormat>Widescreen</PresentationFormat>
  <Paragraphs>72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Wingdings</vt:lpstr>
      <vt:lpstr>Times New Roman</vt:lpstr>
      <vt:lpstr>Arial</vt:lpstr>
      <vt:lpstr>Tahoma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ASUS</cp:lastModifiedBy>
  <cp:revision>27</cp:revision>
  <dcterms:created xsi:type="dcterms:W3CDTF">2018-07-11T14:54:56Z</dcterms:created>
  <dcterms:modified xsi:type="dcterms:W3CDTF">2020-04-10T02:58:42Z</dcterms:modified>
</cp:coreProperties>
</file>