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313" r:id="rId2"/>
    <p:sldId id="264" r:id="rId3"/>
    <p:sldId id="315" r:id="rId4"/>
    <p:sldId id="301" r:id="rId5"/>
    <p:sldId id="302" r:id="rId6"/>
    <p:sldId id="307" r:id="rId7"/>
    <p:sldId id="308" r:id="rId8"/>
    <p:sldId id="306" r:id="rId9"/>
    <p:sldId id="309" r:id="rId10"/>
    <p:sldId id="258" r:id="rId11"/>
    <p:sldId id="259" r:id="rId12"/>
    <p:sldId id="310" r:id="rId13"/>
    <p:sldId id="260" r:id="rId14"/>
    <p:sldId id="261" r:id="rId15"/>
    <p:sldId id="311" r:id="rId16"/>
    <p:sldId id="270" r:id="rId17"/>
    <p:sldId id="271" r:id="rId18"/>
    <p:sldId id="262" r:id="rId19"/>
    <p:sldId id="263" r:id="rId20"/>
    <p:sldId id="266" r:id="rId21"/>
    <p:sldId id="268" r:id="rId22"/>
    <p:sldId id="269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Nunito Black" pitchFamily="2" charset="0"/>
      <p:bold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Sigmar One" panose="020B0604020202020204" charset="0"/>
      <p:regular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2D2D"/>
    <a:srgbClr val="5B3415"/>
    <a:srgbClr val="EB9C52"/>
    <a:srgbClr val="F414BF"/>
    <a:srgbClr val="88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94660"/>
  </p:normalViewPr>
  <p:slideViewPr>
    <p:cSldViewPr snapToGrid="0">
      <p:cViewPr varScale="1">
        <p:scale>
          <a:sx n="72" d="100"/>
          <a:sy n="72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A7692-7290-4C9C-A7CC-F4AFB0B37118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D700B-00B7-418B-BB32-CE7A992B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ở </a:t>
            </a:r>
            <a:r>
              <a:rPr lang="en-US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0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7B47-FCFD-4397-AC98-17275B20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A0D9C-ED73-4489-9D45-66BCE73E0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A68E-DAD9-48D9-9E44-7ABBC12B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BA217-9BD7-4619-B80E-18C46A10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9983A-6CD3-490D-BC51-A7C277C3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4ADB-F6B5-4A92-83DF-1DEA8D51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81812-9C61-40B3-9B2E-C703B5B22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F0045-F059-445F-B791-FC0E0649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2883-56A8-46D1-9826-18147D25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88D75-D440-41F1-91D9-174327F8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3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B4BD1-F080-4C3B-A992-3CC6DD9E5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985CA-47A9-4596-BC9B-E9474B7AA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C1D05-26A0-4EE5-A6AD-4D8C9DBB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D4643-5DC3-462A-904B-A2BF7679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1965C-3909-4730-BBBD-D3477A89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1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317-B413-4D42-AAA4-B8C45640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73AF-F448-41CE-8CCE-9ED56E5B1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6A5BE-6D26-4C69-837A-4ACAE67F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F117-66FB-4722-A84A-A9EFE97D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392B-7BB3-4912-815F-67FC8DEF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0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0672-9DA6-48AF-8BBF-86C341F5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D3C91-AA5E-4EFE-8015-4194D1F2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1480-956A-43ED-833D-27C6D3D5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11E8B-B20C-4D9A-8689-7B9CF9AC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C7F68-E73D-4DA8-BD8C-48C43972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CDC0-46F6-49FF-9923-AD5B574F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C322-D6EF-431D-AFA7-E240E5948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3FA13-5DD4-42B1-9333-BEA854D23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DF03D-C70D-4812-8356-EBADF36C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2621D-15F7-45F5-9909-0114160D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37E2D-3172-4373-8DFB-0FB1BA75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D21A-8E8D-4C0C-A024-D5CABC25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67B6E-80C9-422E-8867-E041BB4D5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6E4AC-6DD2-403B-A1D9-8CE6B4B6A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6B397-1870-4E8B-BEA6-D67277499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4B309-723B-46D3-BD22-EFF29DCA3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53E807-A14D-44B2-81CC-AC671A57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20D9A7-744C-4966-B971-72CE6362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441DC-8B9B-44AB-A0CD-EBC4F233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1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5E34-025A-4926-A6A5-F3630923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C3AD8-046E-4B1F-A553-74C952E1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EF2F8-3FFF-4811-A7AE-515A68B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4CD5F-22FE-43CD-9520-89728FAF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ADB1F-9464-437A-B396-4737BCC1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AAD16-4820-444A-8E54-69225DF8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CBF6A-151D-4424-8E90-D5D271EA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9DF2-D745-4EF1-8FD6-01E4023D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5B076-60B2-4FEA-9A41-11E6C5777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8F382-5F13-4C67-BA04-5E5E8C721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12E2F-49F7-4126-BD5A-ADF90D1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28F05-8E69-4C4A-B1E4-8E19A169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7F00C-C50F-4A60-9060-5E989D8B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AAA3-3A59-446F-B78B-255E3EC4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2623B-C169-40CD-AF0F-B8F541D1B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F88B0-DC8F-4BA4-9D73-6E389B1D7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C0592-B173-4883-8242-CF1A4A07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273F0-46CE-4958-B3D5-5885CED2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52BD1-AF71-4B33-B0CC-4F3DA039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38CDB-0957-45D5-B28B-C1742BB8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0EF8B-8BB0-4BE9-B321-C15C2DC9B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25CFD-BA2D-47A0-AD27-46B16B150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50CA-4170-4B52-BA38-5E578EB00EA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7120A-E231-4202-868F-72136244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C1544-AF8C-4EA5-94C0-2302F721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jpg"/><Relationship Id="rId7" Type="http://schemas.microsoft.com/office/2007/relationships/hdphoto" Target="../media/hdphoto7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0.png"/><Relationship Id="rId18" Type="http://schemas.openxmlformats.org/officeDocument/2006/relationships/image" Target="../media/image22.png"/><Relationship Id="rId3" Type="http://schemas.openxmlformats.org/officeDocument/2006/relationships/image" Target="../media/image10.jpg"/><Relationship Id="rId21" Type="http://schemas.microsoft.com/office/2007/relationships/hdphoto" Target="../media/hdphoto6.wdp"/><Relationship Id="rId7" Type="http://schemas.microsoft.com/office/2007/relationships/hdphoto" Target="../media/hdphoto4.wdp"/><Relationship Id="rId12" Type="http://schemas.microsoft.com/office/2007/relationships/hdphoto" Target="../media/hdphoto13.wdp"/><Relationship Id="rId17" Type="http://schemas.openxmlformats.org/officeDocument/2006/relationships/slide" Target="slide7.xml"/><Relationship Id="rId25" Type="http://schemas.microsoft.com/office/2007/relationships/hdphoto" Target="../media/hdphoto1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24" Type="http://schemas.openxmlformats.org/officeDocument/2006/relationships/image" Target="../media/image24.png"/><Relationship Id="rId5" Type="http://schemas.microsoft.com/office/2007/relationships/hdphoto" Target="../media/hdphoto11.wdp"/><Relationship Id="rId15" Type="http://schemas.openxmlformats.org/officeDocument/2006/relationships/slide" Target="slide6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openxmlformats.org/officeDocument/2006/relationships/slide" Target="slide8.xml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microsoft.com/office/2007/relationships/hdphoto" Target="../media/hdphoto14.wdp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E050C-AF18-937A-CBB6-B62B7E21176D}"/>
              </a:ext>
            </a:extLst>
          </p:cNvPr>
          <p:cNvSpPr txBox="1"/>
          <p:nvPr/>
        </p:nvSpPr>
        <p:spPr>
          <a:xfrm>
            <a:off x="2114266" y="445060"/>
            <a:ext cx="79634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… ngày …tháng …năm 2022</a:t>
            </a:r>
          </a:p>
          <a:p>
            <a:pPr algn="ctr"/>
            <a:r>
              <a:rPr lang="en-US" sz="3600" b="1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</a:p>
          <a:p>
            <a:pPr algn="ctr"/>
            <a:endParaRPr lang="en-US" sz="3600" b="1" i="1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600" b="1" i="1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600" b="1" i="1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DF608C-CA1F-D6F5-A33A-137D2A7124C6}"/>
              </a:ext>
            </a:extLst>
          </p:cNvPr>
          <p:cNvSpPr txBox="1"/>
          <p:nvPr/>
        </p:nvSpPr>
        <p:spPr>
          <a:xfrm>
            <a:off x="2649987" y="1693174"/>
            <a:ext cx="79634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EF2D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NHÂN 8, BẢNG CHIA 8</a:t>
            </a:r>
          </a:p>
          <a:p>
            <a:pPr algn="ctr"/>
            <a:endParaRPr lang="en-US" sz="3600" b="1" i="1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600" b="1" i="1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600" b="1" i="1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968DC-3A95-32C6-B9CB-A0DB793B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3" b="91667" l="8046" r="91954">
                        <a14:foregroundMark x1="8812" y1="16667" x2="8046" y2="92424"/>
                        <a14:foregroundMark x1="55939" y1="9091" x2="80077" y2="3030"/>
                        <a14:foregroundMark x1="91954" y1="9848" x2="89655" y2="34091"/>
                        <a14:foregroundMark x1="36782" y1="50758" x2="42146" y2="56818"/>
                        <a14:foregroundMark x1="40996" y1="46212" x2="54406" y2="46212"/>
                        <a14:foregroundMark x1="52490" y1="53788" x2="54406" y2="57576"/>
                        <a14:foregroundMark x1="57088" y1="46970" x2="57088" y2="46970"/>
                        <a14:foregroundMark x1="55939" y1="34848" x2="55939" y2="34848"/>
                        <a14:foregroundMark x1="49042" y1="37879" x2="49042" y2="37879"/>
                        <a14:foregroundMark x1="67050" y1="41667" x2="67050" y2="41667"/>
                        <a14:foregroundMark x1="67816" y1="35606" x2="67816" y2="46212"/>
                        <a14:foregroundMark x1="76628" y1="38636" x2="76628" y2="46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950" y="1550105"/>
            <a:ext cx="2200111" cy="111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8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AD19-9B0D-4601-8BA0-40F2F2C95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F0B89-DC81-4D8D-BCA4-D95A86273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625"/>
          <a:stretch/>
        </p:blipFill>
        <p:spPr>
          <a:xfrm>
            <a:off x="271182" y="285255"/>
            <a:ext cx="7147230" cy="52952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5D63E6-68C9-EBA7-0248-3BE1B1C1D1A0}"/>
              </a:ext>
            </a:extLst>
          </p:cNvPr>
          <p:cNvSpPr/>
          <p:nvPr/>
        </p:nvSpPr>
        <p:spPr>
          <a:xfrm>
            <a:off x="8451183" y="285255"/>
            <a:ext cx="3496236" cy="635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87439-5CF3-9F82-E2C5-CC3493746F54}"/>
              </a:ext>
            </a:extLst>
          </p:cNvPr>
          <p:cNvSpPr txBox="1"/>
          <p:nvPr/>
        </p:nvSpPr>
        <p:spPr>
          <a:xfrm>
            <a:off x="7591197" y="2511694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x 2 =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D00B9C-AA8F-4F3D-8474-0C183D205CE3}"/>
              </a:ext>
            </a:extLst>
          </p:cNvPr>
          <p:cNvSpPr txBox="1"/>
          <p:nvPr/>
        </p:nvSpPr>
        <p:spPr>
          <a:xfrm>
            <a:off x="7478975" y="3237119"/>
            <a:ext cx="2836985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+ 8 = 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A32502-0CB0-7D2D-27F2-B19F20C28818}"/>
              </a:ext>
            </a:extLst>
          </p:cNvPr>
          <p:cNvSpPr txBox="1"/>
          <p:nvPr/>
        </p:nvSpPr>
        <p:spPr>
          <a:xfrm>
            <a:off x="7478975" y="4059177"/>
            <a:ext cx="1822940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x 2  = 16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A964D0-7C69-6F7B-9436-E33B8116ED31}"/>
              </a:ext>
            </a:extLst>
          </p:cNvPr>
          <p:cNvCxnSpPr>
            <a:stCxn id="14" idx="3"/>
          </p:cNvCxnSpPr>
          <p:nvPr/>
        </p:nvCxnSpPr>
        <p:spPr>
          <a:xfrm>
            <a:off x="9301915" y="4383771"/>
            <a:ext cx="838199" cy="5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DA6880-9858-9F31-C6DD-05B1567200F6}"/>
              </a:ext>
            </a:extLst>
          </p:cNvPr>
          <p:cNvSpPr txBox="1"/>
          <p:nvPr/>
        </p:nvSpPr>
        <p:spPr>
          <a:xfrm>
            <a:off x="10199301" y="4040961"/>
            <a:ext cx="1687554" cy="649188"/>
          </a:xfrm>
          <a:prstGeom prst="flowChartTerminator">
            <a:avLst/>
          </a:prstGeom>
          <a:noFill/>
          <a:ln w="3810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 : 8 = 2</a:t>
            </a:r>
          </a:p>
        </p:txBody>
      </p:sp>
    </p:spTree>
    <p:extLst>
      <p:ext uri="{BB962C8B-B14F-4D97-AF65-F5344CB8AC3E}">
        <p14:creationId xmlns:p14="http://schemas.microsoft.com/office/powerpoint/2010/main" val="307419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DC2A8B-D0B5-4522-AD5E-0084B1F61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" t="13445" r="4250" b="5476"/>
          <a:stretch/>
        </p:blipFill>
        <p:spPr>
          <a:xfrm>
            <a:off x="1358153" y="1293786"/>
            <a:ext cx="10549217" cy="5328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55F4A-4476-4F09-1A81-0DEBEF3EB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7692"/>
            <a:ext cx="2889738" cy="116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581804-A507-E68B-FE20-3E41F6CBE6F2}"/>
              </a:ext>
            </a:extLst>
          </p:cNvPr>
          <p:cNvSpPr txBox="1"/>
          <p:nvPr/>
        </p:nvSpPr>
        <p:spPr>
          <a:xfrm>
            <a:off x="1276549" y="810622"/>
            <a:ext cx="804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/>
              <a:t>a, Hoàn thành bảng nhân 8, bảng chia 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9AFA2-F037-3B48-99C1-53068F8FC7B2}"/>
              </a:ext>
            </a:extLst>
          </p:cNvPr>
          <p:cNvSpPr txBox="1"/>
          <p:nvPr/>
        </p:nvSpPr>
        <p:spPr>
          <a:xfrm>
            <a:off x="6913189" y="2768878"/>
            <a:ext cx="608554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42186-8F42-13E2-DE9B-BA6F7C999AF4}"/>
              </a:ext>
            </a:extLst>
          </p:cNvPr>
          <p:cNvSpPr txBox="1"/>
          <p:nvPr/>
        </p:nvSpPr>
        <p:spPr>
          <a:xfrm>
            <a:off x="6913189" y="3245673"/>
            <a:ext cx="608554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7A1553-64D8-255A-AC86-501E257A5491}"/>
              </a:ext>
            </a:extLst>
          </p:cNvPr>
          <p:cNvSpPr txBox="1"/>
          <p:nvPr/>
        </p:nvSpPr>
        <p:spPr>
          <a:xfrm>
            <a:off x="6913189" y="3704564"/>
            <a:ext cx="608554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87C91-0220-0139-6343-B931B36D46C2}"/>
              </a:ext>
            </a:extLst>
          </p:cNvPr>
          <p:cNvSpPr txBox="1"/>
          <p:nvPr/>
        </p:nvSpPr>
        <p:spPr>
          <a:xfrm>
            <a:off x="6913189" y="4193083"/>
            <a:ext cx="608554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A1412-FC32-D606-F5AD-16ABE5E5B37B}"/>
              </a:ext>
            </a:extLst>
          </p:cNvPr>
          <p:cNvSpPr txBox="1"/>
          <p:nvPr/>
        </p:nvSpPr>
        <p:spPr>
          <a:xfrm>
            <a:off x="6898609" y="4609212"/>
            <a:ext cx="608554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F3A38-C61A-E57F-3A88-0EBF66B8EE14}"/>
              </a:ext>
            </a:extLst>
          </p:cNvPr>
          <p:cNvSpPr txBox="1"/>
          <p:nvPr/>
        </p:nvSpPr>
        <p:spPr>
          <a:xfrm>
            <a:off x="6898609" y="5040993"/>
            <a:ext cx="608554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3D1FE3-3E60-FD16-AF04-A7DEF80BD931}"/>
              </a:ext>
            </a:extLst>
          </p:cNvPr>
          <p:cNvSpPr txBox="1"/>
          <p:nvPr/>
        </p:nvSpPr>
        <p:spPr>
          <a:xfrm>
            <a:off x="6913189" y="5531515"/>
            <a:ext cx="608554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CF05CD-6BA0-D5A1-E652-3A3DCC5F0362}"/>
              </a:ext>
            </a:extLst>
          </p:cNvPr>
          <p:cNvSpPr/>
          <p:nvPr/>
        </p:nvSpPr>
        <p:spPr>
          <a:xfrm>
            <a:off x="8208945" y="1292365"/>
            <a:ext cx="3650876" cy="5328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0E796C-15B1-5E7F-1B99-839AD8D82EE8}"/>
              </a:ext>
            </a:extLst>
          </p:cNvPr>
          <p:cNvSpPr txBox="1"/>
          <p:nvPr/>
        </p:nvSpPr>
        <p:spPr>
          <a:xfrm>
            <a:off x="10764041" y="2780547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87DCB9-F79B-E95F-808F-0E34CBC2CD81}"/>
              </a:ext>
            </a:extLst>
          </p:cNvPr>
          <p:cNvSpPr txBox="1"/>
          <p:nvPr/>
        </p:nvSpPr>
        <p:spPr>
          <a:xfrm>
            <a:off x="10769903" y="3252610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0C638F-F132-36FB-9EF5-0B76C7EB3035}"/>
              </a:ext>
            </a:extLst>
          </p:cNvPr>
          <p:cNvSpPr txBox="1"/>
          <p:nvPr/>
        </p:nvSpPr>
        <p:spPr>
          <a:xfrm>
            <a:off x="10769903" y="3705963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89DA45-6137-6E09-33DE-AAF6400FBB84}"/>
              </a:ext>
            </a:extLst>
          </p:cNvPr>
          <p:cNvSpPr txBox="1"/>
          <p:nvPr/>
        </p:nvSpPr>
        <p:spPr>
          <a:xfrm>
            <a:off x="10775761" y="4139725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6123A-1BB6-F11C-256D-8020E6BC3891}"/>
              </a:ext>
            </a:extLst>
          </p:cNvPr>
          <p:cNvSpPr txBox="1"/>
          <p:nvPr/>
        </p:nvSpPr>
        <p:spPr>
          <a:xfrm>
            <a:off x="10781613" y="4591069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E800E4-A601-CA2C-0151-C7BCE8B7E233}"/>
              </a:ext>
            </a:extLst>
          </p:cNvPr>
          <p:cNvSpPr txBox="1"/>
          <p:nvPr/>
        </p:nvSpPr>
        <p:spPr>
          <a:xfrm>
            <a:off x="10781611" y="5042415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E1F7B2-6E78-4C24-41A6-B84ACDC91801}"/>
              </a:ext>
            </a:extLst>
          </p:cNvPr>
          <p:cNvSpPr txBox="1"/>
          <p:nvPr/>
        </p:nvSpPr>
        <p:spPr>
          <a:xfrm>
            <a:off x="10793327" y="5602795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7455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AD839-762F-4158-AB4F-F398CD1B9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4620" b="2263"/>
          <a:stretch/>
        </p:blipFill>
        <p:spPr>
          <a:xfrm>
            <a:off x="1710917" y="-54719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Sigmar One" panose="000005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3921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CFA6AE-305A-4AE7-B639-7F2B813CD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246" r="1266" b="-1"/>
          <a:stretch/>
        </p:blipFill>
        <p:spPr>
          <a:xfrm>
            <a:off x="289111" y="1741392"/>
            <a:ext cx="11613777" cy="383241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082348-5FBA-C725-807D-2ED92EB41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7" y="433060"/>
            <a:ext cx="2366215" cy="78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674F78-0AF8-3DCD-443E-764164D7D8CD}"/>
              </a:ext>
            </a:extLst>
          </p:cNvPr>
          <p:cNvSpPr txBox="1"/>
          <p:nvPr/>
        </p:nvSpPr>
        <p:spPr>
          <a:xfrm>
            <a:off x="3102468" y="4826833"/>
            <a:ext cx="648166" cy="6309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BC39C-480B-C6F0-5DD7-E9FD87ECFA5C}"/>
              </a:ext>
            </a:extLst>
          </p:cNvPr>
          <p:cNvSpPr txBox="1"/>
          <p:nvPr/>
        </p:nvSpPr>
        <p:spPr>
          <a:xfrm>
            <a:off x="3693755" y="4780883"/>
            <a:ext cx="645228" cy="6309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9EECD-CCC8-7ED4-4DCD-C0F1A877FB1B}"/>
              </a:ext>
            </a:extLst>
          </p:cNvPr>
          <p:cNvSpPr txBox="1"/>
          <p:nvPr/>
        </p:nvSpPr>
        <p:spPr>
          <a:xfrm>
            <a:off x="4257436" y="4780882"/>
            <a:ext cx="640615" cy="6309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22C2F-895D-065C-90ED-D74ABB766342}"/>
              </a:ext>
            </a:extLst>
          </p:cNvPr>
          <p:cNvSpPr txBox="1"/>
          <p:nvPr/>
        </p:nvSpPr>
        <p:spPr>
          <a:xfrm>
            <a:off x="4845785" y="4780882"/>
            <a:ext cx="640615" cy="6309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023C-8287-F01D-08A2-0777ACBC090C}"/>
              </a:ext>
            </a:extLst>
          </p:cNvPr>
          <p:cNvSpPr txBox="1"/>
          <p:nvPr/>
        </p:nvSpPr>
        <p:spPr>
          <a:xfrm>
            <a:off x="5455385" y="4793582"/>
            <a:ext cx="640615" cy="6309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3C720-E5B3-87D5-1B97-B8CABC54D23C}"/>
              </a:ext>
            </a:extLst>
          </p:cNvPr>
          <p:cNvSpPr txBox="1"/>
          <p:nvPr/>
        </p:nvSpPr>
        <p:spPr>
          <a:xfrm>
            <a:off x="8877977" y="4814494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92FE3-A567-308B-2951-0E1747480F94}"/>
              </a:ext>
            </a:extLst>
          </p:cNvPr>
          <p:cNvSpPr txBox="1"/>
          <p:nvPr/>
        </p:nvSpPr>
        <p:spPr>
          <a:xfrm>
            <a:off x="9469264" y="4814494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005D60-A3E9-2AF2-9420-7BB05CC0570E}"/>
              </a:ext>
            </a:extLst>
          </p:cNvPr>
          <p:cNvSpPr txBox="1"/>
          <p:nvPr/>
        </p:nvSpPr>
        <p:spPr>
          <a:xfrm>
            <a:off x="10032945" y="4814493"/>
            <a:ext cx="70903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8EAB-2E0B-FC4D-FCDE-0B745DB8628D}"/>
              </a:ext>
            </a:extLst>
          </p:cNvPr>
          <p:cNvSpPr txBox="1"/>
          <p:nvPr/>
        </p:nvSpPr>
        <p:spPr>
          <a:xfrm>
            <a:off x="10621294" y="4814493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09C1FB-C434-C5F3-73B0-3DCF0E3FF0BD}"/>
              </a:ext>
            </a:extLst>
          </p:cNvPr>
          <p:cNvSpPr txBox="1"/>
          <p:nvPr/>
        </p:nvSpPr>
        <p:spPr>
          <a:xfrm>
            <a:off x="11230894" y="4827193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467113-71F8-D9B6-1AC0-DBCD8303E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4617" y="112336"/>
            <a:ext cx="4971235" cy="383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E49C42-15FF-4353-8C0E-796B238BE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747" r="47017" b="84872"/>
          <a:stretch/>
        </p:blipFill>
        <p:spPr>
          <a:xfrm>
            <a:off x="989502" y="968118"/>
            <a:ext cx="6292850" cy="1165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B9712C-D3F9-05DC-17B6-5E704FD4E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7" y="129767"/>
            <a:ext cx="2366215" cy="78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E57C47-3ACC-B62C-9EAF-A3BB9DB97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50" t="3905" r="29445" b="69697"/>
          <a:stretch/>
        </p:blipFill>
        <p:spPr>
          <a:xfrm>
            <a:off x="7054850" y="329103"/>
            <a:ext cx="1882872" cy="2216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9C8228B-18CC-6559-147E-B12172638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9" t="32928" r="53919" b="904"/>
          <a:stretch/>
        </p:blipFill>
        <p:spPr>
          <a:xfrm>
            <a:off x="1792072" y="2336270"/>
            <a:ext cx="3233840" cy="4176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C20AA66-36D9-17AB-90EE-88909D419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183" t="33539" r="4059" b="278"/>
          <a:stretch/>
        </p:blipFill>
        <p:spPr>
          <a:xfrm>
            <a:off x="9261959" y="2374370"/>
            <a:ext cx="1870463" cy="4277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5471BE37-7F69-DEAE-8FCC-9823953AC37E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028178" y="2775330"/>
            <a:ext cx="4233781" cy="1737555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EA7CD74A-ED36-4BDF-F1E6-29EDB160CE2A}"/>
              </a:ext>
            </a:extLst>
          </p:cNvPr>
          <p:cNvCxnSpPr>
            <a:cxnSpLocks/>
          </p:cNvCxnSpPr>
          <p:nvPr/>
        </p:nvCxnSpPr>
        <p:spPr>
          <a:xfrm>
            <a:off x="5025912" y="4424451"/>
            <a:ext cx="4334217" cy="1741334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2EAD7A0F-5932-2DE6-A908-BD12FEAAB4C4}"/>
              </a:ext>
            </a:extLst>
          </p:cNvPr>
          <p:cNvCxnSpPr>
            <a:cxnSpLocks/>
          </p:cNvCxnSpPr>
          <p:nvPr/>
        </p:nvCxnSpPr>
        <p:spPr>
          <a:xfrm flipV="1">
            <a:off x="5025912" y="5287273"/>
            <a:ext cx="4289958" cy="876017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FCAB6915-9FD6-D3B8-3C86-6970F10E9FA2}"/>
              </a:ext>
            </a:extLst>
          </p:cNvPr>
          <p:cNvCxnSpPr>
            <a:cxnSpLocks/>
          </p:cNvCxnSpPr>
          <p:nvPr/>
        </p:nvCxnSpPr>
        <p:spPr>
          <a:xfrm flipV="1">
            <a:off x="5031943" y="3644107"/>
            <a:ext cx="4283927" cy="1643166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C49121E-4B6A-41B4-ECB9-EF2328C3CCA7}"/>
              </a:ext>
            </a:extLst>
          </p:cNvPr>
          <p:cNvSpPr/>
          <p:nvPr/>
        </p:nvSpPr>
        <p:spPr>
          <a:xfrm>
            <a:off x="10399928" y="4171787"/>
            <a:ext cx="632811" cy="5651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1662D59-FD52-A3E1-D682-FB89E20599FB}"/>
              </a:ext>
            </a:extLst>
          </p:cNvPr>
          <p:cNvSpPr/>
          <p:nvPr/>
        </p:nvSpPr>
        <p:spPr>
          <a:xfrm>
            <a:off x="10376718" y="2454615"/>
            <a:ext cx="632811" cy="5651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C0A453C-7BF6-912D-8AAA-FF92859348DC}"/>
              </a:ext>
            </a:extLst>
          </p:cNvPr>
          <p:cNvSpPr/>
          <p:nvPr/>
        </p:nvSpPr>
        <p:spPr>
          <a:xfrm>
            <a:off x="10376717" y="5947483"/>
            <a:ext cx="632811" cy="5651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B60DFF1-CCDC-235C-04F1-B0C4D4C271C7}"/>
              </a:ext>
            </a:extLst>
          </p:cNvPr>
          <p:cNvSpPr/>
          <p:nvPr/>
        </p:nvSpPr>
        <p:spPr>
          <a:xfrm>
            <a:off x="10499611" y="3342462"/>
            <a:ext cx="632811" cy="5651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FFDF5D2-3EA5-2CDC-BC4F-A99122A82116}"/>
              </a:ext>
            </a:extLst>
          </p:cNvPr>
          <p:cNvSpPr/>
          <p:nvPr/>
        </p:nvSpPr>
        <p:spPr>
          <a:xfrm>
            <a:off x="10376716" y="5059635"/>
            <a:ext cx="632811" cy="5651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</a:p>
        </p:txBody>
      </p: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62F23DD9-5B23-0064-DA96-BC38BA02AE25}"/>
              </a:ext>
            </a:extLst>
          </p:cNvPr>
          <p:cNvCxnSpPr>
            <a:cxnSpLocks/>
          </p:cNvCxnSpPr>
          <p:nvPr/>
        </p:nvCxnSpPr>
        <p:spPr>
          <a:xfrm flipV="1">
            <a:off x="5030444" y="2748070"/>
            <a:ext cx="4329685" cy="808504"/>
          </a:xfrm>
          <a:prstGeom prst="curvedConnector3">
            <a:avLst/>
          </a:prstGeom>
          <a:ln w="57150">
            <a:solidFill>
              <a:srgbClr val="F414B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91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6" grpId="0" animBg="1"/>
      <p:bldP spid="38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AD839-762F-4158-AB4F-F398CD1B9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4620" b="2263"/>
          <a:stretch/>
        </p:blipFill>
        <p:spPr>
          <a:xfrm>
            <a:off x="1710917" y="-54719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Sigmar One" panose="000005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89426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EB49-B817-459C-985B-73B1AB84F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60A4A8-9513-4936-9963-E1C90CA1D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7" b="51093"/>
          <a:stretch/>
        </p:blipFill>
        <p:spPr>
          <a:xfrm>
            <a:off x="215065" y="248771"/>
            <a:ext cx="11369912" cy="1842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80A6D-1BD0-6642-9276-150F67973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6" t="48907" r="2022" b="26893"/>
          <a:stretch/>
        </p:blipFill>
        <p:spPr>
          <a:xfrm>
            <a:off x="636499" y="2810441"/>
            <a:ext cx="11122801" cy="1028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5318C3-FB11-D2F7-7301-829C211A7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9" t="76972" r="1549" b="-1172"/>
          <a:stretch/>
        </p:blipFill>
        <p:spPr>
          <a:xfrm>
            <a:off x="690287" y="4106533"/>
            <a:ext cx="11297771" cy="104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Arrow: Circular 7">
            <a:extLst>
              <a:ext uri="{FF2B5EF4-FFF2-40B4-BE49-F238E27FC236}">
                <a16:creationId xmlns:a16="http://schemas.microsoft.com/office/drawing/2014/main" id="{ED364C89-CC75-4840-5A5C-BC6C6B4118FC}"/>
              </a:ext>
            </a:extLst>
          </p:cNvPr>
          <p:cNvSpPr/>
          <p:nvPr/>
        </p:nvSpPr>
        <p:spPr>
          <a:xfrm>
            <a:off x="1426508" y="255196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34F3C0-D27E-7924-D5A5-F9B31FCACC85}"/>
              </a:ext>
            </a:extLst>
          </p:cNvPr>
          <p:cNvSpPr txBox="1"/>
          <p:nvPr/>
        </p:nvSpPr>
        <p:spPr>
          <a:xfrm>
            <a:off x="1597958" y="2043960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6F33AD-FEA7-CF1F-9405-B2690DB8A65A}"/>
              </a:ext>
            </a:extLst>
          </p:cNvPr>
          <p:cNvSpPr txBox="1"/>
          <p:nvPr/>
        </p:nvSpPr>
        <p:spPr>
          <a:xfrm>
            <a:off x="2686658" y="2033145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+ 8</a:t>
            </a:r>
          </a:p>
        </p:txBody>
      </p:sp>
      <p:sp>
        <p:nvSpPr>
          <p:cNvPr id="11" name="Arrow: Circular 10">
            <a:extLst>
              <a:ext uri="{FF2B5EF4-FFF2-40B4-BE49-F238E27FC236}">
                <a16:creationId xmlns:a16="http://schemas.microsoft.com/office/drawing/2014/main" id="{3FA27D8B-8293-F741-87C7-64BCE254BFBC}"/>
              </a:ext>
            </a:extLst>
          </p:cNvPr>
          <p:cNvSpPr/>
          <p:nvPr/>
        </p:nvSpPr>
        <p:spPr>
          <a:xfrm>
            <a:off x="2545533" y="255196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F009ED-E54F-7B7D-75AB-62BCC57FA790}"/>
              </a:ext>
            </a:extLst>
          </p:cNvPr>
          <p:cNvSpPr txBox="1"/>
          <p:nvPr/>
        </p:nvSpPr>
        <p:spPr>
          <a:xfrm>
            <a:off x="3815533" y="2010838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+ 8</a:t>
            </a:r>
          </a:p>
        </p:txBody>
      </p:sp>
      <p:sp>
        <p:nvSpPr>
          <p:cNvPr id="13" name="Arrow: Circular 12">
            <a:extLst>
              <a:ext uri="{FF2B5EF4-FFF2-40B4-BE49-F238E27FC236}">
                <a16:creationId xmlns:a16="http://schemas.microsoft.com/office/drawing/2014/main" id="{E9F62446-B637-0541-8A2A-8B04062B3457}"/>
              </a:ext>
            </a:extLst>
          </p:cNvPr>
          <p:cNvSpPr/>
          <p:nvPr/>
        </p:nvSpPr>
        <p:spPr>
          <a:xfrm>
            <a:off x="3694883" y="2537891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AFE75D-5BF8-AAF4-326E-22608BB2219D}"/>
              </a:ext>
            </a:extLst>
          </p:cNvPr>
          <p:cNvSpPr/>
          <p:nvPr/>
        </p:nvSpPr>
        <p:spPr>
          <a:xfrm>
            <a:off x="4393313" y="2969535"/>
            <a:ext cx="739589" cy="7744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83D62A-0F65-208D-C48D-13783644020B}"/>
              </a:ext>
            </a:extLst>
          </p:cNvPr>
          <p:cNvSpPr/>
          <p:nvPr/>
        </p:nvSpPr>
        <p:spPr>
          <a:xfrm>
            <a:off x="5458310" y="2985836"/>
            <a:ext cx="739589" cy="7744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DC661A-67D0-2CEF-46C8-A2C08153ECFB}"/>
              </a:ext>
            </a:extLst>
          </p:cNvPr>
          <p:cNvSpPr/>
          <p:nvPr/>
        </p:nvSpPr>
        <p:spPr>
          <a:xfrm>
            <a:off x="7518319" y="2955466"/>
            <a:ext cx="739589" cy="7744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662AC5-D18F-DB9D-5968-4362BB95D10F}"/>
              </a:ext>
            </a:extLst>
          </p:cNvPr>
          <p:cNvSpPr/>
          <p:nvPr/>
        </p:nvSpPr>
        <p:spPr>
          <a:xfrm>
            <a:off x="9578328" y="2966684"/>
            <a:ext cx="739589" cy="7744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72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41E4D4-2CED-29D8-18CB-17A61E6417FC}"/>
              </a:ext>
            </a:extLst>
          </p:cNvPr>
          <p:cNvSpPr txBox="1"/>
          <p:nvPr/>
        </p:nvSpPr>
        <p:spPr>
          <a:xfrm>
            <a:off x="1612900" y="5368809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36" name="Arrow: Circular 35">
            <a:extLst>
              <a:ext uri="{FF2B5EF4-FFF2-40B4-BE49-F238E27FC236}">
                <a16:creationId xmlns:a16="http://schemas.microsoft.com/office/drawing/2014/main" id="{B3E1202A-5898-4C60-4156-CF9BADB7C80B}"/>
              </a:ext>
            </a:extLst>
          </p:cNvPr>
          <p:cNvSpPr/>
          <p:nvPr/>
        </p:nvSpPr>
        <p:spPr>
          <a:xfrm flipV="1">
            <a:off x="1409700" y="4564108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9CE574-6104-1874-7208-8F6B5238B35E}"/>
              </a:ext>
            </a:extLst>
          </p:cNvPr>
          <p:cNvSpPr txBox="1"/>
          <p:nvPr/>
        </p:nvSpPr>
        <p:spPr>
          <a:xfrm>
            <a:off x="2717800" y="5398505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38" name="Arrow: Circular 37">
            <a:extLst>
              <a:ext uri="{FF2B5EF4-FFF2-40B4-BE49-F238E27FC236}">
                <a16:creationId xmlns:a16="http://schemas.microsoft.com/office/drawing/2014/main" id="{2AA2E2B3-ACC9-2D60-E5E3-6A251A0AEABF}"/>
              </a:ext>
            </a:extLst>
          </p:cNvPr>
          <p:cNvSpPr/>
          <p:nvPr/>
        </p:nvSpPr>
        <p:spPr>
          <a:xfrm flipV="1">
            <a:off x="2571750" y="4668185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5897FD-318D-622B-DC7C-B8A79EF69B32}"/>
              </a:ext>
            </a:extLst>
          </p:cNvPr>
          <p:cNvSpPr txBox="1"/>
          <p:nvPr/>
        </p:nvSpPr>
        <p:spPr>
          <a:xfrm>
            <a:off x="3822700" y="5398504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40" name="Arrow: Circular 39">
            <a:extLst>
              <a:ext uri="{FF2B5EF4-FFF2-40B4-BE49-F238E27FC236}">
                <a16:creationId xmlns:a16="http://schemas.microsoft.com/office/drawing/2014/main" id="{72352590-99D5-AA9D-1DFC-E49D0A2DBF8E}"/>
              </a:ext>
            </a:extLst>
          </p:cNvPr>
          <p:cNvSpPr/>
          <p:nvPr/>
        </p:nvSpPr>
        <p:spPr>
          <a:xfrm flipV="1">
            <a:off x="3686175" y="4622099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C93C38-429B-ED1D-EE95-9DE20E0A4AF3}"/>
              </a:ext>
            </a:extLst>
          </p:cNvPr>
          <p:cNvSpPr txBox="1"/>
          <p:nvPr/>
        </p:nvSpPr>
        <p:spPr>
          <a:xfrm>
            <a:off x="4393313" y="4235870"/>
            <a:ext cx="871211" cy="822305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7A062D-8DDC-B812-D93F-4476C5208798}"/>
              </a:ext>
            </a:extLst>
          </p:cNvPr>
          <p:cNvSpPr txBox="1"/>
          <p:nvPr/>
        </p:nvSpPr>
        <p:spPr>
          <a:xfrm>
            <a:off x="6511623" y="4217820"/>
            <a:ext cx="871211" cy="822305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C6BF49-54AB-FFD5-2DE3-584C0C154150}"/>
              </a:ext>
            </a:extLst>
          </p:cNvPr>
          <p:cNvSpPr txBox="1"/>
          <p:nvPr/>
        </p:nvSpPr>
        <p:spPr>
          <a:xfrm>
            <a:off x="8579647" y="4235870"/>
            <a:ext cx="871211" cy="822305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24320F-F47E-C33F-06BD-8BDB2679FACF}"/>
              </a:ext>
            </a:extLst>
          </p:cNvPr>
          <p:cNvSpPr txBox="1"/>
          <p:nvPr/>
        </p:nvSpPr>
        <p:spPr>
          <a:xfrm>
            <a:off x="9663086" y="4210946"/>
            <a:ext cx="871211" cy="822305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94385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  <p:bldP spid="12" grpId="0"/>
      <p:bldP spid="13" grpId="0" animBg="1"/>
      <p:bldP spid="4" grpId="0" animBg="1"/>
      <p:bldP spid="20" grpId="0" animBg="1"/>
      <p:bldP spid="21" grpId="0" animBg="1"/>
      <p:bldP spid="22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9271CF-4C37-41F9-B368-AA3B36409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03" t="21821"/>
          <a:stretch/>
        </p:blipFill>
        <p:spPr>
          <a:xfrm>
            <a:off x="381000" y="2260716"/>
            <a:ext cx="11429999" cy="2336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9B9635-4699-FB4C-FACB-1BBF78A3F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8" r="74713" b="67899"/>
          <a:stretch/>
        </p:blipFill>
        <p:spPr>
          <a:xfrm>
            <a:off x="94042" y="295834"/>
            <a:ext cx="2992058" cy="1388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A840AF-5E64-8A54-01C4-B2EA756B9D5B}"/>
              </a:ext>
            </a:extLst>
          </p:cNvPr>
          <p:cNvSpPr txBox="1"/>
          <p:nvPr/>
        </p:nvSpPr>
        <p:spPr>
          <a:xfrm>
            <a:off x="7049107" y="3368488"/>
            <a:ext cx="965340" cy="90886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2351D315-535A-E64C-2811-626150E25D17}"/>
              </a:ext>
            </a:extLst>
          </p:cNvPr>
          <p:cNvSpPr/>
          <p:nvPr/>
        </p:nvSpPr>
        <p:spPr>
          <a:xfrm>
            <a:off x="10219767" y="3126441"/>
            <a:ext cx="1250574" cy="1150911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1171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F7D14-AC7C-4E28-9DD7-B66827BDB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B2C961-E950-4360-90B7-C097D3B05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138" b="90913"/>
          <a:stretch/>
        </p:blipFill>
        <p:spPr>
          <a:xfrm>
            <a:off x="273423" y="1264024"/>
            <a:ext cx="7633448" cy="88875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DA2577-90A6-CCD4-4C32-B3E9DFB82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8" r="74713" b="67899"/>
          <a:stretch/>
        </p:blipFill>
        <p:spPr>
          <a:xfrm>
            <a:off x="94042" y="295834"/>
            <a:ext cx="2992058" cy="1095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783F97A-6A33-9F74-7B2F-D8B501193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02" t="10472" r="67866" b="60106"/>
          <a:stretch/>
        </p:blipFill>
        <p:spPr>
          <a:xfrm>
            <a:off x="1203512" y="1878948"/>
            <a:ext cx="1625605" cy="2046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8FAB97A-473D-9F92-DB8B-BB258C5E2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0" t="58349" r="77688" b="12229"/>
          <a:stretch/>
        </p:blipFill>
        <p:spPr>
          <a:xfrm>
            <a:off x="1063815" y="4580949"/>
            <a:ext cx="1625605" cy="2046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C6119A4E-B030-2E66-7F70-EED91D868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25" t="11214" r="19943" b="59364"/>
          <a:stretch/>
        </p:blipFill>
        <p:spPr>
          <a:xfrm>
            <a:off x="8556785" y="540964"/>
            <a:ext cx="1625605" cy="2046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48C73CA1-A402-7775-9C91-88F022A6F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08" t="37236" r="860" b="33342"/>
          <a:stretch/>
        </p:blipFill>
        <p:spPr>
          <a:xfrm>
            <a:off x="10436405" y="2470172"/>
            <a:ext cx="1625605" cy="2046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0A84A4F6-E1FC-79C0-2AF0-6ABEB40D6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42" t="70433" r="13026" b="145"/>
          <a:stretch/>
        </p:blipFill>
        <p:spPr>
          <a:xfrm>
            <a:off x="10056911" y="4698056"/>
            <a:ext cx="1625605" cy="2046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A1DD5DAB-8626-B280-F6B7-AD171E7FDF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850" b="76835" l="41376" r="59771">
                        <a14:foregroundMark x1="50182" y1="34013" x2="50443" y2="38418"/>
                        <a14:foregroundMark x1="41376" y1="45188" x2="42262" y2="45595"/>
                        <a14:foregroundMark x1="44398" y1="44698" x2="47421" y2="50408"/>
                        <a14:foregroundMark x1="47421" y1="50408" x2="47421" y2="50408"/>
                        <a14:foregroundMark x1="46483" y1="44046" x2="45805" y2="49592"/>
                        <a14:foregroundMark x1="51798" y1="41028" x2="55498" y2="43475"/>
                        <a14:foregroundMark x1="54403" y1="38989" x2="53205" y2="44290"/>
                        <a14:foregroundMark x1="51329" y1="53670" x2="54924" y2="56688"/>
                        <a14:foregroundMark x1="54924" y1="56688" x2="54924" y2="56688"/>
                        <a14:foregroundMark x1="43356" y1="60522" x2="45701" y2="62561"/>
                        <a14:foregroundMark x1="55029" y1="65498" x2="57634" y2="68108"/>
                        <a14:foregroundMark x1="58676" y1="64437" x2="59614" y2="68352"/>
                        <a14:foregroundMark x1="59354" y1="64682" x2="59771" y2="64682"/>
                        <a14:foregroundMark x1="57009" y1="63540" x2="57113" y2="67618"/>
                        <a14:foregroundMark x1="51485" y1="74388" x2="50808" y2="76835"/>
                      </a14:backgroundRemoval>
                    </a14:imgEffect>
                  </a14:imgLayer>
                </a14:imgProps>
              </a:ext>
            </a:extLst>
          </a:blip>
          <a:srcRect l="39571" t="30637" r="38628" b="21641"/>
          <a:stretch/>
        </p:blipFill>
        <p:spPr>
          <a:xfrm>
            <a:off x="4247396" y="1759979"/>
            <a:ext cx="3564216" cy="4984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7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10926 L 0.06146 0.01157 C 0.07422 0.03912 0.09336 0.05393 0.11368 0.05393 C 0.13659 0.05393 0.15495 0.03912 0.16771 0.01157 L 0.22943 -0.1092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08567 3.7037E-7 C 0.12395 3.7037E-7 0.17148 -0.03056 0.17148 -0.05509 L 0.17148 -0.1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-0.08776 0.529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" y="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33099 -0.289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13737 0.10694 C -0.16732 0.13333 -0.19792 0.13194 -0.22149 0.10579 C -0.24818 0.07616 -0.26133 0.02893 -0.26107 -0.03056 L -0.26706 -0.29676 " pathEditMode="relative" rAng="1920000" ptsTypes="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7E07F4-0F99-4BA5-8178-A9403BADC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7" t="14283" b="6941"/>
          <a:stretch/>
        </p:blipFill>
        <p:spPr>
          <a:xfrm>
            <a:off x="1196788" y="1183341"/>
            <a:ext cx="10502153" cy="5150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EA381F-1B40-6BC0-280A-5983298FD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8" r="74713" b="67899"/>
          <a:stretch/>
        </p:blipFill>
        <p:spPr>
          <a:xfrm>
            <a:off x="94042" y="295835"/>
            <a:ext cx="2992058" cy="1015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28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AD839-762F-4158-AB4F-F398CD1B9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4620" b="2263"/>
          <a:stretch/>
        </p:blipFill>
        <p:spPr>
          <a:xfrm>
            <a:off x="2366900" y="-219199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92533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A09F735-68B9-EED8-41C8-594986AD7EE8}"/>
              </a:ext>
            </a:extLst>
          </p:cNvPr>
          <p:cNvSpPr/>
          <p:nvPr/>
        </p:nvSpPr>
        <p:spPr>
          <a:xfrm>
            <a:off x="216275" y="231074"/>
            <a:ext cx="11759450" cy="4825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D4CE15-998E-30AD-1D5C-7F2F884ACAD4}"/>
              </a:ext>
            </a:extLst>
          </p:cNvPr>
          <p:cNvSpPr/>
          <p:nvPr/>
        </p:nvSpPr>
        <p:spPr>
          <a:xfrm>
            <a:off x="1371038" y="3280555"/>
            <a:ext cx="9944661" cy="3197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C4A549-3B66-4E5C-ABEE-1D300BF8A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418914"/>
            <a:ext cx="2861982" cy="1325563"/>
          </a:xfrm>
        </p:spPr>
        <p:txBody>
          <a:bodyPr/>
          <a:lstStyle/>
          <a:p>
            <a:r>
              <a:rPr lang="en-US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Tóm tắt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9EBDE-9E18-47D0-9503-77CF8633D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296" y="1182548"/>
            <a:ext cx="6443383" cy="26162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con cua: 8 cái chân</a:t>
            </a:r>
          </a:p>
          <a:p>
            <a:pPr marL="0" indent="0">
              <a:buNone/>
            </a:pPr>
            <a:r>
              <a:rPr lang="en-US" sz="32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2 cái càng</a:t>
            </a:r>
          </a:p>
          <a:p>
            <a:pPr marL="0" indent="0">
              <a:buNone/>
            </a:pPr>
            <a:r>
              <a:rPr lang="en-US" sz="32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con cua: … cái chân?</a:t>
            </a:r>
          </a:p>
          <a:p>
            <a:pPr marL="0" indent="0">
              <a:buNone/>
            </a:pPr>
            <a:r>
              <a:rPr lang="en-US" sz="32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con cua: … cái càng?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9AE5C8-4F4A-5713-1A35-44AC6B0AF01D}"/>
              </a:ext>
            </a:extLst>
          </p:cNvPr>
          <p:cNvSpPr txBox="1">
            <a:spLocks/>
          </p:cNvSpPr>
          <p:nvPr/>
        </p:nvSpPr>
        <p:spPr>
          <a:xfrm>
            <a:off x="7229113" y="1221848"/>
            <a:ext cx="28619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 giải</a:t>
            </a:r>
            <a:br>
              <a:rPr lang="en-US"/>
            </a:b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FAAC38-2954-4FEC-F0A1-DD2364F4B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8333" y1="24444" x2="18333" y2="2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651" y="3162579"/>
            <a:ext cx="3901889" cy="3901889"/>
          </a:xfrm>
          <a:prstGeom prst="rect">
            <a:avLst/>
          </a:prstGeom>
        </p:spPr>
      </p:pic>
      <p:pic>
        <p:nvPicPr>
          <p:cNvPr id="1032" name="Picture 8" descr="Een cartoon blauwe krab op witte achtergrond 302076 - Download Free  Vectors, Vector Bestanden, Ontwerpen Templates">
            <a:extLst>
              <a:ext uri="{FF2B5EF4-FFF2-40B4-BE49-F238E27FC236}">
                <a16:creationId xmlns:a16="http://schemas.microsoft.com/office/drawing/2014/main" id="{88BB1C7C-986F-8E35-E684-298F2B8A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767" y="322090"/>
            <a:ext cx="1992072" cy="1702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CC0C345C-B5ED-D30A-10D2-942F53E8945E}"/>
              </a:ext>
            </a:extLst>
          </p:cNvPr>
          <p:cNvSpPr/>
          <p:nvPr/>
        </p:nvSpPr>
        <p:spPr>
          <a:xfrm flipH="1">
            <a:off x="4407540" y="1744478"/>
            <a:ext cx="7689206" cy="4965508"/>
          </a:xfrm>
          <a:prstGeom prst="cloudCallout">
            <a:avLst/>
          </a:prstGeom>
          <a:solidFill>
            <a:srgbClr val="14AC56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4A1DF8-A796-8D61-5E94-9C52C4A842C4}"/>
              </a:ext>
            </a:extLst>
          </p:cNvPr>
          <p:cNvSpPr txBox="1">
            <a:spLocks/>
          </p:cNvSpPr>
          <p:nvPr/>
        </p:nvSpPr>
        <p:spPr>
          <a:xfrm>
            <a:off x="4807624" y="2375772"/>
            <a:ext cx="6443383" cy="2616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1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3 con cua có số cái chân là: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1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3 x 8 = 24 (cái chân)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1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6 con cua có số cái càng là: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1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6 x 2 = 12 (cái càng)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1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Đáp số: a, 24 cái chân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1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b, 12 cái càng</a:t>
            </a:r>
          </a:p>
        </p:txBody>
      </p:sp>
    </p:spTree>
    <p:extLst>
      <p:ext uri="{BB962C8B-B14F-4D97-AF65-F5344CB8AC3E}">
        <p14:creationId xmlns:p14="http://schemas.microsoft.com/office/powerpoint/2010/main" val="248779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15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44D18AB-805B-419F-83D0-2C6EA6F25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4570" r="-1" b="12212"/>
          <a:stretch/>
        </p:blipFill>
        <p:spPr>
          <a:xfrm>
            <a:off x="3068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6A4CE-0E34-487A-A85A-10476F5B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955" y="4951578"/>
            <a:ext cx="9265771" cy="622836"/>
          </a:xfrm>
        </p:spPr>
        <p:txBody>
          <a:bodyPr>
            <a:noAutofit/>
          </a:bodyPr>
          <a:lstStyle/>
          <a:p>
            <a:r>
              <a:rPr lang="en-US" sz="4800">
                <a:latin typeface="Sigmar One" panose="00000500000000000000" pitchFamily="2" charset="0"/>
              </a:rPr>
              <a:t>Củng cố - dặn dò</a:t>
            </a:r>
            <a:br>
              <a:rPr lang="en-US" sz="4800">
                <a:latin typeface="Sigmar One" panose="00000500000000000000" pitchFamily="2" charset="0"/>
              </a:rPr>
            </a:b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506740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53685C-4851-43F6-9C1E-28E53F3570A4}"/>
              </a:ext>
            </a:extLst>
          </p:cNvPr>
          <p:cNvSpPr txBox="1">
            <a:spLocks/>
          </p:cNvSpPr>
          <p:nvPr/>
        </p:nvSpPr>
        <p:spPr>
          <a:xfrm>
            <a:off x="935903" y="4295745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kern="1200">
                <a:solidFill>
                  <a:schemeClr val="tx2"/>
                </a:solidFill>
                <a:latin typeface="Sigmar One" panose="00000500000000000000" pitchFamily="2" charset="0"/>
              </a:rPr>
              <a:t>Hẹn gặp lại các em!</a:t>
            </a:r>
            <a:br>
              <a:rPr lang="en-US" sz="6600" kern="1200">
                <a:solidFill>
                  <a:schemeClr val="tx2"/>
                </a:solidFill>
                <a:latin typeface="Sigmar One" panose="00000500000000000000" pitchFamily="2" charset="0"/>
              </a:rPr>
            </a:br>
            <a:endParaRPr lang="en-US" sz="6600" kern="1200">
              <a:solidFill>
                <a:schemeClr val="tx2"/>
              </a:solidFill>
              <a:latin typeface="Sigmar One" panose="00000500000000000000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E8B0D1-9C5D-4D6F-9474-D1EA6E25B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9551" r="9091" b="12992"/>
          <a:stretch/>
        </p:blipFill>
        <p:spPr>
          <a:xfrm>
            <a:off x="3543901" y="320231"/>
            <a:ext cx="5042745" cy="283656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602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5F718-BB75-E7C7-457F-87CCB882F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750" l="750" r="99000">
                        <a14:foregroundMark x1="1329" y1="53075" x2="1000" y2="58750"/>
                        <a14:foregroundMark x1="2000" y1="44250" x2="2000" y2="44250"/>
                        <a14:foregroundMark x1="833" y1="56625" x2="1333" y2="80250"/>
                        <a14:foregroundMark x1="4083" y1="42500" x2="4083" y2="44625"/>
                        <a14:foregroundMark x1="90622" y1="46377" x2="93167" y2="77125"/>
                        <a14:foregroundMark x1="90229" y1="41625" x2="90386" y2="43518"/>
                        <a14:foregroundMark x1="90167" y1="40875" x2="90229" y2="41625"/>
                        <a14:foregroundMark x1="95750" y1="42500" x2="96000" y2="44750"/>
                        <a14:foregroundMark x1="96417" y1="43250" x2="96417" y2="43250"/>
                        <a14:foregroundMark x1="95500" y1="42500" x2="95500" y2="42500"/>
                        <a14:foregroundMark x1="90917" y1="40250" x2="92500" y2="38750"/>
                        <a14:foregroundMark x1="87417" y1="34000" x2="88250" y2="39125"/>
                        <a14:foregroundMark x1="86750" y1="37625" x2="87417" y2="37875"/>
                        <a14:foregroundMark x1="88583" y1="54625" x2="88583" y2="54500"/>
                        <a14:foregroundMark x1="87833" y1="48125" x2="88583" y2="46750"/>
                        <a14:foregroundMark x1="83750" y1="46125" x2="84917" y2="46500"/>
                        <a14:foregroundMark x1="82000" y1="48500" x2="81167" y2="49250"/>
                        <a14:foregroundMark x1="81250" y1="55125" x2="80417" y2="54750"/>
                        <a14:foregroundMark x1="84500" y1="57500" x2="84500" y2="59125"/>
                        <a14:foregroundMark x1="79917" y1="60250" x2="79917" y2="60250"/>
                        <a14:foregroundMark x1="80167" y1="64375" x2="80167" y2="64375"/>
                        <a14:foregroundMark x1="83250" y1="63500" x2="83250" y2="63500"/>
                        <a14:foregroundMark x1="96833" y1="51750" x2="97583" y2="54000"/>
                        <a14:foregroundMark x1="98167" y1="51500" x2="97417" y2="59625"/>
                        <a14:foregroundMark x1="98750" y1="56625" x2="99000" y2="56625"/>
                        <a14:foregroundMark x1="94000" y1="59125" x2="93250" y2="57625"/>
                        <a14:foregroundMark x1="96083" y1="64375" x2="97417" y2="64750"/>
                        <a14:foregroundMark x1="89917" y1="62375" x2="89583" y2="64000"/>
                        <a14:foregroundMark x1="84750" y1="50875" x2="84750" y2="52125"/>
                        <a14:foregroundMark x1="84167" y1="53750" x2="83833" y2="54500"/>
                        <a14:foregroundMark x1="96417" y1="47375" x2="96833" y2="47375"/>
                        <a14:foregroundMark x1="77083" y1="88875" x2="77083" y2="88875"/>
                        <a14:foregroundMark x1="71417" y1="92375" x2="77667" y2="94750"/>
                        <a14:foregroundMark x1="86750" y1="88500" x2="92000" y2="87625"/>
                        <a14:foregroundMark x1="55083" y1="79875" x2="64417" y2="79375"/>
                        <a14:foregroundMark x1="65500" y1="81250" x2="69500" y2="82000"/>
                        <a14:foregroundMark x1="77167" y1="82125" x2="84750" y2="81875"/>
                        <a14:foregroundMark x1="1250" y1="83625" x2="7833" y2="84750"/>
                        <a14:foregroundMark x1="7833" y1="84750" x2="26083" y2="80125"/>
                        <a14:foregroundMark x1="28083" y1="81000" x2="40583" y2="80375"/>
                        <a14:foregroundMark x1="40583" y1="80375" x2="50667" y2="81500"/>
                        <a14:foregroundMark x1="50667" y1="81500" x2="51250" y2="81250"/>
                        <a14:foregroundMark x1="14167" y1="87250" x2="62833" y2="86250"/>
                        <a14:foregroundMark x1="62833" y1="86250" x2="62833" y2="86250"/>
                        <a14:foregroundMark x1="86417" y1="92375" x2="94333" y2="94500"/>
                        <a14:foregroundMark x1="9250" y1="55500" x2="9833" y2="55625"/>
                        <a14:backgroundMark x1="250" y1="50125" x2="167" y2="53000"/>
                        <a14:backgroundMark x1="91333" y1="43000" x2="92000" y2="45625"/>
                        <a14:backgroundMark x1="89500" y1="41625" x2="89500" y2="4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53" y="0"/>
            <a:ext cx="121793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79AB1-9469-7215-9A2E-667A43389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833705" y="1565385"/>
            <a:ext cx="1733503" cy="1615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53B249-B698-5135-E444-B1D383B7F6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5225540" y="1316898"/>
            <a:ext cx="2266903" cy="211210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CB9B5DD-BF91-D3E3-F8E5-2335CE441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936527" y="2924270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79E5E-832A-816A-01DE-76552D23C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4283276" y="2970763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4889C27-4354-9EB3-45C4-3069DDF8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54" y="494307"/>
            <a:ext cx="9781650" cy="1371600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5BC749BD-74B4-F3D3-EECB-789BE780E266}"/>
              </a:ext>
            </a:extLst>
          </p:cNvPr>
          <p:cNvGrpSpPr>
            <a:grpSpLocks noChangeAspect="1"/>
          </p:cNvGrpSpPr>
          <p:nvPr/>
        </p:nvGrpSpPr>
        <p:grpSpPr>
          <a:xfrm>
            <a:off x="11284545" y="46931"/>
            <a:ext cx="894755" cy="894752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4AB039C-36C6-A633-FC4B-36974111B0E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039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98FBBF-1263-A4F0-220D-B1CA65548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CBB042-647D-ECD9-39C1-715BF9B00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792722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60F7B8-C5D5-AC06-8EE5-B0351467645F}"/>
              </a:ext>
            </a:extLst>
          </p:cNvPr>
          <p:cNvSpPr txBox="1"/>
          <p:nvPr/>
        </p:nvSpPr>
        <p:spPr>
          <a:xfrm>
            <a:off x="2193901" y="1792576"/>
            <a:ext cx="6642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 của phép tính : </a:t>
            </a:r>
          </a:p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x 4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AD559-AF17-56E2-7896-D4792EC04046}"/>
              </a:ext>
            </a:extLst>
          </p:cNvPr>
          <p:cNvSpPr txBox="1"/>
          <p:nvPr/>
        </p:nvSpPr>
        <p:spPr>
          <a:xfrm>
            <a:off x="2925295" y="4640758"/>
            <a:ext cx="664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CBB042-647D-ECD9-39C1-715BF9B00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792722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60F7B8-C5D5-AC06-8EE5-B0351467645F}"/>
              </a:ext>
            </a:extLst>
          </p:cNvPr>
          <p:cNvSpPr txBox="1"/>
          <p:nvPr/>
        </p:nvSpPr>
        <p:spPr>
          <a:xfrm>
            <a:off x="2193901" y="1792576"/>
            <a:ext cx="6642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Số:</a:t>
            </a:r>
          </a:p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 : ? = 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AD559-AF17-56E2-7896-D4792EC04046}"/>
              </a:ext>
            </a:extLst>
          </p:cNvPr>
          <p:cNvSpPr txBox="1"/>
          <p:nvPr/>
        </p:nvSpPr>
        <p:spPr>
          <a:xfrm>
            <a:off x="2925295" y="4640758"/>
            <a:ext cx="664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= 6</a:t>
            </a:r>
          </a:p>
        </p:txBody>
      </p:sp>
    </p:spTree>
    <p:extLst>
      <p:ext uri="{BB962C8B-B14F-4D97-AF65-F5344CB8AC3E}">
        <p14:creationId xmlns:p14="http://schemas.microsoft.com/office/powerpoint/2010/main" val="426138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CBB042-647D-ECD9-39C1-715BF9B00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438835" y="838200"/>
            <a:ext cx="7906871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195483" y="4190999"/>
            <a:ext cx="4110318" cy="2256865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60F7B8-C5D5-AC06-8EE5-B0351467645F}"/>
              </a:ext>
            </a:extLst>
          </p:cNvPr>
          <p:cNvSpPr txBox="1"/>
          <p:nvPr/>
        </p:nvSpPr>
        <p:spPr>
          <a:xfrm>
            <a:off x="2193901" y="1346118"/>
            <a:ext cx="6642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 có 21 quả cam. Mẹ chia cho 7 người. Hỏi mỗi người được bao nhiêu quả cam?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AD559-AF17-56E2-7896-D4792EC04046}"/>
              </a:ext>
            </a:extLst>
          </p:cNvPr>
          <p:cNvSpPr txBox="1"/>
          <p:nvPr/>
        </p:nvSpPr>
        <p:spPr>
          <a:xfrm>
            <a:off x="2925295" y="4640758"/>
            <a:ext cx="6642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21: 7 =3 </a:t>
            </a:r>
          </a:p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(quả cam)</a:t>
            </a:r>
          </a:p>
        </p:txBody>
      </p:sp>
    </p:spTree>
    <p:extLst>
      <p:ext uri="{BB962C8B-B14F-4D97-AF65-F5344CB8AC3E}">
        <p14:creationId xmlns:p14="http://schemas.microsoft.com/office/powerpoint/2010/main" val="202512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A80B606-31C0-3264-9A10-AAFB54ACA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7874"/>
            <a:ext cx="967740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AD839-762F-4158-AB4F-F398CD1B9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4620" b="2263"/>
          <a:stretch/>
        </p:blipFill>
        <p:spPr>
          <a:xfrm>
            <a:off x="1710917" y="-54719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89703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6580</TotalTime>
  <Words>372</Words>
  <Application>Microsoft Office PowerPoint</Application>
  <PresentationFormat>Widescreen</PresentationFormat>
  <Paragraphs>94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Open Sans</vt:lpstr>
      <vt:lpstr>Calibri</vt:lpstr>
      <vt:lpstr>Sigmar One</vt:lpstr>
      <vt:lpstr>Nunito Black</vt:lpstr>
      <vt:lpstr>Arial</vt:lpstr>
      <vt:lpstr>Tahoma</vt:lpstr>
      <vt:lpstr>Times New Roman</vt:lpstr>
      <vt:lpstr>Calibri Light</vt:lpstr>
      <vt:lpstr>Office Theme</vt:lpstr>
      <vt:lpstr>PowerPoint Presentation</vt:lpstr>
      <vt:lpstr>PowerPoint Presentation</vt:lpstr>
      <vt:lpstr>MANG CON CHỮ LÊN VÙNG CAO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Tóm tắt </vt:lpstr>
      <vt:lpstr>Củng cố - dặn dò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9</cp:revision>
  <dcterms:created xsi:type="dcterms:W3CDTF">2022-03-29T00:16:49Z</dcterms:created>
  <dcterms:modified xsi:type="dcterms:W3CDTF">2022-10-04T03:53:12Z</dcterms:modified>
</cp:coreProperties>
</file>