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6DE0B-7B94-4320-A1CC-3D50D4F2144A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03212-223E-4AFE-8739-A77AD7E8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38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03212-223E-4AFE-8739-A77AD7E8C5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58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8F70-1D64-473F-B203-2FBFCBAA41A4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1BCD-E915-4D73-99DF-DE0C8A801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2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8F70-1D64-473F-B203-2FBFCBAA41A4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1BCD-E915-4D73-99DF-DE0C8A801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9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8F70-1D64-473F-B203-2FBFCBAA41A4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1BCD-E915-4D73-99DF-DE0C8A801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4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8F70-1D64-473F-B203-2FBFCBAA41A4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1BCD-E915-4D73-99DF-DE0C8A801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4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8F70-1D64-473F-B203-2FBFCBAA41A4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1BCD-E915-4D73-99DF-DE0C8A801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8F70-1D64-473F-B203-2FBFCBAA41A4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1BCD-E915-4D73-99DF-DE0C8A801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80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8F70-1D64-473F-B203-2FBFCBAA41A4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1BCD-E915-4D73-99DF-DE0C8A801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8F70-1D64-473F-B203-2FBFCBAA41A4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1BCD-E915-4D73-99DF-DE0C8A801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2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8F70-1D64-473F-B203-2FBFCBAA41A4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1BCD-E915-4D73-99DF-DE0C8A801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85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8F70-1D64-473F-B203-2FBFCBAA41A4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1BCD-E915-4D73-99DF-DE0C8A801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8F70-1D64-473F-B203-2FBFCBAA41A4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1BCD-E915-4D73-99DF-DE0C8A801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6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98F70-1D64-473F-B203-2FBFCBAA41A4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B1BCD-E915-4D73-99DF-DE0C8A801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243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20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Relationship Id="rId9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605134"/>
            <a:ext cx="9144000" cy="17570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 MỪNG THẦY CÔ CÙNG CÁC EM.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4028182"/>
            <a:ext cx="55216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MÔN: TỰ NHIÊN VÀ XÃ HỘI</a:t>
            </a:r>
          </a:p>
          <a:p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660328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" y="0"/>
            <a:ext cx="9139084" cy="68825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458" y="1581150"/>
            <a:ext cx="4432812" cy="3829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81150"/>
            <a:ext cx="3888658" cy="3905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04950"/>
            <a:ext cx="4699819" cy="4057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592" y="1657350"/>
            <a:ext cx="4114800" cy="3829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545661"/>
            <a:ext cx="3964858" cy="3940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4267200" cy="41494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77175" y="5410200"/>
            <a:ext cx="1170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Voi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58199" y="5358825"/>
            <a:ext cx="2730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Hươu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cổ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3112" y="5549325"/>
            <a:ext cx="1981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Chuột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túi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98172" y="5375647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6400" y="5562600"/>
            <a:ext cx="3180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Khỉ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thú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8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 build="allAtOnce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1757516" y="27039"/>
            <a:ext cx="5164394" cy="1752600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60882" y="457200"/>
            <a:ext cx="4316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Thử</a:t>
            </a: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tài</a:t>
            </a: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đoán</a:t>
            </a: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con </a:t>
            </a:r>
            <a:r>
              <a:rPr lang="en-US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vật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1178" y="1981200"/>
            <a:ext cx="64796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Con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đuôi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tai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dài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Mắt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lông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mượt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nhảy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21165" y="1967805"/>
            <a:ext cx="59362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Con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nhảy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nhót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leo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trèo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đầy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lông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nhăn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nheo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</a:t>
            </a:r>
            <a:endParaRPr lang="en-US" sz="28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1941493"/>
            <a:ext cx="52509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Con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gầm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thét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căm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hờn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Ta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chúa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tể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chốn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sơn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lâm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48000"/>
            <a:ext cx="6784257" cy="2590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54697"/>
            <a:ext cx="6784256" cy="28889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048000"/>
            <a:ext cx="64769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8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/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87" y="-211394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2113" y="1295400"/>
            <a:ext cx="7696200" cy="25908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2500"/>
                <a:gd name="adj2" fmla="val 75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Kính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chúc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sức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khoẻ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quý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thầy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cùng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191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53418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Kiểm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cũ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905780"/>
            <a:ext cx="5841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510" y="2905780"/>
            <a:ext cx="4899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ích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lợi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54282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60000"/>
                <a:lumOff val="4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5386" y="990600"/>
            <a:ext cx="3629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55: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2936"/>
            <a:ext cx="2514600" cy="228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430595"/>
            <a:ext cx="2282771" cy="22270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164" y="1426464"/>
            <a:ext cx="2078736" cy="22311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900" y="1447800"/>
            <a:ext cx="2286000" cy="228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4" y="4087761"/>
            <a:ext cx="2212848" cy="24906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886" y="4114800"/>
            <a:ext cx="2139696" cy="24715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81" y="4106222"/>
            <a:ext cx="2326017" cy="24469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9" y="4114800"/>
            <a:ext cx="2333899" cy="2446978"/>
          </a:xfrm>
          <a:prstGeom prst="rect">
            <a:avLst/>
          </a:prstGeom>
        </p:spPr>
      </p:pic>
      <p:sp>
        <p:nvSpPr>
          <p:cNvPr id="4" name="Flowchart: Connector 3"/>
          <p:cNvSpPr/>
          <p:nvPr/>
        </p:nvSpPr>
        <p:spPr>
          <a:xfrm>
            <a:off x="46704" y="3657600"/>
            <a:ext cx="457200" cy="447405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257" y="3657600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Sư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tử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2743200" y="3581400"/>
            <a:ext cx="457200" cy="447405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79699" y="3581400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Khỉ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5029200" y="3678936"/>
            <a:ext cx="457200" cy="447405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7609" y="3657600"/>
            <a:ext cx="67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Dơi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7162800" y="3667395"/>
            <a:ext cx="457200" cy="447405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0" y="3653135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Tê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giác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0" y="6400800"/>
            <a:ext cx="503904" cy="4572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472535"/>
            <a:ext cx="1645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Hươu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sao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2286000" y="6486795"/>
            <a:ext cx="457200" cy="447405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03092" y="6472535"/>
            <a:ext cx="148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Chó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rừng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4495800" y="6469328"/>
            <a:ext cx="457200" cy="447405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1958" y="6425083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rừng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6781800" y="6410595"/>
            <a:ext cx="457200" cy="447405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62800" y="6472535"/>
            <a:ext cx="198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Gấu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Bắc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cực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49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0" grpId="0" animBg="1"/>
      <p:bldP spid="6" grpId="0"/>
      <p:bldP spid="21" grpId="0" animBg="1"/>
      <p:bldP spid="7" grpId="0"/>
      <p:bldP spid="22" grpId="0" animBg="1"/>
      <p:bldP spid="8" grpId="0"/>
      <p:bldP spid="24" grpId="0" animBg="1"/>
      <p:bldP spid="9" grpId="0"/>
      <p:bldP spid="25" grpId="0" animBg="1"/>
      <p:bldP spid="10" grpId="0"/>
      <p:bldP spid="26" grpId="0" animBg="1"/>
      <p:bldP spid="11" grpId="0"/>
      <p:bldP spid="27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8480" y="1066800"/>
            <a:ext cx="3743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55: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676400"/>
            <a:ext cx="6882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u="sng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u="sng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u="sng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u="sng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u="sng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u="sng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u="sng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sz="2800" u="sng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sz="2800" u="sng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362200"/>
            <a:ext cx="6022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4114800"/>
            <a:ext cx="7238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phận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932093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xương</a:t>
            </a:r>
            <a:r>
              <a:rPr lang="en-US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lông</a:t>
            </a:r>
            <a:r>
              <a:rPr lang="en-US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mao</a:t>
            </a:r>
            <a:r>
              <a:rPr lang="en-US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nuôi</a:t>
            </a:r>
            <a:r>
              <a:rPr lang="en-US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sữa</a:t>
            </a:r>
            <a:r>
              <a:rPr lang="en-US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48006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phận</a:t>
            </a:r>
            <a:r>
              <a:rPr lang="en-US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chân</a:t>
            </a:r>
            <a:r>
              <a:rPr lang="en-US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đuôi</a:t>
            </a:r>
            <a:r>
              <a:rPr lang="en-US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sừng</a:t>
            </a:r>
            <a:r>
              <a:rPr lang="en-US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sừng</a:t>
            </a:r>
            <a:r>
              <a:rPr lang="en-US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vài</a:t>
            </a:r>
            <a:r>
              <a:rPr lang="en-US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8028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50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8" y="0"/>
            <a:ext cx="9144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8480" y="990600"/>
            <a:ext cx="3743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55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7" name="Flowchart: Punched Tape 6"/>
          <p:cNvSpPr/>
          <p:nvPr/>
        </p:nvSpPr>
        <p:spPr>
          <a:xfrm>
            <a:off x="457200" y="1484323"/>
            <a:ext cx="3657600" cy="1106477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sz="3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luận</a:t>
            </a:r>
            <a:endParaRPr lang="en-US" sz="32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2514600"/>
            <a:ext cx="670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vài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106, 107.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2451318"/>
            <a:ext cx="731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xương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sống,có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đầu,mình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chân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lông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mao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nuôi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sữa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bầy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đàn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hoang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dã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4280118"/>
            <a:ext cx="6781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Sư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Chó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Gấu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Bắc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cực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thịt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Khỉ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Tê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Hươu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cỏ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Dơi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bay;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Tê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sừng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29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80421">
              <a:srgbClr val="1F3775"/>
            </a:gs>
            <a:gs pos="81246">
              <a:srgbClr val="1C3473"/>
            </a:gs>
            <a:gs pos="84590">
              <a:srgbClr val="10296A"/>
            </a:gs>
            <a:gs pos="89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8480" y="990600"/>
            <a:ext cx="3743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55: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76200" y="1447800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sz="36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sz="36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3124200"/>
            <a:ext cx="84361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21336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xương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sống,có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lông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mao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nuôi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sữa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153" y="3200400"/>
            <a:ext cx="90016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nuôi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dưỡng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thuần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hoá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đời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nay,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nghi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nuôi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dưỡng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lành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hoang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dã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hung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dữ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855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">
              <a:schemeClr val="bg2">
                <a:tint val="40000"/>
                <a:satMod val="350000"/>
              </a:schemeClr>
            </a:gs>
            <a:gs pos="59000">
              <a:schemeClr val="bg2">
                <a:tint val="45000"/>
                <a:shade val="99000"/>
                <a:satMod val="350000"/>
              </a:schemeClr>
            </a:gs>
            <a:gs pos="100000">
              <a:srgbClr val="0B2466"/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8480" y="990600"/>
            <a:ext cx="3743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55: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70" y="1713986"/>
            <a:ext cx="2752148" cy="2553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89" y="1713987"/>
            <a:ext cx="2971800" cy="2553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" y="4385186"/>
            <a:ext cx="2728452" cy="24243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00" y="4433632"/>
            <a:ext cx="3061224" cy="24243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76" y="1713987"/>
            <a:ext cx="3242851" cy="26557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572000"/>
            <a:ext cx="3242851" cy="2222090"/>
          </a:xfrm>
          <a:prstGeom prst="rect">
            <a:avLst/>
          </a:prstGeom>
        </p:spPr>
      </p:pic>
      <p:sp>
        <p:nvSpPr>
          <p:cNvPr id="11" name="Flowchart: Connector 10"/>
          <p:cNvSpPr/>
          <p:nvPr/>
        </p:nvSpPr>
        <p:spPr>
          <a:xfrm>
            <a:off x="0" y="3812100"/>
            <a:ext cx="6096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Flowchart: Connector 11"/>
          <p:cNvSpPr/>
          <p:nvPr/>
        </p:nvSpPr>
        <p:spPr>
          <a:xfrm>
            <a:off x="2698955" y="3903406"/>
            <a:ext cx="6096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3" name="Flowchart: Connector 12"/>
          <p:cNvSpPr/>
          <p:nvPr/>
        </p:nvSpPr>
        <p:spPr>
          <a:xfrm>
            <a:off x="-76200" y="6400800"/>
            <a:ext cx="6096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4" name="Flowchart: Connector 13"/>
          <p:cNvSpPr/>
          <p:nvPr/>
        </p:nvSpPr>
        <p:spPr>
          <a:xfrm>
            <a:off x="5692878" y="6400800"/>
            <a:ext cx="6096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5" name="Flowchart: Connector 14"/>
          <p:cNvSpPr/>
          <p:nvPr/>
        </p:nvSpPr>
        <p:spPr>
          <a:xfrm>
            <a:off x="2698955" y="6412732"/>
            <a:ext cx="6096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5776024" y="3976432"/>
            <a:ext cx="6096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247104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thịt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hổ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cỏ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cây,quả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gấu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voi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hươu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cổ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410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8480" y="990600"/>
            <a:ext cx="3743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55: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914400" y="2438400"/>
            <a:ext cx="4716812" cy="1828800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5174" y="4734580"/>
            <a:ext cx="7310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mang</a:t>
            </a:r>
            <a:r>
              <a:rPr lang="en-US" sz="2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cân</a:t>
            </a:r>
            <a:r>
              <a:rPr lang="en-US" sz="2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thái</a:t>
            </a:r>
            <a:r>
              <a:rPr lang="en-US" sz="2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1447800"/>
            <a:ext cx="7199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2480187"/>
            <a:ext cx="7273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240" y="2590800"/>
            <a:ext cx="8595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săn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bắn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chặt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nơi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săn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bắn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thịt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Xây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dựng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khu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tồn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150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9" grpId="0"/>
      <p:bldP spid="9" grpId="1"/>
      <p:bldP spid="10" grpId="0"/>
      <p:bldP spid="10" grpId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1752600" y="914400"/>
            <a:ext cx="5638800" cy="1981200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2107" y="1443335"/>
            <a:ext cx="4839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làm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sĩ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531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614</Words>
  <Application>Microsoft Office PowerPoint</Application>
  <PresentationFormat>On-screen Show (4:3)</PresentationFormat>
  <Paragraphs>76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7 32bit</dc:creator>
  <cp:lastModifiedBy>OanhTu</cp:lastModifiedBy>
  <cp:revision>34</cp:revision>
  <dcterms:created xsi:type="dcterms:W3CDTF">2015-03-14T15:32:40Z</dcterms:created>
  <dcterms:modified xsi:type="dcterms:W3CDTF">2021-03-29T07:28:27Z</dcterms:modified>
</cp:coreProperties>
</file>