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0" r:id="rId4"/>
    <p:sldId id="279" r:id="rId5"/>
    <p:sldId id="262" r:id="rId6"/>
    <p:sldId id="263" r:id="rId7"/>
    <p:sldId id="283" r:id="rId8"/>
    <p:sldId id="282" r:id="rId9"/>
    <p:sldId id="264" r:id="rId10"/>
    <p:sldId id="267" r:id="rId11"/>
    <p:sldId id="268" r:id="rId12"/>
    <p:sldId id="269" r:id="rId13"/>
    <p:sldId id="271" r:id="rId14"/>
    <p:sldId id="276" r:id="rId15"/>
    <p:sldId id="286" r:id="rId16"/>
    <p:sldId id="287" r:id="rId17"/>
    <p:sldId id="288" r:id="rId18"/>
    <p:sldId id="289" r:id="rId19"/>
    <p:sldId id="290" r:id="rId20"/>
    <p:sldId id="272" r:id="rId21"/>
    <p:sldId id="274"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6" d="100"/>
          <a:sy n="86" d="100"/>
        </p:scale>
        <p:origin x="562"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B92B7-6F35-446F-977B-A2803D61998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FCA881-C6BF-4ED6-BAF9-99CB43DE2B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9868498-71D0-4F70-9452-2A0FE9097236}"/>
              </a:ext>
            </a:extLst>
          </p:cNvPr>
          <p:cNvSpPr>
            <a:spLocks noGrp="1"/>
          </p:cNvSpPr>
          <p:nvPr>
            <p:ph type="dt" sz="half" idx="10"/>
          </p:nvPr>
        </p:nvSpPr>
        <p:spPr/>
        <p:txBody>
          <a:bodyPr/>
          <a:lstStyle/>
          <a:p>
            <a:fld id="{B60735FB-2F35-49EB-9EED-8461FDC4B0A5}" type="datetimeFigureOut">
              <a:rPr lang="en-US" smtClean="0"/>
              <a:t>11/30/2020</a:t>
            </a:fld>
            <a:endParaRPr lang="en-US"/>
          </a:p>
        </p:txBody>
      </p:sp>
      <p:sp>
        <p:nvSpPr>
          <p:cNvPr id="5" name="Footer Placeholder 4">
            <a:extLst>
              <a:ext uri="{FF2B5EF4-FFF2-40B4-BE49-F238E27FC236}">
                <a16:creationId xmlns:a16="http://schemas.microsoft.com/office/drawing/2014/main" id="{8E24B27C-62BE-4E90-94D9-AEC2B1C2D58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56ED9C-E8B0-4FFD-BF30-E9A6F4C0F64A}"/>
              </a:ext>
            </a:extLst>
          </p:cNvPr>
          <p:cNvSpPr>
            <a:spLocks noGrp="1"/>
          </p:cNvSpPr>
          <p:nvPr>
            <p:ph type="sldNum" sz="quarter" idx="12"/>
          </p:nvPr>
        </p:nvSpPr>
        <p:spPr/>
        <p:txBody>
          <a:bodyPr/>
          <a:lstStyle/>
          <a:p>
            <a:fld id="{EEFFE4B8-405C-434B-A6E7-6320B7D496B5}" type="slidenum">
              <a:rPr lang="en-US" smtClean="0"/>
              <a:t>‹#›</a:t>
            </a:fld>
            <a:endParaRPr lang="en-US"/>
          </a:p>
        </p:txBody>
      </p:sp>
    </p:spTree>
    <p:extLst>
      <p:ext uri="{BB962C8B-B14F-4D97-AF65-F5344CB8AC3E}">
        <p14:creationId xmlns:p14="http://schemas.microsoft.com/office/powerpoint/2010/main" val="38563840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331AFE-EC00-472F-94DB-9504226DC6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4A078ED-88B2-4E25-93ED-9191769237B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027EB4-4DE8-4D1A-80D4-8E49174B416E}"/>
              </a:ext>
            </a:extLst>
          </p:cNvPr>
          <p:cNvSpPr>
            <a:spLocks noGrp="1"/>
          </p:cNvSpPr>
          <p:nvPr>
            <p:ph type="dt" sz="half" idx="10"/>
          </p:nvPr>
        </p:nvSpPr>
        <p:spPr/>
        <p:txBody>
          <a:bodyPr/>
          <a:lstStyle/>
          <a:p>
            <a:fld id="{B60735FB-2F35-49EB-9EED-8461FDC4B0A5}" type="datetimeFigureOut">
              <a:rPr lang="en-US" smtClean="0"/>
              <a:t>11/30/2020</a:t>
            </a:fld>
            <a:endParaRPr lang="en-US"/>
          </a:p>
        </p:txBody>
      </p:sp>
      <p:sp>
        <p:nvSpPr>
          <p:cNvPr id="5" name="Footer Placeholder 4">
            <a:extLst>
              <a:ext uri="{FF2B5EF4-FFF2-40B4-BE49-F238E27FC236}">
                <a16:creationId xmlns:a16="http://schemas.microsoft.com/office/drawing/2014/main" id="{E140A739-E160-40BF-84E1-7CD4DF95FC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052D39-5561-4EF4-9740-A0E1C9B426B3}"/>
              </a:ext>
            </a:extLst>
          </p:cNvPr>
          <p:cNvSpPr>
            <a:spLocks noGrp="1"/>
          </p:cNvSpPr>
          <p:nvPr>
            <p:ph type="sldNum" sz="quarter" idx="12"/>
          </p:nvPr>
        </p:nvSpPr>
        <p:spPr/>
        <p:txBody>
          <a:bodyPr/>
          <a:lstStyle/>
          <a:p>
            <a:fld id="{EEFFE4B8-405C-434B-A6E7-6320B7D496B5}" type="slidenum">
              <a:rPr lang="en-US" smtClean="0"/>
              <a:t>‹#›</a:t>
            </a:fld>
            <a:endParaRPr lang="en-US"/>
          </a:p>
        </p:txBody>
      </p:sp>
    </p:spTree>
    <p:extLst>
      <p:ext uri="{BB962C8B-B14F-4D97-AF65-F5344CB8AC3E}">
        <p14:creationId xmlns:p14="http://schemas.microsoft.com/office/powerpoint/2010/main" val="3689994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BD5DA70-B16B-4AB5-90A0-06A4C2AC886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BC0DA83-E6D6-407C-99FA-0B672ED0495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7F087AD-8EBF-404A-8B18-E08A821DC0F4}"/>
              </a:ext>
            </a:extLst>
          </p:cNvPr>
          <p:cNvSpPr>
            <a:spLocks noGrp="1"/>
          </p:cNvSpPr>
          <p:nvPr>
            <p:ph type="dt" sz="half" idx="10"/>
          </p:nvPr>
        </p:nvSpPr>
        <p:spPr/>
        <p:txBody>
          <a:bodyPr/>
          <a:lstStyle/>
          <a:p>
            <a:fld id="{B60735FB-2F35-49EB-9EED-8461FDC4B0A5}" type="datetimeFigureOut">
              <a:rPr lang="en-US" smtClean="0"/>
              <a:t>11/30/2020</a:t>
            </a:fld>
            <a:endParaRPr lang="en-US"/>
          </a:p>
        </p:txBody>
      </p:sp>
      <p:sp>
        <p:nvSpPr>
          <p:cNvPr id="5" name="Footer Placeholder 4">
            <a:extLst>
              <a:ext uri="{FF2B5EF4-FFF2-40B4-BE49-F238E27FC236}">
                <a16:creationId xmlns:a16="http://schemas.microsoft.com/office/drawing/2014/main" id="{689B8DB3-255E-4350-B3B1-8E19791533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60D8FE-1B9F-4C29-9ABD-169101C29BA9}"/>
              </a:ext>
            </a:extLst>
          </p:cNvPr>
          <p:cNvSpPr>
            <a:spLocks noGrp="1"/>
          </p:cNvSpPr>
          <p:nvPr>
            <p:ph type="sldNum" sz="quarter" idx="12"/>
          </p:nvPr>
        </p:nvSpPr>
        <p:spPr/>
        <p:txBody>
          <a:bodyPr/>
          <a:lstStyle/>
          <a:p>
            <a:fld id="{EEFFE4B8-405C-434B-A6E7-6320B7D496B5}" type="slidenum">
              <a:rPr lang="en-US" smtClean="0"/>
              <a:t>‹#›</a:t>
            </a:fld>
            <a:endParaRPr lang="en-US"/>
          </a:p>
        </p:txBody>
      </p:sp>
    </p:spTree>
    <p:extLst>
      <p:ext uri="{BB962C8B-B14F-4D97-AF65-F5344CB8AC3E}">
        <p14:creationId xmlns:p14="http://schemas.microsoft.com/office/powerpoint/2010/main" val="24326963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39"/>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a:extLst>
              <a:ext uri="{FF2B5EF4-FFF2-40B4-BE49-F238E27FC236}">
                <a16:creationId xmlns:a16="http://schemas.microsoft.com/office/drawing/2014/main" id="{CF25C55B-1F4E-4F42-9C1A-5B909908CDBB}"/>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D75DAC-8370-46FF-9F5F-188AF186CEB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157D7A1E-5C0E-4F62-8187-7B50F53554EA}"/>
              </a:ext>
            </a:extLst>
          </p:cNvPr>
          <p:cNvSpPr>
            <a:spLocks noGrp="1" noChangeArrowheads="1"/>
          </p:cNvSpPr>
          <p:nvPr>
            <p:ph type="sldNum" sz="quarter" idx="12"/>
          </p:nvPr>
        </p:nvSpPr>
        <p:spPr>
          <a:ln/>
        </p:spPr>
        <p:txBody>
          <a:bodyPr/>
          <a:lstStyle>
            <a:lvl1pPr>
              <a:defRPr/>
            </a:lvl1pPr>
          </a:lstStyle>
          <a:p>
            <a:fld id="{98477A75-A093-4D66-9B86-E5766B7BD93A}" type="slidenum">
              <a:rPr lang="en-US" altLang="en-US"/>
              <a:pPr/>
              <a:t>‹#›</a:t>
            </a:fld>
            <a:endParaRPr lang="en-US" altLang="en-US"/>
          </a:p>
        </p:txBody>
      </p:sp>
    </p:spTree>
    <p:extLst>
      <p:ext uri="{BB962C8B-B14F-4D97-AF65-F5344CB8AC3E}">
        <p14:creationId xmlns:p14="http://schemas.microsoft.com/office/powerpoint/2010/main" val="15830256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2B776-24D1-4727-99C8-AB2FF6824F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D3A04E-472D-4F28-B93D-8E9A484157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A1A7B1-226E-4C3E-B110-E6FD06BA2FFB}"/>
              </a:ext>
            </a:extLst>
          </p:cNvPr>
          <p:cNvSpPr>
            <a:spLocks noGrp="1"/>
          </p:cNvSpPr>
          <p:nvPr>
            <p:ph type="dt" sz="half" idx="10"/>
          </p:nvPr>
        </p:nvSpPr>
        <p:spPr/>
        <p:txBody>
          <a:bodyPr/>
          <a:lstStyle/>
          <a:p>
            <a:fld id="{B60735FB-2F35-49EB-9EED-8461FDC4B0A5}" type="datetimeFigureOut">
              <a:rPr lang="en-US" smtClean="0"/>
              <a:t>11/30/2020</a:t>
            </a:fld>
            <a:endParaRPr lang="en-US"/>
          </a:p>
        </p:txBody>
      </p:sp>
      <p:sp>
        <p:nvSpPr>
          <p:cNvPr id="5" name="Footer Placeholder 4">
            <a:extLst>
              <a:ext uri="{FF2B5EF4-FFF2-40B4-BE49-F238E27FC236}">
                <a16:creationId xmlns:a16="http://schemas.microsoft.com/office/drawing/2014/main" id="{B806E267-2A37-4DFB-917B-B73188A759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6EC6E2-5098-4557-9FD3-41C2D738E7CE}"/>
              </a:ext>
            </a:extLst>
          </p:cNvPr>
          <p:cNvSpPr>
            <a:spLocks noGrp="1"/>
          </p:cNvSpPr>
          <p:nvPr>
            <p:ph type="sldNum" sz="quarter" idx="12"/>
          </p:nvPr>
        </p:nvSpPr>
        <p:spPr/>
        <p:txBody>
          <a:bodyPr/>
          <a:lstStyle/>
          <a:p>
            <a:fld id="{EEFFE4B8-405C-434B-A6E7-6320B7D496B5}" type="slidenum">
              <a:rPr lang="en-US" smtClean="0"/>
              <a:t>‹#›</a:t>
            </a:fld>
            <a:endParaRPr lang="en-US"/>
          </a:p>
        </p:txBody>
      </p:sp>
    </p:spTree>
    <p:extLst>
      <p:ext uri="{BB962C8B-B14F-4D97-AF65-F5344CB8AC3E}">
        <p14:creationId xmlns:p14="http://schemas.microsoft.com/office/powerpoint/2010/main" val="2461745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EEC876-1B71-4C5B-B681-06A8FCCB95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1C6EC53-D3A8-4B31-BEA2-0996D28EB6B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63EE191-F026-4EA4-AC6A-8A83AB9112AE}"/>
              </a:ext>
            </a:extLst>
          </p:cNvPr>
          <p:cNvSpPr>
            <a:spLocks noGrp="1"/>
          </p:cNvSpPr>
          <p:nvPr>
            <p:ph type="dt" sz="half" idx="10"/>
          </p:nvPr>
        </p:nvSpPr>
        <p:spPr/>
        <p:txBody>
          <a:bodyPr/>
          <a:lstStyle/>
          <a:p>
            <a:fld id="{B60735FB-2F35-49EB-9EED-8461FDC4B0A5}" type="datetimeFigureOut">
              <a:rPr lang="en-US" smtClean="0"/>
              <a:t>11/30/2020</a:t>
            </a:fld>
            <a:endParaRPr lang="en-US"/>
          </a:p>
        </p:txBody>
      </p:sp>
      <p:sp>
        <p:nvSpPr>
          <p:cNvPr id="5" name="Footer Placeholder 4">
            <a:extLst>
              <a:ext uri="{FF2B5EF4-FFF2-40B4-BE49-F238E27FC236}">
                <a16:creationId xmlns:a16="http://schemas.microsoft.com/office/drawing/2014/main" id="{9B8586DD-A410-48B2-BE94-154A487F7CC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883185E-8078-4473-8D9C-AC4A612BAA22}"/>
              </a:ext>
            </a:extLst>
          </p:cNvPr>
          <p:cNvSpPr>
            <a:spLocks noGrp="1"/>
          </p:cNvSpPr>
          <p:nvPr>
            <p:ph type="sldNum" sz="quarter" idx="12"/>
          </p:nvPr>
        </p:nvSpPr>
        <p:spPr/>
        <p:txBody>
          <a:bodyPr/>
          <a:lstStyle/>
          <a:p>
            <a:fld id="{EEFFE4B8-405C-434B-A6E7-6320B7D496B5}" type="slidenum">
              <a:rPr lang="en-US" smtClean="0"/>
              <a:t>‹#›</a:t>
            </a:fld>
            <a:endParaRPr lang="en-US"/>
          </a:p>
        </p:txBody>
      </p:sp>
    </p:spTree>
    <p:extLst>
      <p:ext uri="{BB962C8B-B14F-4D97-AF65-F5344CB8AC3E}">
        <p14:creationId xmlns:p14="http://schemas.microsoft.com/office/powerpoint/2010/main" val="1318815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D091E7-4B60-4E74-BC4D-89229F4D5D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495A2B-DFED-4920-B9FB-86A9A1A07CE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C25E351-9EA2-44CC-98A6-7EB7344B05F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E5C0B80-67DC-40B1-9C62-D0AAFBCB67C2}"/>
              </a:ext>
            </a:extLst>
          </p:cNvPr>
          <p:cNvSpPr>
            <a:spLocks noGrp="1"/>
          </p:cNvSpPr>
          <p:nvPr>
            <p:ph type="dt" sz="half" idx="10"/>
          </p:nvPr>
        </p:nvSpPr>
        <p:spPr/>
        <p:txBody>
          <a:bodyPr/>
          <a:lstStyle/>
          <a:p>
            <a:fld id="{B60735FB-2F35-49EB-9EED-8461FDC4B0A5}" type="datetimeFigureOut">
              <a:rPr lang="en-US" smtClean="0"/>
              <a:t>11/30/2020</a:t>
            </a:fld>
            <a:endParaRPr lang="en-US"/>
          </a:p>
        </p:txBody>
      </p:sp>
      <p:sp>
        <p:nvSpPr>
          <p:cNvPr id="6" name="Footer Placeholder 5">
            <a:extLst>
              <a:ext uri="{FF2B5EF4-FFF2-40B4-BE49-F238E27FC236}">
                <a16:creationId xmlns:a16="http://schemas.microsoft.com/office/drawing/2014/main" id="{6430F7B5-FA24-41DC-8204-F312F00A58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56E12C6-5762-4434-BD10-EA08897327EB}"/>
              </a:ext>
            </a:extLst>
          </p:cNvPr>
          <p:cNvSpPr>
            <a:spLocks noGrp="1"/>
          </p:cNvSpPr>
          <p:nvPr>
            <p:ph type="sldNum" sz="quarter" idx="12"/>
          </p:nvPr>
        </p:nvSpPr>
        <p:spPr/>
        <p:txBody>
          <a:bodyPr/>
          <a:lstStyle/>
          <a:p>
            <a:fld id="{EEFFE4B8-405C-434B-A6E7-6320B7D496B5}" type="slidenum">
              <a:rPr lang="en-US" smtClean="0"/>
              <a:t>‹#›</a:t>
            </a:fld>
            <a:endParaRPr lang="en-US"/>
          </a:p>
        </p:txBody>
      </p:sp>
    </p:spTree>
    <p:extLst>
      <p:ext uri="{BB962C8B-B14F-4D97-AF65-F5344CB8AC3E}">
        <p14:creationId xmlns:p14="http://schemas.microsoft.com/office/powerpoint/2010/main" val="36067027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54B60-B575-4CDD-8543-375167D4B80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332DE18-C60B-461B-8D0D-F4E4E78239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A0E2359-230E-4CA8-8800-064BD201059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2236A8-0D3A-4B0E-AF3F-622DBD5462C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BA97622-2AF4-4E0C-B830-ED054F2A199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3535FB9-7922-4193-B36B-EC3B4F4005E5}"/>
              </a:ext>
            </a:extLst>
          </p:cNvPr>
          <p:cNvSpPr>
            <a:spLocks noGrp="1"/>
          </p:cNvSpPr>
          <p:nvPr>
            <p:ph type="dt" sz="half" idx="10"/>
          </p:nvPr>
        </p:nvSpPr>
        <p:spPr/>
        <p:txBody>
          <a:bodyPr/>
          <a:lstStyle/>
          <a:p>
            <a:fld id="{B60735FB-2F35-49EB-9EED-8461FDC4B0A5}" type="datetimeFigureOut">
              <a:rPr lang="en-US" smtClean="0"/>
              <a:t>11/30/2020</a:t>
            </a:fld>
            <a:endParaRPr lang="en-US"/>
          </a:p>
        </p:txBody>
      </p:sp>
      <p:sp>
        <p:nvSpPr>
          <p:cNvPr id="8" name="Footer Placeholder 7">
            <a:extLst>
              <a:ext uri="{FF2B5EF4-FFF2-40B4-BE49-F238E27FC236}">
                <a16:creationId xmlns:a16="http://schemas.microsoft.com/office/drawing/2014/main" id="{5665FEAF-6741-4993-BC71-E79B7023C2B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F8B4916-871A-4F6C-A84D-A736152384B2}"/>
              </a:ext>
            </a:extLst>
          </p:cNvPr>
          <p:cNvSpPr>
            <a:spLocks noGrp="1"/>
          </p:cNvSpPr>
          <p:nvPr>
            <p:ph type="sldNum" sz="quarter" idx="12"/>
          </p:nvPr>
        </p:nvSpPr>
        <p:spPr/>
        <p:txBody>
          <a:bodyPr/>
          <a:lstStyle/>
          <a:p>
            <a:fld id="{EEFFE4B8-405C-434B-A6E7-6320B7D496B5}" type="slidenum">
              <a:rPr lang="en-US" smtClean="0"/>
              <a:t>‹#›</a:t>
            </a:fld>
            <a:endParaRPr lang="en-US"/>
          </a:p>
        </p:txBody>
      </p:sp>
    </p:spTree>
    <p:extLst>
      <p:ext uri="{BB962C8B-B14F-4D97-AF65-F5344CB8AC3E}">
        <p14:creationId xmlns:p14="http://schemas.microsoft.com/office/powerpoint/2010/main" val="12256662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D86A5-CC7A-4E4C-B7F7-C02AD7B1A49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377E9D-3D6C-434A-92E0-C79946B0AAD5}"/>
              </a:ext>
            </a:extLst>
          </p:cNvPr>
          <p:cNvSpPr>
            <a:spLocks noGrp="1"/>
          </p:cNvSpPr>
          <p:nvPr>
            <p:ph type="dt" sz="half" idx="10"/>
          </p:nvPr>
        </p:nvSpPr>
        <p:spPr/>
        <p:txBody>
          <a:bodyPr/>
          <a:lstStyle/>
          <a:p>
            <a:fld id="{B60735FB-2F35-49EB-9EED-8461FDC4B0A5}" type="datetimeFigureOut">
              <a:rPr lang="en-US" smtClean="0"/>
              <a:t>11/30/2020</a:t>
            </a:fld>
            <a:endParaRPr lang="en-US"/>
          </a:p>
        </p:txBody>
      </p:sp>
      <p:sp>
        <p:nvSpPr>
          <p:cNvPr id="4" name="Footer Placeholder 3">
            <a:extLst>
              <a:ext uri="{FF2B5EF4-FFF2-40B4-BE49-F238E27FC236}">
                <a16:creationId xmlns:a16="http://schemas.microsoft.com/office/drawing/2014/main" id="{6DBC6173-C3DA-461D-A129-9FB1197E0D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130E15E-D9BF-43E7-A459-38B23DA8EEFE}"/>
              </a:ext>
            </a:extLst>
          </p:cNvPr>
          <p:cNvSpPr>
            <a:spLocks noGrp="1"/>
          </p:cNvSpPr>
          <p:nvPr>
            <p:ph type="sldNum" sz="quarter" idx="12"/>
          </p:nvPr>
        </p:nvSpPr>
        <p:spPr/>
        <p:txBody>
          <a:bodyPr/>
          <a:lstStyle/>
          <a:p>
            <a:fld id="{EEFFE4B8-405C-434B-A6E7-6320B7D496B5}" type="slidenum">
              <a:rPr lang="en-US" smtClean="0"/>
              <a:t>‹#›</a:t>
            </a:fld>
            <a:endParaRPr lang="en-US"/>
          </a:p>
        </p:txBody>
      </p:sp>
    </p:spTree>
    <p:extLst>
      <p:ext uri="{BB962C8B-B14F-4D97-AF65-F5344CB8AC3E}">
        <p14:creationId xmlns:p14="http://schemas.microsoft.com/office/powerpoint/2010/main" val="13482614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041FCCB-013A-4704-968D-651B2DC785A7}"/>
              </a:ext>
            </a:extLst>
          </p:cNvPr>
          <p:cNvSpPr>
            <a:spLocks noGrp="1"/>
          </p:cNvSpPr>
          <p:nvPr>
            <p:ph type="dt" sz="half" idx="10"/>
          </p:nvPr>
        </p:nvSpPr>
        <p:spPr/>
        <p:txBody>
          <a:bodyPr/>
          <a:lstStyle/>
          <a:p>
            <a:fld id="{B60735FB-2F35-49EB-9EED-8461FDC4B0A5}" type="datetimeFigureOut">
              <a:rPr lang="en-US" smtClean="0"/>
              <a:t>11/30/2020</a:t>
            </a:fld>
            <a:endParaRPr lang="en-US"/>
          </a:p>
        </p:txBody>
      </p:sp>
      <p:sp>
        <p:nvSpPr>
          <p:cNvPr id="3" name="Footer Placeholder 2">
            <a:extLst>
              <a:ext uri="{FF2B5EF4-FFF2-40B4-BE49-F238E27FC236}">
                <a16:creationId xmlns:a16="http://schemas.microsoft.com/office/drawing/2014/main" id="{E106781D-74AC-48CA-AC1C-92FFC15428A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E280E03-D74A-422B-90D5-AE8E3E6FE8B7}"/>
              </a:ext>
            </a:extLst>
          </p:cNvPr>
          <p:cNvSpPr>
            <a:spLocks noGrp="1"/>
          </p:cNvSpPr>
          <p:nvPr>
            <p:ph type="sldNum" sz="quarter" idx="12"/>
          </p:nvPr>
        </p:nvSpPr>
        <p:spPr/>
        <p:txBody>
          <a:bodyPr/>
          <a:lstStyle/>
          <a:p>
            <a:fld id="{EEFFE4B8-405C-434B-A6E7-6320B7D496B5}" type="slidenum">
              <a:rPr lang="en-US" smtClean="0"/>
              <a:t>‹#›</a:t>
            </a:fld>
            <a:endParaRPr lang="en-US"/>
          </a:p>
        </p:txBody>
      </p:sp>
    </p:spTree>
    <p:extLst>
      <p:ext uri="{BB962C8B-B14F-4D97-AF65-F5344CB8AC3E}">
        <p14:creationId xmlns:p14="http://schemas.microsoft.com/office/powerpoint/2010/main" val="5416191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CA2D07-9D4C-43A2-94DE-1F0D7ACF478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43362ED-CC57-4B1B-9300-F97541336A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3474ED-A452-463F-86B5-B4534718EB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13CCEF-ED02-43C4-8522-13E6B8283460}"/>
              </a:ext>
            </a:extLst>
          </p:cNvPr>
          <p:cNvSpPr>
            <a:spLocks noGrp="1"/>
          </p:cNvSpPr>
          <p:nvPr>
            <p:ph type="dt" sz="half" idx="10"/>
          </p:nvPr>
        </p:nvSpPr>
        <p:spPr/>
        <p:txBody>
          <a:bodyPr/>
          <a:lstStyle/>
          <a:p>
            <a:fld id="{B60735FB-2F35-49EB-9EED-8461FDC4B0A5}" type="datetimeFigureOut">
              <a:rPr lang="en-US" smtClean="0"/>
              <a:t>11/30/2020</a:t>
            </a:fld>
            <a:endParaRPr lang="en-US"/>
          </a:p>
        </p:txBody>
      </p:sp>
      <p:sp>
        <p:nvSpPr>
          <p:cNvPr id="6" name="Footer Placeholder 5">
            <a:extLst>
              <a:ext uri="{FF2B5EF4-FFF2-40B4-BE49-F238E27FC236}">
                <a16:creationId xmlns:a16="http://schemas.microsoft.com/office/drawing/2014/main" id="{704E7E07-0F87-4CEB-9BD4-45801848A50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F09328F-889D-4528-B6E2-197F83F5FCCF}"/>
              </a:ext>
            </a:extLst>
          </p:cNvPr>
          <p:cNvSpPr>
            <a:spLocks noGrp="1"/>
          </p:cNvSpPr>
          <p:nvPr>
            <p:ph type="sldNum" sz="quarter" idx="12"/>
          </p:nvPr>
        </p:nvSpPr>
        <p:spPr/>
        <p:txBody>
          <a:bodyPr/>
          <a:lstStyle/>
          <a:p>
            <a:fld id="{EEFFE4B8-405C-434B-A6E7-6320B7D496B5}" type="slidenum">
              <a:rPr lang="en-US" smtClean="0"/>
              <a:t>‹#›</a:t>
            </a:fld>
            <a:endParaRPr lang="en-US"/>
          </a:p>
        </p:txBody>
      </p:sp>
    </p:spTree>
    <p:extLst>
      <p:ext uri="{BB962C8B-B14F-4D97-AF65-F5344CB8AC3E}">
        <p14:creationId xmlns:p14="http://schemas.microsoft.com/office/powerpoint/2010/main" val="4259585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199F8-264B-424E-99C6-386CB9173B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6D3E75F-4D4F-44AE-AF76-229F144611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130DF0D-1AA0-48B5-AA0B-A536C3F36C1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2688BD-F97B-4CF5-90A6-D1ED2A36DD48}"/>
              </a:ext>
            </a:extLst>
          </p:cNvPr>
          <p:cNvSpPr>
            <a:spLocks noGrp="1"/>
          </p:cNvSpPr>
          <p:nvPr>
            <p:ph type="dt" sz="half" idx="10"/>
          </p:nvPr>
        </p:nvSpPr>
        <p:spPr/>
        <p:txBody>
          <a:bodyPr/>
          <a:lstStyle/>
          <a:p>
            <a:fld id="{B60735FB-2F35-49EB-9EED-8461FDC4B0A5}" type="datetimeFigureOut">
              <a:rPr lang="en-US" smtClean="0"/>
              <a:t>11/30/2020</a:t>
            </a:fld>
            <a:endParaRPr lang="en-US"/>
          </a:p>
        </p:txBody>
      </p:sp>
      <p:sp>
        <p:nvSpPr>
          <p:cNvPr id="6" name="Footer Placeholder 5">
            <a:extLst>
              <a:ext uri="{FF2B5EF4-FFF2-40B4-BE49-F238E27FC236}">
                <a16:creationId xmlns:a16="http://schemas.microsoft.com/office/drawing/2014/main" id="{C8D86BCB-6A95-47B7-8E0E-C8B471D8CCE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1B47D-A02E-4DEB-AEC3-E43464062848}"/>
              </a:ext>
            </a:extLst>
          </p:cNvPr>
          <p:cNvSpPr>
            <a:spLocks noGrp="1"/>
          </p:cNvSpPr>
          <p:nvPr>
            <p:ph type="sldNum" sz="quarter" idx="12"/>
          </p:nvPr>
        </p:nvSpPr>
        <p:spPr/>
        <p:txBody>
          <a:bodyPr/>
          <a:lstStyle/>
          <a:p>
            <a:fld id="{EEFFE4B8-405C-434B-A6E7-6320B7D496B5}" type="slidenum">
              <a:rPr lang="en-US" smtClean="0"/>
              <a:t>‹#›</a:t>
            </a:fld>
            <a:endParaRPr lang="en-US"/>
          </a:p>
        </p:txBody>
      </p:sp>
    </p:spTree>
    <p:extLst>
      <p:ext uri="{BB962C8B-B14F-4D97-AF65-F5344CB8AC3E}">
        <p14:creationId xmlns:p14="http://schemas.microsoft.com/office/powerpoint/2010/main" val="13318652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EA36D00-B505-49BD-9024-5E7BD01ABD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CB3BFCEC-0DBF-4D98-B1DF-132DCC7827D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AADAF6-A293-41DC-B7BB-D5FE8D6E3B6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60735FB-2F35-49EB-9EED-8461FDC4B0A5}" type="datetimeFigureOut">
              <a:rPr lang="en-US" smtClean="0"/>
              <a:t>11/30/2020</a:t>
            </a:fld>
            <a:endParaRPr lang="en-US"/>
          </a:p>
        </p:txBody>
      </p:sp>
      <p:sp>
        <p:nvSpPr>
          <p:cNvPr id="5" name="Footer Placeholder 4">
            <a:extLst>
              <a:ext uri="{FF2B5EF4-FFF2-40B4-BE49-F238E27FC236}">
                <a16:creationId xmlns:a16="http://schemas.microsoft.com/office/drawing/2014/main" id="{E962A5E0-0380-48A2-A5BF-29B8EB859D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630A40-FE23-470A-9192-2DA1C7B2E22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FE4B8-405C-434B-A6E7-6320B7D496B5}" type="slidenum">
              <a:rPr lang="en-US" smtClean="0"/>
              <a:t>‹#›</a:t>
            </a:fld>
            <a:endParaRPr lang="en-US"/>
          </a:p>
        </p:txBody>
      </p:sp>
    </p:spTree>
    <p:extLst>
      <p:ext uri="{BB962C8B-B14F-4D97-AF65-F5344CB8AC3E}">
        <p14:creationId xmlns:p14="http://schemas.microsoft.com/office/powerpoint/2010/main" val="41494799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Oval 4">
            <a:extLst>
              <a:ext uri="{FF2B5EF4-FFF2-40B4-BE49-F238E27FC236}">
                <a16:creationId xmlns:a16="http://schemas.microsoft.com/office/drawing/2014/main" id="{6AAC126B-40CA-49AC-B371-4F4031126894}"/>
              </a:ext>
            </a:extLst>
          </p:cNvPr>
          <p:cNvSpPr>
            <a:spLocks noChangeArrowheads="1"/>
          </p:cNvSpPr>
          <p:nvPr/>
        </p:nvSpPr>
        <p:spPr bwMode="auto">
          <a:xfrm>
            <a:off x="3962400" y="381000"/>
            <a:ext cx="4495800" cy="533400"/>
          </a:xfrm>
          <a:prstGeom prst="ellipse">
            <a:avLst/>
          </a:prstGeom>
          <a:gradFill rotWithShape="1">
            <a:gsLst>
              <a:gs pos="0">
                <a:schemeClr val="folHlink"/>
              </a:gs>
              <a:gs pos="100000">
                <a:schemeClr val="bg1"/>
              </a:gs>
            </a:gsLst>
            <a:lin ang="5400000" scaled="1"/>
          </a:gradFill>
          <a:ln w="9525">
            <a:round/>
            <a:headEnd/>
            <a:tailEnd/>
          </a:ln>
          <a:scene3d>
            <a:camera prst="legacyObliqueTopRight"/>
            <a:lightRig rig="legacyFlat3" dir="b"/>
          </a:scene3d>
          <a:sp3d extrusionH="430200" prstMaterial="legacyMatte">
            <a:bevelT w="13500" h="13500" prst="angle"/>
            <a:bevelB w="13500" h="13500" prst="angle"/>
            <a:extrusionClr>
              <a:schemeClr val="folHlink"/>
            </a:extrusionClr>
            <a:contourClr>
              <a:schemeClr val="folHlink"/>
            </a:contourClr>
          </a:sp3d>
        </p:spPr>
        <p:txBody>
          <a:bodyPr wrap="none" anchor="ctr">
            <a:flatTx/>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a:solidFill>
                  <a:srgbClr val="FF3300"/>
                </a:solidFill>
                <a:latin typeface="Times New Roman" panose="02020603050405020304" pitchFamily="18" charset="0"/>
              </a:rPr>
              <a:t>KIỂM TRA BÀI CŨ</a:t>
            </a:r>
          </a:p>
        </p:txBody>
      </p:sp>
      <p:sp>
        <p:nvSpPr>
          <p:cNvPr id="5127" name="Text Box 7" descr="Parchment">
            <a:extLst>
              <a:ext uri="{FF2B5EF4-FFF2-40B4-BE49-F238E27FC236}">
                <a16:creationId xmlns:a16="http://schemas.microsoft.com/office/drawing/2014/main" id="{AC800A04-54DC-4FC1-99AC-6027F69B5865}"/>
              </a:ext>
            </a:extLst>
          </p:cNvPr>
          <p:cNvSpPr txBox="1">
            <a:spLocks noChangeArrowheads="1"/>
          </p:cNvSpPr>
          <p:nvPr/>
        </p:nvSpPr>
        <p:spPr bwMode="auto">
          <a:xfrm>
            <a:off x="2438400" y="1219201"/>
            <a:ext cx="7772400" cy="3725863"/>
          </a:xfrm>
          <a:prstGeom prst="rect">
            <a:avLst/>
          </a:prstGeom>
          <a:blipFill dpi="0" rotWithShape="1">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3366FF"/>
                </a:solidFill>
                <a:latin typeface="Times New Roman" panose="02020603050405020304" pitchFamily="18" charset="0"/>
              </a:rPr>
              <a:t>1. Đọc khổ thơ dưới đây và trả lời câu hỏi:</a:t>
            </a:r>
          </a:p>
          <a:p>
            <a:pPr>
              <a:spcBef>
                <a:spcPct val="50000"/>
              </a:spcBef>
            </a:pPr>
            <a:r>
              <a:rPr lang="en-US" altLang="en-US" sz="2800" b="1">
                <a:solidFill>
                  <a:srgbClr val="3366FF"/>
                </a:solidFill>
                <a:latin typeface="Times New Roman" panose="02020603050405020304" pitchFamily="18" charset="0"/>
              </a:rPr>
              <a:t>               “Con mẹ đẹp sao</a:t>
            </a:r>
          </a:p>
          <a:p>
            <a:pPr>
              <a:spcBef>
                <a:spcPct val="50000"/>
              </a:spcBef>
            </a:pPr>
            <a:r>
              <a:rPr lang="en-US" altLang="en-US" sz="2800" b="1">
                <a:solidFill>
                  <a:srgbClr val="3366FF"/>
                </a:solidFill>
                <a:latin typeface="Times New Roman" panose="02020603050405020304" pitchFamily="18" charset="0"/>
              </a:rPr>
              <a:t>                  Những hòn tơ nhỏ</a:t>
            </a:r>
          </a:p>
          <a:p>
            <a:pPr>
              <a:spcBef>
                <a:spcPct val="50000"/>
              </a:spcBef>
            </a:pPr>
            <a:r>
              <a:rPr lang="en-US" altLang="en-US" sz="2800" b="1">
                <a:solidFill>
                  <a:srgbClr val="3366FF"/>
                </a:solidFill>
                <a:latin typeface="Times New Roman" panose="02020603050405020304" pitchFamily="18" charset="0"/>
              </a:rPr>
              <a:t>                 Chạy như lăn tròn </a:t>
            </a:r>
          </a:p>
          <a:p>
            <a:pPr>
              <a:spcBef>
                <a:spcPct val="50000"/>
              </a:spcBef>
            </a:pPr>
            <a:r>
              <a:rPr lang="en-US" altLang="en-US" sz="2800" b="1">
                <a:solidFill>
                  <a:srgbClr val="3366FF"/>
                </a:solidFill>
                <a:latin typeface="Times New Roman" panose="02020603050405020304" pitchFamily="18" charset="0"/>
              </a:rPr>
              <a:t>                 Trên sân, trên cỏ” </a:t>
            </a:r>
          </a:p>
          <a:p>
            <a:pPr>
              <a:spcBef>
                <a:spcPct val="50000"/>
              </a:spcBef>
            </a:pPr>
            <a:r>
              <a:rPr lang="en-US" altLang="en-US" sz="2800" b="1">
                <a:solidFill>
                  <a:srgbClr val="3366FF"/>
                </a:solidFill>
                <a:latin typeface="Times New Roman" panose="02020603050405020304" pitchFamily="18" charset="0"/>
              </a:rPr>
              <a:t>                                     Phạm Hổ</a:t>
            </a:r>
          </a:p>
        </p:txBody>
      </p:sp>
      <p:sp>
        <p:nvSpPr>
          <p:cNvPr id="3076" name="Oval 10">
            <a:extLst>
              <a:ext uri="{FF2B5EF4-FFF2-40B4-BE49-F238E27FC236}">
                <a16:creationId xmlns:a16="http://schemas.microsoft.com/office/drawing/2014/main" id="{8A682653-620F-42B0-9D03-B65BD32DEA74}"/>
              </a:ext>
            </a:extLst>
          </p:cNvPr>
          <p:cNvSpPr>
            <a:spLocks noChangeArrowheads="1"/>
          </p:cNvSpPr>
          <p:nvPr/>
        </p:nvSpPr>
        <p:spPr bwMode="auto">
          <a:xfrm>
            <a:off x="7620000" y="5029200"/>
            <a:ext cx="914400" cy="914400"/>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p>
        </p:txBody>
      </p:sp>
      <p:sp>
        <p:nvSpPr>
          <p:cNvPr id="5133" name="Text Box 13">
            <a:extLst>
              <a:ext uri="{FF2B5EF4-FFF2-40B4-BE49-F238E27FC236}">
                <a16:creationId xmlns:a16="http://schemas.microsoft.com/office/drawing/2014/main" id="{5228BD9D-4931-42B2-9E53-116DB3AEC0A2}"/>
              </a:ext>
            </a:extLst>
          </p:cNvPr>
          <p:cNvSpPr txBox="1">
            <a:spLocks noChangeArrowheads="1"/>
          </p:cNvSpPr>
          <p:nvPr/>
        </p:nvSpPr>
        <p:spPr bwMode="auto">
          <a:xfrm>
            <a:off x="1905000" y="5041900"/>
            <a:ext cx="8763000" cy="148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a:solidFill>
                  <a:srgbClr val="3333FF"/>
                </a:solidFill>
                <a:latin typeface="Times New Roman" panose="02020603050405020304" pitchFamily="18" charset="0"/>
              </a:rPr>
              <a:t>a/ Tìm các từ chỉ hoạt động trong khổ thơ trên.</a:t>
            </a:r>
          </a:p>
          <a:p>
            <a:pPr>
              <a:spcBef>
                <a:spcPct val="50000"/>
              </a:spcBef>
            </a:pPr>
            <a:r>
              <a:rPr lang="en-US" altLang="en-US" sz="2600">
                <a:solidFill>
                  <a:srgbClr val="3333FF"/>
                </a:solidFill>
                <a:latin typeface="Times New Roman" panose="02020603050405020304" pitchFamily="18" charset="0"/>
              </a:rPr>
              <a:t>b/ Hoạt động chạy của những chú gà con được miêu tả bằng cách nào ?</a:t>
            </a:r>
          </a:p>
        </p:txBody>
      </p:sp>
      <p:sp>
        <p:nvSpPr>
          <p:cNvPr id="5134" name="Text Box 14">
            <a:extLst>
              <a:ext uri="{FF2B5EF4-FFF2-40B4-BE49-F238E27FC236}">
                <a16:creationId xmlns:a16="http://schemas.microsoft.com/office/drawing/2014/main" id="{31A5CA7F-846B-40AC-950F-88E7BE9B2740}"/>
              </a:ext>
            </a:extLst>
          </p:cNvPr>
          <p:cNvSpPr txBox="1">
            <a:spLocks noChangeArrowheads="1"/>
          </p:cNvSpPr>
          <p:nvPr/>
        </p:nvSpPr>
        <p:spPr bwMode="auto">
          <a:xfrm>
            <a:off x="3962400" y="3133726"/>
            <a:ext cx="3276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FF3300"/>
                </a:solidFill>
                <a:latin typeface="Times New Roman" panose="02020603050405020304" pitchFamily="18" charset="0"/>
              </a:rPr>
              <a:t>Chạy         lăn tròn</a:t>
            </a:r>
          </a:p>
        </p:txBody>
      </p:sp>
      <p:sp>
        <p:nvSpPr>
          <p:cNvPr id="5135" name="Line 15">
            <a:extLst>
              <a:ext uri="{FF2B5EF4-FFF2-40B4-BE49-F238E27FC236}">
                <a16:creationId xmlns:a16="http://schemas.microsoft.com/office/drawing/2014/main" id="{8FAA1611-1E31-4A16-BB3D-B308C6876395}"/>
              </a:ext>
            </a:extLst>
          </p:cNvPr>
          <p:cNvSpPr>
            <a:spLocks noChangeShapeType="1"/>
          </p:cNvSpPr>
          <p:nvPr/>
        </p:nvSpPr>
        <p:spPr bwMode="auto">
          <a:xfrm>
            <a:off x="4102100" y="3594100"/>
            <a:ext cx="685800" cy="0"/>
          </a:xfrm>
          <a:prstGeom prst="line">
            <a:avLst/>
          </a:prstGeom>
          <a:noFill/>
          <a:ln w="28575">
            <a:solidFill>
              <a:srgbClr val="9900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36" name="Line 16">
            <a:extLst>
              <a:ext uri="{FF2B5EF4-FFF2-40B4-BE49-F238E27FC236}">
                <a16:creationId xmlns:a16="http://schemas.microsoft.com/office/drawing/2014/main" id="{A44D4DE0-38BB-41F1-980F-9B3D56E27EFA}"/>
              </a:ext>
            </a:extLst>
          </p:cNvPr>
          <p:cNvSpPr>
            <a:spLocks noChangeShapeType="1"/>
          </p:cNvSpPr>
          <p:nvPr/>
        </p:nvSpPr>
        <p:spPr bwMode="auto">
          <a:xfrm>
            <a:off x="5686425" y="3594100"/>
            <a:ext cx="1219200" cy="0"/>
          </a:xfrm>
          <a:prstGeom prst="line">
            <a:avLst/>
          </a:prstGeom>
          <a:noFill/>
          <a:ln w="28575">
            <a:solidFill>
              <a:srgbClr val="9900CC"/>
            </a:solidFill>
            <a:round/>
            <a:headEnd/>
            <a:tailEnd/>
          </a:ln>
          <a:extLst>
            <a:ext uri="{909E8E84-426E-40DD-AFC4-6F175D3DCCD1}">
              <a14:hiddenFill xmlns:a14="http://schemas.microsoft.com/office/drawing/2010/main">
                <a:noFill/>
              </a14:hiddenFill>
            </a:ext>
          </a:extLst>
        </p:spPr>
        <p:txBody>
          <a:bodyPr/>
          <a:lstStyle/>
          <a:p>
            <a:endParaRPr lang="en-US"/>
          </a:p>
        </p:txBody>
      </p:sp>
    </p:spTree>
  </p:cSld>
  <p:clrMapOvr>
    <a:masterClrMapping/>
  </p:clrMapOvr>
  <p:transition>
    <p:wheel spokes="8"/>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5124"/>
                                        </p:tgtEl>
                                        <p:attrNameLst>
                                          <p:attrName>style.visibility</p:attrName>
                                        </p:attrNameLst>
                                      </p:cBhvr>
                                      <p:to>
                                        <p:strVal val="visible"/>
                                      </p:to>
                                    </p:set>
                                    <p:animEffect transition="in" filter="checkerboard(across)">
                                      <p:cBhvr>
                                        <p:cTn id="7" dur="500"/>
                                        <p:tgtEl>
                                          <p:spTgt spid="512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0" presetClass="entr" presetSubtype="0" fill="hold" grpId="0" nodeType="clickEffect">
                                  <p:stCondLst>
                                    <p:cond delay="0"/>
                                  </p:stCondLst>
                                  <p:childTnLst>
                                    <p:set>
                                      <p:cBhvr>
                                        <p:cTn id="11" dur="1" fill="hold">
                                          <p:stCondLst>
                                            <p:cond delay="0"/>
                                          </p:stCondLst>
                                        </p:cTn>
                                        <p:tgtEl>
                                          <p:spTgt spid="5127"/>
                                        </p:tgtEl>
                                        <p:attrNameLst>
                                          <p:attrName>style.visibility</p:attrName>
                                        </p:attrNameLst>
                                      </p:cBhvr>
                                      <p:to>
                                        <p:strVal val="visible"/>
                                      </p:to>
                                    </p:set>
                                    <p:animEffect transition="in" filter="wedge">
                                      <p:cBhvr>
                                        <p:cTn id="12" dur="2000"/>
                                        <p:tgtEl>
                                          <p:spTgt spid="512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9" presetClass="entr" presetSubtype="0" fill="hold" grpId="0" nodeType="clickEffect">
                                  <p:stCondLst>
                                    <p:cond delay="0"/>
                                  </p:stCondLst>
                                  <p:childTnLst>
                                    <p:set>
                                      <p:cBhvr>
                                        <p:cTn id="16" dur="1" fill="hold">
                                          <p:stCondLst>
                                            <p:cond delay="0"/>
                                          </p:stCondLst>
                                        </p:cTn>
                                        <p:tgtEl>
                                          <p:spTgt spid="5133"/>
                                        </p:tgtEl>
                                        <p:attrNameLst>
                                          <p:attrName>style.visibility</p:attrName>
                                        </p:attrNameLst>
                                      </p:cBhvr>
                                      <p:to>
                                        <p:strVal val="visible"/>
                                      </p:to>
                                    </p:set>
                                    <p:anim calcmode="lin" valueType="num">
                                      <p:cBhvr>
                                        <p:cTn id="17" dur="1000" fill="hold"/>
                                        <p:tgtEl>
                                          <p:spTgt spid="5133"/>
                                        </p:tgtEl>
                                        <p:attrNameLst>
                                          <p:attrName>ppt_x</p:attrName>
                                        </p:attrNameLst>
                                      </p:cBhvr>
                                      <p:tavLst>
                                        <p:tav tm="0">
                                          <p:val>
                                            <p:strVal val="#ppt_x-.2"/>
                                          </p:val>
                                        </p:tav>
                                        <p:tav tm="100000">
                                          <p:val>
                                            <p:strVal val="#ppt_x"/>
                                          </p:val>
                                        </p:tav>
                                      </p:tavLst>
                                    </p:anim>
                                    <p:anim calcmode="lin" valueType="num">
                                      <p:cBhvr>
                                        <p:cTn id="18" dur="1000" fill="hold"/>
                                        <p:tgtEl>
                                          <p:spTgt spid="5133"/>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133"/>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134"/>
                                        </p:tgtEl>
                                        <p:attrNameLst>
                                          <p:attrName>style.visibility</p:attrName>
                                        </p:attrNameLst>
                                      </p:cBhvr>
                                      <p:to>
                                        <p:strVal val="visible"/>
                                      </p:to>
                                    </p:set>
                                    <p:animEffect transition="in" filter="fade">
                                      <p:cBhvr>
                                        <p:cTn id="24" dur="2000"/>
                                        <p:tgtEl>
                                          <p:spTgt spid="5134"/>
                                        </p:tgtEl>
                                      </p:cBhvr>
                                    </p:animEffect>
                                  </p:childTnLst>
                                </p:cTn>
                              </p:par>
                              <p:par>
                                <p:cTn id="25" presetID="10" presetClass="entr" presetSubtype="0" fill="hold" nodeType="withEffect">
                                  <p:stCondLst>
                                    <p:cond delay="0"/>
                                  </p:stCondLst>
                                  <p:childTnLst>
                                    <p:set>
                                      <p:cBhvr>
                                        <p:cTn id="26" dur="1" fill="hold">
                                          <p:stCondLst>
                                            <p:cond delay="0"/>
                                          </p:stCondLst>
                                        </p:cTn>
                                        <p:tgtEl>
                                          <p:spTgt spid="5136"/>
                                        </p:tgtEl>
                                        <p:attrNameLst>
                                          <p:attrName>style.visibility</p:attrName>
                                        </p:attrNameLst>
                                      </p:cBhvr>
                                      <p:to>
                                        <p:strVal val="visible"/>
                                      </p:to>
                                    </p:set>
                                    <p:animEffect transition="in" filter="fade">
                                      <p:cBhvr>
                                        <p:cTn id="27" dur="2000"/>
                                        <p:tgtEl>
                                          <p:spTgt spid="5136"/>
                                        </p:tgtEl>
                                      </p:cBhvr>
                                    </p:animEffect>
                                  </p:childTnLst>
                                </p:cTn>
                              </p:par>
                              <p:par>
                                <p:cTn id="28" presetID="10" presetClass="entr" presetSubtype="0" fill="hold" nodeType="withEffect">
                                  <p:stCondLst>
                                    <p:cond delay="0"/>
                                  </p:stCondLst>
                                  <p:childTnLst>
                                    <p:set>
                                      <p:cBhvr>
                                        <p:cTn id="29" dur="1" fill="hold">
                                          <p:stCondLst>
                                            <p:cond delay="0"/>
                                          </p:stCondLst>
                                        </p:cTn>
                                        <p:tgtEl>
                                          <p:spTgt spid="5135"/>
                                        </p:tgtEl>
                                        <p:attrNameLst>
                                          <p:attrName>style.visibility</p:attrName>
                                        </p:attrNameLst>
                                      </p:cBhvr>
                                      <p:to>
                                        <p:strVal val="visible"/>
                                      </p:to>
                                    </p:set>
                                    <p:animEffect transition="in" filter="fade">
                                      <p:cBhvr>
                                        <p:cTn id="30" dur="2000"/>
                                        <p:tgtEl>
                                          <p:spTgt spid="5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4" grpId="0" animBg="1"/>
      <p:bldP spid="5127" grpId="0" animBg="1"/>
      <p:bldP spid="5133" grpId="0"/>
      <p:bldP spid="513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4">
            <a:extLst>
              <a:ext uri="{FF2B5EF4-FFF2-40B4-BE49-F238E27FC236}">
                <a16:creationId xmlns:a16="http://schemas.microsoft.com/office/drawing/2014/main" id="{DE0F867C-7FE9-43E0-B9F9-43D5DEACDAF3}"/>
              </a:ext>
            </a:extLst>
          </p:cNvPr>
          <p:cNvSpPr txBox="1">
            <a:spLocks noChangeArrowheads="1"/>
          </p:cNvSpPr>
          <p:nvPr/>
        </p:nvSpPr>
        <p:spPr bwMode="auto">
          <a:xfrm>
            <a:off x="1905000" y="1676401"/>
            <a:ext cx="1828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u="sng">
                <a:solidFill>
                  <a:srgbClr val="FF3300"/>
                </a:solidFill>
                <a:latin typeface="Times New Roman" panose="02020603050405020304" pitchFamily="18" charset="0"/>
              </a:rPr>
              <a:t>Bài tập 3:</a:t>
            </a:r>
          </a:p>
        </p:txBody>
      </p:sp>
      <p:sp>
        <p:nvSpPr>
          <p:cNvPr id="12291" name="Text Box 8">
            <a:extLst>
              <a:ext uri="{FF2B5EF4-FFF2-40B4-BE49-F238E27FC236}">
                <a16:creationId xmlns:a16="http://schemas.microsoft.com/office/drawing/2014/main" id="{49AFE67F-25F0-460D-9DB8-61FBFB213422}"/>
              </a:ext>
            </a:extLst>
          </p:cNvPr>
          <p:cNvSpPr txBox="1">
            <a:spLocks noChangeArrowheads="1"/>
          </p:cNvSpPr>
          <p:nvPr/>
        </p:nvSpPr>
        <p:spPr bwMode="auto">
          <a:xfrm>
            <a:off x="1905000" y="2286000"/>
            <a:ext cx="80010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a:solidFill>
                  <a:srgbClr val="3333FF"/>
                </a:solidFill>
                <a:latin typeface="Times New Roman" panose="02020603050405020304" pitchFamily="18" charset="0"/>
              </a:rPr>
              <a:t>Em điền dấu câu nào vào mỗi ô trống dưới đây ?</a:t>
            </a:r>
          </a:p>
        </p:txBody>
      </p:sp>
      <p:sp>
        <p:nvSpPr>
          <p:cNvPr id="12292" name="Rectangle 13">
            <a:extLst>
              <a:ext uri="{FF2B5EF4-FFF2-40B4-BE49-F238E27FC236}">
                <a16:creationId xmlns:a16="http://schemas.microsoft.com/office/drawing/2014/main" id="{33F4E9FE-95D9-4DDB-A95A-CEBC7BF6F5C4}"/>
              </a:ext>
            </a:extLst>
          </p:cNvPr>
          <p:cNvSpPr>
            <a:spLocks noChangeArrowheads="1"/>
          </p:cNvSpPr>
          <p:nvPr/>
        </p:nvSpPr>
        <p:spPr bwMode="auto">
          <a:xfrm>
            <a:off x="3276600" y="577850"/>
            <a:ext cx="5791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0000"/>
                </a:solidFill>
                <a:latin typeface="Times New Roman" panose="02020603050405020304" pitchFamily="18" charset="0"/>
              </a:rPr>
              <a:t>Mở rộng vốn từ: Từ địa phương</a:t>
            </a:r>
          </a:p>
          <a:p>
            <a:pPr algn="ctr"/>
            <a:r>
              <a:rPr lang="en-US" altLang="en-US" sz="2800" b="1">
                <a:solidFill>
                  <a:srgbClr val="FF0000"/>
                </a:solidFill>
                <a:latin typeface="Times New Roman" panose="02020603050405020304" pitchFamily="18" charset="0"/>
              </a:rPr>
              <a:t>Dấu chấm hỏi, chấm than</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5">
            <a:extLst>
              <a:ext uri="{FF2B5EF4-FFF2-40B4-BE49-F238E27FC236}">
                <a16:creationId xmlns:a16="http://schemas.microsoft.com/office/drawing/2014/main" id="{95CE9367-B6E3-4A45-AB23-0EEB28EE5A2C}"/>
              </a:ext>
            </a:extLst>
          </p:cNvPr>
          <p:cNvSpPr txBox="1">
            <a:spLocks noChangeArrowheads="1"/>
          </p:cNvSpPr>
          <p:nvPr/>
        </p:nvSpPr>
        <p:spPr bwMode="auto">
          <a:xfrm>
            <a:off x="1752600" y="34925"/>
            <a:ext cx="876300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400" b="1">
                <a:solidFill>
                  <a:srgbClr val="FF3300"/>
                </a:solidFill>
                <a:latin typeface="Times New Roman" panose="02020603050405020304" pitchFamily="18" charset="0"/>
              </a:rPr>
              <a:t>Cá heo ở vùng biển Trường Sa</a:t>
            </a:r>
          </a:p>
          <a:p>
            <a:pPr>
              <a:spcBef>
                <a:spcPct val="50000"/>
              </a:spcBef>
            </a:pPr>
            <a:r>
              <a:rPr lang="en-US" altLang="en-US" sz="2400">
                <a:solidFill>
                  <a:srgbClr val="0000CC"/>
                </a:solidFill>
                <a:latin typeface="Times New Roman" panose="02020603050405020304" pitchFamily="18" charset="0"/>
              </a:rPr>
              <a:t> Đêm trăng, biển yên tĩnh. Một số chiến sĩ thả câu. Một số khác quây quần trên boong tàu ca hát, thổi sáo. Bỗng có tiếng đập nước ùm ùm như có ai đang tập bơi. Một người kêu lên: “Cá heo     ”Anh em ùa ra vỗ tay hoan hô: “A      Cá heo nhảy múa đẹp quá      ” Thế là cá thích, nhảy vút lên thật cao. Có chú quá đà, vọt lên boong tàu cách mặt nước đến một mét. Có lẽ va vào sắt bị đau, chú nằm im, mắt nhắm nghiền. Một anh chiến sĩ đến nâng con cá lên hai tay, nói nựng:</a:t>
            </a:r>
          </a:p>
          <a:p>
            <a:pPr>
              <a:spcBef>
                <a:spcPct val="50000"/>
              </a:spcBef>
            </a:pPr>
            <a:r>
              <a:rPr lang="en-US" altLang="en-US" sz="2400">
                <a:solidFill>
                  <a:srgbClr val="0000CC"/>
                </a:solidFill>
                <a:latin typeface="Times New Roman" panose="02020603050405020304" pitchFamily="18" charset="0"/>
              </a:rPr>
              <a:t>     - Có đau không, chú mình       Lần sau, khi nhảy múa, phải chú ý nhé             </a:t>
            </a:r>
          </a:p>
          <a:p>
            <a:pPr>
              <a:spcBef>
                <a:spcPct val="50000"/>
              </a:spcBef>
            </a:pPr>
            <a:r>
              <a:rPr lang="en-US" altLang="en-US" sz="2400">
                <a:solidFill>
                  <a:srgbClr val="0000CC"/>
                </a:solidFill>
                <a:latin typeface="Times New Roman" panose="02020603050405020304" pitchFamily="18" charset="0"/>
              </a:rPr>
              <a:t>    Anh vuốt ve con cá rồi thả xuống nước. Cả đàn cá quay ngay lại phía boong tàu, nhảy vung lên một cái như để cảm ơn rồi tỏa ra biển rộng.</a:t>
            </a:r>
          </a:p>
          <a:p>
            <a:pPr>
              <a:spcBef>
                <a:spcPct val="50000"/>
              </a:spcBef>
            </a:pPr>
            <a:r>
              <a:rPr lang="en-US" altLang="en-US" sz="2000" b="1" i="1">
                <a:latin typeface="Times New Roman" panose="02020603050405020304" pitchFamily="18" charset="0"/>
              </a:rPr>
              <a:t>                                                                          ( theo Hà Đình Cẩn )</a:t>
            </a:r>
          </a:p>
        </p:txBody>
      </p:sp>
      <p:sp>
        <p:nvSpPr>
          <p:cNvPr id="13315" name="Rectangle 6">
            <a:extLst>
              <a:ext uri="{FF2B5EF4-FFF2-40B4-BE49-F238E27FC236}">
                <a16:creationId xmlns:a16="http://schemas.microsoft.com/office/drawing/2014/main" id="{0CD25EE7-25B0-4EDE-9FF5-F25F19B75846}"/>
              </a:ext>
            </a:extLst>
          </p:cNvPr>
          <p:cNvSpPr>
            <a:spLocks noChangeArrowheads="1"/>
          </p:cNvSpPr>
          <p:nvPr/>
        </p:nvSpPr>
        <p:spPr bwMode="auto">
          <a:xfrm>
            <a:off x="8153400" y="1371600"/>
            <a:ext cx="304800" cy="304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p>
        </p:txBody>
      </p:sp>
      <p:sp>
        <p:nvSpPr>
          <p:cNvPr id="13316" name="Rectangle 7">
            <a:extLst>
              <a:ext uri="{FF2B5EF4-FFF2-40B4-BE49-F238E27FC236}">
                <a16:creationId xmlns:a16="http://schemas.microsoft.com/office/drawing/2014/main" id="{8925C5E5-D0FC-433D-B65E-306759DFA913}"/>
              </a:ext>
            </a:extLst>
          </p:cNvPr>
          <p:cNvSpPr>
            <a:spLocks noChangeArrowheads="1"/>
          </p:cNvSpPr>
          <p:nvPr/>
        </p:nvSpPr>
        <p:spPr bwMode="auto">
          <a:xfrm>
            <a:off x="4191000" y="1752600"/>
            <a:ext cx="304800" cy="304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p>
        </p:txBody>
      </p:sp>
      <p:sp>
        <p:nvSpPr>
          <p:cNvPr id="13317" name="Rectangle 8">
            <a:extLst>
              <a:ext uri="{FF2B5EF4-FFF2-40B4-BE49-F238E27FC236}">
                <a16:creationId xmlns:a16="http://schemas.microsoft.com/office/drawing/2014/main" id="{89A43063-10BC-42C5-9D88-2C8DD7F97881}"/>
              </a:ext>
            </a:extLst>
          </p:cNvPr>
          <p:cNvSpPr>
            <a:spLocks noChangeArrowheads="1"/>
          </p:cNvSpPr>
          <p:nvPr/>
        </p:nvSpPr>
        <p:spPr bwMode="auto">
          <a:xfrm>
            <a:off x="7848600" y="1752600"/>
            <a:ext cx="304800" cy="304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p>
        </p:txBody>
      </p:sp>
      <p:sp>
        <p:nvSpPr>
          <p:cNvPr id="13318" name="Rectangle 9">
            <a:extLst>
              <a:ext uri="{FF2B5EF4-FFF2-40B4-BE49-F238E27FC236}">
                <a16:creationId xmlns:a16="http://schemas.microsoft.com/office/drawing/2014/main" id="{7BB15B8B-CF91-429F-9512-79E0E8E7C732}"/>
              </a:ext>
            </a:extLst>
          </p:cNvPr>
          <p:cNvSpPr>
            <a:spLocks noChangeArrowheads="1"/>
          </p:cNvSpPr>
          <p:nvPr/>
        </p:nvSpPr>
        <p:spPr bwMode="auto">
          <a:xfrm>
            <a:off x="5486400" y="3429000"/>
            <a:ext cx="304800" cy="304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p>
        </p:txBody>
      </p:sp>
      <p:sp>
        <p:nvSpPr>
          <p:cNvPr id="13319" name="Rectangle 10">
            <a:extLst>
              <a:ext uri="{FF2B5EF4-FFF2-40B4-BE49-F238E27FC236}">
                <a16:creationId xmlns:a16="http://schemas.microsoft.com/office/drawing/2014/main" id="{A1002FFC-69DE-4C84-BFA0-46163CBF93F3}"/>
              </a:ext>
            </a:extLst>
          </p:cNvPr>
          <p:cNvSpPr>
            <a:spLocks noChangeArrowheads="1"/>
          </p:cNvSpPr>
          <p:nvPr/>
        </p:nvSpPr>
        <p:spPr bwMode="auto">
          <a:xfrm>
            <a:off x="2438400" y="3810000"/>
            <a:ext cx="304800" cy="304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p>
        </p:txBody>
      </p:sp>
      <p:sp>
        <p:nvSpPr>
          <p:cNvPr id="13320" name="AutoShape 11">
            <a:hlinkClick r:id="" action="ppaction://noaction"/>
            <a:extLst>
              <a:ext uri="{FF2B5EF4-FFF2-40B4-BE49-F238E27FC236}">
                <a16:creationId xmlns:a16="http://schemas.microsoft.com/office/drawing/2014/main" id="{68E2C71A-905D-4FFF-82E7-7F0FD68593F0}"/>
              </a:ext>
            </a:extLst>
          </p:cNvPr>
          <p:cNvSpPr>
            <a:spLocks noChangeArrowheads="1"/>
          </p:cNvSpPr>
          <p:nvPr/>
        </p:nvSpPr>
        <p:spPr bwMode="auto">
          <a:xfrm>
            <a:off x="9372600" y="0"/>
            <a:ext cx="990600" cy="609600"/>
          </a:xfrm>
          <a:prstGeom prst="rightArrow">
            <a:avLst>
              <a:gd name="adj1" fmla="val 50000"/>
              <a:gd name="adj2" fmla="val 40625"/>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a:extLst>
              <a:ext uri="{FF2B5EF4-FFF2-40B4-BE49-F238E27FC236}">
                <a16:creationId xmlns:a16="http://schemas.microsoft.com/office/drawing/2014/main" id="{EABEDBB6-6742-48DD-AAC9-408033FFB666}"/>
              </a:ext>
            </a:extLst>
          </p:cNvPr>
          <p:cNvSpPr>
            <a:spLocks noChangeArrowheads="1"/>
          </p:cNvSpPr>
          <p:nvPr/>
        </p:nvSpPr>
        <p:spPr bwMode="auto">
          <a:xfrm>
            <a:off x="1963739" y="1163638"/>
            <a:ext cx="7328481" cy="3493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600">
                <a:solidFill>
                  <a:srgbClr val="0000CC"/>
                </a:solidFill>
                <a:latin typeface="Times New Roman" panose="02020603050405020304" pitchFamily="18" charset="0"/>
              </a:rPr>
              <a:t>Một người kêu lên:“Cá heo     ”</a:t>
            </a:r>
          </a:p>
          <a:p>
            <a:endParaRPr lang="en-US" altLang="en-US" sz="2600">
              <a:solidFill>
                <a:srgbClr val="0000CC"/>
              </a:solidFill>
              <a:latin typeface="Times New Roman" panose="02020603050405020304" pitchFamily="18" charset="0"/>
            </a:endParaRPr>
          </a:p>
          <a:p>
            <a:r>
              <a:rPr lang="en-US" altLang="en-US" sz="2600">
                <a:solidFill>
                  <a:srgbClr val="0000CC"/>
                </a:solidFill>
                <a:latin typeface="Times New Roman" panose="02020603050405020304" pitchFamily="18" charset="0"/>
              </a:rPr>
              <a:t>Anh em ùa ra vỗ tay hoan hô: “A    Cá heo nhảy múa </a:t>
            </a:r>
          </a:p>
          <a:p>
            <a:r>
              <a:rPr lang="en-US" altLang="en-US" sz="2600">
                <a:solidFill>
                  <a:srgbClr val="0000CC"/>
                </a:solidFill>
                <a:latin typeface="Times New Roman" panose="02020603050405020304" pitchFamily="18" charset="0"/>
              </a:rPr>
              <a:t>đẹp quá    ”.</a:t>
            </a:r>
          </a:p>
          <a:p>
            <a:pPr>
              <a:spcBef>
                <a:spcPct val="50000"/>
              </a:spcBef>
            </a:pPr>
            <a:endParaRPr lang="en-US" altLang="en-US" sz="2600">
              <a:solidFill>
                <a:srgbClr val="0000CC"/>
              </a:solidFill>
              <a:latin typeface="Times New Roman" panose="02020603050405020304" pitchFamily="18" charset="0"/>
            </a:endParaRPr>
          </a:p>
          <a:p>
            <a:pPr>
              <a:spcBef>
                <a:spcPct val="50000"/>
              </a:spcBef>
            </a:pPr>
            <a:r>
              <a:rPr lang="en-US" altLang="en-US" sz="2600">
                <a:solidFill>
                  <a:srgbClr val="0000CC"/>
                </a:solidFill>
                <a:latin typeface="Times New Roman" panose="02020603050405020304" pitchFamily="18" charset="0"/>
              </a:rPr>
              <a:t>- Có đau không, chú mình     Lần sau, khi nhảy múa, </a:t>
            </a:r>
          </a:p>
          <a:p>
            <a:pPr>
              <a:spcBef>
                <a:spcPct val="50000"/>
              </a:spcBef>
            </a:pPr>
            <a:r>
              <a:rPr lang="en-US" altLang="en-US" sz="2600">
                <a:solidFill>
                  <a:srgbClr val="0000CC"/>
                </a:solidFill>
                <a:latin typeface="Times New Roman" panose="02020603050405020304" pitchFamily="18" charset="0"/>
              </a:rPr>
              <a:t>phải chú ý nhé       . </a:t>
            </a:r>
          </a:p>
        </p:txBody>
      </p:sp>
      <p:sp>
        <p:nvSpPr>
          <p:cNvPr id="26629" name="AutoShape 5">
            <a:extLst>
              <a:ext uri="{FF2B5EF4-FFF2-40B4-BE49-F238E27FC236}">
                <a16:creationId xmlns:a16="http://schemas.microsoft.com/office/drawing/2014/main" id="{06714587-78DF-4C06-8980-5E36EF42044F}"/>
              </a:ext>
            </a:extLst>
          </p:cNvPr>
          <p:cNvSpPr>
            <a:spLocks noChangeArrowheads="1"/>
          </p:cNvSpPr>
          <p:nvPr/>
        </p:nvSpPr>
        <p:spPr bwMode="auto">
          <a:xfrm>
            <a:off x="5715000" y="1219200"/>
            <a:ext cx="304800" cy="304800"/>
          </a:xfrm>
          <a:prstGeom prst="flowChartProcess">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0000"/>
                </a:solidFill>
              </a:rPr>
              <a:t>!</a:t>
            </a:r>
          </a:p>
        </p:txBody>
      </p:sp>
      <p:sp>
        <p:nvSpPr>
          <p:cNvPr id="26630" name="AutoShape 6">
            <a:extLst>
              <a:ext uri="{FF2B5EF4-FFF2-40B4-BE49-F238E27FC236}">
                <a16:creationId xmlns:a16="http://schemas.microsoft.com/office/drawing/2014/main" id="{BA28106B-3719-44AB-AD79-E9AED0656C67}"/>
              </a:ext>
            </a:extLst>
          </p:cNvPr>
          <p:cNvSpPr>
            <a:spLocks noChangeArrowheads="1"/>
          </p:cNvSpPr>
          <p:nvPr/>
        </p:nvSpPr>
        <p:spPr bwMode="auto">
          <a:xfrm>
            <a:off x="6400800" y="2057400"/>
            <a:ext cx="304800" cy="304800"/>
          </a:xfrm>
          <a:prstGeom prst="flowChartProcess">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0000"/>
                </a:solidFill>
              </a:rPr>
              <a:t>!</a:t>
            </a:r>
          </a:p>
        </p:txBody>
      </p:sp>
      <p:sp>
        <p:nvSpPr>
          <p:cNvPr id="26631" name="AutoShape 7">
            <a:extLst>
              <a:ext uri="{FF2B5EF4-FFF2-40B4-BE49-F238E27FC236}">
                <a16:creationId xmlns:a16="http://schemas.microsoft.com/office/drawing/2014/main" id="{5C1789A4-1FB6-4EBC-91A8-6DC840E99812}"/>
              </a:ext>
            </a:extLst>
          </p:cNvPr>
          <p:cNvSpPr>
            <a:spLocks noChangeArrowheads="1"/>
          </p:cNvSpPr>
          <p:nvPr/>
        </p:nvSpPr>
        <p:spPr bwMode="auto">
          <a:xfrm>
            <a:off x="5562600" y="3657600"/>
            <a:ext cx="304800" cy="304800"/>
          </a:xfrm>
          <a:prstGeom prst="flowChartProcess">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0000"/>
                </a:solidFill>
              </a:rPr>
              <a:t>?</a:t>
            </a:r>
          </a:p>
        </p:txBody>
      </p:sp>
      <p:sp>
        <p:nvSpPr>
          <p:cNvPr id="26632" name="AutoShape 8">
            <a:extLst>
              <a:ext uri="{FF2B5EF4-FFF2-40B4-BE49-F238E27FC236}">
                <a16:creationId xmlns:a16="http://schemas.microsoft.com/office/drawing/2014/main" id="{3B7E823B-AC23-401F-8048-B98A7F0CB947}"/>
              </a:ext>
            </a:extLst>
          </p:cNvPr>
          <p:cNvSpPr>
            <a:spLocks noChangeArrowheads="1"/>
          </p:cNvSpPr>
          <p:nvPr/>
        </p:nvSpPr>
        <p:spPr bwMode="auto">
          <a:xfrm>
            <a:off x="4114800" y="4267200"/>
            <a:ext cx="304800" cy="304800"/>
          </a:xfrm>
          <a:prstGeom prst="flowChartProcess">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0000"/>
                </a:solidFill>
              </a:rPr>
              <a:t>!</a:t>
            </a:r>
          </a:p>
        </p:txBody>
      </p:sp>
      <p:sp>
        <p:nvSpPr>
          <p:cNvPr id="26633" name="AutoShape 9">
            <a:extLst>
              <a:ext uri="{FF2B5EF4-FFF2-40B4-BE49-F238E27FC236}">
                <a16:creationId xmlns:a16="http://schemas.microsoft.com/office/drawing/2014/main" id="{CA480FD1-60F2-431A-85C5-7654C74280AA}"/>
              </a:ext>
            </a:extLst>
          </p:cNvPr>
          <p:cNvSpPr>
            <a:spLocks noChangeArrowheads="1"/>
          </p:cNvSpPr>
          <p:nvPr/>
        </p:nvSpPr>
        <p:spPr bwMode="auto">
          <a:xfrm>
            <a:off x="3352800" y="2438400"/>
            <a:ext cx="304800" cy="304800"/>
          </a:xfrm>
          <a:prstGeom prst="flowChartProcess">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0000"/>
                </a:solidFill>
              </a:rPr>
              <a:t>!</a:t>
            </a:r>
          </a:p>
        </p:txBody>
      </p:sp>
      <p:sp>
        <p:nvSpPr>
          <p:cNvPr id="14344" name="Text Box 10">
            <a:extLst>
              <a:ext uri="{FF2B5EF4-FFF2-40B4-BE49-F238E27FC236}">
                <a16:creationId xmlns:a16="http://schemas.microsoft.com/office/drawing/2014/main" id="{6566FA7F-2252-4082-A30B-0B825935AF68}"/>
              </a:ext>
            </a:extLst>
          </p:cNvPr>
          <p:cNvSpPr txBox="1">
            <a:spLocks noChangeArrowheads="1"/>
          </p:cNvSpPr>
          <p:nvPr/>
        </p:nvSpPr>
        <p:spPr bwMode="auto">
          <a:xfrm>
            <a:off x="1981200" y="381000"/>
            <a:ext cx="18288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b="1" i="1">
                <a:solidFill>
                  <a:srgbClr val="FF3300"/>
                </a:solidFill>
                <a:latin typeface="Times New Roman" panose="02020603050405020304" pitchFamily="18" charset="0"/>
              </a:rPr>
              <a:t>Bài tập 3:</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nodeType="clickEffect">
                                  <p:stCondLst>
                                    <p:cond delay="0"/>
                                  </p:stCondLst>
                                  <p:childTnLst>
                                    <p:set>
                                      <p:cBhvr>
                                        <p:cTn id="6" dur="1" fill="hold">
                                          <p:stCondLst>
                                            <p:cond delay="0"/>
                                          </p:stCondLst>
                                        </p:cTn>
                                        <p:tgtEl>
                                          <p:spTgt spid="26629">
                                            <p:txEl>
                                              <p:pRg st="0" end="0"/>
                                            </p:txEl>
                                          </p:spTgt>
                                        </p:tgtEl>
                                        <p:attrNameLst>
                                          <p:attrName>style.visibility</p:attrName>
                                        </p:attrNameLst>
                                      </p:cBhvr>
                                      <p:to>
                                        <p:strVal val="visible"/>
                                      </p:to>
                                    </p:set>
                                    <p:animEffect transition="in" filter="box(in)">
                                      <p:cBhvr>
                                        <p:cTn id="7" dur="500"/>
                                        <p:tgtEl>
                                          <p:spTgt spid="26629">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nodeType="clickEffect">
                                  <p:stCondLst>
                                    <p:cond delay="0"/>
                                  </p:stCondLst>
                                  <p:childTnLst>
                                    <p:set>
                                      <p:cBhvr>
                                        <p:cTn id="11" dur="1" fill="hold">
                                          <p:stCondLst>
                                            <p:cond delay="0"/>
                                          </p:stCondLst>
                                        </p:cTn>
                                        <p:tgtEl>
                                          <p:spTgt spid="26630">
                                            <p:txEl>
                                              <p:pRg st="0" end="0"/>
                                            </p:txEl>
                                          </p:spTgt>
                                        </p:tgtEl>
                                        <p:attrNameLst>
                                          <p:attrName>style.visibility</p:attrName>
                                        </p:attrNameLst>
                                      </p:cBhvr>
                                      <p:to>
                                        <p:strVal val="visible"/>
                                      </p:to>
                                    </p:set>
                                    <p:animEffect transition="in" filter="box(in)">
                                      <p:cBhvr>
                                        <p:cTn id="12" dur="500"/>
                                        <p:tgtEl>
                                          <p:spTgt spid="26630">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4" presetClass="entr" presetSubtype="16" fill="hold" nodeType="clickEffect">
                                  <p:stCondLst>
                                    <p:cond delay="0"/>
                                  </p:stCondLst>
                                  <p:childTnLst>
                                    <p:set>
                                      <p:cBhvr>
                                        <p:cTn id="16" dur="1" fill="hold">
                                          <p:stCondLst>
                                            <p:cond delay="0"/>
                                          </p:stCondLst>
                                        </p:cTn>
                                        <p:tgtEl>
                                          <p:spTgt spid="26633">
                                            <p:txEl>
                                              <p:pRg st="0" end="0"/>
                                            </p:txEl>
                                          </p:spTgt>
                                        </p:tgtEl>
                                        <p:attrNameLst>
                                          <p:attrName>style.visibility</p:attrName>
                                        </p:attrNameLst>
                                      </p:cBhvr>
                                      <p:to>
                                        <p:strVal val="visible"/>
                                      </p:to>
                                    </p:set>
                                    <p:animEffect transition="in" filter="box(in)">
                                      <p:cBhvr>
                                        <p:cTn id="17" dur="500"/>
                                        <p:tgtEl>
                                          <p:spTgt spid="26633">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4" presetClass="entr" presetSubtype="16" fill="hold" nodeType="clickEffect">
                                  <p:stCondLst>
                                    <p:cond delay="0"/>
                                  </p:stCondLst>
                                  <p:childTnLst>
                                    <p:set>
                                      <p:cBhvr>
                                        <p:cTn id="21" dur="1" fill="hold">
                                          <p:stCondLst>
                                            <p:cond delay="0"/>
                                          </p:stCondLst>
                                        </p:cTn>
                                        <p:tgtEl>
                                          <p:spTgt spid="26631">
                                            <p:txEl>
                                              <p:pRg st="0" end="0"/>
                                            </p:txEl>
                                          </p:spTgt>
                                        </p:tgtEl>
                                        <p:attrNameLst>
                                          <p:attrName>style.visibility</p:attrName>
                                        </p:attrNameLst>
                                      </p:cBhvr>
                                      <p:to>
                                        <p:strVal val="visible"/>
                                      </p:to>
                                    </p:set>
                                    <p:animEffect transition="in" filter="box(in)">
                                      <p:cBhvr>
                                        <p:cTn id="22" dur="500"/>
                                        <p:tgtEl>
                                          <p:spTgt spid="26631">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4" presetClass="entr" presetSubtype="16" fill="hold" nodeType="clickEffect">
                                  <p:stCondLst>
                                    <p:cond delay="0"/>
                                  </p:stCondLst>
                                  <p:childTnLst>
                                    <p:set>
                                      <p:cBhvr>
                                        <p:cTn id="26" dur="1" fill="hold">
                                          <p:stCondLst>
                                            <p:cond delay="0"/>
                                          </p:stCondLst>
                                        </p:cTn>
                                        <p:tgtEl>
                                          <p:spTgt spid="26632">
                                            <p:txEl>
                                              <p:pRg st="0" end="0"/>
                                            </p:txEl>
                                          </p:spTgt>
                                        </p:tgtEl>
                                        <p:attrNameLst>
                                          <p:attrName>style.visibility</p:attrName>
                                        </p:attrNameLst>
                                      </p:cBhvr>
                                      <p:to>
                                        <p:strVal val="visible"/>
                                      </p:to>
                                    </p:set>
                                    <p:animEffect transition="in" filter="box(in)">
                                      <p:cBhvr>
                                        <p:cTn id="27" dur="500"/>
                                        <p:tgtEl>
                                          <p:spTgt spid="266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2">
            <a:extLst>
              <a:ext uri="{FF2B5EF4-FFF2-40B4-BE49-F238E27FC236}">
                <a16:creationId xmlns:a16="http://schemas.microsoft.com/office/drawing/2014/main" id="{C76C4442-A7E9-4A7C-96D1-ED238E9D020F}"/>
              </a:ext>
            </a:extLst>
          </p:cNvPr>
          <p:cNvSpPr txBox="1">
            <a:spLocks noChangeArrowheads="1"/>
          </p:cNvSpPr>
          <p:nvPr/>
        </p:nvSpPr>
        <p:spPr bwMode="auto">
          <a:xfrm>
            <a:off x="1752600" y="34926"/>
            <a:ext cx="8763000" cy="676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latin typeface="Times New Roman" panose="02020603050405020304" pitchFamily="18" charset="0"/>
              </a:rPr>
              <a:t>              </a:t>
            </a:r>
            <a:r>
              <a:rPr lang="en-US" altLang="en-US" sz="3200" b="1">
                <a:solidFill>
                  <a:srgbClr val="FF0000"/>
                </a:solidFill>
                <a:latin typeface="Times New Roman" panose="02020603050405020304" pitchFamily="18" charset="0"/>
              </a:rPr>
              <a:t>Cá heo ở vùng biển Trường Sa</a:t>
            </a:r>
          </a:p>
          <a:p>
            <a:pPr>
              <a:spcBef>
                <a:spcPct val="50000"/>
              </a:spcBef>
            </a:pPr>
            <a:r>
              <a:rPr lang="en-US" altLang="en-US" sz="2600">
                <a:latin typeface="Times New Roman" panose="02020603050405020304" pitchFamily="18" charset="0"/>
              </a:rPr>
              <a:t> </a:t>
            </a:r>
            <a:r>
              <a:rPr lang="en-US" altLang="en-US" sz="2600" b="1">
                <a:solidFill>
                  <a:srgbClr val="3333CC"/>
                </a:solidFill>
                <a:latin typeface="Times New Roman" panose="02020603050405020304" pitchFamily="18" charset="0"/>
              </a:rPr>
              <a:t>Đêm trăng, biển yên tĩnh. Một số chiến sĩ thả câu. Một số khác quây quần trên boong tàu ca hát, thổi sáo. Bỗng có tiếng đập nước ùm ùm như có ai đang tập bơi. Một người kêu lên: “Cá heo     ”Anh em ùa ra vỗ tay hoan hô: “A      Cá heo nhảy múa đẹp quá      ” Thế là cá thích, nhảy vút lên thật cao. Có chú quá đà, vọt lên boong tàu cách mặt nước đến một mét. Có lẽ va vào sắt bị đau, chú nằm im, mắt nhắm nghiền. Một anh chiến sĩ đến nâng con cá lên hai tay, nói nựng:</a:t>
            </a:r>
          </a:p>
          <a:p>
            <a:pPr>
              <a:spcBef>
                <a:spcPct val="50000"/>
              </a:spcBef>
            </a:pPr>
            <a:r>
              <a:rPr lang="en-US" altLang="en-US" sz="2600" b="1">
                <a:solidFill>
                  <a:srgbClr val="3333CC"/>
                </a:solidFill>
                <a:latin typeface="Times New Roman" panose="02020603050405020304" pitchFamily="18" charset="0"/>
              </a:rPr>
              <a:t>     - Có đau không, chú mình       Lần sau, khi nhảy múa, phải chú ý nhé             </a:t>
            </a:r>
          </a:p>
          <a:p>
            <a:pPr>
              <a:spcBef>
                <a:spcPct val="50000"/>
              </a:spcBef>
            </a:pPr>
            <a:r>
              <a:rPr lang="en-US" altLang="en-US" sz="2600" b="1">
                <a:solidFill>
                  <a:srgbClr val="3333CC"/>
                </a:solidFill>
                <a:latin typeface="Times New Roman" panose="02020603050405020304" pitchFamily="18" charset="0"/>
              </a:rPr>
              <a:t>    Anh vuốt ve con cá rồi thả xuống nước. Cả đàn cá quay ngay lại phía boong tàu, nhảy vung lên một cái như để cảm ơn rồi tỏa ra biển rộng.               ( theo Hà Đình Cẩn</a:t>
            </a:r>
            <a:r>
              <a:rPr lang="en-US" altLang="en-US" sz="2800" b="1">
                <a:solidFill>
                  <a:srgbClr val="3333CC"/>
                </a:solidFill>
                <a:latin typeface="Times New Roman" panose="02020603050405020304" pitchFamily="18" charset="0"/>
              </a:rPr>
              <a:t> )</a:t>
            </a:r>
          </a:p>
        </p:txBody>
      </p:sp>
      <p:sp>
        <p:nvSpPr>
          <p:cNvPr id="15363" name="Rectangle 4">
            <a:extLst>
              <a:ext uri="{FF2B5EF4-FFF2-40B4-BE49-F238E27FC236}">
                <a16:creationId xmlns:a16="http://schemas.microsoft.com/office/drawing/2014/main" id="{CAC4D247-8CC6-4870-8C3D-86A136AE12D4}"/>
              </a:ext>
            </a:extLst>
          </p:cNvPr>
          <p:cNvSpPr>
            <a:spLocks noChangeArrowheads="1"/>
          </p:cNvSpPr>
          <p:nvPr/>
        </p:nvSpPr>
        <p:spPr bwMode="auto">
          <a:xfrm>
            <a:off x="4267200" y="1981200"/>
            <a:ext cx="304800" cy="304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0000"/>
                </a:solidFill>
              </a:rPr>
              <a:t>!</a:t>
            </a:r>
          </a:p>
        </p:txBody>
      </p:sp>
      <p:sp>
        <p:nvSpPr>
          <p:cNvPr id="15364" name="Rectangle 6">
            <a:extLst>
              <a:ext uri="{FF2B5EF4-FFF2-40B4-BE49-F238E27FC236}">
                <a16:creationId xmlns:a16="http://schemas.microsoft.com/office/drawing/2014/main" id="{3F2147F1-FFD9-46D0-A783-EA1C7AC1A009}"/>
              </a:ext>
            </a:extLst>
          </p:cNvPr>
          <p:cNvSpPr>
            <a:spLocks noChangeArrowheads="1"/>
          </p:cNvSpPr>
          <p:nvPr/>
        </p:nvSpPr>
        <p:spPr bwMode="auto">
          <a:xfrm>
            <a:off x="5943600" y="4572000"/>
            <a:ext cx="304800" cy="304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0000"/>
                </a:solidFill>
              </a:rPr>
              <a:t>?</a:t>
            </a:r>
          </a:p>
        </p:txBody>
      </p:sp>
      <p:sp>
        <p:nvSpPr>
          <p:cNvPr id="15365" name="Rectangle 8">
            <a:extLst>
              <a:ext uri="{FF2B5EF4-FFF2-40B4-BE49-F238E27FC236}">
                <a16:creationId xmlns:a16="http://schemas.microsoft.com/office/drawing/2014/main" id="{A0EBDA08-D637-47F2-8E3A-ED0B936400A4}"/>
              </a:ext>
            </a:extLst>
          </p:cNvPr>
          <p:cNvSpPr>
            <a:spLocks noChangeArrowheads="1"/>
          </p:cNvSpPr>
          <p:nvPr/>
        </p:nvSpPr>
        <p:spPr bwMode="auto">
          <a:xfrm>
            <a:off x="5029200" y="2438400"/>
            <a:ext cx="304800" cy="304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0000"/>
                </a:solidFill>
              </a:rPr>
              <a:t>!</a:t>
            </a:r>
          </a:p>
        </p:txBody>
      </p:sp>
      <p:sp>
        <p:nvSpPr>
          <p:cNvPr id="15366" name="Rectangle 9">
            <a:extLst>
              <a:ext uri="{FF2B5EF4-FFF2-40B4-BE49-F238E27FC236}">
                <a16:creationId xmlns:a16="http://schemas.microsoft.com/office/drawing/2014/main" id="{5805A41A-9C32-48DA-AF3B-595C60629DBF}"/>
              </a:ext>
            </a:extLst>
          </p:cNvPr>
          <p:cNvSpPr>
            <a:spLocks noChangeArrowheads="1"/>
          </p:cNvSpPr>
          <p:nvPr/>
        </p:nvSpPr>
        <p:spPr bwMode="auto">
          <a:xfrm>
            <a:off x="9601200" y="1981200"/>
            <a:ext cx="304800" cy="304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0000"/>
                </a:solidFill>
              </a:rPr>
              <a:t>!</a:t>
            </a:r>
          </a:p>
        </p:txBody>
      </p:sp>
      <p:sp>
        <p:nvSpPr>
          <p:cNvPr id="15367" name="Rectangle 10">
            <a:extLst>
              <a:ext uri="{FF2B5EF4-FFF2-40B4-BE49-F238E27FC236}">
                <a16:creationId xmlns:a16="http://schemas.microsoft.com/office/drawing/2014/main" id="{6C6F5083-ED6E-4B8C-A8C0-13795A3B0228}"/>
              </a:ext>
            </a:extLst>
          </p:cNvPr>
          <p:cNvSpPr>
            <a:spLocks noChangeArrowheads="1"/>
          </p:cNvSpPr>
          <p:nvPr/>
        </p:nvSpPr>
        <p:spPr bwMode="auto">
          <a:xfrm>
            <a:off x="3962400" y="4953000"/>
            <a:ext cx="304800" cy="304800"/>
          </a:xfrm>
          <a:prstGeom prst="rect">
            <a:avLst/>
          </a:prstGeom>
          <a:solidFill>
            <a:schemeClr val="accent1"/>
          </a:solidFill>
          <a:ln w="9525">
            <a:solidFill>
              <a:schemeClr val="tx1"/>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0000"/>
                </a:solidFill>
              </a:rPr>
              <a:t>!</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AutoShape 2">
            <a:extLst>
              <a:ext uri="{FF2B5EF4-FFF2-40B4-BE49-F238E27FC236}">
                <a16:creationId xmlns:a16="http://schemas.microsoft.com/office/drawing/2014/main" id="{7647188A-285F-427D-97D6-7D2A9B852489}"/>
              </a:ext>
            </a:extLst>
          </p:cNvPr>
          <p:cNvSpPr>
            <a:spLocks noChangeArrowheads="1"/>
          </p:cNvSpPr>
          <p:nvPr/>
        </p:nvSpPr>
        <p:spPr bwMode="auto">
          <a:xfrm>
            <a:off x="3200400" y="2057400"/>
            <a:ext cx="6324600" cy="2819400"/>
          </a:xfrm>
          <a:prstGeom prst="cloudCallout">
            <a:avLst>
              <a:gd name="adj1" fmla="val -44227"/>
              <a:gd name="adj2" fmla="val 65880"/>
            </a:avLst>
          </a:prstGeom>
          <a:gradFill rotWithShape="0">
            <a:gsLst>
              <a:gs pos="0">
                <a:srgbClr val="ABF452"/>
              </a:gs>
              <a:gs pos="100000">
                <a:srgbClr val="F1F561"/>
              </a:gs>
            </a:gsLst>
            <a:path path="rect">
              <a:fillToRect l="50000" t="50000" r="50000" b="50000"/>
            </a:path>
          </a:gradFill>
          <a:ln w="28575">
            <a:solidFill>
              <a:srgbClr val="3399FF"/>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en-US" altLang="en-US" sz="2800">
              <a:solidFill>
                <a:srgbClr val="CC00CC"/>
              </a:solidFill>
              <a:latin typeface="Times New Roman" panose="02020603050405020304" pitchFamily="18" charset="0"/>
            </a:endParaRPr>
          </a:p>
          <a:p>
            <a:pPr algn="ctr"/>
            <a:r>
              <a:rPr lang="en-US" altLang="en-US" sz="2800">
                <a:solidFill>
                  <a:srgbClr val="CC00CC"/>
                </a:solidFill>
                <a:latin typeface="Times New Roman" panose="02020603050405020304" pitchFamily="18" charset="0"/>
              </a:rPr>
              <a:t> </a:t>
            </a:r>
            <a:r>
              <a:rPr lang="en-US" altLang="en-US" sz="2800">
                <a:solidFill>
                  <a:srgbClr val="D60093"/>
                </a:solidFill>
                <a:latin typeface="Times New Roman" panose="02020603050405020304" pitchFamily="18" charset="0"/>
              </a:rPr>
              <a:t>Hãy đặt một câu có dấu chấm than hoặc </a:t>
            </a:r>
          </a:p>
          <a:p>
            <a:pPr algn="ctr"/>
            <a:r>
              <a:rPr lang="en-US" altLang="en-US" sz="2800">
                <a:solidFill>
                  <a:srgbClr val="D60093"/>
                </a:solidFill>
                <a:latin typeface="Times New Roman" panose="02020603050405020304" pitchFamily="18" charset="0"/>
              </a:rPr>
              <a:t>dấu chấm hỏi.</a:t>
            </a:r>
          </a:p>
        </p:txBody>
      </p:sp>
      <p:sp>
        <p:nvSpPr>
          <p:cNvPr id="45061" name="Rectangle 5">
            <a:extLst>
              <a:ext uri="{FF2B5EF4-FFF2-40B4-BE49-F238E27FC236}">
                <a16:creationId xmlns:a16="http://schemas.microsoft.com/office/drawing/2014/main" id="{1941D397-B096-419C-A0EB-93D28CBA4DDF}"/>
              </a:ext>
            </a:extLst>
          </p:cNvPr>
          <p:cNvSpPr>
            <a:spLocks noChangeArrowheads="1"/>
          </p:cNvSpPr>
          <p:nvPr/>
        </p:nvSpPr>
        <p:spPr bwMode="auto">
          <a:xfrm>
            <a:off x="2667000" y="533400"/>
            <a:ext cx="7315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solidFill>
                  <a:srgbClr val="0000CC"/>
                </a:solidFill>
                <a:latin typeface="Times New Roman" panose="02020603050405020304" pitchFamily="18" charset="0"/>
              </a:rPr>
              <a:t>Dấu chấm than thường đi kèm với các từ: </a:t>
            </a:r>
            <a:r>
              <a:rPr lang="en-US" altLang="en-US" sz="2800">
                <a:solidFill>
                  <a:srgbClr val="FF3300"/>
                </a:solidFill>
                <a:latin typeface="Times New Roman" panose="02020603050405020304" pitchFamily="18" charset="0"/>
              </a:rPr>
              <a:t>ôi, quá, a, nhé, trời, thật…</a:t>
            </a:r>
            <a:r>
              <a:rPr lang="en-US" altLang="en-US" sz="2800">
                <a:solidFill>
                  <a:srgbClr val="0000CC"/>
                </a:solidFill>
                <a:latin typeface="Times New Roman" panose="02020603050405020304" pitchFamily="18" charset="0"/>
              </a:rPr>
              <a:t> Dấu chấm hỏi thường đặt ở cuối câu hỏi.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45061"/>
                                        </p:tgtEl>
                                        <p:attrNameLst>
                                          <p:attrName>style.visibility</p:attrName>
                                        </p:attrNameLst>
                                      </p:cBhvr>
                                      <p:to>
                                        <p:strVal val="visible"/>
                                      </p:to>
                                    </p:set>
                                    <p:animEffect transition="in" filter="wedge">
                                      <p:cBhvr>
                                        <p:cTn id="7" dur="2000"/>
                                        <p:tgtEl>
                                          <p:spTgt spid="4506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5058"/>
                                        </p:tgtEl>
                                        <p:attrNameLst>
                                          <p:attrName>style.visibility</p:attrName>
                                        </p:attrNameLst>
                                      </p:cBhvr>
                                      <p:to>
                                        <p:strVal val="visible"/>
                                      </p:to>
                                    </p:set>
                                    <p:animEffect transition="in" filter="randombar(horizontal)">
                                      <p:cBhvr>
                                        <p:cTn id="12" dur="500"/>
                                        <p:tgtEl>
                                          <p:spTgt spid="450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58" grpId="0" animBg="1"/>
      <p:bldP spid="4506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01" name="WordArt 9">
            <a:extLst>
              <a:ext uri="{FF2B5EF4-FFF2-40B4-BE49-F238E27FC236}">
                <a16:creationId xmlns:a16="http://schemas.microsoft.com/office/drawing/2014/main" id="{F16F136F-04A2-4617-BC8A-B835DE56A3A4}"/>
              </a:ext>
            </a:extLst>
          </p:cNvPr>
          <p:cNvSpPr>
            <a:spLocks noChangeArrowheads="1" noChangeShapeType="1" noTextEdit="1"/>
          </p:cNvSpPr>
          <p:nvPr/>
        </p:nvSpPr>
        <p:spPr bwMode="auto">
          <a:xfrm rot="204387">
            <a:off x="2286000" y="1873250"/>
            <a:ext cx="6980238" cy="2546350"/>
          </a:xfrm>
          <a:prstGeom prst="rect">
            <a:avLst/>
          </a:prstGeom>
        </p:spPr>
        <p:txBody>
          <a:bodyPr wrap="none" fromWordArt="1">
            <a:prstTxWarp prst="textCascadeUp">
              <a:avLst>
                <a:gd name="adj" fmla="val 95981"/>
              </a:avLst>
            </a:prstTxWarp>
            <a:scene3d>
              <a:camera prst="legacyPerspectiveFront">
                <a:rot lat="20519994" lon="1080000" rev="0"/>
              </a:camera>
              <a:lightRig rig="legacyHarsh2" dir="b"/>
            </a:scene3d>
            <a:sp3d extrusionH="430200" prstMaterial="legacyMatte">
              <a:extrusionClr>
                <a:srgbClr val="FF6600"/>
              </a:extrusionClr>
              <a:contourClr>
                <a:srgbClr val="FFE701"/>
              </a:contourClr>
            </a:sp3d>
          </a:bodyPr>
          <a:lstStyle/>
          <a:p>
            <a:pPr algn="ctr"/>
            <a:r>
              <a:rPr lang="en-US" sz="3600" b="1" kern="10">
                <a:ln w="9525">
                  <a:round/>
                  <a:headEnd/>
                  <a:tailEnd/>
                </a:ln>
                <a:gradFill rotWithShape="1">
                  <a:gsLst>
                    <a:gs pos="0">
                      <a:srgbClr val="FFE701"/>
                    </a:gs>
                    <a:gs pos="100000">
                      <a:srgbClr val="FE3E02"/>
                    </a:gs>
                  </a:gsLst>
                  <a:lin ang="5160000" scaled="1"/>
                </a:gradFill>
                <a:latin typeface="Times New Roman" panose="02020603050405020304" pitchFamily="18" charset="0"/>
                <a:cs typeface="Times New Roman" panose="02020603050405020304" pitchFamily="18" charset="0"/>
              </a:rPr>
              <a:t>Chọn đáp án đúng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repeatCount="indefinite" fill="hold" nodeType="afterEffect">
                                  <p:stCondLst>
                                    <p:cond delay="0"/>
                                  </p:stCondLst>
                                  <p:childTnLst>
                                    <p:set>
                                      <p:cBhvr>
                                        <p:cTn id="6" dur="1" fill="hold">
                                          <p:stCondLst>
                                            <p:cond delay="0"/>
                                          </p:stCondLst>
                                        </p:cTn>
                                        <p:tgtEl>
                                          <p:spTgt spid="59401"/>
                                        </p:tgtEl>
                                        <p:attrNameLst>
                                          <p:attrName>style.visibility</p:attrName>
                                        </p:attrNameLst>
                                      </p:cBhvr>
                                      <p:to>
                                        <p:strVal val="visible"/>
                                      </p:to>
                                    </p:set>
                                    <p:anim calcmode="lin" valueType="num">
                                      <p:cBhvr>
                                        <p:cTn id="7" dur="3000" fill="hold"/>
                                        <p:tgtEl>
                                          <p:spTgt spid="59401"/>
                                        </p:tgtEl>
                                        <p:attrNameLst>
                                          <p:attrName>ppt_w</p:attrName>
                                        </p:attrNameLst>
                                      </p:cBhvr>
                                      <p:tavLst>
                                        <p:tav tm="0">
                                          <p:val>
                                            <p:fltVal val="0"/>
                                          </p:val>
                                        </p:tav>
                                        <p:tav tm="100000">
                                          <p:val>
                                            <p:strVal val="#ppt_w"/>
                                          </p:val>
                                        </p:tav>
                                      </p:tavLst>
                                    </p:anim>
                                    <p:anim calcmode="lin" valueType="num">
                                      <p:cBhvr>
                                        <p:cTn id="8" dur="3000" fill="hold"/>
                                        <p:tgtEl>
                                          <p:spTgt spid="59401"/>
                                        </p:tgtEl>
                                        <p:attrNameLst>
                                          <p:attrName>ppt_h</p:attrName>
                                        </p:attrNameLst>
                                      </p:cBhvr>
                                      <p:tavLst>
                                        <p:tav tm="0">
                                          <p:val>
                                            <p:fltVal val="0"/>
                                          </p:val>
                                        </p:tav>
                                        <p:tav tm="100000">
                                          <p:val>
                                            <p:strVal val="#ppt_h"/>
                                          </p:val>
                                        </p:tav>
                                      </p:tavLst>
                                    </p:anim>
                                    <p:animEffect transition="in" filter="fade">
                                      <p:cBhvr>
                                        <p:cTn id="9" dur="3000"/>
                                        <p:tgtEl>
                                          <p:spTgt spid="59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a:extLst>
              <a:ext uri="{FF2B5EF4-FFF2-40B4-BE49-F238E27FC236}">
                <a16:creationId xmlns:a16="http://schemas.microsoft.com/office/drawing/2014/main" id="{A46531C5-A5AD-4FD5-BA40-828777D246C0}"/>
              </a:ext>
            </a:extLst>
          </p:cNvPr>
          <p:cNvSpPr>
            <a:spLocks noChangeArrowheads="1"/>
          </p:cNvSpPr>
          <p:nvPr/>
        </p:nvSpPr>
        <p:spPr bwMode="auto">
          <a:xfrm>
            <a:off x="1955801" y="322263"/>
            <a:ext cx="832167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7150" cmpd="thinThick">
                <a:solidFill>
                  <a:srgbClr val="000000"/>
                </a:solidFill>
                <a:miter lim="800000"/>
                <a:headEnd/>
                <a:tailEnd/>
              </a14:hiddenLine>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p>
        </p:txBody>
      </p:sp>
      <p:sp>
        <p:nvSpPr>
          <p:cNvPr id="18435" name="Text Box 3">
            <a:extLst>
              <a:ext uri="{FF2B5EF4-FFF2-40B4-BE49-F238E27FC236}">
                <a16:creationId xmlns:a16="http://schemas.microsoft.com/office/drawing/2014/main" id="{E90B8530-1C97-4ADD-B12A-9843ECF7EBCC}"/>
              </a:ext>
            </a:extLst>
          </p:cNvPr>
          <p:cNvSpPr txBox="1">
            <a:spLocks noChangeArrowheads="1"/>
          </p:cNvSpPr>
          <p:nvPr/>
        </p:nvSpPr>
        <p:spPr bwMode="auto">
          <a:xfrm>
            <a:off x="2279650" y="2009776"/>
            <a:ext cx="73787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u="sng">
                <a:solidFill>
                  <a:srgbClr val="0000CC"/>
                </a:solidFill>
                <a:latin typeface="Times New Roman" panose="02020603050405020304" pitchFamily="18" charset="0"/>
              </a:rPr>
              <a:t>Câu </a:t>
            </a:r>
            <a:r>
              <a:rPr lang="vi-VN" altLang="en-US" sz="2800" b="1" u="sng">
                <a:solidFill>
                  <a:srgbClr val="0000CC"/>
                </a:solidFill>
                <a:latin typeface="Times New Roman" panose="02020603050405020304" pitchFamily="18" charset="0"/>
              </a:rPr>
              <a:t>1</a:t>
            </a:r>
            <a:r>
              <a:rPr lang="vi-VN" altLang="en-US" sz="2800" b="1">
                <a:solidFill>
                  <a:srgbClr val="0000CC"/>
                </a:solidFill>
                <a:latin typeface="Times New Roman" panose="02020603050405020304" pitchFamily="18" charset="0"/>
              </a:rPr>
              <a:t>:</a:t>
            </a:r>
            <a:r>
              <a:rPr lang="en-US" altLang="en-US" sz="2800" b="1">
                <a:solidFill>
                  <a:srgbClr val="0000CC"/>
                </a:solidFill>
                <a:latin typeface="Times New Roman" panose="02020603050405020304" pitchFamily="18" charset="0"/>
              </a:rPr>
              <a:t> </a:t>
            </a:r>
            <a:r>
              <a:rPr lang="vi-VN" altLang="en-US" sz="2800" b="1">
                <a:solidFill>
                  <a:srgbClr val="0000CC"/>
                </a:solidFill>
                <a:latin typeface="Times New Roman" panose="02020603050405020304" pitchFamily="18" charset="0"/>
              </a:rPr>
              <a:t>Em </a:t>
            </a:r>
            <a:r>
              <a:rPr lang="en-US" altLang="en-US" sz="2800" b="1">
                <a:solidFill>
                  <a:srgbClr val="0000CC"/>
                </a:solidFill>
                <a:latin typeface="Times New Roman" panose="02020603050405020304" pitchFamily="18" charset="0"/>
              </a:rPr>
              <a:t>hãy</a:t>
            </a:r>
            <a:r>
              <a:rPr lang="vi-VN" altLang="en-US" sz="2800" b="1">
                <a:solidFill>
                  <a:srgbClr val="0000CC"/>
                </a:solidFill>
                <a:latin typeface="Times New Roman" panose="02020603050405020304" pitchFamily="18" charset="0"/>
              </a:rPr>
              <a:t> tìm từ </a:t>
            </a:r>
            <a:r>
              <a:rPr lang="en-US" altLang="en-US" sz="2800" b="1">
                <a:solidFill>
                  <a:srgbClr val="0000CC"/>
                </a:solidFill>
                <a:latin typeface="Times New Roman" panose="02020603050405020304" pitchFamily="18" charset="0"/>
              </a:rPr>
              <a:t>cùng</a:t>
            </a:r>
            <a:r>
              <a:rPr lang="vi-VN" altLang="en-US" sz="2800" b="1">
                <a:solidFill>
                  <a:srgbClr val="0000CC"/>
                </a:solidFill>
                <a:latin typeface="Times New Roman" panose="02020603050405020304" pitchFamily="18" charset="0"/>
              </a:rPr>
              <a:t> nghĩa với từ </a:t>
            </a:r>
            <a:r>
              <a:rPr lang="en-US" altLang="en-US" sz="2800" b="1">
                <a:solidFill>
                  <a:srgbClr val="FF3300"/>
                </a:solidFill>
                <a:latin typeface="Times New Roman" panose="02020603050405020304" pitchFamily="18" charset="0"/>
              </a:rPr>
              <a:t>chị cả</a:t>
            </a:r>
            <a:r>
              <a:rPr lang="vi-VN" altLang="en-US" sz="2800" b="1" i="1">
                <a:solidFill>
                  <a:srgbClr val="0000CC"/>
                </a:solidFill>
                <a:latin typeface="Times New Roman" panose="02020603050405020304" pitchFamily="18" charset="0"/>
              </a:rPr>
              <a:t> </a:t>
            </a:r>
            <a:r>
              <a:rPr lang="en-US" altLang="en-US" sz="2800" b="1" i="1">
                <a:solidFill>
                  <a:srgbClr val="0000CC"/>
                </a:solidFill>
                <a:latin typeface="Times New Roman" panose="02020603050405020304" pitchFamily="18" charset="0"/>
              </a:rPr>
              <a:t>                                                                            </a:t>
            </a:r>
            <a:r>
              <a:rPr lang="en-US" altLang="en-US" sz="2800" b="1" i="1">
                <a:latin typeface="Times New Roman" panose="02020603050405020304" pitchFamily="18" charset="0"/>
              </a:rPr>
              <a:t>A. Chị hai</a:t>
            </a:r>
            <a:endParaRPr lang="vi-VN" altLang="en-US" sz="2800" b="1" i="1">
              <a:latin typeface="Times New Roman" panose="02020603050405020304" pitchFamily="18" charset="0"/>
            </a:endParaRPr>
          </a:p>
          <a:p>
            <a:pPr algn="ctr"/>
            <a:r>
              <a:rPr lang="en-US" altLang="en-US" sz="2800" b="1" i="1">
                <a:latin typeface="Times New Roman" panose="02020603050405020304" pitchFamily="18" charset="0"/>
              </a:rPr>
              <a:t>  B. Chị ba     </a:t>
            </a:r>
          </a:p>
          <a:p>
            <a:pPr algn="ctr"/>
            <a:r>
              <a:rPr lang="en-US" altLang="en-US" sz="2800" b="1" i="1">
                <a:latin typeface="Times New Roman" panose="02020603050405020304" pitchFamily="18" charset="0"/>
              </a:rPr>
              <a:t>C. Chị tư</a:t>
            </a:r>
          </a:p>
        </p:txBody>
      </p:sp>
      <p:sp>
        <p:nvSpPr>
          <p:cNvPr id="60420" name="Oval 4">
            <a:extLst>
              <a:ext uri="{FF2B5EF4-FFF2-40B4-BE49-F238E27FC236}">
                <a16:creationId xmlns:a16="http://schemas.microsoft.com/office/drawing/2014/main" id="{F5F32DFB-6632-44B9-847E-884EAFA5CD2C}"/>
              </a:ext>
            </a:extLst>
          </p:cNvPr>
          <p:cNvSpPr>
            <a:spLocks noChangeArrowheads="1"/>
          </p:cNvSpPr>
          <p:nvPr/>
        </p:nvSpPr>
        <p:spPr bwMode="auto">
          <a:xfrm>
            <a:off x="5267326" y="2439988"/>
            <a:ext cx="523875" cy="533400"/>
          </a:xfrm>
          <a:prstGeom prst="ellipse">
            <a:avLst/>
          </a:prstGeom>
          <a:noFill/>
          <a:ln w="38100">
            <a:solidFill>
              <a:srgbClr val="0000FF"/>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p>
        </p:txBody>
      </p:sp>
      <p:sp>
        <p:nvSpPr>
          <p:cNvPr id="18437" name="Rectangle 7">
            <a:extLst>
              <a:ext uri="{FF2B5EF4-FFF2-40B4-BE49-F238E27FC236}">
                <a16:creationId xmlns:a16="http://schemas.microsoft.com/office/drawing/2014/main" id="{68A98005-C2E6-4117-8873-C0BD8262E7B7}"/>
              </a:ext>
            </a:extLst>
          </p:cNvPr>
          <p:cNvSpPr>
            <a:spLocks noChangeArrowheads="1"/>
          </p:cNvSpPr>
          <p:nvPr/>
        </p:nvSpPr>
        <p:spPr bwMode="auto">
          <a:xfrm>
            <a:off x="3352800" y="914400"/>
            <a:ext cx="5791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0000"/>
                </a:solidFill>
                <a:latin typeface="Times New Roman" panose="02020603050405020304" pitchFamily="18" charset="0"/>
              </a:rPr>
              <a:t>Mở rộng vốn từ: Từ địa phương</a:t>
            </a:r>
          </a:p>
          <a:p>
            <a:pPr algn="ctr"/>
            <a:r>
              <a:rPr lang="en-US" altLang="en-US" sz="2800" b="1">
                <a:solidFill>
                  <a:srgbClr val="FF0000"/>
                </a:solidFill>
                <a:latin typeface="Times New Roman" panose="02020603050405020304" pitchFamily="18" charset="0"/>
              </a:rPr>
              <a:t>      Dấu chấm hỏi, chấm than</a:t>
            </a:r>
          </a:p>
        </p:txBody>
      </p:sp>
      <p:sp>
        <p:nvSpPr>
          <p:cNvPr id="18438" name="WordArt 10">
            <a:extLst>
              <a:ext uri="{FF2B5EF4-FFF2-40B4-BE49-F238E27FC236}">
                <a16:creationId xmlns:a16="http://schemas.microsoft.com/office/drawing/2014/main" id="{74DD4D01-2995-4313-A5A6-6877C25A4EE5}"/>
              </a:ext>
            </a:extLst>
          </p:cNvPr>
          <p:cNvSpPr>
            <a:spLocks noChangeArrowheads="1" noChangeShapeType="1" noTextEdit="1"/>
          </p:cNvSpPr>
          <p:nvPr/>
        </p:nvSpPr>
        <p:spPr bwMode="auto">
          <a:xfrm>
            <a:off x="4191000" y="533400"/>
            <a:ext cx="4114800" cy="304800"/>
          </a:xfrm>
          <a:prstGeom prst="rect">
            <a:avLst/>
          </a:prstGeom>
        </p:spPr>
        <p:txBody>
          <a:bodyPr wrap="none" fromWordArt="1">
            <a:prstTxWarp prst="textPlain">
              <a:avLst>
                <a:gd name="adj" fmla="val 50000"/>
              </a:avLst>
            </a:prstTxWarp>
          </a:bodyPr>
          <a:lstStyle/>
          <a:p>
            <a:pPr algn="ctr"/>
            <a:r>
              <a:rPr lang="en-US" sz="2800" b="1" kern="10">
                <a:ln w="9525">
                  <a:solidFill>
                    <a:schemeClr val="accent2"/>
                  </a:solidFill>
                  <a:round/>
                  <a:headEnd/>
                  <a:tailEnd/>
                </a:ln>
                <a:solidFill>
                  <a:srgbClr val="3333FF"/>
                </a:solidFill>
                <a:latin typeface="VNI-Times"/>
              </a:rPr>
              <a:t>Luyeän töø vaø caâu</a:t>
            </a:r>
          </a:p>
        </p:txBody>
      </p:sp>
    </p:spTree>
  </p:cSld>
  <p:clrMapOvr>
    <a:masterClrMapping/>
  </p:clrMapOvr>
  <p:transition>
    <p:zoom/>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0420"/>
                                        </p:tgtEl>
                                        <p:attrNameLst>
                                          <p:attrName>style.visibility</p:attrName>
                                        </p:attrNameLst>
                                      </p:cBhvr>
                                      <p:to>
                                        <p:strVal val="visible"/>
                                      </p:to>
                                    </p:set>
                                    <p:animEffect transition="in" filter="wheel(1)">
                                      <p:cBhvr>
                                        <p:cTn id="7" dur="2000"/>
                                        <p:tgtEl>
                                          <p:spTgt spid="604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420"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5">
            <a:extLst>
              <a:ext uri="{FF2B5EF4-FFF2-40B4-BE49-F238E27FC236}">
                <a16:creationId xmlns:a16="http://schemas.microsoft.com/office/drawing/2014/main" id="{767392CD-85BB-408D-A140-49F16B3F096B}"/>
              </a:ext>
            </a:extLst>
          </p:cNvPr>
          <p:cNvSpPr>
            <a:spLocks noChangeArrowheads="1"/>
          </p:cNvSpPr>
          <p:nvPr/>
        </p:nvSpPr>
        <p:spPr bwMode="auto">
          <a:xfrm>
            <a:off x="2286000" y="1873251"/>
            <a:ext cx="7239000" cy="2227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u="sng">
                <a:solidFill>
                  <a:srgbClr val="0000CC"/>
                </a:solidFill>
                <a:latin typeface="Times New Roman" panose="02020603050405020304" pitchFamily="18" charset="0"/>
              </a:rPr>
              <a:t>Câu 2:</a:t>
            </a:r>
            <a:r>
              <a:rPr lang="vi-VN" altLang="en-US" sz="2800" b="1" u="sng">
                <a:solidFill>
                  <a:srgbClr val="0000CC"/>
                </a:solidFill>
                <a:latin typeface="Times New Roman" panose="02020603050405020304" pitchFamily="18" charset="0"/>
              </a:rPr>
              <a:t> </a:t>
            </a:r>
            <a:r>
              <a:rPr lang="vi-VN" altLang="en-US" sz="2800" b="1">
                <a:solidFill>
                  <a:srgbClr val="0000CC"/>
                </a:solidFill>
                <a:latin typeface="Times New Roman" panose="02020603050405020304" pitchFamily="18" charset="0"/>
              </a:rPr>
              <a:t>Trong </a:t>
            </a:r>
            <a:r>
              <a:rPr lang="en-US" altLang="en-US" sz="2800" b="1">
                <a:solidFill>
                  <a:srgbClr val="0000CC"/>
                </a:solidFill>
                <a:latin typeface="Times New Roman" panose="02020603050405020304" pitchFamily="18" charset="0"/>
              </a:rPr>
              <a:t>các câu sau câu nào là câu đã </a:t>
            </a:r>
            <a:r>
              <a:rPr lang="vi-VN" altLang="en-US" sz="2800" b="1">
                <a:solidFill>
                  <a:srgbClr val="0000CC"/>
                </a:solidFill>
                <a:latin typeface="Times New Roman" panose="02020603050405020304" pitchFamily="18" charset="0"/>
              </a:rPr>
              <a:t>sử dụng </a:t>
            </a:r>
            <a:r>
              <a:rPr lang="en-US" altLang="en-US" sz="2800" b="1">
                <a:solidFill>
                  <a:srgbClr val="0000CC"/>
                </a:solidFill>
                <a:latin typeface="Times New Roman" panose="02020603050405020304" pitchFamily="18" charset="0"/>
              </a:rPr>
              <a:t>từ địa phương (miền Trung)</a:t>
            </a:r>
            <a:r>
              <a:rPr lang="vi-VN" altLang="en-US" sz="2800" b="1">
                <a:solidFill>
                  <a:srgbClr val="0000CC"/>
                </a:solidFill>
                <a:latin typeface="Times New Roman" panose="02020603050405020304" pitchFamily="18" charset="0"/>
              </a:rPr>
              <a:t>:</a:t>
            </a:r>
          </a:p>
          <a:p>
            <a:r>
              <a:rPr lang="en-US" altLang="en-US" sz="2800" b="1">
                <a:solidFill>
                  <a:srgbClr val="0000CC"/>
                </a:solidFill>
                <a:latin typeface="Times New Roman" panose="02020603050405020304" pitchFamily="18" charset="0"/>
              </a:rPr>
              <a:t>  </a:t>
            </a:r>
            <a:r>
              <a:rPr lang="vi-VN" altLang="en-US" sz="2800" b="1">
                <a:solidFill>
                  <a:srgbClr val="0000CC"/>
                </a:solidFill>
                <a:latin typeface="Times New Roman" panose="02020603050405020304" pitchFamily="18" charset="0"/>
              </a:rPr>
              <a:t> </a:t>
            </a:r>
            <a:r>
              <a:rPr lang="en-US" altLang="en-US" sz="2800" b="1">
                <a:solidFill>
                  <a:srgbClr val="0000CC"/>
                </a:solidFill>
                <a:latin typeface="Times New Roman" panose="02020603050405020304" pitchFamily="18" charset="0"/>
              </a:rPr>
              <a:t>   </a:t>
            </a:r>
          </a:p>
          <a:p>
            <a:pPr algn="ctr"/>
            <a:r>
              <a:rPr lang="en-US" altLang="en-US" sz="2800" b="1">
                <a:solidFill>
                  <a:srgbClr val="0000CC"/>
                </a:solidFill>
                <a:latin typeface="Times New Roman" panose="02020603050405020304" pitchFamily="18" charset="0"/>
              </a:rPr>
              <a:t>      </a:t>
            </a:r>
            <a:r>
              <a:rPr lang="en-US" altLang="en-US" sz="2800" b="1">
                <a:latin typeface="Times New Roman" panose="02020603050405020304" pitchFamily="18" charset="0"/>
              </a:rPr>
              <a:t>A.  </a:t>
            </a:r>
            <a:r>
              <a:rPr lang="vi-VN" altLang="en-US" sz="2800" b="1">
                <a:latin typeface="Times New Roman" panose="02020603050405020304" pitchFamily="18" charset="0"/>
              </a:rPr>
              <a:t>Bạn đi </a:t>
            </a:r>
            <a:r>
              <a:rPr lang="en-US" altLang="en-US" sz="2800" b="1">
                <a:latin typeface="Times New Roman" panose="02020603050405020304" pitchFamily="18" charset="0"/>
              </a:rPr>
              <a:t>đâu</a:t>
            </a:r>
            <a:r>
              <a:rPr lang="vi-VN" altLang="en-US" sz="2800" b="1">
                <a:latin typeface="Times New Roman" panose="02020603050405020304" pitchFamily="18" charset="0"/>
              </a:rPr>
              <a:t> </a:t>
            </a:r>
            <a:r>
              <a:rPr lang="en-US" altLang="en-US" sz="2800" b="1">
                <a:latin typeface="Times New Roman" panose="02020603050405020304" pitchFamily="18" charset="0"/>
              </a:rPr>
              <a:t>thế </a:t>
            </a:r>
            <a:r>
              <a:rPr lang="vi-VN" altLang="en-US" sz="2800" b="1">
                <a:latin typeface="Times New Roman" panose="02020603050405020304" pitchFamily="18" charset="0"/>
              </a:rPr>
              <a:t>?</a:t>
            </a:r>
          </a:p>
          <a:p>
            <a:pPr algn="ctr"/>
            <a:r>
              <a:rPr lang="vi-VN" altLang="en-US" sz="2800" b="1">
                <a:latin typeface="Times New Roman" panose="02020603050405020304" pitchFamily="18" charset="0"/>
              </a:rPr>
              <a:t>  </a:t>
            </a:r>
            <a:r>
              <a:rPr lang="en-US" altLang="en-US" sz="2800" b="1">
                <a:latin typeface="Times New Roman" panose="02020603050405020304" pitchFamily="18" charset="0"/>
              </a:rPr>
              <a:t>    B.  </a:t>
            </a:r>
            <a:r>
              <a:rPr lang="vi-VN" altLang="en-US" sz="2800" b="1">
                <a:latin typeface="Times New Roman" panose="02020603050405020304" pitchFamily="18" charset="0"/>
              </a:rPr>
              <a:t>Bạn đi </a:t>
            </a:r>
            <a:r>
              <a:rPr lang="en-US" altLang="en-US" sz="2800" b="1">
                <a:latin typeface="Times New Roman" panose="02020603050405020304" pitchFamily="18" charset="0"/>
              </a:rPr>
              <a:t>mô rứa</a:t>
            </a:r>
            <a:r>
              <a:rPr lang="vi-VN" altLang="en-US" sz="2800" b="1">
                <a:latin typeface="Times New Roman" panose="02020603050405020304" pitchFamily="18" charset="0"/>
              </a:rPr>
              <a:t> ?</a:t>
            </a:r>
            <a:endParaRPr lang="en-US" altLang="en-US" sz="2800" b="1">
              <a:latin typeface="Times New Roman" panose="02020603050405020304" pitchFamily="18" charset="0"/>
            </a:endParaRPr>
          </a:p>
        </p:txBody>
      </p:sp>
      <p:sp>
        <p:nvSpPr>
          <p:cNvPr id="61446" name="Oval 6">
            <a:extLst>
              <a:ext uri="{FF2B5EF4-FFF2-40B4-BE49-F238E27FC236}">
                <a16:creationId xmlns:a16="http://schemas.microsoft.com/office/drawing/2014/main" id="{D3D692F8-37BE-4D72-8BF9-4B45EA481E57}"/>
              </a:ext>
            </a:extLst>
          </p:cNvPr>
          <p:cNvSpPr>
            <a:spLocks noChangeArrowheads="1"/>
          </p:cNvSpPr>
          <p:nvPr/>
        </p:nvSpPr>
        <p:spPr bwMode="auto">
          <a:xfrm>
            <a:off x="4495800" y="3581400"/>
            <a:ext cx="609600"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p>
        </p:txBody>
      </p:sp>
      <p:sp>
        <p:nvSpPr>
          <p:cNvPr id="19460" name="Rectangle 11">
            <a:extLst>
              <a:ext uri="{FF2B5EF4-FFF2-40B4-BE49-F238E27FC236}">
                <a16:creationId xmlns:a16="http://schemas.microsoft.com/office/drawing/2014/main" id="{B635F3A0-8875-4657-8410-34AC758C0E33}"/>
              </a:ext>
            </a:extLst>
          </p:cNvPr>
          <p:cNvSpPr>
            <a:spLocks noChangeArrowheads="1"/>
          </p:cNvSpPr>
          <p:nvPr/>
        </p:nvSpPr>
        <p:spPr bwMode="auto">
          <a:xfrm>
            <a:off x="3352800" y="914400"/>
            <a:ext cx="5791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0000"/>
                </a:solidFill>
                <a:latin typeface="Times New Roman" panose="02020603050405020304" pitchFamily="18" charset="0"/>
              </a:rPr>
              <a:t>Mở rộng vốn từ: Từ địa phương</a:t>
            </a:r>
          </a:p>
          <a:p>
            <a:pPr algn="ctr"/>
            <a:r>
              <a:rPr lang="en-US" altLang="en-US" sz="2800" b="1">
                <a:solidFill>
                  <a:srgbClr val="FF0000"/>
                </a:solidFill>
                <a:latin typeface="Times New Roman" panose="02020603050405020304" pitchFamily="18" charset="0"/>
              </a:rPr>
              <a:t>      Dấu chấm hỏi, chấm than</a:t>
            </a:r>
          </a:p>
        </p:txBody>
      </p:sp>
      <p:sp>
        <p:nvSpPr>
          <p:cNvPr id="19461" name="WordArt 12">
            <a:extLst>
              <a:ext uri="{FF2B5EF4-FFF2-40B4-BE49-F238E27FC236}">
                <a16:creationId xmlns:a16="http://schemas.microsoft.com/office/drawing/2014/main" id="{4809A82A-E48C-44EB-9980-7CC33E02FABD}"/>
              </a:ext>
            </a:extLst>
          </p:cNvPr>
          <p:cNvSpPr>
            <a:spLocks noChangeArrowheads="1" noChangeShapeType="1" noTextEdit="1"/>
          </p:cNvSpPr>
          <p:nvPr/>
        </p:nvSpPr>
        <p:spPr bwMode="auto">
          <a:xfrm>
            <a:off x="4191000" y="533400"/>
            <a:ext cx="4114800" cy="304800"/>
          </a:xfrm>
          <a:prstGeom prst="rect">
            <a:avLst/>
          </a:prstGeom>
        </p:spPr>
        <p:txBody>
          <a:bodyPr wrap="none" fromWordArt="1">
            <a:prstTxWarp prst="textPlain">
              <a:avLst>
                <a:gd name="adj" fmla="val 50000"/>
              </a:avLst>
            </a:prstTxWarp>
          </a:bodyPr>
          <a:lstStyle/>
          <a:p>
            <a:pPr algn="ctr"/>
            <a:r>
              <a:rPr lang="en-US" sz="2800" b="1" kern="10">
                <a:ln w="9525">
                  <a:solidFill>
                    <a:schemeClr val="accent2"/>
                  </a:solidFill>
                  <a:round/>
                  <a:headEnd/>
                  <a:tailEnd/>
                </a:ln>
                <a:solidFill>
                  <a:srgbClr val="3333FF"/>
                </a:solidFill>
                <a:latin typeface="VNI-Times"/>
              </a:rPr>
              <a:t>Luyeän töø vaø caâu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1446"/>
                                        </p:tgtEl>
                                        <p:attrNameLst>
                                          <p:attrName>style.visibility</p:attrName>
                                        </p:attrNameLst>
                                      </p:cBhvr>
                                      <p:to>
                                        <p:strVal val="visible"/>
                                      </p:to>
                                    </p:set>
                                    <p:animEffect transition="in" filter="wheel(1)">
                                      <p:cBhvr>
                                        <p:cTn id="7" dur="2000"/>
                                        <p:tgtEl>
                                          <p:spTgt spid="614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
            <a:extLst>
              <a:ext uri="{FF2B5EF4-FFF2-40B4-BE49-F238E27FC236}">
                <a16:creationId xmlns:a16="http://schemas.microsoft.com/office/drawing/2014/main" id="{DB7EDA67-3BDF-4545-A7E0-7F5B98186B50}"/>
              </a:ext>
            </a:extLst>
          </p:cNvPr>
          <p:cNvSpPr>
            <a:spLocks noChangeArrowheads="1"/>
          </p:cNvSpPr>
          <p:nvPr/>
        </p:nvSpPr>
        <p:spPr bwMode="auto">
          <a:xfrm>
            <a:off x="1905000" y="1981200"/>
            <a:ext cx="83820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0000CC"/>
                </a:solidFill>
                <a:latin typeface="Times New Roman" panose="02020603050405020304" pitchFamily="18" charset="0"/>
              </a:rPr>
              <a:t>Câu </a:t>
            </a:r>
            <a:r>
              <a:rPr lang="vi-VN" altLang="en-US" sz="2800" b="1">
                <a:solidFill>
                  <a:srgbClr val="0000CC"/>
                </a:solidFill>
                <a:latin typeface="Times New Roman" panose="02020603050405020304" pitchFamily="18" charset="0"/>
              </a:rPr>
              <a:t>3:</a:t>
            </a:r>
            <a:r>
              <a:rPr lang="en-US" altLang="en-US" sz="2800" b="1">
                <a:solidFill>
                  <a:srgbClr val="0000CC"/>
                </a:solidFill>
                <a:latin typeface="Times New Roman" panose="02020603050405020304" pitchFamily="18" charset="0"/>
              </a:rPr>
              <a:t> </a:t>
            </a:r>
            <a:r>
              <a:rPr lang="vi-VN" altLang="en-US" sz="2800" b="1">
                <a:solidFill>
                  <a:srgbClr val="0000CC"/>
                </a:solidFill>
                <a:latin typeface="Times New Roman" panose="02020603050405020304" pitchFamily="18" charset="0"/>
              </a:rPr>
              <a:t>Em điền dấu câu nào vào ô trống</a:t>
            </a:r>
            <a:r>
              <a:rPr lang="en-US" altLang="en-US" sz="2800" b="1">
                <a:solidFill>
                  <a:srgbClr val="0000CC"/>
                </a:solidFill>
                <a:latin typeface="Times New Roman" panose="02020603050405020304" pitchFamily="18" charset="0"/>
              </a:rPr>
              <a:t> </a:t>
            </a:r>
            <a:r>
              <a:rPr lang="vi-VN" altLang="en-US" sz="2800" b="1">
                <a:solidFill>
                  <a:srgbClr val="0000CC"/>
                </a:solidFill>
                <a:latin typeface="Times New Roman" panose="02020603050405020304" pitchFamily="18" charset="0"/>
              </a:rPr>
              <a:t>dưới đây ?</a:t>
            </a:r>
          </a:p>
          <a:p>
            <a:r>
              <a:rPr lang="en-US" altLang="en-US" sz="2800" b="1">
                <a:solidFill>
                  <a:srgbClr val="0000CC"/>
                </a:solidFill>
                <a:latin typeface="Times New Roman" panose="02020603050405020304" pitchFamily="18" charset="0"/>
              </a:rPr>
              <a:t>                            </a:t>
            </a:r>
            <a:r>
              <a:rPr lang="vi-VN" altLang="en-US" sz="2800" b="1">
                <a:solidFill>
                  <a:srgbClr val="0000CC"/>
                </a:solidFill>
                <a:latin typeface="Times New Roman" panose="02020603050405020304" pitchFamily="18" charset="0"/>
              </a:rPr>
              <a:t>Bạn đã ăn cơm chưa</a:t>
            </a:r>
          </a:p>
          <a:p>
            <a:pPr algn="ctr"/>
            <a:endParaRPr lang="en-US" altLang="en-US" sz="2800" b="1">
              <a:solidFill>
                <a:srgbClr val="0000CC"/>
              </a:solidFill>
              <a:latin typeface="Times New Roman" panose="02020603050405020304" pitchFamily="18" charset="0"/>
            </a:endParaRPr>
          </a:p>
          <a:p>
            <a:pPr algn="ctr"/>
            <a:r>
              <a:rPr lang="en-US" altLang="en-US" sz="2800" b="1">
                <a:latin typeface="Times New Roman" panose="02020603050405020304" pitchFamily="18" charset="0"/>
              </a:rPr>
              <a:t>A. </a:t>
            </a:r>
            <a:r>
              <a:rPr lang="vi-VN" altLang="en-US" sz="2800" b="1">
                <a:latin typeface="Times New Roman" panose="02020603050405020304" pitchFamily="18" charset="0"/>
              </a:rPr>
              <a:t>Dấu chấm(.)</a:t>
            </a:r>
          </a:p>
          <a:p>
            <a:pPr algn="ctr"/>
            <a:r>
              <a:rPr lang="en-US" altLang="en-US" sz="2800" b="1">
                <a:latin typeface="Times New Roman" panose="02020603050405020304" pitchFamily="18" charset="0"/>
              </a:rPr>
              <a:t>      B. </a:t>
            </a:r>
            <a:r>
              <a:rPr lang="vi-VN" altLang="en-US" sz="2800" b="1">
                <a:latin typeface="Times New Roman" panose="02020603050405020304" pitchFamily="18" charset="0"/>
              </a:rPr>
              <a:t>Dấu chấm hỏi(?)</a:t>
            </a:r>
          </a:p>
          <a:p>
            <a:pPr algn="ctr"/>
            <a:r>
              <a:rPr lang="en-US" altLang="en-US" sz="2800" b="1">
                <a:latin typeface="Times New Roman" panose="02020603050405020304" pitchFamily="18" charset="0"/>
              </a:rPr>
              <a:t>        C. </a:t>
            </a:r>
            <a:r>
              <a:rPr lang="vi-VN" altLang="en-US" sz="2800" b="1">
                <a:latin typeface="Times New Roman" panose="02020603050405020304" pitchFamily="18" charset="0"/>
              </a:rPr>
              <a:t>Dấu chấm than (!)</a:t>
            </a:r>
            <a:endParaRPr lang="en-US" altLang="en-US" sz="2800" b="1">
              <a:latin typeface="Times New Roman" panose="02020603050405020304" pitchFamily="18" charset="0"/>
            </a:endParaRPr>
          </a:p>
        </p:txBody>
      </p:sp>
      <p:sp>
        <p:nvSpPr>
          <p:cNvPr id="62470" name="Oval 6">
            <a:extLst>
              <a:ext uri="{FF2B5EF4-FFF2-40B4-BE49-F238E27FC236}">
                <a16:creationId xmlns:a16="http://schemas.microsoft.com/office/drawing/2014/main" id="{80373AB0-6483-4FBA-A052-26069AC2E674}"/>
              </a:ext>
            </a:extLst>
          </p:cNvPr>
          <p:cNvSpPr>
            <a:spLocks noChangeArrowheads="1"/>
          </p:cNvSpPr>
          <p:nvPr/>
        </p:nvSpPr>
        <p:spPr bwMode="auto">
          <a:xfrm>
            <a:off x="4724400" y="3657600"/>
            <a:ext cx="609600" cy="5334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p>
        </p:txBody>
      </p:sp>
      <p:sp>
        <p:nvSpPr>
          <p:cNvPr id="20484" name="Rectangle 7">
            <a:extLst>
              <a:ext uri="{FF2B5EF4-FFF2-40B4-BE49-F238E27FC236}">
                <a16:creationId xmlns:a16="http://schemas.microsoft.com/office/drawing/2014/main" id="{217E3266-C810-4D87-A472-4EE3AEF7B202}"/>
              </a:ext>
            </a:extLst>
          </p:cNvPr>
          <p:cNvSpPr>
            <a:spLocks noChangeArrowheads="1"/>
          </p:cNvSpPr>
          <p:nvPr/>
        </p:nvSpPr>
        <p:spPr bwMode="auto">
          <a:xfrm>
            <a:off x="7696200" y="2514600"/>
            <a:ext cx="533400" cy="381000"/>
          </a:xfrm>
          <a:prstGeom prst="rect">
            <a:avLst/>
          </a:prstGeom>
          <a:solidFill>
            <a:srgbClr val="00FFFF"/>
          </a:solidFill>
          <a:ln w="9525">
            <a:solidFill>
              <a:srgbClr val="CC0099"/>
            </a:solidFill>
            <a:miter lim="800000"/>
            <a:headEnd/>
            <a:tailEnd/>
          </a:ln>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p>
        </p:txBody>
      </p:sp>
      <p:sp>
        <p:nvSpPr>
          <p:cNvPr id="20485" name="Rectangle 12">
            <a:extLst>
              <a:ext uri="{FF2B5EF4-FFF2-40B4-BE49-F238E27FC236}">
                <a16:creationId xmlns:a16="http://schemas.microsoft.com/office/drawing/2014/main" id="{E8531463-FC54-4C31-B168-0FFDF5D2208A}"/>
              </a:ext>
            </a:extLst>
          </p:cNvPr>
          <p:cNvSpPr>
            <a:spLocks noChangeArrowheads="1"/>
          </p:cNvSpPr>
          <p:nvPr/>
        </p:nvSpPr>
        <p:spPr bwMode="auto">
          <a:xfrm>
            <a:off x="3352800" y="914400"/>
            <a:ext cx="5791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0000"/>
                </a:solidFill>
                <a:latin typeface="Times New Roman" panose="02020603050405020304" pitchFamily="18" charset="0"/>
              </a:rPr>
              <a:t>Mở rộng vốn từ: Từ địa phương</a:t>
            </a:r>
          </a:p>
          <a:p>
            <a:pPr algn="ctr"/>
            <a:r>
              <a:rPr lang="en-US" altLang="en-US" sz="2800" b="1">
                <a:solidFill>
                  <a:srgbClr val="FF0000"/>
                </a:solidFill>
                <a:latin typeface="Times New Roman" panose="02020603050405020304" pitchFamily="18" charset="0"/>
              </a:rPr>
              <a:t>      Dấu chấm hỏi, chấm than</a:t>
            </a:r>
          </a:p>
        </p:txBody>
      </p:sp>
      <p:sp>
        <p:nvSpPr>
          <p:cNvPr id="20486" name="WordArt 13">
            <a:extLst>
              <a:ext uri="{FF2B5EF4-FFF2-40B4-BE49-F238E27FC236}">
                <a16:creationId xmlns:a16="http://schemas.microsoft.com/office/drawing/2014/main" id="{E5BC342C-CFB9-4A1D-AEFB-2382977D1A1C}"/>
              </a:ext>
            </a:extLst>
          </p:cNvPr>
          <p:cNvSpPr>
            <a:spLocks noChangeArrowheads="1" noChangeShapeType="1" noTextEdit="1"/>
          </p:cNvSpPr>
          <p:nvPr/>
        </p:nvSpPr>
        <p:spPr bwMode="auto">
          <a:xfrm>
            <a:off x="4191000" y="533400"/>
            <a:ext cx="4114800" cy="304800"/>
          </a:xfrm>
          <a:prstGeom prst="rect">
            <a:avLst/>
          </a:prstGeom>
        </p:spPr>
        <p:txBody>
          <a:bodyPr wrap="none" fromWordArt="1">
            <a:prstTxWarp prst="textPlain">
              <a:avLst>
                <a:gd name="adj" fmla="val 50000"/>
              </a:avLst>
            </a:prstTxWarp>
          </a:bodyPr>
          <a:lstStyle/>
          <a:p>
            <a:pPr algn="ctr"/>
            <a:r>
              <a:rPr lang="en-US" sz="2800" b="1" kern="10">
                <a:ln w="9525">
                  <a:solidFill>
                    <a:schemeClr val="accent2"/>
                  </a:solidFill>
                  <a:round/>
                  <a:headEnd/>
                  <a:tailEnd/>
                </a:ln>
                <a:solidFill>
                  <a:srgbClr val="3333FF"/>
                </a:solidFill>
                <a:latin typeface="VNI-Times"/>
              </a:rPr>
              <a:t>Luyeän töø vaø caâu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2470"/>
                                        </p:tgtEl>
                                        <p:attrNameLst>
                                          <p:attrName>style.visibility</p:attrName>
                                        </p:attrNameLst>
                                      </p:cBhvr>
                                      <p:to>
                                        <p:strVal val="visible"/>
                                      </p:to>
                                    </p:set>
                                    <p:animEffect transition="in" filter="wheel(1)">
                                      <p:cBhvr>
                                        <p:cTn id="7" dur="2000"/>
                                        <p:tgtEl>
                                          <p:spTgt spid="624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3" name="Oval 5">
            <a:extLst>
              <a:ext uri="{FF2B5EF4-FFF2-40B4-BE49-F238E27FC236}">
                <a16:creationId xmlns:a16="http://schemas.microsoft.com/office/drawing/2014/main" id="{C2B28374-C8B4-4F33-BCA9-B643B8356027}"/>
              </a:ext>
            </a:extLst>
          </p:cNvPr>
          <p:cNvSpPr>
            <a:spLocks noChangeArrowheads="1"/>
          </p:cNvSpPr>
          <p:nvPr/>
        </p:nvSpPr>
        <p:spPr bwMode="auto">
          <a:xfrm>
            <a:off x="3657600" y="4114800"/>
            <a:ext cx="533400" cy="457200"/>
          </a:xfrm>
          <a:prstGeom prst="ellipse">
            <a:avLst/>
          </a:prstGeom>
          <a:noFill/>
          <a:ln w="38100">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p>
        </p:txBody>
      </p:sp>
      <p:sp>
        <p:nvSpPr>
          <p:cNvPr id="21507" name="Rectangle 6">
            <a:extLst>
              <a:ext uri="{FF2B5EF4-FFF2-40B4-BE49-F238E27FC236}">
                <a16:creationId xmlns:a16="http://schemas.microsoft.com/office/drawing/2014/main" id="{894CDD7B-7728-4523-80F5-1FA4B4DB03F2}"/>
              </a:ext>
            </a:extLst>
          </p:cNvPr>
          <p:cNvSpPr>
            <a:spLocks noChangeArrowheads="1"/>
          </p:cNvSpPr>
          <p:nvPr/>
        </p:nvSpPr>
        <p:spPr bwMode="auto">
          <a:xfrm>
            <a:off x="2133600" y="1917700"/>
            <a:ext cx="8153400" cy="265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b="1">
                <a:solidFill>
                  <a:srgbClr val="0000CC"/>
                </a:solidFill>
                <a:latin typeface="Times New Roman" panose="02020603050405020304" pitchFamily="18" charset="0"/>
              </a:rPr>
              <a:t>Câu 4</a:t>
            </a:r>
            <a:r>
              <a:rPr lang="vi-VN" altLang="en-US" sz="2800" b="1">
                <a:solidFill>
                  <a:srgbClr val="0000CC"/>
                </a:solidFill>
                <a:latin typeface="Times New Roman" panose="02020603050405020304" pitchFamily="18" charset="0"/>
              </a:rPr>
              <a:t>:</a:t>
            </a:r>
            <a:r>
              <a:rPr lang="en-US" altLang="en-US" sz="2800" b="1">
                <a:solidFill>
                  <a:srgbClr val="0000CC"/>
                </a:solidFill>
                <a:latin typeface="Times New Roman" panose="02020603050405020304" pitchFamily="18" charset="0"/>
              </a:rPr>
              <a:t> </a:t>
            </a:r>
            <a:r>
              <a:rPr lang="vi-VN" altLang="en-US" sz="2800" b="1">
                <a:solidFill>
                  <a:srgbClr val="0000CC"/>
                </a:solidFill>
                <a:latin typeface="Times New Roman" panose="02020603050405020304" pitchFamily="18" charset="0"/>
              </a:rPr>
              <a:t>Em điền dấu câu nào vào ô trống</a:t>
            </a:r>
            <a:r>
              <a:rPr lang="en-US" altLang="en-US" sz="2800" b="1">
                <a:solidFill>
                  <a:srgbClr val="0000CC"/>
                </a:solidFill>
                <a:latin typeface="Times New Roman" panose="02020603050405020304" pitchFamily="18" charset="0"/>
              </a:rPr>
              <a:t> </a:t>
            </a:r>
            <a:r>
              <a:rPr lang="vi-VN" altLang="en-US" sz="2800" b="1">
                <a:solidFill>
                  <a:srgbClr val="0000CC"/>
                </a:solidFill>
                <a:latin typeface="Times New Roman" panose="02020603050405020304" pitchFamily="18" charset="0"/>
              </a:rPr>
              <a:t>dưới đây?</a:t>
            </a:r>
          </a:p>
          <a:p>
            <a:r>
              <a:rPr lang="en-US" altLang="en-US" sz="2800" b="1">
                <a:solidFill>
                  <a:srgbClr val="0000CC"/>
                </a:solidFill>
                <a:latin typeface="Times New Roman" panose="02020603050405020304" pitchFamily="18" charset="0"/>
              </a:rPr>
              <a:t>                 Ồ, đẹp quá </a:t>
            </a:r>
            <a:endParaRPr lang="vi-VN" altLang="en-US" sz="2800" b="1">
              <a:solidFill>
                <a:srgbClr val="0000CC"/>
              </a:solidFill>
              <a:latin typeface="Times New Roman" panose="02020603050405020304" pitchFamily="18" charset="0"/>
            </a:endParaRPr>
          </a:p>
          <a:p>
            <a:endParaRPr lang="en-US" altLang="en-US" sz="2800" b="1">
              <a:solidFill>
                <a:srgbClr val="0000CC"/>
              </a:solidFill>
              <a:latin typeface="Times New Roman" panose="02020603050405020304" pitchFamily="18" charset="0"/>
            </a:endParaRPr>
          </a:p>
          <a:p>
            <a:r>
              <a:rPr lang="en-US" altLang="en-US" sz="2800" b="1">
                <a:latin typeface="Times New Roman" panose="02020603050405020304" pitchFamily="18" charset="0"/>
              </a:rPr>
              <a:t>                 A. </a:t>
            </a:r>
            <a:r>
              <a:rPr lang="vi-VN" altLang="en-US" sz="2800" b="1">
                <a:latin typeface="Times New Roman" panose="02020603050405020304" pitchFamily="18" charset="0"/>
              </a:rPr>
              <a:t>Dấu chấm(.)</a:t>
            </a:r>
          </a:p>
          <a:p>
            <a:r>
              <a:rPr lang="en-US" altLang="en-US" sz="2800" b="1">
                <a:latin typeface="Times New Roman" panose="02020603050405020304" pitchFamily="18" charset="0"/>
              </a:rPr>
              <a:t>                 B. </a:t>
            </a:r>
            <a:r>
              <a:rPr lang="vi-VN" altLang="en-US" sz="2800" b="1">
                <a:latin typeface="Times New Roman" panose="02020603050405020304" pitchFamily="18" charset="0"/>
              </a:rPr>
              <a:t>Dấu chấm hỏi(?)</a:t>
            </a:r>
          </a:p>
          <a:p>
            <a:r>
              <a:rPr lang="en-US" altLang="en-US" sz="2800" b="1">
                <a:latin typeface="Times New Roman" panose="02020603050405020304" pitchFamily="18" charset="0"/>
              </a:rPr>
              <a:t>                 C. </a:t>
            </a:r>
            <a:r>
              <a:rPr lang="vi-VN" altLang="en-US" sz="2800" b="1">
                <a:latin typeface="Times New Roman" panose="02020603050405020304" pitchFamily="18" charset="0"/>
              </a:rPr>
              <a:t>Dấu chấm than (!)</a:t>
            </a:r>
            <a:endParaRPr lang="en-US" altLang="en-US" sz="2800" b="1">
              <a:latin typeface="Times New Roman" panose="02020603050405020304" pitchFamily="18" charset="0"/>
            </a:endParaRPr>
          </a:p>
        </p:txBody>
      </p:sp>
      <p:sp>
        <p:nvSpPr>
          <p:cNvPr id="21508" name="Rectangle 7">
            <a:extLst>
              <a:ext uri="{FF2B5EF4-FFF2-40B4-BE49-F238E27FC236}">
                <a16:creationId xmlns:a16="http://schemas.microsoft.com/office/drawing/2014/main" id="{BA564D3C-350C-4B8B-8009-3574774BD046}"/>
              </a:ext>
            </a:extLst>
          </p:cNvPr>
          <p:cNvSpPr>
            <a:spLocks noChangeArrowheads="1"/>
          </p:cNvSpPr>
          <p:nvPr/>
        </p:nvSpPr>
        <p:spPr bwMode="auto">
          <a:xfrm>
            <a:off x="5562600" y="2438400"/>
            <a:ext cx="457200" cy="304800"/>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p>
        </p:txBody>
      </p:sp>
      <p:sp>
        <p:nvSpPr>
          <p:cNvPr id="21509" name="Rectangle 12">
            <a:extLst>
              <a:ext uri="{FF2B5EF4-FFF2-40B4-BE49-F238E27FC236}">
                <a16:creationId xmlns:a16="http://schemas.microsoft.com/office/drawing/2014/main" id="{FB1562A7-14C4-4505-B46D-9D1C3343DAEC}"/>
              </a:ext>
            </a:extLst>
          </p:cNvPr>
          <p:cNvSpPr>
            <a:spLocks noChangeArrowheads="1"/>
          </p:cNvSpPr>
          <p:nvPr/>
        </p:nvSpPr>
        <p:spPr bwMode="auto">
          <a:xfrm>
            <a:off x="3352800" y="914400"/>
            <a:ext cx="5791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0000"/>
                </a:solidFill>
                <a:latin typeface="Times New Roman" panose="02020603050405020304" pitchFamily="18" charset="0"/>
              </a:rPr>
              <a:t>Mở rộng vốn từ: Từ địa phương</a:t>
            </a:r>
          </a:p>
          <a:p>
            <a:pPr algn="ctr"/>
            <a:r>
              <a:rPr lang="en-US" altLang="en-US" sz="2800" b="1">
                <a:solidFill>
                  <a:srgbClr val="FF0000"/>
                </a:solidFill>
                <a:latin typeface="Times New Roman" panose="02020603050405020304" pitchFamily="18" charset="0"/>
              </a:rPr>
              <a:t>      Dấu chấm hỏi, chấm than</a:t>
            </a:r>
          </a:p>
        </p:txBody>
      </p:sp>
      <p:sp>
        <p:nvSpPr>
          <p:cNvPr id="21510" name="WordArt 13">
            <a:extLst>
              <a:ext uri="{FF2B5EF4-FFF2-40B4-BE49-F238E27FC236}">
                <a16:creationId xmlns:a16="http://schemas.microsoft.com/office/drawing/2014/main" id="{7BE02C9F-3FDF-4A90-A66D-7B1985705279}"/>
              </a:ext>
            </a:extLst>
          </p:cNvPr>
          <p:cNvSpPr>
            <a:spLocks noChangeArrowheads="1" noChangeShapeType="1" noTextEdit="1"/>
          </p:cNvSpPr>
          <p:nvPr/>
        </p:nvSpPr>
        <p:spPr bwMode="auto">
          <a:xfrm>
            <a:off x="4191000" y="533400"/>
            <a:ext cx="4114800" cy="304800"/>
          </a:xfrm>
          <a:prstGeom prst="rect">
            <a:avLst/>
          </a:prstGeom>
        </p:spPr>
        <p:txBody>
          <a:bodyPr wrap="none" fromWordArt="1">
            <a:prstTxWarp prst="textPlain">
              <a:avLst>
                <a:gd name="adj" fmla="val 50000"/>
              </a:avLst>
            </a:prstTxWarp>
          </a:bodyPr>
          <a:lstStyle/>
          <a:p>
            <a:pPr algn="ctr"/>
            <a:r>
              <a:rPr lang="en-US" sz="2800" b="1" kern="10">
                <a:ln w="9525">
                  <a:solidFill>
                    <a:schemeClr val="accent2"/>
                  </a:solidFill>
                  <a:round/>
                  <a:headEnd/>
                  <a:tailEnd/>
                </a:ln>
                <a:solidFill>
                  <a:srgbClr val="3333FF"/>
                </a:solidFill>
                <a:latin typeface="VNI-Times"/>
              </a:rPr>
              <a:t>Luyeän töø vaø caâu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63493"/>
                                        </p:tgtEl>
                                        <p:attrNameLst>
                                          <p:attrName>style.visibility</p:attrName>
                                        </p:attrNameLst>
                                      </p:cBhvr>
                                      <p:to>
                                        <p:strVal val="visible"/>
                                      </p:to>
                                    </p:set>
                                    <p:animEffect transition="in" filter="wheel(1)">
                                      <p:cBhvr>
                                        <p:cTn id="7" dur="2000"/>
                                        <p:tgtEl>
                                          <p:spTgt spid="634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8" name="Text Box 6">
            <a:extLst>
              <a:ext uri="{FF2B5EF4-FFF2-40B4-BE49-F238E27FC236}">
                <a16:creationId xmlns:a16="http://schemas.microsoft.com/office/drawing/2014/main" id="{487D20BE-6FB7-4714-8E1B-255E5CDA02D7}"/>
              </a:ext>
            </a:extLst>
          </p:cNvPr>
          <p:cNvSpPr txBox="1">
            <a:spLocks noChangeArrowheads="1"/>
          </p:cNvSpPr>
          <p:nvPr/>
        </p:nvSpPr>
        <p:spPr bwMode="auto">
          <a:xfrm>
            <a:off x="1981200" y="457200"/>
            <a:ext cx="8229600" cy="415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3333FF"/>
                </a:solidFill>
                <a:latin typeface="Times New Roman" panose="02020603050405020304" pitchFamily="18" charset="0"/>
              </a:rPr>
              <a:t>2. Trong khổ thơ sau, hoạt động nào được so sánh với nhau ?</a:t>
            </a:r>
          </a:p>
          <a:p>
            <a:pPr>
              <a:spcBef>
                <a:spcPct val="50000"/>
              </a:spcBef>
            </a:pPr>
            <a:r>
              <a:rPr lang="en-US" altLang="en-US" sz="2800" b="1">
                <a:solidFill>
                  <a:srgbClr val="3333FF"/>
                </a:solidFill>
                <a:latin typeface="Times New Roman" panose="02020603050405020304" pitchFamily="18" charset="0"/>
              </a:rPr>
              <a:t>                             Con trâu đen lông mượt</a:t>
            </a:r>
          </a:p>
          <a:p>
            <a:pPr>
              <a:spcBef>
                <a:spcPct val="50000"/>
              </a:spcBef>
            </a:pPr>
            <a:r>
              <a:rPr lang="en-US" altLang="en-US" sz="2800" b="1">
                <a:solidFill>
                  <a:srgbClr val="3333FF"/>
                </a:solidFill>
                <a:latin typeface="Times New Roman" panose="02020603050405020304" pitchFamily="18" charset="0"/>
              </a:rPr>
              <a:t>                             Cái sừng nó vênh vênh</a:t>
            </a:r>
          </a:p>
          <a:p>
            <a:pPr>
              <a:spcBef>
                <a:spcPct val="50000"/>
              </a:spcBef>
            </a:pPr>
            <a:r>
              <a:rPr lang="en-US" altLang="en-US" sz="2800" b="1">
                <a:solidFill>
                  <a:srgbClr val="3333FF"/>
                </a:solidFill>
                <a:latin typeface="Times New Roman" panose="02020603050405020304" pitchFamily="18" charset="0"/>
              </a:rPr>
              <a:t>                             Nó cao lớn lênh khênh</a:t>
            </a:r>
          </a:p>
          <a:p>
            <a:pPr>
              <a:spcBef>
                <a:spcPct val="50000"/>
              </a:spcBef>
            </a:pPr>
            <a:r>
              <a:rPr lang="en-US" altLang="en-US" sz="2800" b="1">
                <a:solidFill>
                  <a:srgbClr val="3333FF"/>
                </a:solidFill>
                <a:latin typeface="Times New Roman" panose="02020603050405020304" pitchFamily="18" charset="0"/>
              </a:rPr>
              <a:t>                             Chân đi như đạp đất.</a:t>
            </a:r>
          </a:p>
          <a:p>
            <a:pPr>
              <a:spcBef>
                <a:spcPct val="50000"/>
              </a:spcBef>
            </a:pPr>
            <a:r>
              <a:rPr lang="en-US" altLang="en-US" sz="2800" b="1">
                <a:solidFill>
                  <a:srgbClr val="3333FF"/>
                </a:solidFill>
                <a:latin typeface="Times New Roman" panose="02020603050405020304" pitchFamily="18" charset="0"/>
              </a:rPr>
              <a:t>                                                   ( Ngô Viết Dinh)</a:t>
            </a:r>
          </a:p>
        </p:txBody>
      </p:sp>
      <p:sp>
        <p:nvSpPr>
          <p:cNvPr id="8209" name="Text Box 17">
            <a:extLst>
              <a:ext uri="{FF2B5EF4-FFF2-40B4-BE49-F238E27FC236}">
                <a16:creationId xmlns:a16="http://schemas.microsoft.com/office/drawing/2014/main" id="{520D3CA6-5C3C-4B9D-83C6-E9647022ED8B}"/>
              </a:ext>
            </a:extLst>
          </p:cNvPr>
          <p:cNvSpPr txBox="1">
            <a:spLocks noChangeArrowheads="1"/>
          </p:cNvSpPr>
          <p:nvPr/>
        </p:nvSpPr>
        <p:spPr bwMode="auto">
          <a:xfrm>
            <a:off x="5410200" y="3440113"/>
            <a:ext cx="838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FF0066"/>
                </a:solidFill>
                <a:latin typeface="Times New Roman" panose="02020603050405020304" pitchFamily="18" charset="0"/>
              </a:rPr>
              <a:t>đi</a:t>
            </a:r>
          </a:p>
        </p:txBody>
      </p:sp>
      <p:sp>
        <p:nvSpPr>
          <p:cNvPr id="8210" name="Text Box 18">
            <a:extLst>
              <a:ext uri="{FF2B5EF4-FFF2-40B4-BE49-F238E27FC236}">
                <a16:creationId xmlns:a16="http://schemas.microsoft.com/office/drawing/2014/main" id="{C4CAD9DB-FC1C-4F84-B16B-1C64D37EFE78}"/>
              </a:ext>
            </a:extLst>
          </p:cNvPr>
          <p:cNvSpPr txBox="1">
            <a:spLocks noChangeArrowheads="1"/>
          </p:cNvSpPr>
          <p:nvPr/>
        </p:nvSpPr>
        <p:spPr bwMode="auto">
          <a:xfrm>
            <a:off x="6477000" y="3441701"/>
            <a:ext cx="1447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FF0066"/>
                </a:solidFill>
                <a:latin typeface="Times New Roman" panose="02020603050405020304" pitchFamily="18" charset="0"/>
              </a:rPr>
              <a:t>đạp đất</a:t>
            </a:r>
          </a:p>
        </p:txBody>
      </p:sp>
      <p:sp>
        <p:nvSpPr>
          <p:cNvPr id="8211" name="Oval 19">
            <a:extLst>
              <a:ext uri="{FF2B5EF4-FFF2-40B4-BE49-F238E27FC236}">
                <a16:creationId xmlns:a16="http://schemas.microsoft.com/office/drawing/2014/main" id="{6EDA715A-D5E4-4126-A3F3-0E55EBD36878}"/>
              </a:ext>
            </a:extLst>
          </p:cNvPr>
          <p:cNvSpPr>
            <a:spLocks noChangeArrowheads="1"/>
          </p:cNvSpPr>
          <p:nvPr/>
        </p:nvSpPr>
        <p:spPr bwMode="auto">
          <a:xfrm>
            <a:off x="5867400" y="3429000"/>
            <a:ext cx="685800" cy="609600"/>
          </a:xfrm>
          <a:prstGeom prst="ellipse">
            <a:avLst/>
          </a:prstGeom>
          <a:noFill/>
          <a:ln w="127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endParaRPr lang="vi-VN" altLang="en-US"/>
          </a:p>
        </p:txBody>
      </p:sp>
    </p:spTree>
  </p:cSld>
  <p:clrMapOvr>
    <a:masterClrMapping/>
  </p:clrMapOvr>
  <p:transition>
    <p:checke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8198"/>
                                        </p:tgtEl>
                                        <p:attrNameLst>
                                          <p:attrName>style.visibility</p:attrName>
                                        </p:attrNameLst>
                                      </p:cBhvr>
                                      <p:to>
                                        <p:strVal val="visible"/>
                                      </p:to>
                                    </p:set>
                                    <p:anim calcmode="lin" valueType="num">
                                      <p:cBhvr>
                                        <p:cTn id="7" dur="1000" fill="hold"/>
                                        <p:tgtEl>
                                          <p:spTgt spid="8198"/>
                                        </p:tgtEl>
                                        <p:attrNameLst>
                                          <p:attrName>ppt_w</p:attrName>
                                        </p:attrNameLst>
                                      </p:cBhvr>
                                      <p:tavLst>
                                        <p:tav tm="0">
                                          <p:val>
                                            <p:strVal val="#ppt_w*0.70"/>
                                          </p:val>
                                        </p:tav>
                                        <p:tav tm="100000">
                                          <p:val>
                                            <p:strVal val="#ppt_w"/>
                                          </p:val>
                                        </p:tav>
                                      </p:tavLst>
                                    </p:anim>
                                    <p:anim calcmode="lin" valueType="num">
                                      <p:cBhvr>
                                        <p:cTn id="8" dur="1000" fill="hold"/>
                                        <p:tgtEl>
                                          <p:spTgt spid="8198"/>
                                        </p:tgtEl>
                                        <p:attrNameLst>
                                          <p:attrName>ppt_h</p:attrName>
                                        </p:attrNameLst>
                                      </p:cBhvr>
                                      <p:tavLst>
                                        <p:tav tm="0">
                                          <p:val>
                                            <p:strVal val="#ppt_h"/>
                                          </p:val>
                                        </p:tav>
                                        <p:tav tm="100000">
                                          <p:val>
                                            <p:strVal val="#ppt_h"/>
                                          </p:val>
                                        </p:tav>
                                      </p:tavLst>
                                    </p:anim>
                                    <p:animEffect transition="in" filter="fade">
                                      <p:cBhvr>
                                        <p:cTn id="9" dur="1000"/>
                                        <p:tgtEl>
                                          <p:spTgt spid="8198"/>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3" presetClass="entr" presetSubtype="0" fill="hold" grpId="0" nodeType="clickEffect">
                                  <p:stCondLst>
                                    <p:cond delay="0"/>
                                  </p:stCondLst>
                                  <p:childTnLst>
                                    <p:set>
                                      <p:cBhvr>
                                        <p:cTn id="13" dur="1" fill="hold">
                                          <p:stCondLst>
                                            <p:cond delay="0"/>
                                          </p:stCondLst>
                                        </p:cTn>
                                        <p:tgtEl>
                                          <p:spTgt spid="8209"/>
                                        </p:tgtEl>
                                        <p:attrNameLst>
                                          <p:attrName>style.visibility</p:attrName>
                                        </p:attrNameLst>
                                      </p:cBhvr>
                                      <p:to>
                                        <p:strVal val="visible"/>
                                      </p:to>
                                    </p:set>
                                    <p:anim calcmode="lin" valueType="num">
                                      <p:cBhvr>
                                        <p:cTn id="14" dur="500" fill="hold"/>
                                        <p:tgtEl>
                                          <p:spTgt spid="8209"/>
                                        </p:tgtEl>
                                        <p:attrNameLst>
                                          <p:attrName>ppt_w</p:attrName>
                                        </p:attrNameLst>
                                      </p:cBhvr>
                                      <p:tavLst>
                                        <p:tav tm="0">
                                          <p:val>
                                            <p:fltVal val="0"/>
                                          </p:val>
                                        </p:tav>
                                        <p:tav tm="100000">
                                          <p:val>
                                            <p:strVal val="#ppt_w"/>
                                          </p:val>
                                        </p:tav>
                                      </p:tavLst>
                                    </p:anim>
                                    <p:anim calcmode="lin" valueType="num">
                                      <p:cBhvr>
                                        <p:cTn id="15" dur="500" fill="hold"/>
                                        <p:tgtEl>
                                          <p:spTgt spid="8209"/>
                                        </p:tgtEl>
                                        <p:attrNameLst>
                                          <p:attrName>ppt_h</p:attrName>
                                        </p:attrNameLst>
                                      </p:cBhvr>
                                      <p:tavLst>
                                        <p:tav tm="0">
                                          <p:val>
                                            <p:fltVal val="0"/>
                                          </p:val>
                                        </p:tav>
                                        <p:tav tm="100000">
                                          <p:val>
                                            <p:strVal val="#ppt_h"/>
                                          </p:val>
                                        </p:tav>
                                      </p:tavLst>
                                    </p:anim>
                                    <p:animEffect transition="in" filter="fade">
                                      <p:cBhvr>
                                        <p:cTn id="16" dur="500"/>
                                        <p:tgtEl>
                                          <p:spTgt spid="8209"/>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ntr" presetSubtype="0" fill="hold" grpId="0" nodeType="clickEffect">
                                  <p:stCondLst>
                                    <p:cond delay="0"/>
                                  </p:stCondLst>
                                  <p:childTnLst>
                                    <p:set>
                                      <p:cBhvr>
                                        <p:cTn id="20" dur="1" fill="hold">
                                          <p:stCondLst>
                                            <p:cond delay="0"/>
                                          </p:stCondLst>
                                        </p:cTn>
                                        <p:tgtEl>
                                          <p:spTgt spid="8210"/>
                                        </p:tgtEl>
                                        <p:attrNameLst>
                                          <p:attrName>style.visibility</p:attrName>
                                        </p:attrNameLst>
                                      </p:cBhvr>
                                      <p:to>
                                        <p:strVal val="visible"/>
                                      </p:to>
                                    </p:set>
                                    <p:anim calcmode="lin" valueType="num">
                                      <p:cBhvr>
                                        <p:cTn id="21" dur="500" fill="hold"/>
                                        <p:tgtEl>
                                          <p:spTgt spid="8210"/>
                                        </p:tgtEl>
                                        <p:attrNameLst>
                                          <p:attrName>ppt_w</p:attrName>
                                        </p:attrNameLst>
                                      </p:cBhvr>
                                      <p:tavLst>
                                        <p:tav tm="0">
                                          <p:val>
                                            <p:fltVal val="0"/>
                                          </p:val>
                                        </p:tav>
                                        <p:tav tm="100000">
                                          <p:val>
                                            <p:strVal val="#ppt_w"/>
                                          </p:val>
                                        </p:tav>
                                      </p:tavLst>
                                    </p:anim>
                                    <p:anim calcmode="lin" valueType="num">
                                      <p:cBhvr>
                                        <p:cTn id="22" dur="500" fill="hold"/>
                                        <p:tgtEl>
                                          <p:spTgt spid="8210"/>
                                        </p:tgtEl>
                                        <p:attrNameLst>
                                          <p:attrName>ppt_h</p:attrName>
                                        </p:attrNameLst>
                                      </p:cBhvr>
                                      <p:tavLst>
                                        <p:tav tm="0">
                                          <p:val>
                                            <p:fltVal val="0"/>
                                          </p:val>
                                        </p:tav>
                                        <p:tav tm="100000">
                                          <p:val>
                                            <p:strVal val="#ppt_h"/>
                                          </p:val>
                                        </p:tav>
                                      </p:tavLst>
                                    </p:anim>
                                    <p:animEffect transition="in" filter="fade">
                                      <p:cBhvr>
                                        <p:cTn id="23" dur="500"/>
                                        <p:tgtEl>
                                          <p:spTgt spid="8210"/>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grpId="0" nodeType="clickEffect">
                                  <p:stCondLst>
                                    <p:cond delay="0"/>
                                  </p:stCondLst>
                                  <p:childTnLst>
                                    <p:set>
                                      <p:cBhvr>
                                        <p:cTn id="27" dur="1" fill="hold">
                                          <p:stCondLst>
                                            <p:cond delay="0"/>
                                          </p:stCondLst>
                                        </p:cTn>
                                        <p:tgtEl>
                                          <p:spTgt spid="8211"/>
                                        </p:tgtEl>
                                        <p:attrNameLst>
                                          <p:attrName>style.visibility</p:attrName>
                                        </p:attrNameLst>
                                      </p:cBhvr>
                                      <p:to>
                                        <p:strVal val="visible"/>
                                      </p:to>
                                    </p:set>
                                    <p:anim calcmode="lin" valueType="num">
                                      <p:cBhvr>
                                        <p:cTn id="28" dur="500" fill="hold"/>
                                        <p:tgtEl>
                                          <p:spTgt spid="8211"/>
                                        </p:tgtEl>
                                        <p:attrNameLst>
                                          <p:attrName>ppt_w</p:attrName>
                                        </p:attrNameLst>
                                      </p:cBhvr>
                                      <p:tavLst>
                                        <p:tav tm="0">
                                          <p:val>
                                            <p:fltVal val="0"/>
                                          </p:val>
                                        </p:tav>
                                        <p:tav tm="100000">
                                          <p:val>
                                            <p:strVal val="#ppt_w"/>
                                          </p:val>
                                        </p:tav>
                                      </p:tavLst>
                                    </p:anim>
                                    <p:anim calcmode="lin" valueType="num">
                                      <p:cBhvr>
                                        <p:cTn id="29" dur="500" fill="hold"/>
                                        <p:tgtEl>
                                          <p:spTgt spid="821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p:bldP spid="8209" grpId="0"/>
      <p:bldP spid="8210" grpId="0"/>
      <p:bldP spid="82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WordArt 8">
            <a:extLst>
              <a:ext uri="{FF2B5EF4-FFF2-40B4-BE49-F238E27FC236}">
                <a16:creationId xmlns:a16="http://schemas.microsoft.com/office/drawing/2014/main" id="{C54D2026-0F99-4DD4-9BE4-00BD99BA58AE}"/>
              </a:ext>
            </a:extLst>
          </p:cNvPr>
          <p:cNvSpPr>
            <a:spLocks noChangeArrowheads="1" noChangeShapeType="1" noTextEdit="1"/>
          </p:cNvSpPr>
          <p:nvPr/>
        </p:nvSpPr>
        <p:spPr bwMode="auto">
          <a:xfrm>
            <a:off x="4191000" y="2057400"/>
            <a:ext cx="3581400" cy="914400"/>
          </a:xfrm>
          <a:prstGeom prst="rect">
            <a:avLst/>
          </a:prstGeom>
        </p:spPr>
        <p:txBody>
          <a:bodyPr wrap="none" fromWordArt="1">
            <a:prstTxWarp prst="textWave1">
              <a:avLst>
                <a:gd name="adj1" fmla="val 13005"/>
                <a:gd name="adj2" fmla="val 0"/>
              </a:avLst>
            </a:prstTxWarp>
          </a:bodyPr>
          <a:lstStyle/>
          <a:p>
            <a:pPr algn="ctr"/>
            <a:r>
              <a:rPr lang="en-US" sz="2800" b="1" kern="10">
                <a:ln w="9525">
                  <a:solidFill>
                    <a:srgbClr val="000000"/>
                  </a:solidFill>
                  <a:round/>
                  <a:headEnd/>
                  <a:tailEnd/>
                </a:ln>
                <a:gradFill rotWithShape="1">
                  <a:gsLst>
                    <a:gs pos="0">
                      <a:srgbClr val="FFFF00"/>
                    </a:gs>
                    <a:gs pos="100000">
                      <a:srgbClr val="00FF99"/>
                    </a:gs>
                  </a:gsLst>
                  <a:path path="rect">
                    <a:fillToRect l="50000" t="50000" r="50000" b="50000"/>
                  </a:path>
                </a:gradFill>
                <a:latin typeface="VNI-Times"/>
              </a:rPr>
              <a:t>Daën doø</a:t>
            </a:r>
          </a:p>
        </p:txBody>
      </p:sp>
      <p:sp>
        <p:nvSpPr>
          <p:cNvPr id="29705" name="Text Box 9">
            <a:extLst>
              <a:ext uri="{FF2B5EF4-FFF2-40B4-BE49-F238E27FC236}">
                <a16:creationId xmlns:a16="http://schemas.microsoft.com/office/drawing/2014/main" id="{CFF5F06F-E0F4-4320-AC73-95F25A73014C}"/>
              </a:ext>
            </a:extLst>
          </p:cNvPr>
          <p:cNvSpPr txBox="1">
            <a:spLocks noChangeArrowheads="1"/>
          </p:cNvSpPr>
          <p:nvPr/>
        </p:nvSpPr>
        <p:spPr bwMode="auto">
          <a:xfrm>
            <a:off x="2743200" y="2971801"/>
            <a:ext cx="6934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CC"/>
                </a:solidFill>
                <a:latin typeface="Times New Roman" panose="02020603050405020304" pitchFamily="18" charset="0"/>
              </a:rPr>
              <a:t>Ôn lại các bài tập vừa làm</a:t>
            </a:r>
          </a:p>
        </p:txBody>
      </p:sp>
      <p:sp>
        <p:nvSpPr>
          <p:cNvPr id="29706" name="Text Box 10">
            <a:extLst>
              <a:ext uri="{FF2B5EF4-FFF2-40B4-BE49-F238E27FC236}">
                <a16:creationId xmlns:a16="http://schemas.microsoft.com/office/drawing/2014/main" id="{3FE7569C-F3C2-4938-BF47-F594717671D8}"/>
              </a:ext>
            </a:extLst>
          </p:cNvPr>
          <p:cNvSpPr txBox="1">
            <a:spLocks noChangeArrowheads="1"/>
          </p:cNvSpPr>
          <p:nvPr/>
        </p:nvSpPr>
        <p:spPr bwMode="auto">
          <a:xfrm>
            <a:off x="2667000" y="3563938"/>
            <a:ext cx="7467600" cy="1160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CC"/>
                </a:solidFill>
                <a:latin typeface="Times New Roman" panose="02020603050405020304" pitchFamily="18" charset="0"/>
              </a:rPr>
              <a:t>Chuẩn bị bài:</a:t>
            </a:r>
            <a:r>
              <a:rPr lang="en-US" altLang="en-US" sz="2800" b="1">
                <a:solidFill>
                  <a:srgbClr val="CC0099"/>
                </a:solidFill>
                <a:latin typeface="Times New Roman" panose="02020603050405020304" pitchFamily="18" charset="0"/>
              </a:rPr>
              <a:t> </a:t>
            </a:r>
            <a:r>
              <a:rPr lang="en-US" altLang="en-US" sz="2800" i="1">
                <a:solidFill>
                  <a:srgbClr val="FF3300"/>
                </a:solidFill>
                <a:latin typeface="Times New Roman" panose="02020603050405020304" pitchFamily="18" charset="0"/>
              </a:rPr>
              <a:t>Ôn tập về từ chỉ đặc điểm.   </a:t>
            </a:r>
          </a:p>
          <a:p>
            <a:pPr>
              <a:spcBef>
                <a:spcPct val="50000"/>
              </a:spcBef>
            </a:pPr>
            <a:r>
              <a:rPr lang="en-US" altLang="en-US" sz="2800" i="1">
                <a:solidFill>
                  <a:srgbClr val="FF3300"/>
                </a:solidFill>
                <a:latin typeface="Times New Roman" panose="02020603050405020304" pitchFamily="18" charset="0"/>
              </a:rPr>
              <a:t>                          Ôn tập câu Ai thế nào ?</a:t>
            </a:r>
          </a:p>
        </p:txBody>
      </p:sp>
      <p:sp>
        <p:nvSpPr>
          <p:cNvPr id="22533" name="Rectangle 15">
            <a:extLst>
              <a:ext uri="{FF2B5EF4-FFF2-40B4-BE49-F238E27FC236}">
                <a16:creationId xmlns:a16="http://schemas.microsoft.com/office/drawing/2014/main" id="{8F3B8F07-2559-4D22-A80A-473FE5613207}"/>
              </a:ext>
            </a:extLst>
          </p:cNvPr>
          <p:cNvSpPr>
            <a:spLocks noChangeArrowheads="1"/>
          </p:cNvSpPr>
          <p:nvPr/>
        </p:nvSpPr>
        <p:spPr bwMode="auto">
          <a:xfrm>
            <a:off x="3352800" y="914400"/>
            <a:ext cx="5791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0000"/>
                </a:solidFill>
                <a:latin typeface="Times New Roman" panose="02020603050405020304" pitchFamily="18" charset="0"/>
              </a:rPr>
              <a:t>Mở rộng vốn từ: Từ địa phương</a:t>
            </a:r>
          </a:p>
          <a:p>
            <a:pPr algn="ctr"/>
            <a:r>
              <a:rPr lang="en-US" altLang="en-US" sz="2800" b="1">
                <a:solidFill>
                  <a:srgbClr val="FF0000"/>
                </a:solidFill>
                <a:latin typeface="Times New Roman" panose="02020603050405020304" pitchFamily="18" charset="0"/>
              </a:rPr>
              <a:t>      Dấu chấm hỏi, chấm than</a:t>
            </a:r>
          </a:p>
        </p:txBody>
      </p:sp>
      <p:sp>
        <p:nvSpPr>
          <p:cNvPr id="22534" name="WordArt 16">
            <a:extLst>
              <a:ext uri="{FF2B5EF4-FFF2-40B4-BE49-F238E27FC236}">
                <a16:creationId xmlns:a16="http://schemas.microsoft.com/office/drawing/2014/main" id="{C68D29AB-D0E3-4574-8A40-BB6C1E9F7D8F}"/>
              </a:ext>
            </a:extLst>
          </p:cNvPr>
          <p:cNvSpPr>
            <a:spLocks noChangeArrowheads="1" noChangeShapeType="1" noTextEdit="1"/>
          </p:cNvSpPr>
          <p:nvPr/>
        </p:nvSpPr>
        <p:spPr bwMode="auto">
          <a:xfrm>
            <a:off x="4191000" y="533400"/>
            <a:ext cx="4114800" cy="304800"/>
          </a:xfrm>
          <a:prstGeom prst="rect">
            <a:avLst/>
          </a:prstGeom>
        </p:spPr>
        <p:txBody>
          <a:bodyPr wrap="none" fromWordArt="1">
            <a:prstTxWarp prst="textPlain">
              <a:avLst>
                <a:gd name="adj" fmla="val 50000"/>
              </a:avLst>
            </a:prstTxWarp>
          </a:bodyPr>
          <a:lstStyle/>
          <a:p>
            <a:pPr algn="ctr"/>
            <a:r>
              <a:rPr lang="en-US" sz="2800" b="1" kern="10">
                <a:ln w="9525">
                  <a:solidFill>
                    <a:schemeClr val="accent2"/>
                  </a:solidFill>
                  <a:round/>
                  <a:headEnd/>
                  <a:tailEnd/>
                </a:ln>
                <a:solidFill>
                  <a:srgbClr val="3333FF"/>
                </a:solidFill>
                <a:latin typeface="VNI-Times"/>
              </a:rPr>
              <a:t>Luyeän töø vaø caâu</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29704"/>
                                        </p:tgtEl>
                                        <p:attrNameLst>
                                          <p:attrName>style.visibility</p:attrName>
                                        </p:attrNameLst>
                                      </p:cBhvr>
                                      <p:to>
                                        <p:strVal val="visible"/>
                                      </p:to>
                                    </p:set>
                                    <p:anim calcmode="lin" valueType="num">
                                      <p:cBhvr additive="base">
                                        <p:cTn id="7" dur="500" fill="hold"/>
                                        <p:tgtEl>
                                          <p:spTgt spid="29704"/>
                                        </p:tgtEl>
                                        <p:attrNameLst>
                                          <p:attrName>ppt_x</p:attrName>
                                        </p:attrNameLst>
                                      </p:cBhvr>
                                      <p:tavLst>
                                        <p:tav tm="0">
                                          <p:val>
                                            <p:strVal val="#ppt_x"/>
                                          </p:val>
                                        </p:tav>
                                        <p:tav tm="100000">
                                          <p:val>
                                            <p:strVal val="#ppt_x"/>
                                          </p:val>
                                        </p:tav>
                                      </p:tavLst>
                                    </p:anim>
                                    <p:anim calcmode="lin" valueType="num">
                                      <p:cBhvr additive="base">
                                        <p:cTn id="8" dur="500" fill="hold"/>
                                        <p:tgtEl>
                                          <p:spTgt spid="29704"/>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7" presetClass="entr" presetSubtype="0" fill="hold" grpId="0" nodeType="clickEffect">
                                  <p:stCondLst>
                                    <p:cond delay="0"/>
                                  </p:stCondLst>
                                  <p:iterate type="lt">
                                    <p:tmPct val="50000"/>
                                  </p:iterate>
                                  <p:childTnLst>
                                    <p:set>
                                      <p:cBhvr>
                                        <p:cTn id="12" dur="1" fill="hold">
                                          <p:stCondLst>
                                            <p:cond delay="0"/>
                                          </p:stCondLst>
                                        </p:cTn>
                                        <p:tgtEl>
                                          <p:spTgt spid="29705"/>
                                        </p:tgtEl>
                                        <p:attrNameLst>
                                          <p:attrName>style.visibility</p:attrName>
                                        </p:attrNameLst>
                                      </p:cBhvr>
                                      <p:to>
                                        <p:strVal val="visible"/>
                                      </p:to>
                                    </p:set>
                                    <p:anim calcmode="discrete" valueType="clr">
                                      <p:cBhvr override="childStyle">
                                        <p:cTn id="13" dur="80"/>
                                        <p:tgtEl>
                                          <p:spTgt spid="29705"/>
                                        </p:tgtEl>
                                        <p:attrNameLst>
                                          <p:attrName>style.color</p:attrName>
                                        </p:attrNameLst>
                                      </p:cBhvr>
                                      <p:tavLst>
                                        <p:tav tm="0">
                                          <p:val>
                                            <p:clrVal>
                                              <a:schemeClr val="accent2"/>
                                            </p:clrVal>
                                          </p:val>
                                        </p:tav>
                                        <p:tav tm="50000">
                                          <p:val>
                                            <p:clrVal>
                                              <a:schemeClr val="hlink"/>
                                            </p:clrVal>
                                          </p:val>
                                        </p:tav>
                                      </p:tavLst>
                                    </p:anim>
                                    <p:anim calcmode="discrete" valueType="clr">
                                      <p:cBhvr>
                                        <p:cTn id="14" dur="80"/>
                                        <p:tgtEl>
                                          <p:spTgt spid="29705"/>
                                        </p:tgtEl>
                                        <p:attrNameLst>
                                          <p:attrName>fillcolor</p:attrName>
                                        </p:attrNameLst>
                                      </p:cBhvr>
                                      <p:tavLst>
                                        <p:tav tm="0">
                                          <p:val>
                                            <p:clrVal>
                                              <a:schemeClr val="accent2"/>
                                            </p:clrVal>
                                          </p:val>
                                        </p:tav>
                                        <p:tav tm="50000">
                                          <p:val>
                                            <p:clrVal>
                                              <a:schemeClr val="hlink"/>
                                            </p:clrVal>
                                          </p:val>
                                        </p:tav>
                                      </p:tavLst>
                                    </p:anim>
                                    <p:set>
                                      <p:cBhvr>
                                        <p:cTn id="15" dur="80"/>
                                        <p:tgtEl>
                                          <p:spTgt spid="29705"/>
                                        </p:tgtEl>
                                        <p:attrNameLst>
                                          <p:attrName>fill.type</p:attrName>
                                        </p:attrNameLst>
                                      </p:cBhvr>
                                      <p:to>
                                        <p:strVal val="solid"/>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7" presetClass="entr" presetSubtype="10" fill="hold" grpId="0" nodeType="clickEffect">
                                  <p:stCondLst>
                                    <p:cond delay="0"/>
                                  </p:stCondLst>
                                  <p:childTnLst>
                                    <p:set>
                                      <p:cBhvr>
                                        <p:cTn id="19" dur="1" fill="hold">
                                          <p:stCondLst>
                                            <p:cond delay="0"/>
                                          </p:stCondLst>
                                        </p:cTn>
                                        <p:tgtEl>
                                          <p:spTgt spid="29706"/>
                                        </p:tgtEl>
                                        <p:attrNameLst>
                                          <p:attrName>style.visibility</p:attrName>
                                        </p:attrNameLst>
                                      </p:cBhvr>
                                      <p:to>
                                        <p:strVal val="visible"/>
                                      </p:to>
                                    </p:set>
                                    <p:anim calcmode="lin" valueType="num">
                                      <p:cBhvr>
                                        <p:cTn id="20" dur="500" fill="hold"/>
                                        <p:tgtEl>
                                          <p:spTgt spid="29706"/>
                                        </p:tgtEl>
                                        <p:attrNameLst>
                                          <p:attrName>ppt_w</p:attrName>
                                        </p:attrNameLst>
                                      </p:cBhvr>
                                      <p:tavLst>
                                        <p:tav tm="0">
                                          <p:val>
                                            <p:fltVal val="0"/>
                                          </p:val>
                                        </p:tav>
                                        <p:tav tm="100000">
                                          <p:val>
                                            <p:strVal val="#ppt_w"/>
                                          </p:val>
                                        </p:tav>
                                      </p:tavLst>
                                    </p:anim>
                                    <p:anim calcmode="lin" valueType="num">
                                      <p:cBhvr>
                                        <p:cTn id="21" dur="500" fill="hold"/>
                                        <p:tgtEl>
                                          <p:spTgt spid="2970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705" grpId="0"/>
      <p:bldP spid="2970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dividers_80[1]">
            <a:extLst>
              <a:ext uri="{FF2B5EF4-FFF2-40B4-BE49-F238E27FC236}">
                <a16:creationId xmlns:a16="http://schemas.microsoft.com/office/drawing/2014/main" id="{02B7C369-6937-45D0-B908-D72759D962A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6577014"/>
            <a:ext cx="89154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5" name="Picture 5" descr="dividers_80[1]">
            <a:extLst>
              <a:ext uri="{FF2B5EF4-FFF2-40B4-BE49-F238E27FC236}">
                <a16:creationId xmlns:a16="http://schemas.microsoft.com/office/drawing/2014/main" id="{70C137F1-8088-40F0-B85F-D905186167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6577014"/>
            <a:ext cx="8915400" cy="280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6" descr="dividers_80[1]">
            <a:extLst>
              <a:ext uri="{FF2B5EF4-FFF2-40B4-BE49-F238E27FC236}">
                <a16:creationId xmlns:a16="http://schemas.microsoft.com/office/drawing/2014/main" id="{F31F51A2-45F3-457E-A497-230B6A6D6E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6629400"/>
            <a:ext cx="8915400" cy="28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descr="dividers_80[1]">
            <a:extLst>
              <a:ext uri="{FF2B5EF4-FFF2-40B4-BE49-F238E27FC236}">
                <a16:creationId xmlns:a16="http://schemas.microsoft.com/office/drawing/2014/main" id="{34E83818-EF1E-4EA4-97EB-7634646C91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8915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8" name="Picture 8" descr="dividers_80[1]">
            <a:extLst>
              <a:ext uri="{FF2B5EF4-FFF2-40B4-BE49-F238E27FC236}">
                <a16:creationId xmlns:a16="http://schemas.microsoft.com/office/drawing/2014/main" id="{FD442959-B13F-462B-8F69-2DF159EA85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0"/>
            <a:ext cx="89154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9" name="Picture 9" descr="dividers_80[1]">
            <a:extLst>
              <a:ext uri="{FF2B5EF4-FFF2-40B4-BE49-F238E27FC236}">
                <a16:creationId xmlns:a16="http://schemas.microsoft.com/office/drawing/2014/main" id="{5DB81CD8-0714-4E5A-AC6F-ED7385D128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V="1">
            <a:off x="1524000" y="152400"/>
            <a:ext cx="8915400" cy="7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0" name="Picture 10" descr="dividers_80[1]">
            <a:extLst>
              <a:ext uri="{FF2B5EF4-FFF2-40B4-BE49-F238E27FC236}">
                <a16:creationId xmlns:a16="http://schemas.microsoft.com/office/drawing/2014/main" id="{F712AEEA-D4EB-40D0-B146-1CDF71293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flipH="1">
            <a:off x="-180975" y="4924425"/>
            <a:ext cx="36385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1" name="Picture 11" descr="dividers_80[1]">
            <a:extLst>
              <a:ext uri="{FF2B5EF4-FFF2-40B4-BE49-F238E27FC236}">
                <a16:creationId xmlns:a16="http://schemas.microsoft.com/office/drawing/2014/main" id="{9E98FD03-6E90-44FE-8D42-54615CFF72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8696325" y="1971675"/>
            <a:ext cx="3638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6" name="WordArt 12">
            <a:extLst>
              <a:ext uri="{FF2B5EF4-FFF2-40B4-BE49-F238E27FC236}">
                <a16:creationId xmlns:a16="http://schemas.microsoft.com/office/drawing/2014/main" id="{F8A46D73-23BB-4F35-81CA-266232905C80}"/>
              </a:ext>
            </a:extLst>
          </p:cNvPr>
          <p:cNvSpPr>
            <a:spLocks noChangeArrowheads="1" noChangeShapeType="1" noTextEdit="1"/>
          </p:cNvSpPr>
          <p:nvPr/>
        </p:nvSpPr>
        <p:spPr bwMode="auto">
          <a:xfrm>
            <a:off x="2819400" y="5410200"/>
            <a:ext cx="6553200" cy="685800"/>
          </a:xfrm>
          <a:prstGeom prst="rect">
            <a:avLst/>
          </a:prstGeom>
        </p:spPr>
        <p:txBody>
          <a:bodyPr wrap="none" fromWordArt="1">
            <a:prstTxWarp prst="textPlain">
              <a:avLst>
                <a:gd name="adj" fmla="val 50000"/>
              </a:avLst>
            </a:prstTxWarp>
            <a:scene3d>
              <a:camera prst="legacyObliqueBottomLeft"/>
              <a:lightRig rig="legacyFlat3" dir="t"/>
            </a:scene3d>
            <a:sp3d extrusionH="430200" prstMaterial="legacyMatte">
              <a:extrusionClr>
                <a:srgbClr val="CCCCFF"/>
              </a:extrusionClr>
              <a:contourClr>
                <a:srgbClr val="A603AB"/>
              </a:contourClr>
            </a:sp3d>
          </a:bodyPr>
          <a:lstStyle/>
          <a:p>
            <a:pPr algn="ctr"/>
            <a:r>
              <a:rPr lang="pt-BR" sz="3600" b="1" kern="10">
                <a:ln w="9525">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rect">
                    <a:fillToRect l="100000" b="100000"/>
                  </a:path>
                </a:gradFill>
                <a:cs typeface="Arial" panose="020B0604020202020204" pitchFamily="34" charset="0"/>
              </a:rPr>
              <a:t>Chúc các em học tốt</a:t>
            </a:r>
            <a:endParaRPr lang="en-US" sz="3600" b="1" kern="10">
              <a:ln w="9525">
                <a:round/>
                <a:headEnd/>
                <a:tailEnd/>
              </a:ln>
              <a:gradFill rotWithShape="1">
                <a:gsLst>
                  <a:gs pos="0">
                    <a:srgbClr val="A603AB"/>
                  </a:gs>
                  <a:gs pos="21001">
                    <a:srgbClr val="0819FB"/>
                  </a:gs>
                  <a:gs pos="35001">
                    <a:srgbClr val="1A8D48"/>
                  </a:gs>
                  <a:gs pos="52000">
                    <a:srgbClr val="FFFF00"/>
                  </a:gs>
                  <a:gs pos="73000">
                    <a:srgbClr val="EE3F17"/>
                  </a:gs>
                  <a:gs pos="88000">
                    <a:srgbClr val="E81766"/>
                  </a:gs>
                  <a:gs pos="100000">
                    <a:srgbClr val="A603AB"/>
                  </a:gs>
                </a:gsLst>
                <a:path path="rect">
                  <a:fillToRect l="100000" b="100000"/>
                </a:path>
              </a:gradFill>
              <a:cs typeface="Arial" panose="020B0604020202020204" pitchFamily="34" charset="0"/>
            </a:endParaRPr>
          </a:p>
        </p:txBody>
      </p:sp>
      <p:sp>
        <p:nvSpPr>
          <p:cNvPr id="31757" name="WordArt 13">
            <a:extLst>
              <a:ext uri="{FF2B5EF4-FFF2-40B4-BE49-F238E27FC236}">
                <a16:creationId xmlns:a16="http://schemas.microsoft.com/office/drawing/2014/main" id="{44FEDD10-ADA4-4397-B894-08C222D75C9D}"/>
              </a:ext>
            </a:extLst>
          </p:cNvPr>
          <p:cNvSpPr>
            <a:spLocks noChangeArrowheads="1" noChangeShapeType="1" noTextEdit="1"/>
          </p:cNvSpPr>
          <p:nvPr/>
        </p:nvSpPr>
        <p:spPr bwMode="auto">
          <a:xfrm>
            <a:off x="2667000" y="1371600"/>
            <a:ext cx="6934200" cy="3352800"/>
          </a:xfrm>
          <a:prstGeom prst="rect">
            <a:avLst/>
          </a:prstGeom>
        </p:spPr>
        <p:txBody>
          <a:bodyPr wrap="none" fromWordArt="1">
            <a:prstTxWarp prst="textDoubleWave1">
              <a:avLst>
                <a:gd name="adj1" fmla="val 6500"/>
                <a:gd name="adj2" fmla="val 0"/>
              </a:avLst>
            </a:prstTxWarp>
            <a:scene3d>
              <a:camera prst="legacyPerspectiveTop"/>
              <a:lightRig rig="legacyFlat3" dir="b"/>
            </a:scene3d>
            <a:sp3d extrusionH="887400" prstMaterial="legacyMatte">
              <a:extrusionClr>
                <a:srgbClr val="FFFF66"/>
              </a:extrusionClr>
              <a:contourClr>
                <a:srgbClr val="FF3300"/>
              </a:contourClr>
            </a:sp3d>
          </a:bodyPr>
          <a:lstStyle/>
          <a:p>
            <a:pPr algn="ctr"/>
            <a:r>
              <a:rPr lang="en-US" sz="3200" b="1" kern="10">
                <a:ln w="9525">
                  <a:round/>
                  <a:headEnd/>
                  <a:tailEnd/>
                </a:ln>
                <a:solidFill>
                  <a:srgbClr val="FF3300"/>
                </a:solidFill>
                <a:cs typeface="Arial" panose="020B0604020202020204" pitchFamily="34" charset="0"/>
              </a:rPr>
              <a:t>Kính Chúc Quý Thầy Cô </a:t>
            </a:r>
          </a:p>
          <a:p>
            <a:pPr algn="ctr"/>
            <a:r>
              <a:rPr lang="en-US" sz="3200" b="1" kern="10">
                <a:ln w="9525">
                  <a:round/>
                  <a:headEnd/>
                  <a:tailEnd/>
                </a:ln>
                <a:solidFill>
                  <a:srgbClr val="FF3300"/>
                </a:solidFill>
                <a:cs typeface="Arial" panose="020B0604020202020204" pitchFamily="34" charset="0"/>
              </a:rPr>
              <a:t>Sức Khỏe Và Hạnh Phúc</a:t>
            </a:r>
          </a:p>
        </p:txBody>
      </p:sp>
      <p:pic>
        <p:nvPicPr>
          <p:cNvPr id="23564" name="Picture 14" descr="candy[1]">
            <a:extLst>
              <a:ext uri="{FF2B5EF4-FFF2-40B4-BE49-F238E27FC236}">
                <a16:creationId xmlns:a16="http://schemas.microsoft.com/office/drawing/2014/main" id="{D0867AD0-9D33-497A-AAF9-4B995FD57E1E}"/>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15500" y="5715001"/>
            <a:ext cx="9525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65" name="Picture 15" descr="candy[1]">
            <a:extLst>
              <a:ext uri="{FF2B5EF4-FFF2-40B4-BE49-F238E27FC236}">
                <a16:creationId xmlns:a16="http://schemas.microsoft.com/office/drawing/2014/main" id="{E8A6E822-EA9D-4065-A2E7-A579D51B9110}"/>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5638801"/>
            <a:ext cx="95250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p:sndAc>
      <p:stSnd>
        <p:snd r:embed="rId2" name="Hungarian Sonata.wav"/>
      </p:stSnd>
    </p:sndAc>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nodeType="afterEffect">
                                  <p:stCondLst>
                                    <p:cond delay="0"/>
                                  </p:stCondLst>
                                  <p:childTnLst>
                                    <p:set>
                                      <p:cBhvr>
                                        <p:cTn id="6" dur="1" fill="hold">
                                          <p:stCondLst>
                                            <p:cond delay="0"/>
                                          </p:stCondLst>
                                        </p:cTn>
                                        <p:tgtEl>
                                          <p:spTgt spid="31756"/>
                                        </p:tgtEl>
                                        <p:attrNameLst>
                                          <p:attrName>style.visibility</p:attrName>
                                        </p:attrNameLst>
                                      </p:cBhvr>
                                      <p:to>
                                        <p:strVal val="visible"/>
                                      </p:to>
                                    </p:set>
                                    <p:animEffect transition="in" filter="fade">
                                      <p:cBhvr>
                                        <p:cTn id="7" dur="1000"/>
                                        <p:tgtEl>
                                          <p:spTgt spid="31756"/>
                                        </p:tgtEl>
                                      </p:cBhvr>
                                    </p:animEffect>
                                    <p:anim calcmode="lin" valueType="num">
                                      <p:cBhvr>
                                        <p:cTn id="8" dur="1000" fill="hold"/>
                                        <p:tgtEl>
                                          <p:spTgt spid="31756"/>
                                        </p:tgtEl>
                                        <p:attrNameLst>
                                          <p:attrName>ppt_x</p:attrName>
                                        </p:attrNameLst>
                                      </p:cBhvr>
                                      <p:tavLst>
                                        <p:tav tm="0">
                                          <p:val>
                                            <p:strVal val="#ppt_x"/>
                                          </p:val>
                                        </p:tav>
                                        <p:tav tm="100000">
                                          <p:val>
                                            <p:strVal val="#ppt_x"/>
                                          </p:val>
                                        </p:tav>
                                      </p:tavLst>
                                    </p:anim>
                                    <p:anim calcmode="lin" valueType="num">
                                      <p:cBhvr>
                                        <p:cTn id="9" dur="900" decel="100000" fill="hold"/>
                                        <p:tgtEl>
                                          <p:spTgt spid="3175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1756"/>
                                        </p:tgtEl>
                                        <p:attrNameLst>
                                          <p:attrName>ppt_y</p:attrName>
                                        </p:attrNameLst>
                                      </p:cBhvr>
                                      <p:tavLst>
                                        <p:tav tm="0">
                                          <p:val>
                                            <p:strVal val="#ppt_y-.03"/>
                                          </p:val>
                                        </p:tav>
                                        <p:tav tm="100000">
                                          <p:val>
                                            <p:strVal val="#ppt_y"/>
                                          </p:val>
                                        </p:tav>
                                      </p:tavLst>
                                    </p:anim>
                                  </p:childTnLst>
                                </p:cTn>
                              </p:par>
                            </p:childTnLst>
                          </p:cTn>
                        </p:par>
                        <p:par>
                          <p:cTn id="11" fill="hold" nodeType="afterGroup">
                            <p:stCondLst>
                              <p:cond delay="1000"/>
                            </p:stCondLst>
                            <p:childTnLst>
                              <p:par>
                                <p:cTn id="12" presetID="9" presetClass="entr" presetSubtype="0" fill="hold" nodeType="afterEffect">
                                  <p:stCondLst>
                                    <p:cond delay="0"/>
                                  </p:stCondLst>
                                  <p:childTnLst>
                                    <p:set>
                                      <p:cBhvr>
                                        <p:cTn id="13" dur="1" fill="hold">
                                          <p:stCondLst>
                                            <p:cond delay="0"/>
                                          </p:stCondLst>
                                        </p:cTn>
                                        <p:tgtEl>
                                          <p:spTgt spid="31757"/>
                                        </p:tgtEl>
                                        <p:attrNameLst>
                                          <p:attrName>style.visibility</p:attrName>
                                        </p:attrNameLst>
                                      </p:cBhvr>
                                      <p:to>
                                        <p:strVal val="visible"/>
                                      </p:to>
                                    </p:set>
                                    <p:animEffect transition="in" filter="dissolve">
                                      <p:cBhvr>
                                        <p:cTn id="14" dur="1000"/>
                                        <p:tgtEl>
                                          <p:spTgt spid="31757"/>
                                        </p:tgtEl>
                                      </p:cBhvr>
                                    </p:animEffect>
                                  </p:childTnLst>
                                </p:cTn>
                              </p:par>
                            </p:childTnLst>
                          </p:cTn>
                        </p:par>
                        <p:par>
                          <p:cTn id="15" fill="hold" nodeType="afterGroup">
                            <p:stCondLst>
                              <p:cond delay="2000"/>
                            </p:stCondLst>
                            <p:childTnLst>
                              <p:par>
                                <p:cTn id="16" presetID="22" presetClass="emph" presetSubtype="0" repeatCount="indefinite" fill="hold" nodeType="afterEffect">
                                  <p:stCondLst>
                                    <p:cond delay="0"/>
                                  </p:stCondLst>
                                  <p:childTnLst>
                                    <p:animClr clrSpc="hsl" dir="cw">
                                      <p:cBhvr override="childStyle">
                                        <p:cTn id="17" dur="2000" fill="hold"/>
                                        <p:tgtEl>
                                          <p:spTgt spid="31757"/>
                                        </p:tgtEl>
                                        <p:attrNameLst>
                                          <p:attrName>style.color</p:attrName>
                                        </p:attrNameLst>
                                      </p:cBhvr>
                                      <p:by>
                                        <p:hsl h="-7200000" s="0" l="0"/>
                                      </p:by>
                                    </p:animClr>
                                    <p:animClr clrSpc="hsl" dir="cw">
                                      <p:cBhvr>
                                        <p:cTn id="18" dur="2000" fill="hold"/>
                                        <p:tgtEl>
                                          <p:spTgt spid="31757"/>
                                        </p:tgtEl>
                                        <p:attrNameLst>
                                          <p:attrName>fillcolor</p:attrName>
                                        </p:attrNameLst>
                                      </p:cBhvr>
                                      <p:by>
                                        <p:hsl h="-7200000" s="0" l="0"/>
                                      </p:by>
                                    </p:animClr>
                                    <p:animClr clrSpc="hsl" dir="cw">
                                      <p:cBhvr>
                                        <p:cTn id="19" dur="2000" fill="hold"/>
                                        <p:tgtEl>
                                          <p:spTgt spid="31757"/>
                                        </p:tgtEl>
                                        <p:attrNameLst>
                                          <p:attrName>stroke.color</p:attrName>
                                        </p:attrNameLst>
                                      </p:cBhvr>
                                      <p:by>
                                        <p:hsl h="-7200000" s="0" l="0"/>
                                      </p:by>
                                    </p:animClr>
                                    <p:set>
                                      <p:cBhvr>
                                        <p:cTn id="20" dur="2000" fill="hold"/>
                                        <p:tgtEl>
                                          <p:spTgt spid="317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5" name="Text Box 7">
            <a:extLst>
              <a:ext uri="{FF2B5EF4-FFF2-40B4-BE49-F238E27FC236}">
                <a16:creationId xmlns:a16="http://schemas.microsoft.com/office/drawing/2014/main" id="{D2BC1982-B911-460E-B064-B681ED43968D}"/>
              </a:ext>
            </a:extLst>
          </p:cNvPr>
          <p:cNvSpPr txBox="1">
            <a:spLocks noChangeArrowheads="1"/>
          </p:cNvSpPr>
          <p:nvPr/>
        </p:nvSpPr>
        <p:spPr bwMode="auto">
          <a:xfrm>
            <a:off x="3657600" y="609601"/>
            <a:ext cx="5334000"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2800" b="1">
                <a:solidFill>
                  <a:srgbClr val="FF3300"/>
                </a:solidFill>
                <a:latin typeface="Times New Roman" panose="02020603050405020304" pitchFamily="18" charset="0"/>
              </a:rPr>
              <a:t>Mở rộng vốn từ: Từ địa phương</a:t>
            </a:r>
          </a:p>
          <a:p>
            <a:pPr algn="ctr">
              <a:spcBef>
                <a:spcPct val="50000"/>
              </a:spcBef>
            </a:pPr>
            <a:r>
              <a:rPr lang="en-US" altLang="en-US" sz="2800" b="1">
                <a:solidFill>
                  <a:srgbClr val="FF3300"/>
                </a:solidFill>
                <a:latin typeface="Times New Roman" panose="02020603050405020304" pitchFamily="18" charset="0"/>
              </a:rPr>
              <a:t> Dấu chấm hỏi, chấm than.</a:t>
            </a:r>
          </a:p>
        </p:txBody>
      </p:sp>
      <p:sp>
        <p:nvSpPr>
          <p:cNvPr id="12296" name="Text Box 8">
            <a:extLst>
              <a:ext uri="{FF2B5EF4-FFF2-40B4-BE49-F238E27FC236}">
                <a16:creationId xmlns:a16="http://schemas.microsoft.com/office/drawing/2014/main" id="{24AEFFFD-39F6-4E50-BD8B-69A0DCCB8520}"/>
              </a:ext>
            </a:extLst>
          </p:cNvPr>
          <p:cNvSpPr txBox="1">
            <a:spLocks noChangeArrowheads="1"/>
          </p:cNvSpPr>
          <p:nvPr/>
        </p:nvSpPr>
        <p:spPr bwMode="auto">
          <a:xfrm>
            <a:off x="1752600" y="1843088"/>
            <a:ext cx="1828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u="sng">
                <a:solidFill>
                  <a:srgbClr val="0066FF"/>
                </a:solidFill>
                <a:latin typeface="Times New Roman" panose="02020603050405020304" pitchFamily="18" charset="0"/>
              </a:rPr>
              <a:t>Bài tập 1:</a:t>
            </a:r>
          </a:p>
        </p:txBody>
      </p:sp>
      <p:sp>
        <p:nvSpPr>
          <p:cNvPr id="12297" name="Text Box 9">
            <a:extLst>
              <a:ext uri="{FF2B5EF4-FFF2-40B4-BE49-F238E27FC236}">
                <a16:creationId xmlns:a16="http://schemas.microsoft.com/office/drawing/2014/main" id="{C0B4F55C-FCE9-4942-812B-AE5E2B1F898D}"/>
              </a:ext>
            </a:extLst>
          </p:cNvPr>
          <p:cNvSpPr txBox="1">
            <a:spLocks noChangeArrowheads="1"/>
          </p:cNvSpPr>
          <p:nvPr/>
        </p:nvSpPr>
        <p:spPr bwMode="auto">
          <a:xfrm>
            <a:off x="1628776" y="2514601"/>
            <a:ext cx="9115425"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latin typeface="Times New Roman" panose="02020603050405020304" pitchFamily="18" charset="0"/>
              </a:rPr>
              <a:t>Chọn và sắp xếp các từ ngữ sau vào bảng phân loại:</a:t>
            </a:r>
          </a:p>
          <a:p>
            <a:pPr>
              <a:spcBef>
                <a:spcPct val="50000"/>
              </a:spcBef>
            </a:pPr>
            <a:r>
              <a:rPr lang="en-US" altLang="en-US" sz="2800" b="1">
                <a:solidFill>
                  <a:srgbClr val="0000FF"/>
                </a:solidFill>
                <a:latin typeface="Times New Roman" panose="02020603050405020304" pitchFamily="18" charset="0"/>
              </a:rPr>
              <a:t>               mẹ / má, anh cả / anh hai, quả / trái, hoa / bông,</a:t>
            </a:r>
          </a:p>
          <a:p>
            <a:pPr>
              <a:spcBef>
                <a:spcPct val="50000"/>
              </a:spcBef>
            </a:pPr>
            <a:r>
              <a:rPr lang="en-US" altLang="en-US" sz="2800" b="1">
                <a:solidFill>
                  <a:srgbClr val="0000FF"/>
                </a:solidFill>
                <a:latin typeface="Times New Roman" panose="02020603050405020304" pitchFamily="18" charset="0"/>
              </a:rPr>
              <a:t> dứa  / thơm / khóm,  sắn / mì,  ngan / vịt xiêm.</a:t>
            </a:r>
          </a:p>
        </p:txBody>
      </p:sp>
      <p:graphicFrame>
        <p:nvGraphicFramePr>
          <p:cNvPr id="12334" name="Group 46">
            <a:extLst>
              <a:ext uri="{FF2B5EF4-FFF2-40B4-BE49-F238E27FC236}">
                <a16:creationId xmlns:a16="http://schemas.microsoft.com/office/drawing/2014/main" id="{02ACF80D-C5C8-42D2-8CBC-F8C13650D1ED}"/>
              </a:ext>
            </a:extLst>
          </p:cNvPr>
          <p:cNvGraphicFramePr>
            <a:graphicFrameLocks noGrp="1"/>
          </p:cNvGraphicFramePr>
          <p:nvPr>
            <p:ph/>
          </p:nvPr>
        </p:nvGraphicFramePr>
        <p:xfrm>
          <a:off x="1905000" y="4495800"/>
          <a:ext cx="8305800" cy="1576388"/>
        </p:xfrm>
        <a:graphic>
          <a:graphicData uri="http://schemas.openxmlformats.org/drawingml/2006/table">
            <a:tbl>
              <a:tblPr/>
              <a:tblGrid>
                <a:gridCol w="41910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76200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dirty="0" err="1">
                          <a:ln>
                            <a:noFill/>
                          </a:ln>
                          <a:solidFill>
                            <a:srgbClr val="0066FF"/>
                          </a:solidFill>
                          <a:effectLst/>
                          <a:latin typeface="Times New Roman" pitchFamily="18" charset="0"/>
                        </a:rPr>
                        <a:t>Từ</a:t>
                      </a:r>
                      <a:r>
                        <a:rPr kumimoji="0" lang="en-US" sz="2800" b="1" i="0" u="none" strike="noStrike" cap="none" normalizeH="0" baseline="0" dirty="0">
                          <a:ln>
                            <a:noFill/>
                          </a:ln>
                          <a:solidFill>
                            <a:srgbClr val="0066FF"/>
                          </a:solidFill>
                          <a:effectLst/>
                          <a:latin typeface="Times New Roman" pitchFamily="18" charset="0"/>
                        </a:rPr>
                        <a:t> </a:t>
                      </a:r>
                      <a:r>
                        <a:rPr kumimoji="0" lang="en-US" sz="2800" b="1" i="0" u="none" strike="noStrike" cap="none" normalizeH="0" baseline="0" dirty="0" err="1">
                          <a:ln>
                            <a:noFill/>
                          </a:ln>
                          <a:solidFill>
                            <a:srgbClr val="0066FF"/>
                          </a:solidFill>
                          <a:effectLst/>
                          <a:latin typeface="Times New Roman" pitchFamily="18" charset="0"/>
                        </a:rPr>
                        <a:t>dùng</a:t>
                      </a:r>
                      <a:r>
                        <a:rPr kumimoji="0" lang="en-US" sz="2800" b="1" i="0" u="none" strike="noStrike" cap="none" normalizeH="0" baseline="0" dirty="0">
                          <a:ln>
                            <a:noFill/>
                          </a:ln>
                          <a:solidFill>
                            <a:srgbClr val="0066FF"/>
                          </a:solidFill>
                          <a:effectLst/>
                          <a:latin typeface="Times New Roman" pitchFamily="18" charset="0"/>
                        </a:rPr>
                        <a:t> ở </a:t>
                      </a:r>
                      <a:r>
                        <a:rPr kumimoji="0" lang="en-US" sz="2800" b="1" i="0" u="none" strike="noStrike" cap="none" normalizeH="0" baseline="0" dirty="0" err="1">
                          <a:ln>
                            <a:noFill/>
                          </a:ln>
                          <a:solidFill>
                            <a:srgbClr val="0066FF"/>
                          </a:solidFill>
                          <a:effectLst/>
                          <a:latin typeface="Times New Roman" pitchFamily="18" charset="0"/>
                        </a:rPr>
                        <a:t>miền</a:t>
                      </a:r>
                      <a:r>
                        <a:rPr kumimoji="0" lang="en-US" sz="2800" b="1" i="0" u="none" strike="noStrike" cap="none" normalizeH="0" baseline="0" dirty="0">
                          <a:ln>
                            <a:noFill/>
                          </a:ln>
                          <a:solidFill>
                            <a:srgbClr val="0066FF"/>
                          </a:solidFill>
                          <a:effectLst/>
                          <a:latin typeface="Times New Roman" pitchFamily="18" charset="0"/>
                        </a:rPr>
                        <a:t> Nam</a:t>
                      </a:r>
                    </a:p>
                  </a:txBody>
                  <a:tcPr horzOverflow="overflow">
                    <a:lnL w="28575" cap="flat" cmpd="sng" algn="ctr">
                      <a:solidFill>
                        <a:srgbClr val="D60093"/>
                      </a:solidFill>
                      <a:prstDash val="solid"/>
                      <a:round/>
                      <a:headEnd type="none" w="med" len="med"/>
                      <a:tailEnd type="none" w="med" len="med"/>
                    </a:lnL>
                    <a:lnR w="28575" cap="flat" cmpd="sng" algn="ctr">
                      <a:solidFill>
                        <a:srgbClr val="D60093"/>
                      </a:solidFill>
                      <a:prstDash val="solid"/>
                      <a:round/>
                      <a:headEnd type="none" w="med" len="med"/>
                      <a:tailEnd type="none" w="med" len="med"/>
                    </a:lnR>
                    <a:lnT w="28575" cap="flat" cmpd="sng" algn="ctr">
                      <a:solidFill>
                        <a:srgbClr val="D60093"/>
                      </a:solidFill>
                      <a:prstDash val="solid"/>
                      <a:round/>
                      <a:headEnd type="none" w="med" len="med"/>
                      <a:tailEnd type="none" w="med" len="med"/>
                    </a:lnT>
                    <a:lnB w="28575" cap="flat" cmpd="sng" algn="ctr">
                      <a:solidFill>
                        <a:srgbClr val="D60093"/>
                      </a:solidFill>
                      <a:prstDash val="solid"/>
                      <a:round/>
                      <a:headEnd type="none" w="med" len="med"/>
                      <a:tailEnd type="none" w="med" len="med"/>
                    </a:lnB>
                    <a:lnTlToBr>
                      <a:noFill/>
                    </a:lnTlToBr>
                    <a:lnBlToTr>
                      <a:noFill/>
                    </a:lnBlToTr>
                    <a:solidFill>
                      <a:srgbClr val="CCECFF"/>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0066FF"/>
                          </a:solidFill>
                          <a:effectLst/>
                          <a:latin typeface="Times New Roman" pitchFamily="18" charset="0"/>
                        </a:rPr>
                        <a:t>Từ dùng ở miền Bắc</a:t>
                      </a:r>
                    </a:p>
                  </a:txBody>
                  <a:tcPr horzOverflow="overflow">
                    <a:lnL w="28575" cap="flat" cmpd="sng" algn="ctr">
                      <a:solidFill>
                        <a:srgbClr val="D60093"/>
                      </a:solidFill>
                      <a:prstDash val="solid"/>
                      <a:round/>
                      <a:headEnd type="none" w="med" len="med"/>
                      <a:tailEnd type="none" w="med" len="med"/>
                    </a:lnL>
                    <a:lnR w="28575" cap="flat" cmpd="sng" algn="ctr">
                      <a:solidFill>
                        <a:srgbClr val="D60093"/>
                      </a:solidFill>
                      <a:prstDash val="solid"/>
                      <a:round/>
                      <a:headEnd type="none" w="med" len="med"/>
                      <a:tailEnd type="none" w="med" len="med"/>
                    </a:lnR>
                    <a:lnT w="28575" cap="flat" cmpd="sng" algn="ctr">
                      <a:solidFill>
                        <a:srgbClr val="D60093"/>
                      </a:solidFill>
                      <a:prstDash val="solid"/>
                      <a:round/>
                      <a:headEnd type="none" w="med" len="med"/>
                      <a:tailEnd type="none" w="med" len="med"/>
                    </a:lnT>
                    <a:lnB w="28575" cap="flat" cmpd="sng" algn="ctr">
                      <a:solidFill>
                        <a:srgbClr val="D60093"/>
                      </a:solidFill>
                      <a:prstDash val="solid"/>
                      <a:round/>
                      <a:headEnd type="none" w="med" len="med"/>
                      <a:tailEnd type="none" w="med" len="med"/>
                    </a:lnB>
                    <a:lnTlToBr>
                      <a:noFill/>
                    </a:lnTlToBr>
                    <a:lnBlToTr>
                      <a:noFill/>
                    </a:lnBlToTr>
                    <a:solidFill>
                      <a:srgbClr val="FFCCFF"/>
                    </a:solidFill>
                  </a:tcPr>
                </a:tc>
                <a:extLst>
                  <a:ext uri="{0D108BD9-81ED-4DB2-BD59-A6C34878D82A}">
                    <a16:rowId xmlns:a16="http://schemas.microsoft.com/office/drawing/2014/main" val="10000"/>
                  </a:ext>
                </a:extLst>
              </a:tr>
              <a:tr h="814388">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rgbClr val="0066FF"/>
                        </a:solidFill>
                        <a:effectLst/>
                        <a:latin typeface="VNI-Times" pitchFamily="2" charset="0"/>
                      </a:endParaRPr>
                    </a:p>
                  </a:txBody>
                  <a:tcPr horzOverflow="overflow">
                    <a:lnL w="28575" cap="flat" cmpd="sng" algn="ctr">
                      <a:solidFill>
                        <a:srgbClr val="D60093"/>
                      </a:solidFill>
                      <a:prstDash val="solid"/>
                      <a:round/>
                      <a:headEnd type="none" w="med" len="med"/>
                      <a:tailEnd type="none" w="med" len="med"/>
                    </a:lnL>
                    <a:lnR w="28575" cap="flat" cmpd="sng" algn="ctr">
                      <a:solidFill>
                        <a:srgbClr val="D60093"/>
                      </a:solidFill>
                      <a:prstDash val="solid"/>
                      <a:round/>
                      <a:headEnd type="none" w="med" len="med"/>
                      <a:tailEnd type="none" w="med" len="med"/>
                    </a:lnR>
                    <a:lnT w="28575" cap="flat" cmpd="sng" algn="ctr">
                      <a:solidFill>
                        <a:srgbClr val="D60093"/>
                      </a:solidFill>
                      <a:prstDash val="solid"/>
                      <a:round/>
                      <a:headEnd type="none" w="med" len="med"/>
                      <a:tailEnd type="none" w="med" len="med"/>
                    </a:lnT>
                    <a:lnB w="28575" cap="flat" cmpd="sng" algn="ctr">
                      <a:solidFill>
                        <a:srgbClr val="D60093"/>
                      </a:solidFill>
                      <a:prstDash val="solid"/>
                      <a:round/>
                      <a:headEnd type="none" w="med" len="med"/>
                      <a:tailEnd type="none" w="med" len="med"/>
                    </a:lnB>
                    <a:lnTlToBr>
                      <a:noFill/>
                    </a:lnTlToBr>
                    <a:lnBlToTr>
                      <a:noFill/>
                    </a:lnBlToTr>
                    <a:solidFill>
                      <a:srgbClr val="FFFFCC"/>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dirty="0">
                        <a:ln>
                          <a:noFill/>
                        </a:ln>
                        <a:solidFill>
                          <a:srgbClr val="0066FF"/>
                        </a:solidFill>
                        <a:effectLst/>
                        <a:latin typeface="VNI-Times" pitchFamily="2" charset="0"/>
                      </a:endParaRPr>
                    </a:p>
                  </a:txBody>
                  <a:tcPr horzOverflow="overflow">
                    <a:lnL w="28575" cap="flat" cmpd="sng" algn="ctr">
                      <a:solidFill>
                        <a:srgbClr val="D60093"/>
                      </a:solidFill>
                      <a:prstDash val="solid"/>
                      <a:round/>
                      <a:headEnd type="none" w="med" len="med"/>
                      <a:tailEnd type="none" w="med" len="med"/>
                    </a:lnL>
                    <a:lnR w="28575" cap="flat" cmpd="sng" algn="ctr">
                      <a:solidFill>
                        <a:srgbClr val="D60093"/>
                      </a:solidFill>
                      <a:prstDash val="solid"/>
                      <a:round/>
                      <a:headEnd type="none" w="med" len="med"/>
                      <a:tailEnd type="none" w="med" len="med"/>
                    </a:lnR>
                    <a:lnT w="28575" cap="flat" cmpd="sng" algn="ctr">
                      <a:solidFill>
                        <a:srgbClr val="D60093"/>
                      </a:solidFill>
                      <a:prstDash val="solid"/>
                      <a:round/>
                      <a:headEnd type="none" w="med" len="med"/>
                      <a:tailEnd type="none" w="med" len="med"/>
                    </a:lnT>
                    <a:lnB w="28575" cap="flat" cmpd="sng" algn="ctr">
                      <a:solidFill>
                        <a:srgbClr val="D60093"/>
                      </a:solidFill>
                      <a:prstDash val="solid"/>
                      <a:round/>
                      <a:headEnd type="none" w="med" len="med"/>
                      <a:tailEnd type="none" w="med" len="med"/>
                    </a:lnB>
                    <a:lnTlToBr>
                      <a:noFill/>
                    </a:lnTlToBr>
                    <a:lnBlToTr>
                      <a:noFill/>
                    </a:lnBlToTr>
                    <a:solidFill>
                      <a:srgbClr val="FFFFCC"/>
                    </a:solidFill>
                  </a:tcPr>
                </a:tc>
                <a:extLst>
                  <a:ext uri="{0D108BD9-81ED-4DB2-BD59-A6C34878D82A}">
                    <a16:rowId xmlns:a16="http://schemas.microsoft.com/office/drawing/2014/main" val="10001"/>
                  </a:ext>
                </a:extLst>
              </a:tr>
            </a:tbl>
          </a:graphicData>
        </a:graphic>
      </p:graphicFrame>
      <p:sp>
        <p:nvSpPr>
          <p:cNvPr id="12337" name="AutoShape 49">
            <a:extLst>
              <a:ext uri="{FF2B5EF4-FFF2-40B4-BE49-F238E27FC236}">
                <a16:creationId xmlns:a16="http://schemas.microsoft.com/office/drawing/2014/main" id="{11E2D356-F4A9-47DD-8993-1DD919A87581}"/>
              </a:ext>
            </a:extLst>
          </p:cNvPr>
          <p:cNvSpPr>
            <a:spLocks noChangeArrowheads="1"/>
          </p:cNvSpPr>
          <p:nvPr/>
        </p:nvSpPr>
        <p:spPr bwMode="auto">
          <a:xfrm>
            <a:off x="4114800" y="1752600"/>
            <a:ext cx="5029200" cy="762000"/>
          </a:xfrm>
          <a:prstGeom prst="cloudCallout">
            <a:avLst>
              <a:gd name="adj1" fmla="val -70833"/>
              <a:gd name="adj2" fmla="val 76667"/>
            </a:avLst>
          </a:prstGeom>
          <a:gradFill rotWithShape="1">
            <a:gsLst>
              <a:gs pos="0">
                <a:srgbClr val="00FFCC"/>
              </a:gs>
              <a:gs pos="100000">
                <a:srgbClr val="FFFFCC"/>
              </a:gs>
            </a:gsLst>
            <a:path path="rect">
              <a:fillToRect l="50000" t="50000" r="50000" b="50000"/>
            </a:path>
          </a:gradFill>
          <a:ln w="9525">
            <a:solidFill>
              <a:srgbClr val="0066FF"/>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3300"/>
                </a:solidFill>
                <a:latin typeface="Times New Roman" panose="02020603050405020304" pitchFamily="18" charset="0"/>
              </a:rPr>
              <a:t>Thảo luận nhóm đôi</a:t>
            </a:r>
          </a:p>
        </p:txBody>
      </p:sp>
      <p:sp>
        <p:nvSpPr>
          <p:cNvPr id="12338" name="Text Box 50">
            <a:extLst>
              <a:ext uri="{FF2B5EF4-FFF2-40B4-BE49-F238E27FC236}">
                <a16:creationId xmlns:a16="http://schemas.microsoft.com/office/drawing/2014/main" id="{9AC478E7-86BC-4B2D-AF96-26A6EA69DA12}"/>
              </a:ext>
            </a:extLst>
          </p:cNvPr>
          <p:cNvSpPr txBox="1">
            <a:spLocks noChangeArrowheads="1"/>
          </p:cNvSpPr>
          <p:nvPr/>
        </p:nvSpPr>
        <p:spPr bwMode="auto">
          <a:xfrm>
            <a:off x="1828800" y="3155951"/>
            <a:ext cx="6096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bố</a:t>
            </a:r>
          </a:p>
        </p:txBody>
      </p:sp>
      <p:sp>
        <p:nvSpPr>
          <p:cNvPr id="12339" name="Text Box 51">
            <a:extLst>
              <a:ext uri="{FF2B5EF4-FFF2-40B4-BE49-F238E27FC236}">
                <a16:creationId xmlns:a16="http://schemas.microsoft.com/office/drawing/2014/main" id="{8B3CE11E-1625-4CB9-8A22-6372B6837E92}"/>
              </a:ext>
            </a:extLst>
          </p:cNvPr>
          <p:cNvSpPr txBox="1">
            <a:spLocks noChangeArrowheads="1"/>
          </p:cNvSpPr>
          <p:nvPr/>
        </p:nvSpPr>
        <p:spPr bwMode="auto">
          <a:xfrm>
            <a:off x="2286000" y="3155951"/>
            <a:ext cx="76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 ba</a:t>
            </a:r>
          </a:p>
        </p:txBody>
      </p:sp>
      <p:sp>
        <p:nvSpPr>
          <p:cNvPr id="12347" name="Text Box 59">
            <a:extLst>
              <a:ext uri="{FF2B5EF4-FFF2-40B4-BE49-F238E27FC236}">
                <a16:creationId xmlns:a16="http://schemas.microsoft.com/office/drawing/2014/main" id="{09808CE7-6FCC-4259-BB80-ECFECBCB5BB9}"/>
              </a:ext>
            </a:extLst>
          </p:cNvPr>
          <p:cNvSpPr txBox="1">
            <a:spLocks noChangeArrowheads="1"/>
          </p:cNvSpPr>
          <p:nvPr/>
        </p:nvSpPr>
        <p:spPr bwMode="auto">
          <a:xfrm>
            <a:off x="2239963" y="3175001"/>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a:t>
            </a:r>
          </a:p>
        </p:txBody>
      </p:sp>
      <p:sp>
        <p:nvSpPr>
          <p:cNvPr id="12348" name="Text Box 60">
            <a:extLst>
              <a:ext uri="{FF2B5EF4-FFF2-40B4-BE49-F238E27FC236}">
                <a16:creationId xmlns:a16="http://schemas.microsoft.com/office/drawing/2014/main" id="{A781A7F1-EAA8-4F37-B041-36B02C1CD1EB}"/>
              </a:ext>
            </a:extLst>
          </p:cNvPr>
          <p:cNvSpPr txBox="1">
            <a:spLocks noChangeArrowheads="1"/>
          </p:cNvSpPr>
          <p:nvPr/>
        </p:nvSpPr>
        <p:spPr bwMode="auto">
          <a:xfrm>
            <a:off x="2819400" y="3200401"/>
            <a:ext cx="304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a:t>
            </a:r>
          </a:p>
        </p:txBody>
      </p:sp>
    </p:spTree>
  </p:cSld>
  <p:clrMapOvr>
    <a:masterClrMapping/>
  </p:clrMapOvr>
  <p:transition>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12295"/>
                                        </p:tgtEl>
                                        <p:attrNameLst>
                                          <p:attrName>style.visibility</p:attrName>
                                        </p:attrNameLst>
                                      </p:cBhvr>
                                      <p:to>
                                        <p:strVal val="visible"/>
                                      </p:to>
                                    </p:set>
                                    <p:anim calcmode="discrete" valueType="clr">
                                      <p:cBhvr override="childStyle">
                                        <p:cTn id="7" dur="80"/>
                                        <p:tgtEl>
                                          <p:spTgt spid="12295"/>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2295"/>
                                        </p:tgtEl>
                                        <p:attrNameLst>
                                          <p:attrName>fillcolor</p:attrName>
                                        </p:attrNameLst>
                                      </p:cBhvr>
                                      <p:tavLst>
                                        <p:tav tm="0">
                                          <p:val>
                                            <p:clrVal>
                                              <a:schemeClr val="accent2"/>
                                            </p:clrVal>
                                          </p:val>
                                        </p:tav>
                                        <p:tav tm="50000">
                                          <p:val>
                                            <p:clrVal>
                                              <a:schemeClr val="hlink"/>
                                            </p:clrVal>
                                          </p:val>
                                        </p:tav>
                                      </p:tavLst>
                                    </p:anim>
                                    <p:set>
                                      <p:cBhvr>
                                        <p:cTn id="9" dur="80"/>
                                        <p:tgtEl>
                                          <p:spTgt spid="12295"/>
                                        </p:tgtEl>
                                        <p:attrNameLst>
                                          <p:attrName>fill.type</p:attrName>
                                        </p:attrNameLst>
                                      </p:cBhvr>
                                      <p:to>
                                        <p:strVal val="solid"/>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12296"/>
                                        </p:tgtEl>
                                        <p:attrNameLst>
                                          <p:attrName>style.visibility</p:attrName>
                                        </p:attrNameLst>
                                      </p:cBhvr>
                                      <p:to>
                                        <p:strVal val="visible"/>
                                      </p:to>
                                    </p:set>
                                    <p:anim calcmode="lin" valueType="num">
                                      <p:cBhvr>
                                        <p:cTn id="14" dur="1000" fill="hold"/>
                                        <p:tgtEl>
                                          <p:spTgt spid="12296"/>
                                        </p:tgtEl>
                                        <p:attrNameLst>
                                          <p:attrName>ppt_w</p:attrName>
                                        </p:attrNameLst>
                                      </p:cBhvr>
                                      <p:tavLst>
                                        <p:tav tm="0">
                                          <p:val>
                                            <p:strVal val="#ppt_w+.3"/>
                                          </p:val>
                                        </p:tav>
                                        <p:tav tm="100000">
                                          <p:val>
                                            <p:strVal val="#ppt_w"/>
                                          </p:val>
                                        </p:tav>
                                      </p:tavLst>
                                    </p:anim>
                                    <p:anim calcmode="lin" valueType="num">
                                      <p:cBhvr>
                                        <p:cTn id="15" dur="1000" fill="hold"/>
                                        <p:tgtEl>
                                          <p:spTgt spid="12296"/>
                                        </p:tgtEl>
                                        <p:attrNameLst>
                                          <p:attrName>ppt_h</p:attrName>
                                        </p:attrNameLst>
                                      </p:cBhvr>
                                      <p:tavLst>
                                        <p:tav tm="0">
                                          <p:val>
                                            <p:strVal val="#ppt_h"/>
                                          </p:val>
                                        </p:tav>
                                        <p:tav tm="100000">
                                          <p:val>
                                            <p:strVal val="#ppt_h"/>
                                          </p:val>
                                        </p:tav>
                                      </p:tavLst>
                                    </p:anim>
                                    <p:animEffect transition="in" filter="fade">
                                      <p:cBhvr>
                                        <p:cTn id="16" dur="1000"/>
                                        <p:tgtEl>
                                          <p:spTgt spid="12296"/>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2297"/>
                                        </p:tgtEl>
                                        <p:attrNameLst>
                                          <p:attrName>style.visibility</p:attrName>
                                        </p:attrNameLst>
                                      </p:cBhvr>
                                      <p:to>
                                        <p:strVal val="visible"/>
                                      </p:to>
                                    </p:set>
                                    <p:animEffect transition="in" filter="fade">
                                      <p:cBhvr>
                                        <p:cTn id="21" dur="1000"/>
                                        <p:tgtEl>
                                          <p:spTgt spid="12297"/>
                                        </p:tgtEl>
                                      </p:cBhvr>
                                    </p:animEffect>
                                    <p:anim calcmode="lin" valueType="num">
                                      <p:cBhvr>
                                        <p:cTn id="22" dur="1000" fill="hold"/>
                                        <p:tgtEl>
                                          <p:spTgt spid="12297"/>
                                        </p:tgtEl>
                                        <p:attrNameLst>
                                          <p:attrName>ppt_x</p:attrName>
                                        </p:attrNameLst>
                                      </p:cBhvr>
                                      <p:tavLst>
                                        <p:tav tm="0">
                                          <p:val>
                                            <p:strVal val="#ppt_x"/>
                                          </p:val>
                                        </p:tav>
                                        <p:tav tm="100000">
                                          <p:val>
                                            <p:strVal val="#ppt_x"/>
                                          </p:val>
                                        </p:tav>
                                      </p:tavLst>
                                    </p:anim>
                                    <p:anim calcmode="lin" valueType="num">
                                      <p:cBhvr>
                                        <p:cTn id="23" dur="1000" fill="hold"/>
                                        <p:tgtEl>
                                          <p:spTgt spid="12297"/>
                                        </p:tgtEl>
                                        <p:attrNameLst>
                                          <p:attrName>ppt_y</p:attrName>
                                        </p:attrNameLst>
                                      </p:cBhvr>
                                      <p:tavLst>
                                        <p:tav tm="0">
                                          <p:val>
                                            <p:strVal val="#ppt_y+.1"/>
                                          </p:val>
                                        </p:tav>
                                        <p:tav tm="100000">
                                          <p:val>
                                            <p:strVal val="#ppt_y"/>
                                          </p:val>
                                        </p:tav>
                                      </p:tavLst>
                                    </p:anim>
                                  </p:childTnLst>
                                </p:cTn>
                              </p:par>
                              <p:par>
                                <p:cTn id="24" presetID="42" presetClass="entr" presetSubtype="0" fill="hold" grpId="1" nodeType="withEffect">
                                  <p:stCondLst>
                                    <p:cond delay="0"/>
                                  </p:stCondLst>
                                  <p:childTnLst>
                                    <p:set>
                                      <p:cBhvr>
                                        <p:cTn id="25" dur="1" fill="hold">
                                          <p:stCondLst>
                                            <p:cond delay="0"/>
                                          </p:stCondLst>
                                        </p:cTn>
                                        <p:tgtEl>
                                          <p:spTgt spid="12339"/>
                                        </p:tgtEl>
                                        <p:attrNameLst>
                                          <p:attrName>style.visibility</p:attrName>
                                        </p:attrNameLst>
                                      </p:cBhvr>
                                      <p:to>
                                        <p:strVal val="visible"/>
                                      </p:to>
                                    </p:set>
                                    <p:animEffect transition="in" filter="fade">
                                      <p:cBhvr>
                                        <p:cTn id="26" dur="1000"/>
                                        <p:tgtEl>
                                          <p:spTgt spid="12339"/>
                                        </p:tgtEl>
                                      </p:cBhvr>
                                    </p:animEffect>
                                    <p:anim calcmode="lin" valueType="num">
                                      <p:cBhvr>
                                        <p:cTn id="27" dur="1000" fill="hold"/>
                                        <p:tgtEl>
                                          <p:spTgt spid="12339"/>
                                        </p:tgtEl>
                                        <p:attrNameLst>
                                          <p:attrName>ppt_x</p:attrName>
                                        </p:attrNameLst>
                                      </p:cBhvr>
                                      <p:tavLst>
                                        <p:tav tm="0">
                                          <p:val>
                                            <p:strVal val="#ppt_x"/>
                                          </p:val>
                                        </p:tav>
                                        <p:tav tm="100000">
                                          <p:val>
                                            <p:strVal val="#ppt_x"/>
                                          </p:val>
                                        </p:tav>
                                      </p:tavLst>
                                    </p:anim>
                                    <p:anim calcmode="lin" valueType="num">
                                      <p:cBhvr>
                                        <p:cTn id="28" dur="1000" fill="hold"/>
                                        <p:tgtEl>
                                          <p:spTgt spid="1233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2347"/>
                                        </p:tgtEl>
                                        <p:attrNameLst>
                                          <p:attrName>style.visibility</p:attrName>
                                        </p:attrNameLst>
                                      </p:cBhvr>
                                      <p:to>
                                        <p:strVal val="visible"/>
                                      </p:to>
                                    </p:set>
                                    <p:animEffect transition="in" filter="fade">
                                      <p:cBhvr>
                                        <p:cTn id="31" dur="1000"/>
                                        <p:tgtEl>
                                          <p:spTgt spid="12347"/>
                                        </p:tgtEl>
                                      </p:cBhvr>
                                    </p:animEffect>
                                    <p:anim calcmode="lin" valueType="num">
                                      <p:cBhvr>
                                        <p:cTn id="32" dur="1000" fill="hold"/>
                                        <p:tgtEl>
                                          <p:spTgt spid="12347"/>
                                        </p:tgtEl>
                                        <p:attrNameLst>
                                          <p:attrName>ppt_x</p:attrName>
                                        </p:attrNameLst>
                                      </p:cBhvr>
                                      <p:tavLst>
                                        <p:tav tm="0">
                                          <p:val>
                                            <p:strVal val="#ppt_x"/>
                                          </p:val>
                                        </p:tav>
                                        <p:tav tm="100000">
                                          <p:val>
                                            <p:strVal val="#ppt_x"/>
                                          </p:val>
                                        </p:tav>
                                      </p:tavLst>
                                    </p:anim>
                                    <p:anim calcmode="lin" valueType="num">
                                      <p:cBhvr>
                                        <p:cTn id="33" dur="1000" fill="hold"/>
                                        <p:tgtEl>
                                          <p:spTgt spid="12347"/>
                                        </p:tgtEl>
                                        <p:attrNameLst>
                                          <p:attrName>ppt_y</p:attrName>
                                        </p:attrNameLst>
                                      </p:cBhvr>
                                      <p:tavLst>
                                        <p:tav tm="0">
                                          <p:val>
                                            <p:strVal val="#ppt_y+.1"/>
                                          </p:val>
                                        </p:tav>
                                        <p:tav tm="100000">
                                          <p:val>
                                            <p:strVal val="#ppt_y"/>
                                          </p:val>
                                        </p:tav>
                                      </p:tavLst>
                                    </p:anim>
                                  </p:childTnLst>
                                </p:cTn>
                              </p:par>
                              <p:par>
                                <p:cTn id="34" presetID="42" presetClass="entr" presetSubtype="0" fill="hold" grpId="1" nodeType="withEffect">
                                  <p:stCondLst>
                                    <p:cond delay="0"/>
                                  </p:stCondLst>
                                  <p:childTnLst>
                                    <p:set>
                                      <p:cBhvr>
                                        <p:cTn id="35" dur="1" fill="hold">
                                          <p:stCondLst>
                                            <p:cond delay="0"/>
                                          </p:stCondLst>
                                        </p:cTn>
                                        <p:tgtEl>
                                          <p:spTgt spid="12338"/>
                                        </p:tgtEl>
                                        <p:attrNameLst>
                                          <p:attrName>style.visibility</p:attrName>
                                        </p:attrNameLst>
                                      </p:cBhvr>
                                      <p:to>
                                        <p:strVal val="visible"/>
                                      </p:to>
                                    </p:set>
                                    <p:animEffect transition="in" filter="fade">
                                      <p:cBhvr>
                                        <p:cTn id="36" dur="1000"/>
                                        <p:tgtEl>
                                          <p:spTgt spid="12338"/>
                                        </p:tgtEl>
                                      </p:cBhvr>
                                    </p:animEffect>
                                    <p:anim calcmode="lin" valueType="num">
                                      <p:cBhvr>
                                        <p:cTn id="37" dur="1000" fill="hold"/>
                                        <p:tgtEl>
                                          <p:spTgt spid="12338"/>
                                        </p:tgtEl>
                                        <p:attrNameLst>
                                          <p:attrName>ppt_x</p:attrName>
                                        </p:attrNameLst>
                                      </p:cBhvr>
                                      <p:tavLst>
                                        <p:tav tm="0">
                                          <p:val>
                                            <p:strVal val="#ppt_x"/>
                                          </p:val>
                                        </p:tav>
                                        <p:tav tm="100000">
                                          <p:val>
                                            <p:strVal val="#ppt_x"/>
                                          </p:val>
                                        </p:tav>
                                      </p:tavLst>
                                    </p:anim>
                                    <p:anim calcmode="lin" valueType="num">
                                      <p:cBhvr>
                                        <p:cTn id="38" dur="1000" fill="hold"/>
                                        <p:tgtEl>
                                          <p:spTgt spid="12338"/>
                                        </p:tgtEl>
                                        <p:attrNameLst>
                                          <p:attrName>ppt_y</p:attrName>
                                        </p:attrNameLst>
                                      </p:cBhvr>
                                      <p:tavLst>
                                        <p:tav tm="0">
                                          <p:val>
                                            <p:strVal val="#ppt_y+.1"/>
                                          </p:val>
                                        </p:tav>
                                        <p:tav tm="100000">
                                          <p:val>
                                            <p:strVal val="#ppt_y"/>
                                          </p:val>
                                        </p:tav>
                                      </p:tavLst>
                                    </p:anim>
                                  </p:childTnLst>
                                </p:cTn>
                              </p:par>
                              <p:par>
                                <p:cTn id="39" presetID="42" presetClass="entr" presetSubtype="0" fill="hold" grpId="1" nodeType="withEffect">
                                  <p:stCondLst>
                                    <p:cond delay="0"/>
                                  </p:stCondLst>
                                  <p:childTnLst>
                                    <p:set>
                                      <p:cBhvr>
                                        <p:cTn id="40" dur="1" fill="hold">
                                          <p:stCondLst>
                                            <p:cond delay="0"/>
                                          </p:stCondLst>
                                        </p:cTn>
                                        <p:tgtEl>
                                          <p:spTgt spid="12348"/>
                                        </p:tgtEl>
                                        <p:attrNameLst>
                                          <p:attrName>style.visibility</p:attrName>
                                        </p:attrNameLst>
                                      </p:cBhvr>
                                      <p:to>
                                        <p:strVal val="visible"/>
                                      </p:to>
                                    </p:set>
                                    <p:animEffect transition="in" filter="fade">
                                      <p:cBhvr>
                                        <p:cTn id="41" dur="1000"/>
                                        <p:tgtEl>
                                          <p:spTgt spid="12348"/>
                                        </p:tgtEl>
                                      </p:cBhvr>
                                    </p:animEffect>
                                    <p:anim calcmode="lin" valueType="num">
                                      <p:cBhvr>
                                        <p:cTn id="42" dur="1000" fill="hold"/>
                                        <p:tgtEl>
                                          <p:spTgt spid="12348"/>
                                        </p:tgtEl>
                                        <p:attrNameLst>
                                          <p:attrName>ppt_x</p:attrName>
                                        </p:attrNameLst>
                                      </p:cBhvr>
                                      <p:tavLst>
                                        <p:tav tm="0">
                                          <p:val>
                                            <p:strVal val="#ppt_x"/>
                                          </p:val>
                                        </p:tav>
                                        <p:tav tm="100000">
                                          <p:val>
                                            <p:strVal val="#ppt_x"/>
                                          </p:val>
                                        </p:tav>
                                      </p:tavLst>
                                    </p:anim>
                                    <p:anim calcmode="lin" valueType="num">
                                      <p:cBhvr>
                                        <p:cTn id="43" dur="1000" fill="hold"/>
                                        <p:tgtEl>
                                          <p:spTgt spid="12348"/>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2334"/>
                                        </p:tgtEl>
                                        <p:attrNameLst>
                                          <p:attrName>style.visibility</p:attrName>
                                        </p:attrNameLst>
                                      </p:cBhvr>
                                      <p:to>
                                        <p:strVal val="visible"/>
                                      </p:to>
                                    </p:set>
                                    <p:animEffect transition="in" filter="fade">
                                      <p:cBhvr>
                                        <p:cTn id="46" dur="1000"/>
                                        <p:tgtEl>
                                          <p:spTgt spid="12334"/>
                                        </p:tgtEl>
                                      </p:cBhvr>
                                    </p:animEffect>
                                    <p:anim calcmode="lin" valueType="num">
                                      <p:cBhvr>
                                        <p:cTn id="47" dur="1000" fill="hold"/>
                                        <p:tgtEl>
                                          <p:spTgt spid="12334"/>
                                        </p:tgtEl>
                                        <p:attrNameLst>
                                          <p:attrName>ppt_x</p:attrName>
                                        </p:attrNameLst>
                                      </p:cBhvr>
                                      <p:tavLst>
                                        <p:tav tm="0">
                                          <p:val>
                                            <p:strVal val="#ppt_x"/>
                                          </p:val>
                                        </p:tav>
                                        <p:tav tm="100000">
                                          <p:val>
                                            <p:strVal val="#ppt_x"/>
                                          </p:val>
                                        </p:tav>
                                      </p:tavLst>
                                    </p:anim>
                                    <p:anim calcmode="lin" valueType="num">
                                      <p:cBhvr>
                                        <p:cTn id="48" dur="1000" fill="hold"/>
                                        <p:tgtEl>
                                          <p:spTgt spid="12334"/>
                                        </p:tgtEl>
                                        <p:attrNameLst>
                                          <p:attrName>ppt_y</p:attrName>
                                        </p:attrNameLst>
                                      </p:cBhvr>
                                      <p:tavLst>
                                        <p:tav tm="0">
                                          <p:val>
                                            <p:strVal val="#ppt_y+.1"/>
                                          </p:val>
                                        </p:tav>
                                        <p:tav tm="100000">
                                          <p:val>
                                            <p:strVal val="#ppt_y"/>
                                          </p:val>
                                        </p:tav>
                                      </p:tavLst>
                                    </p:anim>
                                  </p:childTnLst>
                                </p:cTn>
                              </p:par>
                            </p:childTnLst>
                          </p:cTn>
                        </p:par>
                      </p:childTnLst>
                    </p:cTn>
                  </p:par>
                  <p:par>
                    <p:cTn id="49" fill="hold" nodeType="clickPar">
                      <p:stCondLst>
                        <p:cond delay="indefinite"/>
                      </p:stCondLst>
                      <p:childTnLst>
                        <p:par>
                          <p:cTn id="50" fill="hold" nodeType="withGroup">
                            <p:stCondLst>
                              <p:cond delay="0"/>
                            </p:stCondLst>
                            <p:childTnLst>
                              <p:par>
                                <p:cTn id="51" presetID="49" presetClass="path" presetSubtype="0" accel="50000" decel="50000" fill="hold" grpId="0" nodeType="clickEffect">
                                  <p:stCondLst>
                                    <p:cond delay="0"/>
                                  </p:stCondLst>
                                  <p:childTnLst>
                                    <p:animMotion origin="layout" path="M -0.06666 0.01295 L 0.2 0.33495 " pathEditMode="relative" rAng="0" ptsTypes="AA">
                                      <p:cBhvr>
                                        <p:cTn id="52" dur="2000" fill="hold"/>
                                        <p:tgtEl>
                                          <p:spTgt spid="12339"/>
                                        </p:tgtEl>
                                        <p:attrNameLst>
                                          <p:attrName>ppt_x</p:attrName>
                                          <p:attrName>ppt_y</p:attrName>
                                        </p:attrNameLst>
                                      </p:cBhvr>
                                      <p:rCtr x="13333" y="16100"/>
                                    </p:animMotion>
                                  </p:childTnLst>
                                </p:cTn>
                              </p:par>
                            </p:childTnLst>
                          </p:cTn>
                        </p:par>
                      </p:childTnLst>
                    </p:cTn>
                  </p:par>
                  <p:par>
                    <p:cTn id="53" fill="hold" nodeType="clickPar">
                      <p:stCondLst>
                        <p:cond delay="indefinite"/>
                      </p:stCondLst>
                      <p:childTnLst>
                        <p:par>
                          <p:cTn id="54" fill="hold" nodeType="withGroup">
                            <p:stCondLst>
                              <p:cond delay="0"/>
                            </p:stCondLst>
                            <p:childTnLst>
                              <p:par>
                                <p:cTn id="55" presetID="49" presetClass="path" presetSubtype="0" accel="50000" decel="50000" fill="hold" grpId="0" nodeType="clickEffect">
                                  <p:stCondLst>
                                    <p:cond delay="0"/>
                                  </p:stCondLst>
                                  <p:childTnLst>
                                    <p:animMotion origin="layout" path="M 0.01875 -0.0044 L 0.57709 0.33541 " pathEditMode="relative" rAng="0" ptsTypes="AA">
                                      <p:cBhvr>
                                        <p:cTn id="56" dur="2000" fill="hold"/>
                                        <p:tgtEl>
                                          <p:spTgt spid="12338"/>
                                        </p:tgtEl>
                                        <p:attrNameLst>
                                          <p:attrName>ppt_x</p:attrName>
                                          <p:attrName>ppt_y</p:attrName>
                                        </p:attrNameLst>
                                      </p:cBhvr>
                                      <p:rCtr x="27917" y="16979"/>
                                    </p:animMotion>
                                  </p:childTnLst>
                                </p:cTn>
                              </p:par>
                            </p:childTnLst>
                          </p:cTn>
                        </p:par>
                      </p:childTnLst>
                    </p:cTn>
                  </p:par>
                  <p:par>
                    <p:cTn id="57" fill="hold" nodeType="clickPar">
                      <p:stCondLst>
                        <p:cond delay="indefinite"/>
                      </p:stCondLst>
                      <p:childTnLst>
                        <p:par>
                          <p:cTn id="58" fill="hold" nodeType="withGroup">
                            <p:stCondLst>
                              <p:cond delay="0"/>
                            </p:stCondLst>
                            <p:childTnLst>
                              <p:par>
                                <p:cTn id="59" presetID="53" presetClass="exit" presetSubtype="0" fill="hold" grpId="2" nodeType="clickEffect">
                                  <p:stCondLst>
                                    <p:cond delay="0"/>
                                  </p:stCondLst>
                                  <p:childTnLst>
                                    <p:anim calcmode="lin" valueType="num">
                                      <p:cBhvr>
                                        <p:cTn id="60" dur="500"/>
                                        <p:tgtEl>
                                          <p:spTgt spid="12348"/>
                                        </p:tgtEl>
                                        <p:attrNameLst>
                                          <p:attrName>ppt_w</p:attrName>
                                        </p:attrNameLst>
                                      </p:cBhvr>
                                      <p:tavLst>
                                        <p:tav tm="0">
                                          <p:val>
                                            <p:strVal val="ppt_w"/>
                                          </p:val>
                                        </p:tav>
                                        <p:tav tm="100000">
                                          <p:val>
                                            <p:fltVal val="0"/>
                                          </p:val>
                                        </p:tav>
                                      </p:tavLst>
                                    </p:anim>
                                    <p:anim calcmode="lin" valueType="num">
                                      <p:cBhvr>
                                        <p:cTn id="61" dur="500"/>
                                        <p:tgtEl>
                                          <p:spTgt spid="12348"/>
                                        </p:tgtEl>
                                        <p:attrNameLst>
                                          <p:attrName>ppt_h</p:attrName>
                                        </p:attrNameLst>
                                      </p:cBhvr>
                                      <p:tavLst>
                                        <p:tav tm="0">
                                          <p:val>
                                            <p:strVal val="ppt_h"/>
                                          </p:val>
                                        </p:tav>
                                        <p:tav tm="100000">
                                          <p:val>
                                            <p:fltVal val="0"/>
                                          </p:val>
                                        </p:tav>
                                      </p:tavLst>
                                    </p:anim>
                                    <p:animEffect transition="out" filter="fade">
                                      <p:cBhvr>
                                        <p:cTn id="62" dur="500"/>
                                        <p:tgtEl>
                                          <p:spTgt spid="12348"/>
                                        </p:tgtEl>
                                      </p:cBhvr>
                                    </p:animEffect>
                                    <p:set>
                                      <p:cBhvr>
                                        <p:cTn id="63" dur="1" fill="hold">
                                          <p:stCondLst>
                                            <p:cond delay="499"/>
                                          </p:stCondLst>
                                        </p:cTn>
                                        <p:tgtEl>
                                          <p:spTgt spid="12348"/>
                                        </p:tgtEl>
                                        <p:attrNameLst>
                                          <p:attrName>style.visibility</p:attrName>
                                        </p:attrNameLst>
                                      </p:cBhvr>
                                      <p:to>
                                        <p:strVal val="hidden"/>
                                      </p:to>
                                    </p:set>
                                  </p:childTnLst>
                                </p:cTn>
                              </p:par>
                              <p:par>
                                <p:cTn id="64" presetID="53" presetClass="exit" presetSubtype="0" fill="hold" grpId="1" nodeType="withEffect">
                                  <p:stCondLst>
                                    <p:cond delay="0"/>
                                  </p:stCondLst>
                                  <p:childTnLst>
                                    <p:anim calcmode="lin" valueType="num">
                                      <p:cBhvr>
                                        <p:cTn id="65" dur="500"/>
                                        <p:tgtEl>
                                          <p:spTgt spid="12347"/>
                                        </p:tgtEl>
                                        <p:attrNameLst>
                                          <p:attrName>ppt_w</p:attrName>
                                        </p:attrNameLst>
                                      </p:cBhvr>
                                      <p:tavLst>
                                        <p:tav tm="0">
                                          <p:val>
                                            <p:strVal val="ppt_w"/>
                                          </p:val>
                                        </p:tav>
                                        <p:tav tm="100000">
                                          <p:val>
                                            <p:fltVal val="0"/>
                                          </p:val>
                                        </p:tav>
                                      </p:tavLst>
                                    </p:anim>
                                    <p:anim calcmode="lin" valueType="num">
                                      <p:cBhvr>
                                        <p:cTn id="66" dur="500"/>
                                        <p:tgtEl>
                                          <p:spTgt spid="12347"/>
                                        </p:tgtEl>
                                        <p:attrNameLst>
                                          <p:attrName>ppt_h</p:attrName>
                                        </p:attrNameLst>
                                      </p:cBhvr>
                                      <p:tavLst>
                                        <p:tav tm="0">
                                          <p:val>
                                            <p:strVal val="ppt_h"/>
                                          </p:val>
                                        </p:tav>
                                        <p:tav tm="100000">
                                          <p:val>
                                            <p:fltVal val="0"/>
                                          </p:val>
                                        </p:tav>
                                      </p:tavLst>
                                    </p:anim>
                                    <p:animEffect transition="out" filter="fade">
                                      <p:cBhvr>
                                        <p:cTn id="67" dur="500"/>
                                        <p:tgtEl>
                                          <p:spTgt spid="12347"/>
                                        </p:tgtEl>
                                      </p:cBhvr>
                                    </p:animEffect>
                                    <p:set>
                                      <p:cBhvr>
                                        <p:cTn id="68" dur="1" fill="hold">
                                          <p:stCondLst>
                                            <p:cond delay="499"/>
                                          </p:stCondLst>
                                        </p:cTn>
                                        <p:tgtEl>
                                          <p:spTgt spid="12347"/>
                                        </p:tgtEl>
                                        <p:attrNameLst>
                                          <p:attrName>style.visibility</p:attrName>
                                        </p:attrNameLst>
                                      </p:cBhvr>
                                      <p:to>
                                        <p:strVal val="hidden"/>
                                      </p:to>
                                    </p:set>
                                  </p:childTnLst>
                                </p:cTn>
                              </p:par>
                            </p:childTnLst>
                          </p:cTn>
                        </p:par>
                      </p:childTnLst>
                    </p:cTn>
                  </p:par>
                  <p:par>
                    <p:cTn id="69" fill="hold" nodeType="clickPar">
                      <p:stCondLst>
                        <p:cond delay="indefinite"/>
                      </p:stCondLst>
                      <p:childTnLst>
                        <p:par>
                          <p:cTn id="70" fill="hold" nodeType="withGroup">
                            <p:stCondLst>
                              <p:cond delay="0"/>
                            </p:stCondLst>
                            <p:childTnLst>
                              <p:par>
                                <p:cTn id="71" presetID="50" presetClass="entr" presetSubtype="0" decel="100000" fill="hold" grpId="0" nodeType="clickEffect">
                                  <p:stCondLst>
                                    <p:cond delay="0"/>
                                  </p:stCondLst>
                                  <p:childTnLst>
                                    <p:set>
                                      <p:cBhvr>
                                        <p:cTn id="72" dur="1" fill="hold">
                                          <p:stCondLst>
                                            <p:cond delay="0"/>
                                          </p:stCondLst>
                                        </p:cTn>
                                        <p:tgtEl>
                                          <p:spTgt spid="12337"/>
                                        </p:tgtEl>
                                        <p:attrNameLst>
                                          <p:attrName>style.visibility</p:attrName>
                                        </p:attrNameLst>
                                      </p:cBhvr>
                                      <p:to>
                                        <p:strVal val="visible"/>
                                      </p:to>
                                    </p:set>
                                    <p:anim calcmode="lin" valueType="num">
                                      <p:cBhvr>
                                        <p:cTn id="73" dur="1000" fill="hold"/>
                                        <p:tgtEl>
                                          <p:spTgt spid="12337"/>
                                        </p:tgtEl>
                                        <p:attrNameLst>
                                          <p:attrName>ppt_w</p:attrName>
                                        </p:attrNameLst>
                                      </p:cBhvr>
                                      <p:tavLst>
                                        <p:tav tm="0">
                                          <p:val>
                                            <p:strVal val="#ppt_w+.3"/>
                                          </p:val>
                                        </p:tav>
                                        <p:tav tm="100000">
                                          <p:val>
                                            <p:strVal val="#ppt_w"/>
                                          </p:val>
                                        </p:tav>
                                      </p:tavLst>
                                    </p:anim>
                                    <p:anim calcmode="lin" valueType="num">
                                      <p:cBhvr>
                                        <p:cTn id="74" dur="1000" fill="hold"/>
                                        <p:tgtEl>
                                          <p:spTgt spid="12337"/>
                                        </p:tgtEl>
                                        <p:attrNameLst>
                                          <p:attrName>ppt_h</p:attrName>
                                        </p:attrNameLst>
                                      </p:cBhvr>
                                      <p:tavLst>
                                        <p:tav tm="0">
                                          <p:val>
                                            <p:strVal val="#ppt_h"/>
                                          </p:val>
                                        </p:tav>
                                        <p:tav tm="100000">
                                          <p:val>
                                            <p:strVal val="#ppt_h"/>
                                          </p:val>
                                        </p:tav>
                                      </p:tavLst>
                                    </p:anim>
                                    <p:animEffect transition="in" filter="fade">
                                      <p:cBhvr>
                                        <p:cTn id="75" dur="1000"/>
                                        <p:tgtEl>
                                          <p:spTgt spid="1233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9" presetClass="path" presetSubtype="0" accel="50000" decel="50000" fill="hold" grpId="0" nodeType="clickEffect">
                                  <p:stCondLst>
                                    <p:cond delay="0"/>
                                  </p:stCondLst>
                                  <p:childTnLst>
                                    <p:animMotion origin="layout" path="M 0.00521 0.00185 L 0.56354 0.34166 " pathEditMode="relative" rAng="0" ptsTypes="AA">
                                      <p:cBhvr>
                                        <p:cTn id="79" dur="2000" fill="hold"/>
                                        <p:tgtEl>
                                          <p:spTgt spid="12348"/>
                                        </p:tgtEl>
                                        <p:attrNameLst>
                                          <p:attrName>ppt_x</p:attrName>
                                          <p:attrName>ppt_y</p:attrName>
                                        </p:attrNameLst>
                                      </p:cBhvr>
                                      <p:rCtr x="27917" y="1697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5" grpId="0"/>
      <p:bldP spid="12296" grpId="0"/>
      <p:bldP spid="12297" grpId="0"/>
      <p:bldP spid="12337" grpId="0" animBg="1"/>
      <p:bldP spid="12338" grpId="0"/>
      <p:bldP spid="12338" grpId="1"/>
      <p:bldP spid="12339" grpId="0"/>
      <p:bldP spid="12339" grpId="1"/>
      <p:bldP spid="12347" grpId="0"/>
      <p:bldP spid="12347" grpId="1"/>
      <p:bldP spid="12348" grpId="0"/>
      <p:bldP spid="12348" grpId="1"/>
      <p:bldP spid="12348" grpId="2"/>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0223" name="Group 47">
            <a:extLst>
              <a:ext uri="{FF2B5EF4-FFF2-40B4-BE49-F238E27FC236}">
                <a16:creationId xmlns:a16="http://schemas.microsoft.com/office/drawing/2014/main" id="{86340220-8CC6-4D37-AE35-10D9CCF5DA3C}"/>
              </a:ext>
            </a:extLst>
          </p:cNvPr>
          <p:cNvGraphicFramePr>
            <a:graphicFrameLocks noGrp="1"/>
          </p:cNvGraphicFramePr>
          <p:nvPr>
            <p:ph sz="half" idx="4294967295"/>
          </p:nvPr>
        </p:nvGraphicFramePr>
        <p:xfrm>
          <a:off x="2514600" y="1971676"/>
          <a:ext cx="7391400" cy="4664075"/>
        </p:xfrm>
        <a:graphic>
          <a:graphicData uri="http://schemas.openxmlformats.org/drawingml/2006/table">
            <a:tbl>
              <a:tblPr/>
              <a:tblGrid>
                <a:gridCol w="3695700">
                  <a:extLst>
                    <a:ext uri="{9D8B030D-6E8A-4147-A177-3AD203B41FA5}">
                      <a16:colId xmlns:a16="http://schemas.microsoft.com/office/drawing/2014/main" val="20000"/>
                    </a:ext>
                  </a:extLst>
                </a:gridCol>
                <a:gridCol w="3695700">
                  <a:extLst>
                    <a:ext uri="{9D8B030D-6E8A-4147-A177-3AD203B41FA5}">
                      <a16:colId xmlns:a16="http://schemas.microsoft.com/office/drawing/2014/main" val="20001"/>
                    </a:ext>
                  </a:extLst>
                </a:gridCol>
              </a:tblGrid>
              <a:tr h="5182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Từ dùng ở miền Nam</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Từ dùng ở miền Bắc</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5182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Times New Roman" pitchFamily="18" charset="0"/>
                        </a:rPr>
                        <a:t>ba</a:t>
                      </a: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Times New Roman" pitchFamily="18" charset="0"/>
                        </a:rPr>
                        <a:t>bố</a:t>
                      </a: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182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5182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182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182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182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182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1823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26" marB="4572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endParaRPr kumimoji="0" lang="en-US" sz="2800" b="0" i="0" u="none" strike="noStrike" cap="none" normalizeH="0" baseline="0">
                        <a:ln>
                          <a:noFill/>
                        </a:ln>
                        <a:solidFill>
                          <a:schemeClr val="tx1"/>
                        </a:solidFill>
                        <a:effectLst/>
                        <a:latin typeface="VNI-Times" pitchFamily="2" charset="0"/>
                      </a:endParaRPr>
                    </a:p>
                  </a:txBody>
                  <a:tcPr marT="45726" marB="4572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178" name="Text Box 154">
            <a:extLst>
              <a:ext uri="{FF2B5EF4-FFF2-40B4-BE49-F238E27FC236}">
                <a16:creationId xmlns:a16="http://schemas.microsoft.com/office/drawing/2014/main" id="{1A6A7B2A-F754-40E1-8519-12D6627CF37F}"/>
              </a:ext>
            </a:extLst>
          </p:cNvPr>
          <p:cNvSpPr txBox="1">
            <a:spLocks noChangeArrowheads="1"/>
          </p:cNvSpPr>
          <p:nvPr/>
        </p:nvSpPr>
        <p:spPr bwMode="auto">
          <a:xfrm>
            <a:off x="3200400" y="4343401"/>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vi-VN" altLang="en-US"/>
          </a:p>
        </p:txBody>
      </p:sp>
      <p:sp>
        <p:nvSpPr>
          <p:cNvPr id="6179" name="Text Box 155">
            <a:extLst>
              <a:ext uri="{FF2B5EF4-FFF2-40B4-BE49-F238E27FC236}">
                <a16:creationId xmlns:a16="http://schemas.microsoft.com/office/drawing/2014/main" id="{EB6FE2CD-EE56-4123-93ED-3B7A93514D3E}"/>
              </a:ext>
            </a:extLst>
          </p:cNvPr>
          <p:cNvSpPr txBox="1">
            <a:spLocks noChangeArrowheads="1"/>
          </p:cNvSpPr>
          <p:nvPr/>
        </p:nvSpPr>
        <p:spPr bwMode="auto">
          <a:xfrm>
            <a:off x="6858000" y="4267201"/>
            <a:ext cx="2514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vi-VN" altLang="en-US"/>
          </a:p>
        </p:txBody>
      </p:sp>
      <p:sp>
        <p:nvSpPr>
          <p:cNvPr id="6180" name="Text Box 160">
            <a:extLst>
              <a:ext uri="{FF2B5EF4-FFF2-40B4-BE49-F238E27FC236}">
                <a16:creationId xmlns:a16="http://schemas.microsoft.com/office/drawing/2014/main" id="{BD69D39A-4390-4200-A9F5-A4FD75BFA018}"/>
              </a:ext>
            </a:extLst>
          </p:cNvPr>
          <p:cNvSpPr txBox="1">
            <a:spLocks noChangeArrowheads="1"/>
          </p:cNvSpPr>
          <p:nvPr/>
        </p:nvSpPr>
        <p:spPr bwMode="auto">
          <a:xfrm>
            <a:off x="3429000" y="5867401"/>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vi-VN" altLang="en-US"/>
          </a:p>
        </p:txBody>
      </p:sp>
      <p:sp>
        <p:nvSpPr>
          <p:cNvPr id="6181" name="Text Box 163">
            <a:extLst>
              <a:ext uri="{FF2B5EF4-FFF2-40B4-BE49-F238E27FC236}">
                <a16:creationId xmlns:a16="http://schemas.microsoft.com/office/drawing/2014/main" id="{5CEC5BBC-FA38-455F-9526-9ECC4BE07A0A}"/>
              </a:ext>
            </a:extLst>
          </p:cNvPr>
          <p:cNvSpPr txBox="1">
            <a:spLocks noChangeArrowheads="1"/>
          </p:cNvSpPr>
          <p:nvPr/>
        </p:nvSpPr>
        <p:spPr bwMode="auto">
          <a:xfrm>
            <a:off x="3581400" y="6248401"/>
            <a:ext cx="2819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endParaRPr lang="vi-VN" altLang="en-US"/>
          </a:p>
        </p:txBody>
      </p:sp>
      <p:sp>
        <p:nvSpPr>
          <p:cNvPr id="6182" name="Text Box 166">
            <a:extLst>
              <a:ext uri="{FF2B5EF4-FFF2-40B4-BE49-F238E27FC236}">
                <a16:creationId xmlns:a16="http://schemas.microsoft.com/office/drawing/2014/main" id="{978E9F92-3548-4E99-BCAC-DD16C5AB1E62}"/>
              </a:ext>
            </a:extLst>
          </p:cNvPr>
          <p:cNvSpPr txBox="1">
            <a:spLocks noChangeArrowheads="1"/>
          </p:cNvSpPr>
          <p:nvPr/>
        </p:nvSpPr>
        <p:spPr bwMode="auto">
          <a:xfrm>
            <a:off x="8137525" y="5294313"/>
            <a:ext cx="1841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vi-VN" altLang="en-US"/>
          </a:p>
        </p:txBody>
      </p:sp>
      <p:sp>
        <p:nvSpPr>
          <p:cNvPr id="6183" name="Text Box 42">
            <a:extLst>
              <a:ext uri="{FF2B5EF4-FFF2-40B4-BE49-F238E27FC236}">
                <a16:creationId xmlns:a16="http://schemas.microsoft.com/office/drawing/2014/main" id="{D16F32E4-8305-479B-A848-971173689366}"/>
              </a:ext>
            </a:extLst>
          </p:cNvPr>
          <p:cNvSpPr txBox="1">
            <a:spLocks noChangeArrowheads="1"/>
          </p:cNvSpPr>
          <p:nvPr/>
        </p:nvSpPr>
        <p:spPr bwMode="auto">
          <a:xfrm>
            <a:off x="1600200" y="152400"/>
            <a:ext cx="89154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a:solidFill>
                  <a:srgbClr val="FF3300"/>
                </a:solidFill>
                <a:latin typeface="Times New Roman" panose="02020603050405020304" pitchFamily="18" charset="0"/>
              </a:rPr>
              <a:t>Chọn và sắp xếp các từ ngữ sau vào bảng phân loại:          </a:t>
            </a:r>
          </a:p>
        </p:txBody>
      </p:sp>
      <p:sp>
        <p:nvSpPr>
          <p:cNvPr id="50224" name="Text Box 48">
            <a:extLst>
              <a:ext uri="{FF2B5EF4-FFF2-40B4-BE49-F238E27FC236}">
                <a16:creationId xmlns:a16="http://schemas.microsoft.com/office/drawing/2014/main" id="{834B23E6-1F57-4235-A018-7A54C6A67590}"/>
              </a:ext>
            </a:extLst>
          </p:cNvPr>
          <p:cNvSpPr txBox="1">
            <a:spLocks noChangeArrowheads="1"/>
          </p:cNvSpPr>
          <p:nvPr/>
        </p:nvSpPr>
        <p:spPr bwMode="auto">
          <a:xfrm>
            <a:off x="1743075" y="714376"/>
            <a:ext cx="76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mẹ</a:t>
            </a:r>
          </a:p>
        </p:txBody>
      </p:sp>
      <p:sp>
        <p:nvSpPr>
          <p:cNvPr id="50225" name="Text Box 49">
            <a:extLst>
              <a:ext uri="{FF2B5EF4-FFF2-40B4-BE49-F238E27FC236}">
                <a16:creationId xmlns:a16="http://schemas.microsoft.com/office/drawing/2014/main" id="{B6EE80E1-D5BA-441A-84A1-C775B70AFED7}"/>
              </a:ext>
            </a:extLst>
          </p:cNvPr>
          <p:cNvSpPr txBox="1">
            <a:spLocks noChangeArrowheads="1"/>
          </p:cNvSpPr>
          <p:nvPr/>
        </p:nvSpPr>
        <p:spPr bwMode="auto">
          <a:xfrm>
            <a:off x="2514600" y="714376"/>
            <a:ext cx="91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má</a:t>
            </a:r>
          </a:p>
        </p:txBody>
      </p:sp>
      <p:sp>
        <p:nvSpPr>
          <p:cNvPr id="50226" name="Text Box 50">
            <a:extLst>
              <a:ext uri="{FF2B5EF4-FFF2-40B4-BE49-F238E27FC236}">
                <a16:creationId xmlns:a16="http://schemas.microsoft.com/office/drawing/2014/main" id="{EA2F050A-E126-4FED-9BF2-D70F78F344F1}"/>
              </a:ext>
            </a:extLst>
          </p:cNvPr>
          <p:cNvSpPr txBox="1">
            <a:spLocks noChangeArrowheads="1"/>
          </p:cNvSpPr>
          <p:nvPr/>
        </p:nvSpPr>
        <p:spPr bwMode="auto">
          <a:xfrm>
            <a:off x="3429000" y="714376"/>
            <a:ext cx="1371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anh cả</a:t>
            </a:r>
          </a:p>
        </p:txBody>
      </p:sp>
      <p:sp>
        <p:nvSpPr>
          <p:cNvPr id="50227" name="Text Box 51">
            <a:extLst>
              <a:ext uri="{FF2B5EF4-FFF2-40B4-BE49-F238E27FC236}">
                <a16:creationId xmlns:a16="http://schemas.microsoft.com/office/drawing/2014/main" id="{9A0A00CE-00EE-45BD-AA4A-1BEE130B7C57}"/>
              </a:ext>
            </a:extLst>
          </p:cNvPr>
          <p:cNvSpPr txBox="1">
            <a:spLocks noChangeArrowheads="1"/>
          </p:cNvSpPr>
          <p:nvPr/>
        </p:nvSpPr>
        <p:spPr bwMode="auto">
          <a:xfrm>
            <a:off x="4724400" y="715963"/>
            <a:ext cx="1524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anh hai</a:t>
            </a:r>
          </a:p>
        </p:txBody>
      </p:sp>
      <p:sp>
        <p:nvSpPr>
          <p:cNvPr id="50228" name="Text Box 52">
            <a:extLst>
              <a:ext uri="{FF2B5EF4-FFF2-40B4-BE49-F238E27FC236}">
                <a16:creationId xmlns:a16="http://schemas.microsoft.com/office/drawing/2014/main" id="{04D31158-2398-4CF9-A38C-64BD39B54348}"/>
              </a:ext>
            </a:extLst>
          </p:cNvPr>
          <p:cNvSpPr txBox="1">
            <a:spLocks noChangeArrowheads="1"/>
          </p:cNvSpPr>
          <p:nvPr/>
        </p:nvSpPr>
        <p:spPr bwMode="auto">
          <a:xfrm>
            <a:off x="7962900" y="1323976"/>
            <a:ext cx="1524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vịt xiêm</a:t>
            </a:r>
          </a:p>
        </p:txBody>
      </p:sp>
      <p:sp>
        <p:nvSpPr>
          <p:cNvPr id="50229" name="Text Box 53">
            <a:extLst>
              <a:ext uri="{FF2B5EF4-FFF2-40B4-BE49-F238E27FC236}">
                <a16:creationId xmlns:a16="http://schemas.microsoft.com/office/drawing/2014/main" id="{528A1DEB-2D06-448F-A69C-A2C2A72A3990}"/>
              </a:ext>
            </a:extLst>
          </p:cNvPr>
          <p:cNvSpPr txBox="1">
            <a:spLocks noChangeArrowheads="1"/>
          </p:cNvSpPr>
          <p:nvPr/>
        </p:nvSpPr>
        <p:spPr bwMode="auto">
          <a:xfrm>
            <a:off x="6307138" y="723901"/>
            <a:ext cx="76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quả</a:t>
            </a:r>
          </a:p>
        </p:txBody>
      </p:sp>
      <p:sp>
        <p:nvSpPr>
          <p:cNvPr id="50230" name="Text Box 54">
            <a:extLst>
              <a:ext uri="{FF2B5EF4-FFF2-40B4-BE49-F238E27FC236}">
                <a16:creationId xmlns:a16="http://schemas.microsoft.com/office/drawing/2014/main" id="{0B86A316-0855-4532-9F3F-0F1454D899AE}"/>
              </a:ext>
            </a:extLst>
          </p:cNvPr>
          <p:cNvSpPr txBox="1">
            <a:spLocks noChangeArrowheads="1"/>
          </p:cNvSpPr>
          <p:nvPr/>
        </p:nvSpPr>
        <p:spPr bwMode="auto">
          <a:xfrm>
            <a:off x="7126288" y="717551"/>
            <a:ext cx="9144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trái</a:t>
            </a:r>
          </a:p>
        </p:txBody>
      </p:sp>
      <p:sp>
        <p:nvSpPr>
          <p:cNvPr id="50231" name="Text Box 55">
            <a:extLst>
              <a:ext uri="{FF2B5EF4-FFF2-40B4-BE49-F238E27FC236}">
                <a16:creationId xmlns:a16="http://schemas.microsoft.com/office/drawing/2014/main" id="{DBE9E224-5B31-48CC-BDDE-043C15874C2B}"/>
              </a:ext>
            </a:extLst>
          </p:cNvPr>
          <p:cNvSpPr txBox="1">
            <a:spLocks noChangeArrowheads="1"/>
          </p:cNvSpPr>
          <p:nvPr/>
        </p:nvSpPr>
        <p:spPr bwMode="auto">
          <a:xfrm>
            <a:off x="8039100" y="728663"/>
            <a:ext cx="762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hoa</a:t>
            </a:r>
          </a:p>
        </p:txBody>
      </p:sp>
      <p:sp>
        <p:nvSpPr>
          <p:cNvPr id="50232" name="Text Box 56">
            <a:extLst>
              <a:ext uri="{FF2B5EF4-FFF2-40B4-BE49-F238E27FC236}">
                <a16:creationId xmlns:a16="http://schemas.microsoft.com/office/drawing/2014/main" id="{E528BA78-3ABD-49C7-86C1-A0068BB36912}"/>
              </a:ext>
            </a:extLst>
          </p:cNvPr>
          <p:cNvSpPr txBox="1">
            <a:spLocks noChangeArrowheads="1"/>
          </p:cNvSpPr>
          <p:nvPr/>
        </p:nvSpPr>
        <p:spPr bwMode="auto">
          <a:xfrm>
            <a:off x="8867775" y="728663"/>
            <a:ext cx="990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bông</a:t>
            </a:r>
          </a:p>
        </p:txBody>
      </p:sp>
      <p:sp>
        <p:nvSpPr>
          <p:cNvPr id="50233" name="Text Box 57">
            <a:extLst>
              <a:ext uri="{FF2B5EF4-FFF2-40B4-BE49-F238E27FC236}">
                <a16:creationId xmlns:a16="http://schemas.microsoft.com/office/drawing/2014/main" id="{039B82AE-4F8B-4A9D-9A9E-0A415999CE67}"/>
              </a:ext>
            </a:extLst>
          </p:cNvPr>
          <p:cNvSpPr txBox="1">
            <a:spLocks noChangeArrowheads="1"/>
          </p:cNvSpPr>
          <p:nvPr/>
        </p:nvSpPr>
        <p:spPr bwMode="auto">
          <a:xfrm>
            <a:off x="6934200" y="1323976"/>
            <a:ext cx="1143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ngan</a:t>
            </a:r>
          </a:p>
        </p:txBody>
      </p:sp>
      <p:sp>
        <p:nvSpPr>
          <p:cNvPr id="50234" name="Text Box 58">
            <a:extLst>
              <a:ext uri="{FF2B5EF4-FFF2-40B4-BE49-F238E27FC236}">
                <a16:creationId xmlns:a16="http://schemas.microsoft.com/office/drawing/2014/main" id="{10CA114E-54AC-4A81-88CE-82F489340423}"/>
              </a:ext>
            </a:extLst>
          </p:cNvPr>
          <p:cNvSpPr txBox="1">
            <a:spLocks noChangeArrowheads="1"/>
          </p:cNvSpPr>
          <p:nvPr/>
        </p:nvSpPr>
        <p:spPr bwMode="auto">
          <a:xfrm>
            <a:off x="6057900" y="1323976"/>
            <a:ext cx="76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mì</a:t>
            </a:r>
          </a:p>
        </p:txBody>
      </p:sp>
      <p:sp>
        <p:nvSpPr>
          <p:cNvPr id="50235" name="Text Box 59">
            <a:extLst>
              <a:ext uri="{FF2B5EF4-FFF2-40B4-BE49-F238E27FC236}">
                <a16:creationId xmlns:a16="http://schemas.microsoft.com/office/drawing/2014/main" id="{7D928C24-F2DD-4A2C-864B-5BD78217D511}"/>
              </a:ext>
            </a:extLst>
          </p:cNvPr>
          <p:cNvSpPr txBox="1">
            <a:spLocks noChangeArrowheads="1"/>
          </p:cNvSpPr>
          <p:nvPr/>
        </p:nvSpPr>
        <p:spPr bwMode="auto">
          <a:xfrm>
            <a:off x="5153025" y="1323976"/>
            <a:ext cx="76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sắn</a:t>
            </a:r>
          </a:p>
        </p:txBody>
      </p:sp>
      <p:sp>
        <p:nvSpPr>
          <p:cNvPr id="50236" name="Text Box 60">
            <a:extLst>
              <a:ext uri="{FF2B5EF4-FFF2-40B4-BE49-F238E27FC236}">
                <a16:creationId xmlns:a16="http://schemas.microsoft.com/office/drawing/2014/main" id="{044C53BE-B618-40BB-BAF8-521F4B8787D7}"/>
              </a:ext>
            </a:extLst>
          </p:cNvPr>
          <p:cNvSpPr txBox="1">
            <a:spLocks noChangeArrowheads="1"/>
          </p:cNvSpPr>
          <p:nvPr/>
        </p:nvSpPr>
        <p:spPr bwMode="auto">
          <a:xfrm>
            <a:off x="3743325" y="1323976"/>
            <a:ext cx="1219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khóm</a:t>
            </a:r>
          </a:p>
        </p:txBody>
      </p:sp>
      <p:sp>
        <p:nvSpPr>
          <p:cNvPr id="50237" name="Text Box 61">
            <a:extLst>
              <a:ext uri="{FF2B5EF4-FFF2-40B4-BE49-F238E27FC236}">
                <a16:creationId xmlns:a16="http://schemas.microsoft.com/office/drawing/2014/main" id="{694C723C-34A0-4BD7-B3E6-E0248C34DBBE}"/>
              </a:ext>
            </a:extLst>
          </p:cNvPr>
          <p:cNvSpPr txBox="1">
            <a:spLocks noChangeArrowheads="1"/>
          </p:cNvSpPr>
          <p:nvPr/>
        </p:nvSpPr>
        <p:spPr bwMode="auto">
          <a:xfrm>
            <a:off x="1676400" y="1323976"/>
            <a:ext cx="990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dứa</a:t>
            </a:r>
          </a:p>
        </p:txBody>
      </p:sp>
      <p:sp>
        <p:nvSpPr>
          <p:cNvPr id="50238" name="Text Box 62">
            <a:extLst>
              <a:ext uri="{FF2B5EF4-FFF2-40B4-BE49-F238E27FC236}">
                <a16:creationId xmlns:a16="http://schemas.microsoft.com/office/drawing/2014/main" id="{05625A45-361E-454B-89C5-CE6C899D778D}"/>
              </a:ext>
            </a:extLst>
          </p:cNvPr>
          <p:cNvSpPr txBox="1">
            <a:spLocks noChangeArrowheads="1"/>
          </p:cNvSpPr>
          <p:nvPr/>
        </p:nvSpPr>
        <p:spPr bwMode="auto">
          <a:xfrm>
            <a:off x="6934200" y="736601"/>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a:t>
            </a:r>
          </a:p>
        </p:txBody>
      </p:sp>
      <p:sp>
        <p:nvSpPr>
          <p:cNvPr id="50239" name="Text Box 63">
            <a:extLst>
              <a:ext uri="{FF2B5EF4-FFF2-40B4-BE49-F238E27FC236}">
                <a16:creationId xmlns:a16="http://schemas.microsoft.com/office/drawing/2014/main" id="{F02BA7BC-5414-4666-B011-11B870489B38}"/>
              </a:ext>
            </a:extLst>
          </p:cNvPr>
          <p:cNvSpPr txBox="1">
            <a:spLocks noChangeArrowheads="1"/>
          </p:cNvSpPr>
          <p:nvPr/>
        </p:nvSpPr>
        <p:spPr bwMode="auto">
          <a:xfrm>
            <a:off x="8686800" y="738188"/>
            <a:ext cx="38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a:t>
            </a:r>
          </a:p>
        </p:txBody>
      </p:sp>
      <p:sp>
        <p:nvSpPr>
          <p:cNvPr id="50240" name="Text Box 64">
            <a:extLst>
              <a:ext uri="{FF2B5EF4-FFF2-40B4-BE49-F238E27FC236}">
                <a16:creationId xmlns:a16="http://schemas.microsoft.com/office/drawing/2014/main" id="{429344A5-54C8-4B77-BA1F-8A4FEB36F91E}"/>
              </a:ext>
            </a:extLst>
          </p:cNvPr>
          <p:cNvSpPr txBox="1">
            <a:spLocks noChangeArrowheads="1"/>
          </p:cNvSpPr>
          <p:nvPr/>
        </p:nvSpPr>
        <p:spPr bwMode="auto">
          <a:xfrm>
            <a:off x="7800975" y="1343026"/>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a:t>
            </a:r>
          </a:p>
        </p:txBody>
      </p:sp>
      <p:sp>
        <p:nvSpPr>
          <p:cNvPr id="50241" name="Text Box 65">
            <a:extLst>
              <a:ext uri="{FF2B5EF4-FFF2-40B4-BE49-F238E27FC236}">
                <a16:creationId xmlns:a16="http://schemas.microsoft.com/office/drawing/2014/main" id="{98D9A5E3-FD38-4136-A28A-A689CE5D367F}"/>
              </a:ext>
            </a:extLst>
          </p:cNvPr>
          <p:cNvSpPr txBox="1">
            <a:spLocks noChangeArrowheads="1"/>
          </p:cNvSpPr>
          <p:nvPr/>
        </p:nvSpPr>
        <p:spPr bwMode="auto">
          <a:xfrm>
            <a:off x="5838825" y="1343026"/>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a:t>
            </a:r>
          </a:p>
        </p:txBody>
      </p:sp>
      <p:sp>
        <p:nvSpPr>
          <p:cNvPr id="50242" name="Text Box 66">
            <a:extLst>
              <a:ext uri="{FF2B5EF4-FFF2-40B4-BE49-F238E27FC236}">
                <a16:creationId xmlns:a16="http://schemas.microsoft.com/office/drawing/2014/main" id="{D326D616-F7E4-4732-A787-6CF54A1F3EC5}"/>
              </a:ext>
            </a:extLst>
          </p:cNvPr>
          <p:cNvSpPr txBox="1">
            <a:spLocks noChangeArrowheads="1"/>
          </p:cNvSpPr>
          <p:nvPr/>
        </p:nvSpPr>
        <p:spPr bwMode="auto">
          <a:xfrm>
            <a:off x="3543300" y="1352551"/>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a:t>
            </a:r>
          </a:p>
        </p:txBody>
      </p:sp>
      <p:sp>
        <p:nvSpPr>
          <p:cNvPr id="50243" name="Text Box 67">
            <a:extLst>
              <a:ext uri="{FF2B5EF4-FFF2-40B4-BE49-F238E27FC236}">
                <a16:creationId xmlns:a16="http://schemas.microsoft.com/office/drawing/2014/main" id="{A4EC3DA3-B593-4F56-BF86-B8270B2532D9}"/>
              </a:ext>
            </a:extLst>
          </p:cNvPr>
          <p:cNvSpPr txBox="1">
            <a:spLocks noChangeArrowheads="1"/>
          </p:cNvSpPr>
          <p:nvPr/>
        </p:nvSpPr>
        <p:spPr bwMode="auto">
          <a:xfrm>
            <a:off x="2362200" y="1371601"/>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a:t>
            </a:r>
          </a:p>
        </p:txBody>
      </p:sp>
      <p:sp>
        <p:nvSpPr>
          <p:cNvPr id="50244" name="Text Box 68">
            <a:extLst>
              <a:ext uri="{FF2B5EF4-FFF2-40B4-BE49-F238E27FC236}">
                <a16:creationId xmlns:a16="http://schemas.microsoft.com/office/drawing/2014/main" id="{23F9B321-9475-49E8-AF63-9ABA17072F81}"/>
              </a:ext>
            </a:extLst>
          </p:cNvPr>
          <p:cNvSpPr txBox="1">
            <a:spLocks noChangeArrowheads="1"/>
          </p:cNvSpPr>
          <p:nvPr/>
        </p:nvSpPr>
        <p:spPr bwMode="auto">
          <a:xfrm>
            <a:off x="7743825" y="725488"/>
            <a:ext cx="38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D60093"/>
                </a:solidFill>
                <a:latin typeface="Times New Roman" panose="02020603050405020304" pitchFamily="18" charset="0"/>
              </a:rPr>
              <a:t>,</a:t>
            </a:r>
          </a:p>
        </p:txBody>
      </p:sp>
      <p:sp>
        <p:nvSpPr>
          <p:cNvPr id="50245" name="Text Box 69">
            <a:extLst>
              <a:ext uri="{FF2B5EF4-FFF2-40B4-BE49-F238E27FC236}">
                <a16:creationId xmlns:a16="http://schemas.microsoft.com/office/drawing/2014/main" id="{DCD7BB20-0D72-4754-80B7-B8715DAAA763}"/>
              </a:ext>
            </a:extLst>
          </p:cNvPr>
          <p:cNvSpPr txBox="1">
            <a:spLocks noChangeArrowheads="1"/>
          </p:cNvSpPr>
          <p:nvPr/>
        </p:nvSpPr>
        <p:spPr bwMode="auto">
          <a:xfrm>
            <a:off x="2609850" y="1323976"/>
            <a:ext cx="11239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thơm</a:t>
            </a:r>
          </a:p>
        </p:txBody>
      </p:sp>
      <p:sp>
        <p:nvSpPr>
          <p:cNvPr id="50246" name="Text Box 70">
            <a:extLst>
              <a:ext uri="{FF2B5EF4-FFF2-40B4-BE49-F238E27FC236}">
                <a16:creationId xmlns:a16="http://schemas.microsoft.com/office/drawing/2014/main" id="{0418A033-97D4-43FC-B80D-55E7F76EB9A0}"/>
              </a:ext>
            </a:extLst>
          </p:cNvPr>
          <p:cNvSpPr txBox="1">
            <a:spLocks noChangeArrowheads="1"/>
          </p:cNvSpPr>
          <p:nvPr/>
        </p:nvSpPr>
        <p:spPr bwMode="auto">
          <a:xfrm>
            <a:off x="9686925" y="723901"/>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D60093"/>
                </a:solidFill>
                <a:latin typeface="Times New Roman" panose="02020603050405020304" pitchFamily="18" charset="0"/>
              </a:rPr>
              <a:t>,</a:t>
            </a:r>
          </a:p>
        </p:txBody>
      </p:sp>
      <p:sp>
        <p:nvSpPr>
          <p:cNvPr id="50247" name="Text Box 71">
            <a:extLst>
              <a:ext uri="{FF2B5EF4-FFF2-40B4-BE49-F238E27FC236}">
                <a16:creationId xmlns:a16="http://schemas.microsoft.com/office/drawing/2014/main" id="{6DAD5C79-E0FD-43BC-8532-120B32B3E455}"/>
              </a:ext>
            </a:extLst>
          </p:cNvPr>
          <p:cNvSpPr txBox="1">
            <a:spLocks noChangeArrowheads="1"/>
          </p:cNvSpPr>
          <p:nvPr/>
        </p:nvSpPr>
        <p:spPr bwMode="auto">
          <a:xfrm>
            <a:off x="6486525" y="1333501"/>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D60093"/>
                </a:solidFill>
                <a:latin typeface="Times New Roman" panose="02020603050405020304" pitchFamily="18" charset="0"/>
              </a:rPr>
              <a:t>,</a:t>
            </a:r>
          </a:p>
        </p:txBody>
      </p:sp>
      <p:sp>
        <p:nvSpPr>
          <p:cNvPr id="50248" name="Text Box 72">
            <a:extLst>
              <a:ext uri="{FF2B5EF4-FFF2-40B4-BE49-F238E27FC236}">
                <a16:creationId xmlns:a16="http://schemas.microsoft.com/office/drawing/2014/main" id="{D2B77712-415F-416D-99A1-FDB824D6C5B9}"/>
              </a:ext>
            </a:extLst>
          </p:cNvPr>
          <p:cNvSpPr txBox="1">
            <a:spLocks noChangeArrowheads="1"/>
          </p:cNvSpPr>
          <p:nvPr/>
        </p:nvSpPr>
        <p:spPr bwMode="auto">
          <a:xfrm>
            <a:off x="4657725" y="1343026"/>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D60093"/>
                </a:solidFill>
                <a:latin typeface="Times New Roman" panose="02020603050405020304" pitchFamily="18" charset="0"/>
              </a:rPr>
              <a:t>,</a:t>
            </a:r>
          </a:p>
        </p:txBody>
      </p:sp>
      <p:sp>
        <p:nvSpPr>
          <p:cNvPr id="50249" name="Text Box 73">
            <a:extLst>
              <a:ext uri="{FF2B5EF4-FFF2-40B4-BE49-F238E27FC236}">
                <a16:creationId xmlns:a16="http://schemas.microsoft.com/office/drawing/2014/main" id="{F50814FD-B6A0-4CF6-A96F-547BAF4F253E}"/>
              </a:ext>
            </a:extLst>
          </p:cNvPr>
          <p:cNvSpPr txBox="1">
            <a:spLocks noChangeArrowheads="1"/>
          </p:cNvSpPr>
          <p:nvPr/>
        </p:nvSpPr>
        <p:spPr bwMode="auto">
          <a:xfrm>
            <a:off x="2319338" y="750888"/>
            <a:ext cx="38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a:t>
            </a:r>
          </a:p>
        </p:txBody>
      </p:sp>
      <p:sp>
        <p:nvSpPr>
          <p:cNvPr id="50251" name="Text Box 75">
            <a:extLst>
              <a:ext uri="{FF2B5EF4-FFF2-40B4-BE49-F238E27FC236}">
                <a16:creationId xmlns:a16="http://schemas.microsoft.com/office/drawing/2014/main" id="{ECA349EC-35C9-4060-980A-1C0BBCCEFA44}"/>
              </a:ext>
            </a:extLst>
          </p:cNvPr>
          <p:cNvSpPr txBox="1">
            <a:spLocks noChangeArrowheads="1"/>
          </p:cNvSpPr>
          <p:nvPr/>
        </p:nvSpPr>
        <p:spPr bwMode="auto">
          <a:xfrm>
            <a:off x="3048000" y="728663"/>
            <a:ext cx="38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D60093"/>
                </a:solidFill>
                <a:latin typeface="Times New Roman" panose="02020603050405020304" pitchFamily="18" charset="0"/>
              </a:rPr>
              <a:t>,</a:t>
            </a:r>
          </a:p>
        </p:txBody>
      </p:sp>
      <p:sp>
        <p:nvSpPr>
          <p:cNvPr id="50254" name="Text Box 78">
            <a:extLst>
              <a:ext uri="{FF2B5EF4-FFF2-40B4-BE49-F238E27FC236}">
                <a16:creationId xmlns:a16="http://schemas.microsoft.com/office/drawing/2014/main" id="{9042A20A-DD9A-42F9-9A1F-25DD94F8BE7E}"/>
              </a:ext>
            </a:extLst>
          </p:cNvPr>
          <p:cNvSpPr txBox="1">
            <a:spLocks noChangeArrowheads="1"/>
          </p:cNvSpPr>
          <p:nvPr/>
        </p:nvSpPr>
        <p:spPr bwMode="auto">
          <a:xfrm>
            <a:off x="4524375" y="742951"/>
            <a:ext cx="381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a:t>
            </a:r>
          </a:p>
        </p:txBody>
      </p:sp>
      <p:sp>
        <p:nvSpPr>
          <p:cNvPr id="50255" name="Text Box 79">
            <a:extLst>
              <a:ext uri="{FF2B5EF4-FFF2-40B4-BE49-F238E27FC236}">
                <a16:creationId xmlns:a16="http://schemas.microsoft.com/office/drawing/2014/main" id="{6644AC0C-43B9-4ABC-BE00-2F8B3AD7108D}"/>
              </a:ext>
            </a:extLst>
          </p:cNvPr>
          <p:cNvSpPr txBox="1">
            <a:spLocks noChangeArrowheads="1"/>
          </p:cNvSpPr>
          <p:nvPr/>
        </p:nvSpPr>
        <p:spPr bwMode="auto">
          <a:xfrm>
            <a:off x="5905500" y="715963"/>
            <a:ext cx="3810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D60093"/>
                </a:solidFill>
                <a:latin typeface="Times New Roman" panose="02020603050405020304"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path" presetSubtype="0" accel="50000" decel="50000" fill="hold" grpId="0" nodeType="clickEffect">
                                  <p:stCondLst>
                                    <p:cond delay="0"/>
                                  </p:stCondLst>
                                  <p:childTnLst>
                                    <p:animMotion origin="layout" path="M -3.33333E-6 4.09901E-6 L 0.16667 0.35091 " pathEditMode="relative" rAng="0" ptsTypes="AA">
                                      <p:cBhvr>
                                        <p:cTn id="6" dur="2000" fill="hold"/>
                                        <p:tgtEl>
                                          <p:spTgt spid="50225"/>
                                        </p:tgtEl>
                                        <p:attrNameLst>
                                          <p:attrName>ppt_x</p:attrName>
                                          <p:attrName>ppt_y</p:attrName>
                                        </p:attrNameLst>
                                      </p:cBhvr>
                                      <p:rCtr x="8333" y="17534"/>
                                    </p:animMotion>
                                  </p:childTnLst>
                                </p:cTn>
                              </p:par>
                            </p:childTnLst>
                          </p:cTn>
                        </p:par>
                      </p:childTnLst>
                    </p:cTn>
                  </p:par>
                  <p:par>
                    <p:cTn id="7" fill="hold" nodeType="clickPar">
                      <p:stCondLst>
                        <p:cond delay="indefinite"/>
                      </p:stCondLst>
                      <p:childTnLst>
                        <p:par>
                          <p:cTn id="8" fill="hold" nodeType="withGroup">
                            <p:stCondLst>
                              <p:cond delay="0"/>
                            </p:stCondLst>
                            <p:childTnLst>
                              <p:par>
                                <p:cTn id="9" presetID="49" presetClass="path" presetSubtype="0" accel="50000" decel="50000" fill="hold" grpId="0" nodeType="clickEffect">
                                  <p:stCondLst>
                                    <p:cond delay="0"/>
                                  </p:stCondLst>
                                  <p:childTnLst>
                                    <p:animMotion origin="layout" path="M 5E-6 3.23849E-7 L 0.65938 0.34675 " pathEditMode="relative" rAng="0" ptsTypes="AA">
                                      <p:cBhvr>
                                        <p:cTn id="10" dur="2000" fill="hold"/>
                                        <p:tgtEl>
                                          <p:spTgt spid="50224"/>
                                        </p:tgtEl>
                                        <p:attrNameLst>
                                          <p:attrName>ppt_x</p:attrName>
                                          <p:attrName>ppt_y</p:attrName>
                                        </p:attrNameLst>
                                      </p:cBhvr>
                                      <p:rCtr x="32969" y="17326"/>
                                    </p:animMotion>
                                  </p:childTnLst>
                                </p:cTn>
                              </p:par>
                            </p:childTnLst>
                          </p:cTn>
                        </p:par>
                      </p:childTnLst>
                    </p:cTn>
                  </p:par>
                  <p:par>
                    <p:cTn id="11" fill="hold" nodeType="clickPar">
                      <p:stCondLst>
                        <p:cond delay="indefinite"/>
                      </p:stCondLst>
                      <p:childTnLst>
                        <p:par>
                          <p:cTn id="12" fill="hold" nodeType="withGroup">
                            <p:stCondLst>
                              <p:cond delay="0"/>
                            </p:stCondLst>
                            <p:childTnLst>
                              <p:par>
                                <p:cTn id="13" presetID="27" presetClass="exit" presetSubtype="0" fill="hold" grpId="0" nodeType="clickEffect">
                                  <p:stCondLst>
                                    <p:cond delay="0"/>
                                  </p:stCondLst>
                                  <p:iterate type="lt">
                                    <p:tmPct val="50000"/>
                                  </p:iterate>
                                  <p:childTnLst>
                                    <p:anim calcmode="discrete" valueType="clr">
                                      <p:cBhvr override="childStyle">
                                        <p:cTn id="14" dur="80"/>
                                        <p:tgtEl>
                                          <p:spTgt spid="50251"/>
                                        </p:tgtEl>
                                        <p:attrNameLst>
                                          <p:attrName>style.color</p:attrName>
                                        </p:attrNameLst>
                                      </p:cBhvr>
                                      <p:tavLst>
                                        <p:tav tm="0">
                                          <p:val>
                                            <p:clrVal>
                                              <a:schemeClr val="hlink"/>
                                            </p:clrVal>
                                          </p:val>
                                        </p:tav>
                                        <p:tav tm="50000">
                                          <p:val>
                                            <p:clrVal>
                                              <a:schemeClr val="accent2"/>
                                            </p:clrVal>
                                          </p:val>
                                        </p:tav>
                                      </p:tavLst>
                                    </p:anim>
                                    <p:anim calcmode="discrete" valueType="clr">
                                      <p:cBhvr>
                                        <p:cTn id="15" dur="80"/>
                                        <p:tgtEl>
                                          <p:spTgt spid="50251"/>
                                        </p:tgtEl>
                                        <p:attrNameLst>
                                          <p:attrName>fillcolor</p:attrName>
                                        </p:attrNameLst>
                                      </p:cBhvr>
                                      <p:tavLst>
                                        <p:tav tm="0">
                                          <p:val>
                                            <p:clrVal>
                                              <a:schemeClr val="hlink"/>
                                            </p:clrVal>
                                          </p:val>
                                        </p:tav>
                                        <p:tav tm="50000">
                                          <p:val>
                                            <p:clrVal>
                                              <a:schemeClr val="accent2"/>
                                            </p:clrVal>
                                          </p:val>
                                        </p:tav>
                                      </p:tavLst>
                                    </p:anim>
                                    <p:set>
                                      <p:cBhvr>
                                        <p:cTn id="16" dur="80"/>
                                        <p:tgtEl>
                                          <p:spTgt spid="50251"/>
                                        </p:tgtEl>
                                        <p:attrNameLst>
                                          <p:attrName>fill.type</p:attrName>
                                        </p:attrNameLst>
                                      </p:cBhvr>
                                      <p:to>
                                        <p:strVal val="solid"/>
                                      </p:to>
                                    </p:set>
                                    <p:set>
                                      <p:cBhvr>
                                        <p:cTn id="17" dur="1" fill="hold">
                                          <p:stCondLst>
                                            <p:cond delay="79"/>
                                          </p:stCondLst>
                                        </p:cTn>
                                        <p:tgtEl>
                                          <p:spTgt spid="50251"/>
                                        </p:tgtEl>
                                        <p:attrNameLst>
                                          <p:attrName>style.visibility</p:attrName>
                                        </p:attrNameLst>
                                      </p:cBhvr>
                                      <p:to>
                                        <p:strVal val="hidden"/>
                                      </p:to>
                                    </p:set>
                                  </p:childTnLst>
                                </p:cTn>
                              </p:par>
                              <p:par>
                                <p:cTn id="18" presetID="27" presetClass="exit" presetSubtype="0" fill="hold" grpId="0" nodeType="withEffect">
                                  <p:stCondLst>
                                    <p:cond delay="0"/>
                                  </p:stCondLst>
                                  <p:iterate type="lt">
                                    <p:tmPct val="50000"/>
                                  </p:iterate>
                                  <p:childTnLst>
                                    <p:anim calcmode="discrete" valueType="clr">
                                      <p:cBhvr override="childStyle">
                                        <p:cTn id="19" dur="80"/>
                                        <p:tgtEl>
                                          <p:spTgt spid="50249"/>
                                        </p:tgtEl>
                                        <p:attrNameLst>
                                          <p:attrName>style.color</p:attrName>
                                        </p:attrNameLst>
                                      </p:cBhvr>
                                      <p:tavLst>
                                        <p:tav tm="0">
                                          <p:val>
                                            <p:clrVal>
                                              <a:schemeClr val="hlink"/>
                                            </p:clrVal>
                                          </p:val>
                                        </p:tav>
                                        <p:tav tm="50000">
                                          <p:val>
                                            <p:clrVal>
                                              <a:schemeClr val="accent2"/>
                                            </p:clrVal>
                                          </p:val>
                                        </p:tav>
                                      </p:tavLst>
                                    </p:anim>
                                    <p:anim calcmode="discrete" valueType="clr">
                                      <p:cBhvr>
                                        <p:cTn id="20" dur="80"/>
                                        <p:tgtEl>
                                          <p:spTgt spid="50249"/>
                                        </p:tgtEl>
                                        <p:attrNameLst>
                                          <p:attrName>fillcolor</p:attrName>
                                        </p:attrNameLst>
                                      </p:cBhvr>
                                      <p:tavLst>
                                        <p:tav tm="0">
                                          <p:val>
                                            <p:clrVal>
                                              <a:schemeClr val="hlink"/>
                                            </p:clrVal>
                                          </p:val>
                                        </p:tav>
                                        <p:tav tm="50000">
                                          <p:val>
                                            <p:clrVal>
                                              <a:schemeClr val="accent2"/>
                                            </p:clrVal>
                                          </p:val>
                                        </p:tav>
                                      </p:tavLst>
                                    </p:anim>
                                    <p:set>
                                      <p:cBhvr>
                                        <p:cTn id="21" dur="80"/>
                                        <p:tgtEl>
                                          <p:spTgt spid="50249"/>
                                        </p:tgtEl>
                                        <p:attrNameLst>
                                          <p:attrName>fill.type</p:attrName>
                                        </p:attrNameLst>
                                      </p:cBhvr>
                                      <p:to>
                                        <p:strVal val="solid"/>
                                      </p:to>
                                    </p:set>
                                    <p:set>
                                      <p:cBhvr>
                                        <p:cTn id="22" dur="1" fill="hold">
                                          <p:stCondLst>
                                            <p:cond delay="79"/>
                                          </p:stCondLst>
                                        </p:cTn>
                                        <p:tgtEl>
                                          <p:spTgt spid="5024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42" presetClass="path" presetSubtype="0" accel="50000" decel="50000" fill="hold" grpId="0" nodeType="clickEffect">
                                  <p:stCondLst>
                                    <p:cond delay="0"/>
                                  </p:stCondLst>
                                  <p:childTnLst>
                                    <p:animMotion origin="layout" path="M -3.33333E-6 -3.07194E-6 L -0.10833 0.42563 " pathEditMode="relative" rAng="0" ptsTypes="AA">
                                      <p:cBhvr>
                                        <p:cTn id="26" dur="2000" fill="hold"/>
                                        <p:tgtEl>
                                          <p:spTgt spid="50227"/>
                                        </p:tgtEl>
                                        <p:attrNameLst>
                                          <p:attrName>ppt_x</p:attrName>
                                          <p:attrName>ppt_y</p:attrName>
                                        </p:attrNameLst>
                                      </p:cBhvr>
                                      <p:rCtr x="-5417" y="21282"/>
                                    </p:animMotion>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path" presetSubtype="0" accel="50000" decel="50000" fill="hold" grpId="0" nodeType="clickEffect">
                                  <p:stCondLst>
                                    <p:cond delay="0"/>
                                  </p:stCondLst>
                                  <p:childTnLst>
                                    <p:animMotion origin="layout" path="M -3.33333E-6 3.23849E-7 L 0.44167 0.42447 " pathEditMode="relative" rAng="0" ptsTypes="AA">
                                      <p:cBhvr>
                                        <p:cTn id="30" dur="2000" fill="hold"/>
                                        <p:tgtEl>
                                          <p:spTgt spid="50226"/>
                                        </p:tgtEl>
                                        <p:attrNameLst>
                                          <p:attrName>ppt_x</p:attrName>
                                          <p:attrName>ppt_y</p:attrName>
                                        </p:attrNameLst>
                                      </p:cBhvr>
                                      <p:rCtr x="22083" y="21212"/>
                                    </p:animMotion>
                                  </p:childTnLst>
                                </p:cTn>
                              </p:par>
                            </p:childTnLst>
                          </p:cTn>
                        </p:par>
                      </p:childTnLst>
                    </p:cTn>
                  </p:par>
                  <p:par>
                    <p:cTn id="31" fill="hold" nodeType="clickPar">
                      <p:stCondLst>
                        <p:cond delay="indefinite"/>
                      </p:stCondLst>
                      <p:childTnLst>
                        <p:par>
                          <p:cTn id="32" fill="hold" nodeType="withGroup">
                            <p:stCondLst>
                              <p:cond delay="0"/>
                            </p:stCondLst>
                            <p:childTnLst>
                              <p:par>
                                <p:cTn id="33" presetID="27" presetClass="exit" presetSubtype="0" fill="hold" grpId="0" nodeType="clickEffect">
                                  <p:stCondLst>
                                    <p:cond delay="0"/>
                                  </p:stCondLst>
                                  <p:iterate type="lt">
                                    <p:tmPct val="50000"/>
                                  </p:iterate>
                                  <p:childTnLst>
                                    <p:anim calcmode="discrete" valueType="clr">
                                      <p:cBhvr override="childStyle">
                                        <p:cTn id="34" dur="80"/>
                                        <p:tgtEl>
                                          <p:spTgt spid="50254"/>
                                        </p:tgtEl>
                                        <p:attrNameLst>
                                          <p:attrName>style.color</p:attrName>
                                        </p:attrNameLst>
                                      </p:cBhvr>
                                      <p:tavLst>
                                        <p:tav tm="0">
                                          <p:val>
                                            <p:clrVal>
                                              <a:schemeClr val="hlink"/>
                                            </p:clrVal>
                                          </p:val>
                                        </p:tav>
                                        <p:tav tm="50000">
                                          <p:val>
                                            <p:clrVal>
                                              <a:schemeClr val="accent2"/>
                                            </p:clrVal>
                                          </p:val>
                                        </p:tav>
                                      </p:tavLst>
                                    </p:anim>
                                    <p:anim calcmode="discrete" valueType="clr">
                                      <p:cBhvr>
                                        <p:cTn id="35" dur="80"/>
                                        <p:tgtEl>
                                          <p:spTgt spid="50254"/>
                                        </p:tgtEl>
                                        <p:attrNameLst>
                                          <p:attrName>fillcolor</p:attrName>
                                        </p:attrNameLst>
                                      </p:cBhvr>
                                      <p:tavLst>
                                        <p:tav tm="0">
                                          <p:val>
                                            <p:clrVal>
                                              <a:schemeClr val="hlink"/>
                                            </p:clrVal>
                                          </p:val>
                                        </p:tav>
                                        <p:tav tm="50000">
                                          <p:val>
                                            <p:clrVal>
                                              <a:schemeClr val="accent2"/>
                                            </p:clrVal>
                                          </p:val>
                                        </p:tav>
                                      </p:tavLst>
                                    </p:anim>
                                    <p:set>
                                      <p:cBhvr>
                                        <p:cTn id="36" dur="80"/>
                                        <p:tgtEl>
                                          <p:spTgt spid="50254"/>
                                        </p:tgtEl>
                                        <p:attrNameLst>
                                          <p:attrName>fill.type</p:attrName>
                                        </p:attrNameLst>
                                      </p:cBhvr>
                                      <p:to>
                                        <p:strVal val="solid"/>
                                      </p:to>
                                    </p:set>
                                    <p:set>
                                      <p:cBhvr>
                                        <p:cTn id="37" dur="1" fill="hold">
                                          <p:stCondLst>
                                            <p:cond delay="79"/>
                                          </p:stCondLst>
                                        </p:cTn>
                                        <p:tgtEl>
                                          <p:spTgt spid="50254"/>
                                        </p:tgtEl>
                                        <p:attrNameLst>
                                          <p:attrName>style.visibility</p:attrName>
                                        </p:attrNameLst>
                                      </p:cBhvr>
                                      <p:to>
                                        <p:strVal val="hidden"/>
                                      </p:to>
                                    </p:set>
                                  </p:childTnLst>
                                </p:cTn>
                              </p:par>
                              <p:par>
                                <p:cTn id="38" presetID="27" presetClass="exit" presetSubtype="0" fill="hold" grpId="0" nodeType="withEffect">
                                  <p:stCondLst>
                                    <p:cond delay="0"/>
                                  </p:stCondLst>
                                  <p:iterate type="lt">
                                    <p:tmPct val="50000"/>
                                  </p:iterate>
                                  <p:childTnLst>
                                    <p:anim calcmode="discrete" valueType="clr">
                                      <p:cBhvr override="childStyle">
                                        <p:cTn id="39" dur="80"/>
                                        <p:tgtEl>
                                          <p:spTgt spid="50255"/>
                                        </p:tgtEl>
                                        <p:attrNameLst>
                                          <p:attrName>style.color</p:attrName>
                                        </p:attrNameLst>
                                      </p:cBhvr>
                                      <p:tavLst>
                                        <p:tav tm="0">
                                          <p:val>
                                            <p:clrVal>
                                              <a:schemeClr val="hlink"/>
                                            </p:clrVal>
                                          </p:val>
                                        </p:tav>
                                        <p:tav tm="50000">
                                          <p:val>
                                            <p:clrVal>
                                              <a:schemeClr val="accent2"/>
                                            </p:clrVal>
                                          </p:val>
                                        </p:tav>
                                      </p:tavLst>
                                    </p:anim>
                                    <p:anim calcmode="discrete" valueType="clr">
                                      <p:cBhvr>
                                        <p:cTn id="40" dur="80"/>
                                        <p:tgtEl>
                                          <p:spTgt spid="50255"/>
                                        </p:tgtEl>
                                        <p:attrNameLst>
                                          <p:attrName>fillcolor</p:attrName>
                                        </p:attrNameLst>
                                      </p:cBhvr>
                                      <p:tavLst>
                                        <p:tav tm="0">
                                          <p:val>
                                            <p:clrVal>
                                              <a:schemeClr val="hlink"/>
                                            </p:clrVal>
                                          </p:val>
                                        </p:tav>
                                        <p:tav tm="50000">
                                          <p:val>
                                            <p:clrVal>
                                              <a:schemeClr val="accent2"/>
                                            </p:clrVal>
                                          </p:val>
                                        </p:tav>
                                      </p:tavLst>
                                    </p:anim>
                                    <p:set>
                                      <p:cBhvr>
                                        <p:cTn id="41" dur="80"/>
                                        <p:tgtEl>
                                          <p:spTgt spid="50255"/>
                                        </p:tgtEl>
                                        <p:attrNameLst>
                                          <p:attrName>fill.type</p:attrName>
                                        </p:attrNameLst>
                                      </p:cBhvr>
                                      <p:to>
                                        <p:strVal val="solid"/>
                                      </p:to>
                                    </p:set>
                                    <p:set>
                                      <p:cBhvr>
                                        <p:cTn id="42" dur="1" fill="hold">
                                          <p:stCondLst>
                                            <p:cond delay="79"/>
                                          </p:stCondLst>
                                        </p:cTn>
                                        <p:tgtEl>
                                          <p:spTgt spid="50255"/>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49" presetClass="path" presetSubtype="0" accel="50000" decel="50000" fill="hold" grpId="0" nodeType="clickEffect">
                                  <p:stCondLst>
                                    <p:cond delay="0"/>
                                  </p:stCondLst>
                                  <p:childTnLst>
                                    <p:animMotion origin="layout" path="M -3.61111E-6 -2.31783E-6 L -0.35434 0.50174 " pathEditMode="relative" rAng="0" ptsTypes="AA">
                                      <p:cBhvr>
                                        <p:cTn id="46" dur="2000" fill="hold"/>
                                        <p:tgtEl>
                                          <p:spTgt spid="50230"/>
                                        </p:tgtEl>
                                        <p:attrNameLst>
                                          <p:attrName>ppt_x</p:attrName>
                                          <p:attrName>ppt_y</p:attrName>
                                        </p:attrNameLst>
                                      </p:cBhvr>
                                      <p:rCtr x="-17726" y="25075"/>
                                    </p:animMotion>
                                  </p:childTnLst>
                                </p:cTn>
                              </p:par>
                            </p:childTnLst>
                          </p:cTn>
                        </p:par>
                      </p:childTnLst>
                    </p:cTn>
                  </p:par>
                  <p:par>
                    <p:cTn id="47" fill="hold" nodeType="clickPar">
                      <p:stCondLst>
                        <p:cond delay="indefinite"/>
                      </p:stCondLst>
                      <p:childTnLst>
                        <p:par>
                          <p:cTn id="48" fill="hold" nodeType="withGroup">
                            <p:stCondLst>
                              <p:cond delay="0"/>
                            </p:stCondLst>
                            <p:childTnLst>
                              <p:par>
                                <p:cTn id="49" presetID="49" presetClass="path" presetSubtype="0" accel="50000" decel="50000" fill="hold" grpId="0" nodeType="clickEffect">
                                  <p:stCondLst>
                                    <p:cond delay="0"/>
                                  </p:stCondLst>
                                  <p:childTnLst>
                                    <p:animMotion origin="layout" path="M -3.61111E-6 4.09901E-6 L 0.14775 0.49525 " pathEditMode="relative" rAng="0" ptsTypes="AA">
                                      <p:cBhvr>
                                        <p:cTn id="50" dur="2000" fill="hold"/>
                                        <p:tgtEl>
                                          <p:spTgt spid="50229"/>
                                        </p:tgtEl>
                                        <p:attrNameLst>
                                          <p:attrName>ppt_x</p:attrName>
                                          <p:attrName>ppt_y</p:attrName>
                                        </p:attrNameLst>
                                      </p:cBhvr>
                                      <p:rCtr x="7378" y="24751"/>
                                    </p:animMotion>
                                  </p:childTnLst>
                                </p:cTn>
                              </p:par>
                            </p:childTnLst>
                          </p:cTn>
                        </p:par>
                      </p:childTnLst>
                    </p:cTn>
                  </p:par>
                  <p:par>
                    <p:cTn id="51" fill="hold" nodeType="clickPar">
                      <p:stCondLst>
                        <p:cond delay="indefinite"/>
                      </p:stCondLst>
                      <p:childTnLst>
                        <p:par>
                          <p:cTn id="52" fill="hold" nodeType="withGroup">
                            <p:stCondLst>
                              <p:cond delay="0"/>
                            </p:stCondLst>
                            <p:childTnLst>
                              <p:par>
                                <p:cTn id="53" presetID="27" presetClass="exit" presetSubtype="0" fill="hold" grpId="0" nodeType="clickEffect">
                                  <p:stCondLst>
                                    <p:cond delay="0"/>
                                  </p:stCondLst>
                                  <p:iterate type="lt">
                                    <p:tmPct val="50000"/>
                                  </p:iterate>
                                  <p:childTnLst>
                                    <p:anim calcmode="discrete" valueType="clr">
                                      <p:cBhvr override="childStyle">
                                        <p:cTn id="54" dur="80"/>
                                        <p:tgtEl>
                                          <p:spTgt spid="50238"/>
                                        </p:tgtEl>
                                        <p:attrNameLst>
                                          <p:attrName>style.color</p:attrName>
                                        </p:attrNameLst>
                                      </p:cBhvr>
                                      <p:tavLst>
                                        <p:tav tm="0">
                                          <p:val>
                                            <p:clrVal>
                                              <a:schemeClr val="hlink"/>
                                            </p:clrVal>
                                          </p:val>
                                        </p:tav>
                                        <p:tav tm="50000">
                                          <p:val>
                                            <p:clrVal>
                                              <a:schemeClr val="accent2"/>
                                            </p:clrVal>
                                          </p:val>
                                        </p:tav>
                                      </p:tavLst>
                                    </p:anim>
                                    <p:anim calcmode="discrete" valueType="clr">
                                      <p:cBhvr>
                                        <p:cTn id="55" dur="80"/>
                                        <p:tgtEl>
                                          <p:spTgt spid="50238"/>
                                        </p:tgtEl>
                                        <p:attrNameLst>
                                          <p:attrName>fillcolor</p:attrName>
                                        </p:attrNameLst>
                                      </p:cBhvr>
                                      <p:tavLst>
                                        <p:tav tm="0">
                                          <p:val>
                                            <p:clrVal>
                                              <a:schemeClr val="hlink"/>
                                            </p:clrVal>
                                          </p:val>
                                        </p:tav>
                                        <p:tav tm="50000">
                                          <p:val>
                                            <p:clrVal>
                                              <a:schemeClr val="accent2"/>
                                            </p:clrVal>
                                          </p:val>
                                        </p:tav>
                                      </p:tavLst>
                                    </p:anim>
                                    <p:set>
                                      <p:cBhvr>
                                        <p:cTn id="56" dur="80"/>
                                        <p:tgtEl>
                                          <p:spTgt spid="50238"/>
                                        </p:tgtEl>
                                        <p:attrNameLst>
                                          <p:attrName>fill.type</p:attrName>
                                        </p:attrNameLst>
                                      </p:cBhvr>
                                      <p:to>
                                        <p:strVal val="solid"/>
                                      </p:to>
                                    </p:set>
                                    <p:set>
                                      <p:cBhvr>
                                        <p:cTn id="57" dur="1" fill="hold">
                                          <p:stCondLst>
                                            <p:cond delay="79"/>
                                          </p:stCondLst>
                                        </p:cTn>
                                        <p:tgtEl>
                                          <p:spTgt spid="50238"/>
                                        </p:tgtEl>
                                        <p:attrNameLst>
                                          <p:attrName>style.visibility</p:attrName>
                                        </p:attrNameLst>
                                      </p:cBhvr>
                                      <p:to>
                                        <p:strVal val="hidden"/>
                                      </p:to>
                                    </p:set>
                                  </p:childTnLst>
                                </p:cTn>
                              </p:par>
                              <p:par>
                                <p:cTn id="58" presetID="27" presetClass="exit" presetSubtype="0" fill="hold" grpId="0" nodeType="withEffect">
                                  <p:stCondLst>
                                    <p:cond delay="0"/>
                                  </p:stCondLst>
                                  <p:iterate type="lt">
                                    <p:tmPct val="50000"/>
                                  </p:iterate>
                                  <p:childTnLst>
                                    <p:anim calcmode="discrete" valueType="clr">
                                      <p:cBhvr override="childStyle">
                                        <p:cTn id="59" dur="80"/>
                                        <p:tgtEl>
                                          <p:spTgt spid="50244"/>
                                        </p:tgtEl>
                                        <p:attrNameLst>
                                          <p:attrName>style.color</p:attrName>
                                        </p:attrNameLst>
                                      </p:cBhvr>
                                      <p:tavLst>
                                        <p:tav tm="0">
                                          <p:val>
                                            <p:clrVal>
                                              <a:schemeClr val="hlink"/>
                                            </p:clrVal>
                                          </p:val>
                                        </p:tav>
                                        <p:tav tm="50000">
                                          <p:val>
                                            <p:clrVal>
                                              <a:schemeClr val="accent2"/>
                                            </p:clrVal>
                                          </p:val>
                                        </p:tav>
                                      </p:tavLst>
                                    </p:anim>
                                    <p:anim calcmode="discrete" valueType="clr">
                                      <p:cBhvr>
                                        <p:cTn id="60" dur="80"/>
                                        <p:tgtEl>
                                          <p:spTgt spid="50244"/>
                                        </p:tgtEl>
                                        <p:attrNameLst>
                                          <p:attrName>fillcolor</p:attrName>
                                        </p:attrNameLst>
                                      </p:cBhvr>
                                      <p:tavLst>
                                        <p:tav tm="0">
                                          <p:val>
                                            <p:clrVal>
                                              <a:schemeClr val="hlink"/>
                                            </p:clrVal>
                                          </p:val>
                                        </p:tav>
                                        <p:tav tm="50000">
                                          <p:val>
                                            <p:clrVal>
                                              <a:schemeClr val="accent2"/>
                                            </p:clrVal>
                                          </p:val>
                                        </p:tav>
                                      </p:tavLst>
                                    </p:anim>
                                    <p:set>
                                      <p:cBhvr>
                                        <p:cTn id="61" dur="80"/>
                                        <p:tgtEl>
                                          <p:spTgt spid="50244"/>
                                        </p:tgtEl>
                                        <p:attrNameLst>
                                          <p:attrName>fill.type</p:attrName>
                                        </p:attrNameLst>
                                      </p:cBhvr>
                                      <p:to>
                                        <p:strVal val="solid"/>
                                      </p:to>
                                    </p:set>
                                    <p:set>
                                      <p:cBhvr>
                                        <p:cTn id="62" dur="1" fill="hold">
                                          <p:stCondLst>
                                            <p:cond delay="79"/>
                                          </p:stCondLst>
                                        </p:cTn>
                                        <p:tgtEl>
                                          <p:spTgt spid="50244"/>
                                        </p:tgtEl>
                                        <p:attrNameLst>
                                          <p:attrName>style.visibility</p:attrName>
                                        </p:attrNameLst>
                                      </p:cBhvr>
                                      <p:to>
                                        <p:strVal val="hidden"/>
                                      </p:to>
                                    </p:set>
                                  </p:childTnLst>
                                </p:cTn>
                              </p:par>
                            </p:childTnLst>
                          </p:cTn>
                        </p:par>
                      </p:childTnLst>
                    </p:cTn>
                  </p:par>
                  <p:par>
                    <p:cTn id="63" fill="hold" nodeType="clickPar">
                      <p:stCondLst>
                        <p:cond delay="indefinite"/>
                      </p:stCondLst>
                      <p:childTnLst>
                        <p:par>
                          <p:cTn id="64" fill="hold" nodeType="withGroup">
                            <p:stCondLst>
                              <p:cond delay="0"/>
                            </p:stCondLst>
                            <p:childTnLst>
                              <p:par>
                                <p:cTn id="65" presetID="49" presetClass="path" presetSubtype="0" accel="50000" decel="50000" fill="hold" grpId="0" nodeType="clickEffect">
                                  <p:stCondLst>
                                    <p:cond delay="0"/>
                                  </p:stCondLst>
                                  <p:childTnLst>
                                    <p:animMotion origin="layout" path="M -1.66667E-6 -1.56373E-6 L -0.54062 0.56674 " pathEditMode="relative" rAng="0" ptsTypes="AA">
                                      <p:cBhvr>
                                        <p:cTn id="66" dur="2000" fill="hold"/>
                                        <p:tgtEl>
                                          <p:spTgt spid="50232"/>
                                        </p:tgtEl>
                                        <p:attrNameLst>
                                          <p:attrName>ppt_x</p:attrName>
                                          <p:attrName>ppt_y</p:attrName>
                                        </p:attrNameLst>
                                      </p:cBhvr>
                                      <p:rCtr x="-27031" y="28337"/>
                                    </p:animMotion>
                                  </p:childTnLst>
                                </p:cTn>
                              </p:par>
                            </p:childTnLst>
                          </p:cTn>
                        </p:par>
                      </p:childTnLst>
                    </p:cTn>
                  </p:par>
                  <p:par>
                    <p:cTn id="67" fill="hold" nodeType="clickPar">
                      <p:stCondLst>
                        <p:cond delay="indefinite"/>
                      </p:stCondLst>
                      <p:childTnLst>
                        <p:par>
                          <p:cTn id="68" fill="hold" nodeType="withGroup">
                            <p:stCondLst>
                              <p:cond delay="0"/>
                            </p:stCondLst>
                            <p:childTnLst>
                              <p:par>
                                <p:cTn id="69" presetID="64" presetClass="path" presetSubtype="0" accel="50000" decel="50000" fill="hold" grpId="0" nodeType="clickEffect">
                                  <p:stCondLst>
                                    <p:cond delay="0"/>
                                  </p:stCondLst>
                                  <p:childTnLst>
                                    <p:animMotion origin="layout" path="M 0.02083 -1.56373E-6 L -0.03334 0.56674 " pathEditMode="relative" rAng="0" ptsTypes="AA">
                                      <p:cBhvr>
                                        <p:cTn id="70" dur="2000" fill="hold"/>
                                        <p:tgtEl>
                                          <p:spTgt spid="50231"/>
                                        </p:tgtEl>
                                        <p:attrNameLst>
                                          <p:attrName>ppt_x</p:attrName>
                                          <p:attrName>ppt_y</p:attrName>
                                        </p:attrNameLst>
                                      </p:cBhvr>
                                      <p:rCtr x="-2708" y="28337"/>
                                    </p:animMotion>
                                  </p:childTnLst>
                                </p:cTn>
                              </p:par>
                            </p:childTnLst>
                          </p:cTn>
                        </p:par>
                      </p:childTnLst>
                    </p:cTn>
                  </p:par>
                  <p:par>
                    <p:cTn id="71" fill="hold" nodeType="clickPar">
                      <p:stCondLst>
                        <p:cond delay="indefinite"/>
                      </p:stCondLst>
                      <p:childTnLst>
                        <p:par>
                          <p:cTn id="72" fill="hold" nodeType="withGroup">
                            <p:stCondLst>
                              <p:cond delay="0"/>
                            </p:stCondLst>
                            <p:childTnLst>
                              <p:par>
                                <p:cTn id="73" presetID="27" presetClass="exit" presetSubtype="0" fill="hold" grpId="0" nodeType="clickEffect">
                                  <p:stCondLst>
                                    <p:cond delay="0"/>
                                  </p:stCondLst>
                                  <p:iterate type="lt">
                                    <p:tmPct val="50000"/>
                                  </p:iterate>
                                  <p:childTnLst>
                                    <p:anim calcmode="discrete" valueType="clr">
                                      <p:cBhvr override="childStyle">
                                        <p:cTn id="74" dur="80"/>
                                        <p:tgtEl>
                                          <p:spTgt spid="50246"/>
                                        </p:tgtEl>
                                        <p:attrNameLst>
                                          <p:attrName>style.color</p:attrName>
                                        </p:attrNameLst>
                                      </p:cBhvr>
                                      <p:tavLst>
                                        <p:tav tm="0">
                                          <p:val>
                                            <p:clrVal>
                                              <a:schemeClr val="hlink"/>
                                            </p:clrVal>
                                          </p:val>
                                        </p:tav>
                                        <p:tav tm="50000">
                                          <p:val>
                                            <p:clrVal>
                                              <a:schemeClr val="accent2"/>
                                            </p:clrVal>
                                          </p:val>
                                        </p:tav>
                                      </p:tavLst>
                                    </p:anim>
                                    <p:anim calcmode="discrete" valueType="clr">
                                      <p:cBhvr>
                                        <p:cTn id="75" dur="80"/>
                                        <p:tgtEl>
                                          <p:spTgt spid="50246"/>
                                        </p:tgtEl>
                                        <p:attrNameLst>
                                          <p:attrName>fillcolor</p:attrName>
                                        </p:attrNameLst>
                                      </p:cBhvr>
                                      <p:tavLst>
                                        <p:tav tm="0">
                                          <p:val>
                                            <p:clrVal>
                                              <a:schemeClr val="hlink"/>
                                            </p:clrVal>
                                          </p:val>
                                        </p:tav>
                                        <p:tav tm="50000">
                                          <p:val>
                                            <p:clrVal>
                                              <a:schemeClr val="accent2"/>
                                            </p:clrVal>
                                          </p:val>
                                        </p:tav>
                                      </p:tavLst>
                                    </p:anim>
                                    <p:set>
                                      <p:cBhvr>
                                        <p:cTn id="76" dur="80"/>
                                        <p:tgtEl>
                                          <p:spTgt spid="50246"/>
                                        </p:tgtEl>
                                        <p:attrNameLst>
                                          <p:attrName>fill.type</p:attrName>
                                        </p:attrNameLst>
                                      </p:cBhvr>
                                      <p:to>
                                        <p:strVal val="solid"/>
                                      </p:to>
                                    </p:set>
                                    <p:set>
                                      <p:cBhvr>
                                        <p:cTn id="77" dur="1" fill="hold">
                                          <p:stCondLst>
                                            <p:cond delay="79"/>
                                          </p:stCondLst>
                                        </p:cTn>
                                        <p:tgtEl>
                                          <p:spTgt spid="50246"/>
                                        </p:tgtEl>
                                        <p:attrNameLst>
                                          <p:attrName>style.visibility</p:attrName>
                                        </p:attrNameLst>
                                      </p:cBhvr>
                                      <p:to>
                                        <p:strVal val="hidden"/>
                                      </p:to>
                                    </p:set>
                                  </p:childTnLst>
                                </p:cTn>
                              </p:par>
                              <p:par>
                                <p:cTn id="78" presetID="27" presetClass="exit" presetSubtype="0" fill="hold" grpId="0" nodeType="withEffect">
                                  <p:stCondLst>
                                    <p:cond delay="0"/>
                                  </p:stCondLst>
                                  <p:iterate type="lt">
                                    <p:tmPct val="50000"/>
                                  </p:iterate>
                                  <p:childTnLst>
                                    <p:anim calcmode="discrete" valueType="clr">
                                      <p:cBhvr override="childStyle">
                                        <p:cTn id="79" dur="80"/>
                                        <p:tgtEl>
                                          <p:spTgt spid="50239"/>
                                        </p:tgtEl>
                                        <p:attrNameLst>
                                          <p:attrName>style.color</p:attrName>
                                        </p:attrNameLst>
                                      </p:cBhvr>
                                      <p:tavLst>
                                        <p:tav tm="0">
                                          <p:val>
                                            <p:clrVal>
                                              <a:schemeClr val="hlink"/>
                                            </p:clrVal>
                                          </p:val>
                                        </p:tav>
                                        <p:tav tm="50000">
                                          <p:val>
                                            <p:clrVal>
                                              <a:schemeClr val="accent2"/>
                                            </p:clrVal>
                                          </p:val>
                                        </p:tav>
                                      </p:tavLst>
                                    </p:anim>
                                    <p:anim calcmode="discrete" valueType="clr">
                                      <p:cBhvr>
                                        <p:cTn id="80" dur="80"/>
                                        <p:tgtEl>
                                          <p:spTgt spid="50239"/>
                                        </p:tgtEl>
                                        <p:attrNameLst>
                                          <p:attrName>fillcolor</p:attrName>
                                        </p:attrNameLst>
                                      </p:cBhvr>
                                      <p:tavLst>
                                        <p:tav tm="0">
                                          <p:val>
                                            <p:clrVal>
                                              <a:schemeClr val="hlink"/>
                                            </p:clrVal>
                                          </p:val>
                                        </p:tav>
                                        <p:tav tm="50000">
                                          <p:val>
                                            <p:clrVal>
                                              <a:schemeClr val="accent2"/>
                                            </p:clrVal>
                                          </p:val>
                                        </p:tav>
                                      </p:tavLst>
                                    </p:anim>
                                    <p:set>
                                      <p:cBhvr>
                                        <p:cTn id="81" dur="80"/>
                                        <p:tgtEl>
                                          <p:spTgt spid="50239"/>
                                        </p:tgtEl>
                                        <p:attrNameLst>
                                          <p:attrName>fill.type</p:attrName>
                                        </p:attrNameLst>
                                      </p:cBhvr>
                                      <p:to>
                                        <p:strVal val="solid"/>
                                      </p:to>
                                    </p:set>
                                    <p:set>
                                      <p:cBhvr>
                                        <p:cTn id="82" dur="1" fill="hold">
                                          <p:stCondLst>
                                            <p:cond delay="79"/>
                                          </p:stCondLst>
                                        </p:cTn>
                                        <p:tgtEl>
                                          <p:spTgt spid="50239"/>
                                        </p:tgtEl>
                                        <p:attrNameLst>
                                          <p:attrName>style.visibility</p:attrName>
                                        </p:attrNameLst>
                                      </p:cBhvr>
                                      <p:to>
                                        <p:strVal val="hidden"/>
                                      </p:to>
                                    </p:set>
                                  </p:childTnLst>
                                </p:cTn>
                              </p:par>
                            </p:childTnLst>
                          </p:cTn>
                        </p:par>
                      </p:childTnLst>
                    </p:cTn>
                  </p:par>
                  <p:par>
                    <p:cTn id="83" fill="hold" nodeType="clickPar">
                      <p:stCondLst>
                        <p:cond delay="indefinite"/>
                      </p:stCondLst>
                      <p:childTnLst>
                        <p:par>
                          <p:cTn id="84" fill="hold" nodeType="withGroup">
                            <p:stCondLst>
                              <p:cond delay="0"/>
                            </p:stCondLst>
                            <p:childTnLst>
                              <p:par>
                                <p:cTn id="85" presetID="49" presetClass="path" presetSubtype="0" accel="50000" decel="50000" fill="hold" grpId="0" nodeType="clickEffect">
                                  <p:stCondLst>
                                    <p:cond delay="0"/>
                                  </p:stCondLst>
                                  <p:childTnLst>
                                    <p:animMotion origin="layout" path="M -0.00608 0.00485 L 0.07309 0.56002 " pathEditMode="relative" rAng="0" ptsTypes="AA">
                                      <p:cBhvr>
                                        <p:cTn id="86" dur="2000" fill="hold"/>
                                        <p:tgtEl>
                                          <p:spTgt spid="50245"/>
                                        </p:tgtEl>
                                        <p:attrNameLst>
                                          <p:attrName>ppt_x</p:attrName>
                                          <p:attrName>ppt_y</p:attrName>
                                        </p:attrNameLst>
                                      </p:cBhvr>
                                      <p:rCtr x="3958" y="27758"/>
                                    </p:animMotion>
                                  </p:childTnLst>
                                </p:cTn>
                              </p:par>
                              <p:par>
                                <p:cTn id="87" presetID="49" presetClass="path" presetSubtype="0" accel="50000" decel="50000" fill="hold" grpId="0" nodeType="withEffect">
                                  <p:stCondLst>
                                    <p:cond delay="0"/>
                                  </p:stCondLst>
                                  <p:childTnLst>
                                    <p:animMotion origin="layout" path="M 5E-6 0.00162 L 0.05001 0.55933 " pathEditMode="relative" rAng="0" ptsTypes="AA">
                                      <p:cBhvr>
                                        <p:cTn id="88" dur="2000" fill="hold"/>
                                        <p:tgtEl>
                                          <p:spTgt spid="50236"/>
                                        </p:tgtEl>
                                        <p:attrNameLst>
                                          <p:attrName>ppt_x</p:attrName>
                                          <p:attrName>ppt_y</p:attrName>
                                        </p:attrNameLst>
                                      </p:cBhvr>
                                      <p:rCtr x="2500" y="27874"/>
                                    </p:animMotion>
                                  </p:childTnLst>
                                </p:cTn>
                              </p:par>
                              <p:par>
                                <p:cTn id="89" presetID="49" presetClass="path" presetSubtype="0" accel="50000" decel="50000" fill="hold" grpId="0" nodeType="withEffect">
                                  <p:stCondLst>
                                    <p:cond delay="0"/>
                                  </p:stCondLst>
                                  <p:childTnLst>
                                    <p:animMotion origin="layout" path="M 0.00122 0.0081 L -0.06128 0.55795 " pathEditMode="relative" rAng="0" ptsTypes="AA">
                                      <p:cBhvr>
                                        <p:cTn id="90" dur="2000" fill="hold"/>
                                        <p:tgtEl>
                                          <p:spTgt spid="50248"/>
                                        </p:tgtEl>
                                        <p:attrNameLst>
                                          <p:attrName>ppt_x</p:attrName>
                                          <p:attrName>ppt_y</p:attrName>
                                        </p:attrNameLst>
                                      </p:cBhvr>
                                      <p:rCtr x="-3125" y="27481"/>
                                    </p:animMotion>
                                  </p:childTnLst>
                                </p:cTn>
                              </p:par>
                            </p:childTnLst>
                          </p:cTn>
                        </p:par>
                      </p:childTnLst>
                    </p:cTn>
                  </p:par>
                  <p:par>
                    <p:cTn id="91" fill="hold" nodeType="clickPar">
                      <p:stCondLst>
                        <p:cond delay="indefinite"/>
                      </p:stCondLst>
                      <p:childTnLst>
                        <p:par>
                          <p:cTn id="92" fill="hold" nodeType="withGroup">
                            <p:stCondLst>
                              <p:cond delay="0"/>
                            </p:stCondLst>
                            <p:childTnLst>
                              <p:par>
                                <p:cTn id="93" presetID="49" presetClass="path" presetSubtype="0" accel="50000" decel="50000" fill="hold" grpId="0" nodeType="clickEffect">
                                  <p:stCondLst>
                                    <p:cond delay="0"/>
                                  </p:stCondLst>
                                  <p:childTnLst>
                                    <p:animMotion origin="layout" path="M 0.00417 0.01457 L 0.65417 0.55864 " pathEditMode="relative" rAng="0" ptsTypes="AA">
                                      <p:cBhvr>
                                        <p:cTn id="94" dur="2000" fill="hold"/>
                                        <p:tgtEl>
                                          <p:spTgt spid="50237"/>
                                        </p:tgtEl>
                                        <p:attrNameLst>
                                          <p:attrName>ppt_x</p:attrName>
                                          <p:attrName>ppt_y</p:attrName>
                                        </p:attrNameLst>
                                      </p:cBhvr>
                                      <p:rCtr x="32500" y="27203"/>
                                    </p:animMotion>
                                  </p:childTnLst>
                                </p:cTn>
                              </p:par>
                            </p:childTnLst>
                          </p:cTn>
                        </p:par>
                      </p:childTnLst>
                    </p:cTn>
                  </p:par>
                  <p:par>
                    <p:cTn id="95" fill="hold" nodeType="clickPar">
                      <p:stCondLst>
                        <p:cond delay="indefinite"/>
                      </p:stCondLst>
                      <p:childTnLst>
                        <p:par>
                          <p:cTn id="96" fill="hold" nodeType="withGroup">
                            <p:stCondLst>
                              <p:cond delay="0"/>
                            </p:stCondLst>
                            <p:childTnLst>
                              <p:par>
                                <p:cTn id="97" presetID="27" presetClass="exit" presetSubtype="0" fill="hold" grpId="0" nodeType="clickEffect">
                                  <p:stCondLst>
                                    <p:cond delay="0"/>
                                  </p:stCondLst>
                                  <p:iterate type="lt">
                                    <p:tmPct val="50000"/>
                                  </p:iterate>
                                  <p:childTnLst>
                                    <p:anim calcmode="discrete" valueType="clr">
                                      <p:cBhvr override="childStyle">
                                        <p:cTn id="98" dur="80"/>
                                        <p:tgtEl>
                                          <p:spTgt spid="50243"/>
                                        </p:tgtEl>
                                        <p:attrNameLst>
                                          <p:attrName>style.color</p:attrName>
                                        </p:attrNameLst>
                                      </p:cBhvr>
                                      <p:tavLst>
                                        <p:tav tm="0">
                                          <p:val>
                                            <p:clrVal>
                                              <a:schemeClr val="hlink"/>
                                            </p:clrVal>
                                          </p:val>
                                        </p:tav>
                                        <p:tav tm="50000">
                                          <p:val>
                                            <p:clrVal>
                                              <a:schemeClr val="accent2"/>
                                            </p:clrVal>
                                          </p:val>
                                        </p:tav>
                                      </p:tavLst>
                                    </p:anim>
                                    <p:anim calcmode="discrete" valueType="clr">
                                      <p:cBhvr>
                                        <p:cTn id="99" dur="80"/>
                                        <p:tgtEl>
                                          <p:spTgt spid="50243"/>
                                        </p:tgtEl>
                                        <p:attrNameLst>
                                          <p:attrName>fillcolor</p:attrName>
                                        </p:attrNameLst>
                                      </p:cBhvr>
                                      <p:tavLst>
                                        <p:tav tm="0">
                                          <p:val>
                                            <p:clrVal>
                                              <a:schemeClr val="hlink"/>
                                            </p:clrVal>
                                          </p:val>
                                        </p:tav>
                                        <p:tav tm="50000">
                                          <p:val>
                                            <p:clrVal>
                                              <a:schemeClr val="accent2"/>
                                            </p:clrVal>
                                          </p:val>
                                        </p:tav>
                                      </p:tavLst>
                                    </p:anim>
                                    <p:set>
                                      <p:cBhvr>
                                        <p:cTn id="100" dur="80"/>
                                        <p:tgtEl>
                                          <p:spTgt spid="50243"/>
                                        </p:tgtEl>
                                        <p:attrNameLst>
                                          <p:attrName>fill.type</p:attrName>
                                        </p:attrNameLst>
                                      </p:cBhvr>
                                      <p:to>
                                        <p:strVal val="solid"/>
                                      </p:to>
                                    </p:set>
                                    <p:set>
                                      <p:cBhvr>
                                        <p:cTn id="101" dur="1" fill="hold">
                                          <p:stCondLst>
                                            <p:cond delay="79"/>
                                          </p:stCondLst>
                                        </p:cTn>
                                        <p:tgtEl>
                                          <p:spTgt spid="50243"/>
                                        </p:tgtEl>
                                        <p:attrNameLst>
                                          <p:attrName>style.visibility</p:attrName>
                                        </p:attrNameLst>
                                      </p:cBhvr>
                                      <p:to>
                                        <p:strVal val="hidden"/>
                                      </p:to>
                                    </p:set>
                                  </p:childTnLst>
                                </p:cTn>
                              </p:par>
                              <p:par>
                                <p:cTn id="102" presetID="27" presetClass="exit" presetSubtype="0" fill="hold" grpId="0" nodeType="withEffect">
                                  <p:stCondLst>
                                    <p:cond delay="0"/>
                                  </p:stCondLst>
                                  <p:iterate type="lt">
                                    <p:tmPct val="50000"/>
                                  </p:iterate>
                                  <p:childTnLst>
                                    <p:anim calcmode="discrete" valueType="clr">
                                      <p:cBhvr override="childStyle">
                                        <p:cTn id="103" dur="80"/>
                                        <p:tgtEl>
                                          <p:spTgt spid="50242"/>
                                        </p:tgtEl>
                                        <p:attrNameLst>
                                          <p:attrName>style.color</p:attrName>
                                        </p:attrNameLst>
                                      </p:cBhvr>
                                      <p:tavLst>
                                        <p:tav tm="0">
                                          <p:val>
                                            <p:clrVal>
                                              <a:schemeClr val="hlink"/>
                                            </p:clrVal>
                                          </p:val>
                                        </p:tav>
                                        <p:tav tm="50000">
                                          <p:val>
                                            <p:clrVal>
                                              <a:schemeClr val="accent2"/>
                                            </p:clrVal>
                                          </p:val>
                                        </p:tav>
                                      </p:tavLst>
                                    </p:anim>
                                    <p:anim calcmode="discrete" valueType="clr">
                                      <p:cBhvr>
                                        <p:cTn id="104" dur="80"/>
                                        <p:tgtEl>
                                          <p:spTgt spid="50242"/>
                                        </p:tgtEl>
                                        <p:attrNameLst>
                                          <p:attrName>fillcolor</p:attrName>
                                        </p:attrNameLst>
                                      </p:cBhvr>
                                      <p:tavLst>
                                        <p:tav tm="0">
                                          <p:val>
                                            <p:clrVal>
                                              <a:schemeClr val="hlink"/>
                                            </p:clrVal>
                                          </p:val>
                                        </p:tav>
                                        <p:tav tm="50000">
                                          <p:val>
                                            <p:clrVal>
                                              <a:schemeClr val="accent2"/>
                                            </p:clrVal>
                                          </p:val>
                                        </p:tav>
                                      </p:tavLst>
                                    </p:anim>
                                    <p:set>
                                      <p:cBhvr>
                                        <p:cTn id="105" dur="80"/>
                                        <p:tgtEl>
                                          <p:spTgt spid="50242"/>
                                        </p:tgtEl>
                                        <p:attrNameLst>
                                          <p:attrName>fill.type</p:attrName>
                                        </p:attrNameLst>
                                      </p:cBhvr>
                                      <p:to>
                                        <p:strVal val="solid"/>
                                      </p:to>
                                    </p:set>
                                    <p:set>
                                      <p:cBhvr>
                                        <p:cTn id="106" dur="1" fill="hold">
                                          <p:stCondLst>
                                            <p:cond delay="79"/>
                                          </p:stCondLst>
                                        </p:cTn>
                                        <p:tgtEl>
                                          <p:spTgt spid="50242"/>
                                        </p:tgtEl>
                                        <p:attrNameLst>
                                          <p:attrName>style.visibility</p:attrName>
                                        </p:attrNameLst>
                                      </p:cBhvr>
                                      <p:to>
                                        <p:strVal val="hidden"/>
                                      </p:to>
                                    </p:set>
                                  </p:childTnLst>
                                </p:cTn>
                              </p:par>
                            </p:childTnLst>
                          </p:cTn>
                        </p:par>
                      </p:childTnLst>
                    </p:cTn>
                  </p:par>
                  <p:par>
                    <p:cTn id="107" fill="hold" nodeType="clickPar">
                      <p:stCondLst>
                        <p:cond delay="indefinite"/>
                      </p:stCondLst>
                      <p:childTnLst>
                        <p:par>
                          <p:cTn id="108" fill="hold" nodeType="withGroup">
                            <p:stCondLst>
                              <p:cond delay="0"/>
                            </p:stCondLst>
                            <p:childTnLst>
                              <p:par>
                                <p:cTn id="109" presetID="49" presetClass="path" presetSubtype="0" accel="50000" decel="50000" fill="hold" grpId="0" nodeType="clickEffect">
                                  <p:stCondLst>
                                    <p:cond delay="0"/>
                                  </p:stCondLst>
                                  <p:childTnLst>
                                    <p:animMotion origin="layout" path="M 0 0.0111 L -0.23333 0.63544 " pathEditMode="relative" rAng="0" ptsTypes="AA">
                                      <p:cBhvr>
                                        <p:cTn id="110" dur="2000" fill="hold"/>
                                        <p:tgtEl>
                                          <p:spTgt spid="50234"/>
                                        </p:tgtEl>
                                        <p:attrNameLst>
                                          <p:attrName>ppt_x</p:attrName>
                                          <p:attrName>ppt_y</p:attrName>
                                        </p:attrNameLst>
                                      </p:cBhvr>
                                      <p:rCtr x="-11667" y="31205"/>
                                    </p:animMotion>
                                  </p:childTnLst>
                                </p:cTn>
                              </p:par>
                            </p:childTnLst>
                          </p:cTn>
                        </p:par>
                      </p:childTnLst>
                    </p:cTn>
                  </p:par>
                  <p:par>
                    <p:cTn id="111" fill="hold" nodeType="clickPar">
                      <p:stCondLst>
                        <p:cond delay="indefinite"/>
                      </p:stCondLst>
                      <p:childTnLst>
                        <p:par>
                          <p:cTn id="112" fill="hold" nodeType="withGroup">
                            <p:stCondLst>
                              <p:cond delay="0"/>
                            </p:stCondLst>
                            <p:childTnLst>
                              <p:par>
                                <p:cTn id="113" presetID="49" presetClass="path" presetSubtype="0" accel="50000" decel="50000" fill="hold" grpId="0" nodeType="clickEffect">
                                  <p:stCondLst>
                                    <p:cond delay="0"/>
                                  </p:stCondLst>
                                  <p:childTnLst>
                                    <p:animMotion origin="layout" path="M -1.66667E-6 0.0222 L 0.275 0.63544 " pathEditMode="relative" rAng="0" ptsTypes="AA">
                                      <p:cBhvr>
                                        <p:cTn id="114" dur="2000" fill="hold"/>
                                        <p:tgtEl>
                                          <p:spTgt spid="50235"/>
                                        </p:tgtEl>
                                        <p:attrNameLst>
                                          <p:attrName>ppt_x</p:attrName>
                                          <p:attrName>ppt_y</p:attrName>
                                        </p:attrNameLst>
                                      </p:cBhvr>
                                      <p:rCtr x="13750" y="30650"/>
                                    </p:animMotion>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7" presetClass="exit" presetSubtype="0" fill="hold" grpId="0" nodeType="clickEffect">
                                  <p:stCondLst>
                                    <p:cond delay="0"/>
                                  </p:stCondLst>
                                  <p:iterate type="lt">
                                    <p:tmPct val="50000"/>
                                  </p:iterate>
                                  <p:childTnLst>
                                    <p:anim calcmode="discrete" valueType="clr">
                                      <p:cBhvr override="childStyle">
                                        <p:cTn id="118" dur="80"/>
                                        <p:tgtEl>
                                          <p:spTgt spid="50241"/>
                                        </p:tgtEl>
                                        <p:attrNameLst>
                                          <p:attrName>style.color</p:attrName>
                                        </p:attrNameLst>
                                      </p:cBhvr>
                                      <p:tavLst>
                                        <p:tav tm="0">
                                          <p:val>
                                            <p:clrVal>
                                              <a:schemeClr val="hlink"/>
                                            </p:clrVal>
                                          </p:val>
                                        </p:tav>
                                        <p:tav tm="50000">
                                          <p:val>
                                            <p:clrVal>
                                              <a:schemeClr val="accent2"/>
                                            </p:clrVal>
                                          </p:val>
                                        </p:tav>
                                      </p:tavLst>
                                    </p:anim>
                                    <p:anim calcmode="discrete" valueType="clr">
                                      <p:cBhvr>
                                        <p:cTn id="119" dur="80"/>
                                        <p:tgtEl>
                                          <p:spTgt spid="50241"/>
                                        </p:tgtEl>
                                        <p:attrNameLst>
                                          <p:attrName>fillcolor</p:attrName>
                                        </p:attrNameLst>
                                      </p:cBhvr>
                                      <p:tavLst>
                                        <p:tav tm="0">
                                          <p:val>
                                            <p:clrVal>
                                              <a:schemeClr val="hlink"/>
                                            </p:clrVal>
                                          </p:val>
                                        </p:tav>
                                        <p:tav tm="50000">
                                          <p:val>
                                            <p:clrVal>
                                              <a:schemeClr val="accent2"/>
                                            </p:clrVal>
                                          </p:val>
                                        </p:tav>
                                      </p:tavLst>
                                    </p:anim>
                                    <p:set>
                                      <p:cBhvr>
                                        <p:cTn id="120" dur="80"/>
                                        <p:tgtEl>
                                          <p:spTgt spid="50241"/>
                                        </p:tgtEl>
                                        <p:attrNameLst>
                                          <p:attrName>fill.type</p:attrName>
                                        </p:attrNameLst>
                                      </p:cBhvr>
                                      <p:to>
                                        <p:strVal val="solid"/>
                                      </p:to>
                                    </p:set>
                                    <p:set>
                                      <p:cBhvr>
                                        <p:cTn id="121" dur="1" fill="hold">
                                          <p:stCondLst>
                                            <p:cond delay="79"/>
                                          </p:stCondLst>
                                        </p:cTn>
                                        <p:tgtEl>
                                          <p:spTgt spid="50241"/>
                                        </p:tgtEl>
                                        <p:attrNameLst>
                                          <p:attrName>style.visibility</p:attrName>
                                        </p:attrNameLst>
                                      </p:cBhvr>
                                      <p:to>
                                        <p:strVal val="hidden"/>
                                      </p:to>
                                    </p:set>
                                  </p:childTnLst>
                                </p:cTn>
                              </p:par>
                              <p:par>
                                <p:cTn id="122" presetID="27" presetClass="exit" presetSubtype="0" fill="hold" grpId="0" nodeType="withEffect">
                                  <p:stCondLst>
                                    <p:cond delay="0"/>
                                  </p:stCondLst>
                                  <p:iterate type="lt">
                                    <p:tmPct val="50000"/>
                                  </p:iterate>
                                  <p:childTnLst>
                                    <p:anim calcmode="discrete" valueType="clr">
                                      <p:cBhvr override="childStyle">
                                        <p:cTn id="123" dur="80"/>
                                        <p:tgtEl>
                                          <p:spTgt spid="50247"/>
                                        </p:tgtEl>
                                        <p:attrNameLst>
                                          <p:attrName>style.color</p:attrName>
                                        </p:attrNameLst>
                                      </p:cBhvr>
                                      <p:tavLst>
                                        <p:tav tm="0">
                                          <p:val>
                                            <p:clrVal>
                                              <a:schemeClr val="hlink"/>
                                            </p:clrVal>
                                          </p:val>
                                        </p:tav>
                                        <p:tav tm="50000">
                                          <p:val>
                                            <p:clrVal>
                                              <a:schemeClr val="accent2"/>
                                            </p:clrVal>
                                          </p:val>
                                        </p:tav>
                                      </p:tavLst>
                                    </p:anim>
                                    <p:anim calcmode="discrete" valueType="clr">
                                      <p:cBhvr>
                                        <p:cTn id="124" dur="80"/>
                                        <p:tgtEl>
                                          <p:spTgt spid="50247"/>
                                        </p:tgtEl>
                                        <p:attrNameLst>
                                          <p:attrName>fillcolor</p:attrName>
                                        </p:attrNameLst>
                                      </p:cBhvr>
                                      <p:tavLst>
                                        <p:tav tm="0">
                                          <p:val>
                                            <p:clrVal>
                                              <a:schemeClr val="hlink"/>
                                            </p:clrVal>
                                          </p:val>
                                        </p:tav>
                                        <p:tav tm="50000">
                                          <p:val>
                                            <p:clrVal>
                                              <a:schemeClr val="accent2"/>
                                            </p:clrVal>
                                          </p:val>
                                        </p:tav>
                                      </p:tavLst>
                                    </p:anim>
                                    <p:set>
                                      <p:cBhvr>
                                        <p:cTn id="125" dur="80"/>
                                        <p:tgtEl>
                                          <p:spTgt spid="50247"/>
                                        </p:tgtEl>
                                        <p:attrNameLst>
                                          <p:attrName>fill.type</p:attrName>
                                        </p:attrNameLst>
                                      </p:cBhvr>
                                      <p:to>
                                        <p:strVal val="solid"/>
                                      </p:to>
                                    </p:set>
                                    <p:set>
                                      <p:cBhvr>
                                        <p:cTn id="126" dur="1" fill="hold">
                                          <p:stCondLst>
                                            <p:cond delay="79"/>
                                          </p:stCondLst>
                                        </p:cTn>
                                        <p:tgtEl>
                                          <p:spTgt spid="50247"/>
                                        </p:tgtEl>
                                        <p:attrNameLst>
                                          <p:attrName>style.visibility</p:attrName>
                                        </p:attrNameLst>
                                      </p:cBhvr>
                                      <p:to>
                                        <p:strVal val="hidden"/>
                                      </p:to>
                                    </p:set>
                                  </p:childTnLst>
                                </p:cTn>
                              </p:par>
                            </p:childTnLst>
                          </p:cTn>
                        </p:par>
                      </p:childTnLst>
                    </p:cTn>
                  </p:par>
                  <p:par>
                    <p:cTn id="127" fill="hold" nodeType="clickPar">
                      <p:stCondLst>
                        <p:cond delay="indefinite"/>
                      </p:stCondLst>
                      <p:childTnLst>
                        <p:par>
                          <p:cTn id="128" fill="hold" nodeType="withGroup">
                            <p:stCondLst>
                              <p:cond delay="0"/>
                            </p:stCondLst>
                            <p:childTnLst>
                              <p:par>
                                <p:cTn id="129" presetID="49" presetClass="path" presetSubtype="0" accel="50000" decel="50000" fill="hold" grpId="0" nodeType="clickEffect">
                                  <p:stCondLst>
                                    <p:cond delay="0"/>
                                  </p:stCondLst>
                                  <p:childTnLst>
                                    <p:animMotion origin="layout" path="M 0.01024 0.00786 L -0.48976 0.70992 " pathEditMode="relative" rAng="0" ptsTypes="AA">
                                      <p:cBhvr>
                                        <p:cTn id="130" dur="2000" fill="hold"/>
                                        <p:tgtEl>
                                          <p:spTgt spid="50228"/>
                                        </p:tgtEl>
                                        <p:attrNameLst>
                                          <p:attrName>ppt_x</p:attrName>
                                          <p:attrName>ppt_y</p:attrName>
                                        </p:attrNameLst>
                                      </p:cBhvr>
                                      <p:rCtr x="-25000" y="35091"/>
                                    </p:animMotion>
                                  </p:childTnLst>
                                </p:cTn>
                              </p:par>
                            </p:childTnLst>
                          </p:cTn>
                        </p:par>
                      </p:childTnLst>
                    </p:cTn>
                  </p:par>
                  <p:par>
                    <p:cTn id="131" fill="hold" nodeType="clickPar">
                      <p:stCondLst>
                        <p:cond delay="indefinite"/>
                      </p:stCondLst>
                      <p:childTnLst>
                        <p:par>
                          <p:cTn id="132" fill="hold" nodeType="withGroup">
                            <p:stCondLst>
                              <p:cond delay="0"/>
                            </p:stCondLst>
                            <p:childTnLst>
                              <p:par>
                                <p:cTn id="133" presetID="49" presetClass="path" presetSubtype="0" accel="50000" decel="50000" fill="hold" grpId="0" nodeType="clickEffect">
                                  <p:stCondLst>
                                    <p:cond delay="0"/>
                                  </p:stCondLst>
                                  <p:childTnLst>
                                    <p:animMotion origin="layout" path="M 3.33333E-6 0.00324 L 0.0625 0.70529 " pathEditMode="relative" rAng="0" ptsTypes="AA">
                                      <p:cBhvr>
                                        <p:cTn id="134" dur="2000" fill="hold"/>
                                        <p:tgtEl>
                                          <p:spTgt spid="50233"/>
                                        </p:tgtEl>
                                        <p:attrNameLst>
                                          <p:attrName>ppt_x</p:attrName>
                                          <p:attrName>ppt_y</p:attrName>
                                        </p:attrNameLst>
                                      </p:cBhvr>
                                      <p:rCtr x="3125" y="35091"/>
                                    </p:animMotion>
                                  </p:childTnLst>
                                </p:cTn>
                              </p:par>
                            </p:childTnLst>
                          </p:cTn>
                        </p:par>
                      </p:childTnLst>
                    </p:cTn>
                  </p:par>
                  <p:par>
                    <p:cTn id="135" fill="hold" nodeType="clickPar">
                      <p:stCondLst>
                        <p:cond delay="indefinite"/>
                      </p:stCondLst>
                      <p:childTnLst>
                        <p:par>
                          <p:cTn id="136" fill="hold" nodeType="withGroup">
                            <p:stCondLst>
                              <p:cond delay="0"/>
                            </p:stCondLst>
                            <p:childTnLst>
                              <p:par>
                                <p:cTn id="137" presetID="27" presetClass="exit" presetSubtype="0" fill="hold" grpId="0" nodeType="clickEffect">
                                  <p:stCondLst>
                                    <p:cond delay="0"/>
                                  </p:stCondLst>
                                  <p:iterate type="lt">
                                    <p:tmPct val="50000"/>
                                  </p:iterate>
                                  <p:childTnLst>
                                    <p:anim calcmode="discrete" valueType="clr">
                                      <p:cBhvr override="childStyle">
                                        <p:cTn id="138" dur="80"/>
                                        <p:tgtEl>
                                          <p:spTgt spid="50240"/>
                                        </p:tgtEl>
                                        <p:attrNameLst>
                                          <p:attrName>style.color</p:attrName>
                                        </p:attrNameLst>
                                      </p:cBhvr>
                                      <p:tavLst>
                                        <p:tav tm="0">
                                          <p:val>
                                            <p:clrVal>
                                              <a:schemeClr val="hlink"/>
                                            </p:clrVal>
                                          </p:val>
                                        </p:tav>
                                        <p:tav tm="50000">
                                          <p:val>
                                            <p:clrVal>
                                              <a:schemeClr val="accent2"/>
                                            </p:clrVal>
                                          </p:val>
                                        </p:tav>
                                      </p:tavLst>
                                    </p:anim>
                                    <p:anim calcmode="discrete" valueType="clr">
                                      <p:cBhvr>
                                        <p:cTn id="139" dur="80"/>
                                        <p:tgtEl>
                                          <p:spTgt spid="50240"/>
                                        </p:tgtEl>
                                        <p:attrNameLst>
                                          <p:attrName>fillcolor</p:attrName>
                                        </p:attrNameLst>
                                      </p:cBhvr>
                                      <p:tavLst>
                                        <p:tav tm="0">
                                          <p:val>
                                            <p:clrVal>
                                              <a:schemeClr val="hlink"/>
                                            </p:clrVal>
                                          </p:val>
                                        </p:tav>
                                        <p:tav tm="50000">
                                          <p:val>
                                            <p:clrVal>
                                              <a:schemeClr val="accent2"/>
                                            </p:clrVal>
                                          </p:val>
                                        </p:tav>
                                      </p:tavLst>
                                    </p:anim>
                                    <p:set>
                                      <p:cBhvr>
                                        <p:cTn id="140" dur="80"/>
                                        <p:tgtEl>
                                          <p:spTgt spid="50240"/>
                                        </p:tgtEl>
                                        <p:attrNameLst>
                                          <p:attrName>fill.type</p:attrName>
                                        </p:attrNameLst>
                                      </p:cBhvr>
                                      <p:to>
                                        <p:strVal val="solid"/>
                                      </p:to>
                                    </p:set>
                                    <p:set>
                                      <p:cBhvr>
                                        <p:cTn id="141" dur="1" fill="hold">
                                          <p:stCondLst>
                                            <p:cond delay="79"/>
                                          </p:stCondLst>
                                        </p:cTn>
                                        <p:tgtEl>
                                          <p:spTgt spid="5024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224" grpId="0"/>
      <p:bldP spid="50225" grpId="0"/>
      <p:bldP spid="50226" grpId="0"/>
      <p:bldP spid="50227" grpId="0"/>
      <p:bldP spid="50228" grpId="0"/>
      <p:bldP spid="50229" grpId="0"/>
      <p:bldP spid="50230" grpId="0"/>
      <p:bldP spid="50231" grpId="0"/>
      <p:bldP spid="50232" grpId="0"/>
      <p:bldP spid="50233" grpId="0"/>
      <p:bldP spid="50234" grpId="0"/>
      <p:bldP spid="50235" grpId="0"/>
      <p:bldP spid="50236" grpId="0"/>
      <p:bldP spid="50237" grpId="0"/>
      <p:bldP spid="50238" grpId="0"/>
      <p:bldP spid="50239" grpId="0"/>
      <p:bldP spid="50240" grpId="0"/>
      <p:bldP spid="50241" grpId="0"/>
      <p:bldP spid="50242" grpId="0"/>
      <p:bldP spid="50243" grpId="0"/>
      <p:bldP spid="50244" grpId="0"/>
      <p:bldP spid="50245" grpId="0"/>
      <p:bldP spid="50246" grpId="0"/>
      <p:bldP spid="50247" grpId="0"/>
      <p:bldP spid="50248" grpId="0"/>
      <p:bldP spid="50249" grpId="0"/>
      <p:bldP spid="50251" grpId="0"/>
      <p:bldP spid="50254" grpId="0"/>
      <p:bldP spid="5025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5">
            <a:extLst>
              <a:ext uri="{FF2B5EF4-FFF2-40B4-BE49-F238E27FC236}">
                <a16:creationId xmlns:a16="http://schemas.microsoft.com/office/drawing/2014/main" id="{1A3FA8AE-B641-443C-940E-1508259EF995}"/>
              </a:ext>
            </a:extLst>
          </p:cNvPr>
          <p:cNvSpPr txBox="1">
            <a:spLocks noChangeArrowheads="1"/>
          </p:cNvSpPr>
          <p:nvPr/>
        </p:nvSpPr>
        <p:spPr bwMode="auto">
          <a:xfrm>
            <a:off x="1981200" y="1"/>
            <a:ext cx="1828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u="sng">
                <a:solidFill>
                  <a:srgbClr val="FF3300"/>
                </a:solidFill>
                <a:latin typeface="Times New Roman" panose="02020603050405020304" pitchFamily="18" charset="0"/>
              </a:rPr>
              <a:t>Bài tập 1:</a:t>
            </a:r>
          </a:p>
        </p:txBody>
      </p:sp>
      <p:sp>
        <p:nvSpPr>
          <p:cNvPr id="7171" name="Text Box 7">
            <a:extLst>
              <a:ext uri="{FF2B5EF4-FFF2-40B4-BE49-F238E27FC236}">
                <a16:creationId xmlns:a16="http://schemas.microsoft.com/office/drawing/2014/main" id="{584598F4-ABDA-4AA8-841F-EBD8D791DC11}"/>
              </a:ext>
            </a:extLst>
          </p:cNvPr>
          <p:cNvSpPr txBox="1">
            <a:spLocks noChangeArrowheads="1"/>
          </p:cNvSpPr>
          <p:nvPr/>
        </p:nvSpPr>
        <p:spPr bwMode="auto">
          <a:xfrm>
            <a:off x="1981200" y="2743201"/>
            <a:ext cx="80772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endParaRPr lang="vi-VN" altLang="en-US" sz="2800">
              <a:latin typeface="VNI-Times" pitchFamily="2" charset="0"/>
            </a:endParaRPr>
          </a:p>
        </p:txBody>
      </p:sp>
      <p:graphicFrame>
        <p:nvGraphicFramePr>
          <p:cNvPr id="18475" name="Group 43">
            <a:extLst>
              <a:ext uri="{FF2B5EF4-FFF2-40B4-BE49-F238E27FC236}">
                <a16:creationId xmlns:a16="http://schemas.microsoft.com/office/drawing/2014/main" id="{F2909B89-0E73-48AD-A216-77378E4C8AFB}"/>
              </a:ext>
            </a:extLst>
          </p:cNvPr>
          <p:cNvGraphicFramePr>
            <a:graphicFrameLocks noGrp="1"/>
          </p:cNvGraphicFramePr>
          <p:nvPr>
            <p:ph/>
          </p:nvPr>
        </p:nvGraphicFramePr>
        <p:xfrm>
          <a:off x="1981200" y="609601"/>
          <a:ext cx="8229600" cy="5516563"/>
        </p:xfrm>
        <a:graphic>
          <a:graphicData uri="http://schemas.openxmlformats.org/drawingml/2006/table">
            <a:tbl>
              <a:tblPr/>
              <a:tblGrid>
                <a:gridCol w="4114800">
                  <a:extLst>
                    <a:ext uri="{9D8B030D-6E8A-4147-A177-3AD203B41FA5}">
                      <a16:colId xmlns:a16="http://schemas.microsoft.com/office/drawing/2014/main" val="20000"/>
                    </a:ext>
                  </a:extLst>
                </a:gridCol>
                <a:gridCol w="4114800">
                  <a:extLst>
                    <a:ext uri="{9D8B030D-6E8A-4147-A177-3AD203B41FA5}">
                      <a16:colId xmlns:a16="http://schemas.microsoft.com/office/drawing/2014/main" val="20001"/>
                    </a:ext>
                  </a:extLst>
                </a:gridCol>
              </a:tblGrid>
              <a:tr h="612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Từ dùng ở miền Nam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chemeClr val="tx1"/>
                          </a:solidFill>
                          <a:effectLst/>
                          <a:latin typeface="Times New Roman" pitchFamily="18" charset="0"/>
                        </a:rPr>
                        <a:t>Từ dùng ở miền Bắc</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612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Times New Roman" pitchFamily="18" charset="0"/>
                        </a:rPr>
                        <a:t>ba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FF3300"/>
                          </a:solidFill>
                          <a:effectLst/>
                          <a:latin typeface="Times New Roman" pitchFamily="18" charset="0"/>
                        </a:rPr>
                        <a:t>bố</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612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FF"/>
                          </a:solidFill>
                          <a:effectLst/>
                          <a:latin typeface="Times New Roman" pitchFamily="18" charset="0"/>
                        </a:rPr>
                        <a:t>má</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FF"/>
                          </a:solidFill>
                          <a:effectLst/>
                          <a:latin typeface="Times New Roman" pitchFamily="18" charset="0"/>
                        </a:rPr>
                        <a:t>mẹ</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612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FF"/>
                          </a:solidFill>
                          <a:effectLst/>
                          <a:latin typeface="Times New Roman" pitchFamily="18" charset="0"/>
                        </a:rPr>
                        <a:t>anh hai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FF"/>
                          </a:solidFill>
                          <a:effectLst/>
                          <a:latin typeface="Times New Roman" pitchFamily="18" charset="0"/>
                        </a:rPr>
                        <a:t>anh cả</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14363">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FF"/>
                          </a:solidFill>
                          <a:effectLst/>
                          <a:latin typeface="Times New Roman" pitchFamily="18" charset="0"/>
                        </a:rPr>
                        <a:t>trái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FF"/>
                          </a:solidFill>
                          <a:effectLst/>
                          <a:latin typeface="Times New Roman" pitchFamily="18" charset="0"/>
                        </a:rPr>
                        <a:t>quả</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612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FF"/>
                          </a:solidFill>
                          <a:effectLst/>
                          <a:latin typeface="Times New Roman" pitchFamily="18" charset="0"/>
                        </a:rPr>
                        <a:t>bông</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FF"/>
                          </a:solidFill>
                          <a:effectLst/>
                          <a:latin typeface="Times New Roman" pitchFamily="18" charset="0"/>
                        </a:rPr>
                        <a:t>hoa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612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FF"/>
                          </a:solidFill>
                          <a:effectLst/>
                          <a:latin typeface="Times New Roman" pitchFamily="18" charset="0"/>
                        </a:rPr>
                        <a:t>thơm, khóm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FF"/>
                          </a:solidFill>
                          <a:effectLst/>
                          <a:latin typeface="Times New Roman" pitchFamily="18" charset="0"/>
                        </a:rPr>
                        <a:t>dứa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612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FF"/>
                          </a:solidFill>
                          <a:effectLst/>
                          <a:latin typeface="Times New Roman" pitchFamily="18" charset="0"/>
                        </a:rPr>
                        <a:t>mì</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FF"/>
                          </a:solidFill>
                          <a:effectLst/>
                          <a:latin typeface="Times New Roman" pitchFamily="18" charset="0"/>
                        </a:rPr>
                        <a:t>sắn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61277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FF"/>
                          </a:solidFill>
                          <a:effectLst/>
                          <a:latin typeface="Times New Roman" pitchFamily="18" charset="0"/>
                        </a:rPr>
                        <a:t>vịt xiêm</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2800" b="1" i="0" u="none" strike="noStrike" cap="none" normalizeH="0" baseline="0">
                          <a:ln>
                            <a:noFill/>
                          </a:ln>
                          <a:solidFill>
                            <a:srgbClr val="6600FF"/>
                          </a:solidFill>
                          <a:effectLst/>
                          <a:latin typeface="Times New Roman" pitchFamily="18" charset="0"/>
                        </a:rPr>
                        <a:t>ngan</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5" name="Text Box 5">
            <a:extLst>
              <a:ext uri="{FF2B5EF4-FFF2-40B4-BE49-F238E27FC236}">
                <a16:creationId xmlns:a16="http://schemas.microsoft.com/office/drawing/2014/main" id="{A373BB04-18E1-4868-BC07-B4320BA2090F}"/>
              </a:ext>
            </a:extLst>
          </p:cNvPr>
          <p:cNvSpPr txBox="1">
            <a:spLocks noChangeArrowheads="1"/>
          </p:cNvSpPr>
          <p:nvPr/>
        </p:nvSpPr>
        <p:spPr bwMode="auto">
          <a:xfrm>
            <a:off x="1905000" y="152400"/>
            <a:ext cx="8382000"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u="sng">
                <a:solidFill>
                  <a:srgbClr val="FF3300"/>
                </a:solidFill>
                <a:latin typeface="Times New Roman" panose="02020603050405020304" pitchFamily="18" charset="0"/>
              </a:rPr>
              <a:t>Bài tập 2: </a:t>
            </a:r>
            <a:r>
              <a:rPr lang="en-US" altLang="en-US" sz="2600">
                <a:solidFill>
                  <a:srgbClr val="FF3300"/>
                </a:solidFill>
                <a:latin typeface="Times New Roman" panose="02020603050405020304" pitchFamily="18" charset="0"/>
              </a:rPr>
              <a:t>Các từ in đậm trong đoạn thơ sau thường được dùng ở một số tỉnh miền Trung. Em hãy tìm những từ trong ngoặc đơn cùng nghĩa với các từ ấy.</a:t>
            </a:r>
          </a:p>
        </p:txBody>
      </p:sp>
      <p:sp>
        <p:nvSpPr>
          <p:cNvPr id="20487" name="Text Box 7">
            <a:extLst>
              <a:ext uri="{FF2B5EF4-FFF2-40B4-BE49-F238E27FC236}">
                <a16:creationId xmlns:a16="http://schemas.microsoft.com/office/drawing/2014/main" id="{92CBED85-190E-4CF6-912A-7C13F566C7AB}"/>
              </a:ext>
            </a:extLst>
          </p:cNvPr>
          <p:cNvSpPr txBox="1">
            <a:spLocks noChangeArrowheads="1"/>
          </p:cNvSpPr>
          <p:nvPr/>
        </p:nvSpPr>
        <p:spPr bwMode="auto">
          <a:xfrm>
            <a:off x="2895600" y="1600201"/>
            <a:ext cx="64008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rPr>
              <a:t>       Gan </a:t>
            </a:r>
            <a:r>
              <a:rPr lang="en-US" altLang="en-US" sz="2800" b="1">
                <a:solidFill>
                  <a:srgbClr val="000066"/>
                </a:solidFill>
                <a:latin typeface="Times New Roman" panose="02020603050405020304" pitchFamily="18" charset="0"/>
              </a:rPr>
              <a:t>chi</a:t>
            </a:r>
            <a:r>
              <a:rPr lang="en-US" altLang="en-US" sz="2800">
                <a:solidFill>
                  <a:srgbClr val="0000FF"/>
                </a:solidFill>
                <a:latin typeface="Times New Roman" panose="02020603050405020304" pitchFamily="18" charset="0"/>
              </a:rPr>
              <a:t> gan </a:t>
            </a:r>
            <a:r>
              <a:rPr lang="en-US" altLang="en-US" sz="2800" b="1">
                <a:solidFill>
                  <a:srgbClr val="000066"/>
                </a:solidFill>
                <a:latin typeface="Times New Roman" panose="02020603050405020304" pitchFamily="18" charset="0"/>
              </a:rPr>
              <a:t>rứa</a:t>
            </a:r>
            <a:r>
              <a:rPr lang="en-US" altLang="en-US" sz="2800">
                <a:solidFill>
                  <a:srgbClr val="0000FF"/>
                </a:solidFill>
                <a:latin typeface="Times New Roman" panose="02020603050405020304" pitchFamily="18" charset="0"/>
              </a:rPr>
              <a:t> mẹ </a:t>
            </a:r>
            <a:r>
              <a:rPr lang="en-US" altLang="en-US" sz="2800" b="1">
                <a:solidFill>
                  <a:srgbClr val="000066"/>
                </a:solidFill>
                <a:latin typeface="Times New Roman" panose="02020603050405020304" pitchFamily="18" charset="0"/>
              </a:rPr>
              <a:t>nờ</a:t>
            </a:r>
            <a:r>
              <a:rPr lang="en-US" altLang="en-US" sz="2800">
                <a:solidFill>
                  <a:srgbClr val="3333CC"/>
                </a:solidFill>
                <a:latin typeface="Times New Roman" panose="02020603050405020304" pitchFamily="18" charset="0"/>
              </a:rPr>
              <a:t> ?</a:t>
            </a:r>
          </a:p>
          <a:p>
            <a:pPr>
              <a:spcBef>
                <a:spcPct val="50000"/>
              </a:spcBef>
            </a:pPr>
            <a:r>
              <a:rPr lang="en-US" altLang="en-US" sz="2800">
                <a:solidFill>
                  <a:srgbClr val="0000FF"/>
                </a:solidFill>
                <a:latin typeface="Times New Roman" panose="02020603050405020304" pitchFamily="18" charset="0"/>
              </a:rPr>
              <a:t>Mẹ rằng: Cứu nước, mình chờ </a:t>
            </a:r>
            <a:r>
              <a:rPr lang="en-US" altLang="en-US" sz="2800" b="1">
                <a:solidFill>
                  <a:srgbClr val="000066"/>
                </a:solidFill>
                <a:latin typeface="Times New Roman" panose="02020603050405020304" pitchFamily="18" charset="0"/>
              </a:rPr>
              <a:t>chi</a:t>
            </a:r>
            <a:r>
              <a:rPr lang="en-US" altLang="en-US" sz="2800">
                <a:solidFill>
                  <a:srgbClr val="3333CC"/>
                </a:solidFill>
                <a:latin typeface="Times New Roman" panose="02020603050405020304" pitchFamily="18" charset="0"/>
              </a:rPr>
              <a:t> </a:t>
            </a:r>
            <a:r>
              <a:rPr lang="en-US" altLang="en-US" sz="2800">
                <a:solidFill>
                  <a:srgbClr val="0000FF"/>
                </a:solidFill>
                <a:latin typeface="Times New Roman" panose="02020603050405020304" pitchFamily="18" charset="0"/>
              </a:rPr>
              <a:t>ai ?</a:t>
            </a:r>
          </a:p>
          <a:p>
            <a:pPr>
              <a:spcBef>
                <a:spcPct val="50000"/>
              </a:spcBef>
            </a:pPr>
            <a:r>
              <a:rPr lang="en-US" altLang="en-US" sz="2800">
                <a:solidFill>
                  <a:srgbClr val="0000FF"/>
                </a:solidFill>
                <a:latin typeface="Times New Roman" panose="02020603050405020304" pitchFamily="18" charset="0"/>
              </a:rPr>
              <a:t>       Chẳng bằng con gái, con trai</a:t>
            </a:r>
          </a:p>
          <a:p>
            <a:pPr>
              <a:spcBef>
                <a:spcPct val="50000"/>
              </a:spcBef>
            </a:pPr>
            <a:r>
              <a:rPr lang="en-US" altLang="en-US" sz="2800">
                <a:solidFill>
                  <a:srgbClr val="0000FF"/>
                </a:solidFill>
                <a:latin typeface="Times New Roman" panose="02020603050405020304" pitchFamily="18" charset="0"/>
              </a:rPr>
              <a:t>Sáu mươi còn một chút tài đò đưa</a:t>
            </a:r>
          </a:p>
          <a:p>
            <a:pPr>
              <a:spcBef>
                <a:spcPct val="50000"/>
              </a:spcBef>
            </a:pPr>
            <a:r>
              <a:rPr lang="en-US" altLang="en-US" sz="2800">
                <a:solidFill>
                  <a:srgbClr val="0000FF"/>
                </a:solidFill>
                <a:latin typeface="Times New Roman" panose="02020603050405020304" pitchFamily="18" charset="0"/>
              </a:rPr>
              <a:t>       Tàu bay </a:t>
            </a:r>
            <a:r>
              <a:rPr lang="en-US" altLang="en-US" sz="2800" b="1">
                <a:solidFill>
                  <a:srgbClr val="000066"/>
                </a:solidFill>
                <a:latin typeface="Times New Roman" panose="02020603050405020304" pitchFamily="18" charset="0"/>
              </a:rPr>
              <a:t>hắn</a:t>
            </a:r>
            <a:r>
              <a:rPr lang="en-US" altLang="en-US" sz="2800">
                <a:solidFill>
                  <a:srgbClr val="0000FF"/>
                </a:solidFill>
                <a:latin typeface="Times New Roman" panose="02020603050405020304" pitchFamily="18" charset="0"/>
              </a:rPr>
              <a:t> bắn sớm trưa</a:t>
            </a:r>
          </a:p>
          <a:p>
            <a:pPr>
              <a:spcBef>
                <a:spcPct val="50000"/>
              </a:spcBef>
            </a:pPr>
            <a:r>
              <a:rPr lang="en-US" altLang="en-US" sz="2800">
                <a:solidFill>
                  <a:srgbClr val="0000FF"/>
                </a:solidFill>
                <a:latin typeface="Times New Roman" panose="02020603050405020304" pitchFamily="18" charset="0"/>
              </a:rPr>
              <a:t>Thì </a:t>
            </a:r>
            <a:r>
              <a:rPr lang="en-US" altLang="en-US" sz="2800" b="1">
                <a:solidFill>
                  <a:srgbClr val="000066"/>
                </a:solidFill>
                <a:latin typeface="Times New Roman" panose="02020603050405020304" pitchFamily="18" charset="0"/>
              </a:rPr>
              <a:t>tui</a:t>
            </a:r>
            <a:r>
              <a:rPr lang="en-US" altLang="en-US" sz="2800">
                <a:solidFill>
                  <a:srgbClr val="0000FF"/>
                </a:solidFill>
                <a:latin typeface="Times New Roman" panose="02020603050405020304" pitchFamily="18" charset="0"/>
              </a:rPr>
              <a:t> cứ việc nắng mưa đưa đò…</a:t>
            </a:r>
          </a:p>
          <a:p>
            <a:pPr>
              <a:spcBef>
                <a:spcPct val="50000"/>
              </a:spcBef>
            </a:pPr>
            <a:r>
              <a:rPr lang="en-US" altLang="en-US" sz="2800">
                <a:solidFill>
                  <a:srgbClr val="0000FF"/>
                </a:solidFill>
                <a:latin typeface="Times New Roman" panose="02020603050405020304" pitchFamily="18" charset="0"/>
              </a:rPr>
              <a:t>                                                 Tố Hữu</a:t>
            </a:r>
          </a:p>
        </p:txBody>
      </p:sp>
      <p:sp>
        <p:nvSpPr>
          <p:cNvPr id="20490" name="Text Box 10">
            <a:extLst>
              <a:ext uri="{FF2B5EF4-FFF2-40B4-BE49-F238E27FC236}">
                <a16:creationId xmlns:a16="http://schemas.microsoft.com/office/drawing/2014/main" id="{2D6CE554-3AE2-4F35-ADD5-626D3222407E}"/>
              </a:ext>
            </a:extLst>
          </p:cNvPr>
          <p:cNvSpPr txBox="1">
            <a:spLocks noChangeArrowheads="1"/>
          </p:cNvSpPr>
          <p:nvPr/>
        </p:nvSpPr>
        <p:spPr bwMode="auto">
          <a:xfrm>
            <a:off x="3657600" y="5410200"/>
            <a:ext cx="32766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600">
                <a:solidFill>
                  <a:srgbClr val="FF3300"/>
                </a:solidFill>
                <a:latin typeface="Times New Roman" panose="02020603050405020304" pitchFamily="18" charset="0"/>
              </a:rPr>
              <a:t>( thế, nó, gì, tôi, à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Effect transition="in" filter="randombar(horizontal)">
                                      <p:cBhvr>
                                        <p:cTn id="7" dur="500"/>
                                        <p:tgtEl>
                                          <p:spTgt spid="2048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0487"/>
                                        </p:tgtEl>
                                        <p:attrNameLst>
                                          <p:attrName>style.visibility</p:attrName>
                                        </p:attrNameLst>
                                      </p:cBhvr>
                                      <p:to>
                                        <p:strVal val="visible"/>
                                      </p:to>
                                    </p:set>
                                    <p:animEffect transition="in" filter="randombar(horizontal)">
                                      <p:cBhvr>
                                        <p:cTn id="10" dur="500"/>
                                        <p:tgtEl>
                                          <p:spTgt spid="20487"/>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0490"/>
                                        </p:tgtEl>
                                        <p:attrNameLst>
                                          <p:attrName>style.visibility</p:attrName>
                                        </p:attrNameLst>
                                      </p:cBhvr>
                                      <p:to>
                                        <p:strVal val="visible"/>
                                      </p:to>
                                    </p:set>
                                    <p:animEffect transition="in" filter="randombar(horizontal)">
                                      <p:cBhvr>
                                        <p:cTn id="13" dur="500"/>
                                        <p:tgtEl>
                                          <p:spTgt spid="20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5" grpId="0"/>
      <p:bldP spid="20487" grpId="0"/>
      <p:bldP spid="2049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8" descr="me suot">
            <a:extLst>
              <a:ext uri="{FF2B5EF4-FFF2-40B4-BE49-F238E27FC236}">
                <a16:creationId xmlns:a16="http://schemas.microsoft.com/office/drawing/2014/main" id="{3CCFE44F-852F-490C-A327-31D6658F68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04800"/>
            <a:ext cx="8153400"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Box 4">
            <a:extLst>
              <a:ext uri="{FF2B5EF4-FFF2-40B4-BE49-F238E27FC236}">
                <a16:creationId xmlns:a16="http://schemas.microsoft.com/office/drawing/2014/main" id="{AAA6CEE7-BA4B-4DCE-891F-E59B826A3733}"/>
              </a:ext>
            </a:extLst>
          </p:cNvPr>
          <p:cNvSpPr txBox="1">
            <a:spLocks noChangeArrowheads="1"/>
          </p:cNvSpPr>
          <p:nvPr/>
        </p:nvSpPr>
        <p:spPr bwMode="auto">
          <a:xfrm>
            <a:off x="2667000" y="2230438"/>
            <a:ext cx="7543800" cy="500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a:solidFill>
                  <a:srgbClr val="0000FF"/>
                </a:solidFill>
                <a:latin typeface="Times New Roman" panose="02020603050405020304" pitchFamily="18" charset="0"/>
              </a:rPr>
              <a:t>       Gan </a:t>
            </a:r>
            <a:r>
              <a:rPr lang="en-US" altLang="en-US" sz="2800" b="1">
                <a:solidFill>
                  <a:srgbClr val="000066"/>
                </a:solidFill>
                <a:latin typeface="Times New Roman" panose="02020603050405020304" pitchFamily="18" charset="0"/>
              </a:rPr>
              <a:t>chi </a:t>
            </a:r>
            <a:r>
              <a:rPr lang="en-US" altLang="en-US" sz="2800">
                <a:solidFill>
                  <a:srgbClr val="000066"/>
                </a:solidFill>
                <a:latin typeface="Times New Roman" panose="02020603050405020304" pitchFamily="18" charset="0"/>
              </a:rPr>
              <a:t>(</a:t>
            </a:r>
            <a:r>
              <a:rPr lang="en-US" altLang="en-US" sz="2800">
                <a:solidFill>
                  <a:srgbClr val="FF0066"/>
                </a:solidFill>
                <a:latin typeface="Times New Roman" panose="02020603050405020304" pitchFamily="18" charset="0"/>
              </a:rPr>
              <a:t>….</a:t>
            </a:r>
            <a:r>
              <a:rPr lang="en-US" altLang="en-US" sz="2800">
                <a:latin typeface="Times New Roman" panose="02020603050405020304" pitchFamily="18" charset="0"/>
              </a:rPr>
              <a:t> </a:t>
            </a:r>
            <a:r>
              <a:rPr lang="en-US" altLang="en-US" sz="2800">
                <a:solidFill>
                  <a:srgbClr val="000066"/>
                </a:solidFill>
                <a:latin typeface="Times New Roman" panose="02020603050405020304" pitchFamily="18" charset="0"/>
              </a:rPr>
              <a:t>)</a:t>
            </a:r>
            <a:r>
              <a:rPr lang="en-US" altLang="en-US" sz="2800">
                <a:solidFill>
                  <a:srgbClr val="0000FF"/>
                </a:solidFill>
                <a:latin typeface="Times New Roman" panose="02020603050405020304" pitchFamily="18" charset="0"/>
              </a:rPr>
              <a:t> gan </a:t>
            </a:r>
            <a:r>
              <a:rPr lang="en-US" altLang="en-US" sz="2800" b="1">
                <a:solidFill>
                  <a:srgbClr val="000066"/>
                </a:solidFill>
                <a:latin typeface="Times New Roman" panose="02020603050405020304" pitchFamily="18" charset="0"/>
              </a:rPr>
              <a:t>rứa </a:t>
            </a:r>
            <a:r>
              <a:rPr lang="en-US" altLang="en-US" sz="2800">
                <a:solidFill>
                  <a:srgbClr val="000066"/>
                </a:solidFill>
                <a:latin typeface="Times New Roman" panose="02020603050405020304" pitchFamily="18" charset="0"/>
              </a:rPr>
              <a:t>(</a:t>
            </a:r>
            <a:r>
              <a:rPr lang="en-US" altLang="en-US" sz="2800">
                <a:solidFill>
                  <a:srgbClr val="FF0066"/>
                </a:solidFill>
                <a:latin typeface="Times New Roman" panose="02020603050405020304" pitchFamily="18" charset="0"/>
              </a:rPr>
              <a:t>….</a:t>
            </a:r>
            <a:r>
              <a:rPr lang="en-US" altLang="en-US" sz="2800">
                <a:latin typeface="Times New Roman" panose="02020603050405020304" pitchFamily="18" charset="0"/>
              </a:rPr>
              <a:t> </a:t>
            </a:r>
            <a:r>
              <a:rPr lang="en-US" altLang="en-US" sz="2800">
                <a:solidFill>
                  <a:srgbClr val="000066"/>
                </a:solidFill>
                <a:latin typeface="Times New Roman" panose="02020603050405020304" pitchFamily="18" charset="0"/>
              </a:rPr>
              <a:t>)</a:t>
            </a:r>
            <a:r>
              <a:rPr lang="en-US" altLang="en-US" sz="2800">
                <a:latin typeface="Times New Roman" panose="02020603050405020304" pitchFamily="18" charset="0"/>
              </a:rPr>
              <a:t> </a:t>
            </a:r>
            <a:r>
              <a:rPr lang="en-US" altLang="en-US" sz="2800">
                <a:solidFill>
                  <a:srgbClr val="0000FF"/>
                </a:solidFill>
                <a:latin typeface="Times New Roman" panose="02020603050405020304" pitchFamily="18" charset="0"/>
              </a:rPr>
              <a:t>mẹ </a:t>
            </a:r>
            <a:r>
              <a:rPr lang="en-US" altLang="en-US" sz="2800" b="1">
                <a:solidFill>
                  <a:srgbClr val="000066"/>
                </a:solidFill>
                <a:latin typeface="Times New Roman" panose="02020603050405020304" pitchFamily="18" charset="0"/>
              </a:rPr>
              <a:t>nờ</a:t>
            </a:r>
            <a:r>
              <a:rPr lang="en-US" altLang="en-US" sz="2800" b="1">
                <a:solidFill>
                  <a:srgbClr val="3333CC"/>
                </a:solidFill>
                <a:latin typeface="Times New Roman" panose="02020603050405020304" pitchFamily="18" charset="0"/>
              </a:rPr>
              <a:t> </a:t>
            </a:r>
            <a:r>
              <a:rPr lang="en-US" altLang="en-US" sz="2800">
                <a:solidFill>
                  <a:srgbClr val="000066"/>
                </a:solidFill>
                <a:latin typeface="Times New Roman" panose="02020603050405020304" pitchFamily="18" charset="0"/>
              </a:rPr>
              <a:t>(</a:t>
            </a:r>
            <a:r>
              <a:rPr lang="en-US" altLang="en-US" sz="2800">
                <a:solidFill>
                  <a:srgbClr val="FF0066"/>
                </a:solidFill>
                <a:latin typeface="Times New Roman" panose="02020603050405020304" pitchFamily="18" charset="0"/>
              </a:rPr>
              <a:t>…</a:t>
            </a:r>
            <a:r>
              <a:rPr lang="en-US" altLang="en-US" sz="2800">
                <a:solidFill>
                  <a:srgbClr val="000066"/>
                </a:solidFill>
                <a:latin typeface="Times New Roman" panose="02020603050405020304" pitchFamily="18" charset="0"/>
              </a:rPr>
              <a:t>)</a:t>
            </a:r>
            <a:r>
              <a:rPr lang="en-US" altLang="en-US" sz="2800">
                <a:latin typeface="Times New Roman" panose="02020603050405020304" pitchFamily="18" charset="0"/>
              </a:rPr>
              <a:t> </a:t>
            </a:r>
            <a:r>
              <a:rPr lang="en-US" altLang="en-US" sz="2800">
                <a:solidFill>
                  <a:srgbClr val="3333CC"/>
                </a:solidFill>
                <a:latin typeface="Times New Roman" panose="02020603050405020304" pitchFamily="18" charset="0"/>
              </a:rPr>
              <a:t>?</a:t>
            </a:r>
          </a:p>
          <a:p>
            <a:pPr>
              <a:spcBef>
                <a:spcPct val="50000"/>
              </a:spcBef>
            </a:pPr>
            <a:r>
              <a:rPr lang="en-US" altLang="en-US" sz="2800">
                <a:solidFill>
                  <a:srgbClr val="0000FF"/>
                </a:solidFill>
                <a:latin typeface="Times New Roman" panose="02020603050405020304" pitchFamily="18" charset="0"/>
              </a:rPr>
              <a:t>Mẹ rằng: Cứu nước, mình chờ </a:t>
            </a:r>
            <a:r>
              <a:rPr lang="en-US" altLang="en-US" sz="2800" b="1">
                <a:solidFill>
                  <a:srgbClr val="000066"/>
                </a:solidFill>
                <a:latin typeface="Times New Roman" panose="02020603050405020304" pitchFamily="18" charset="0"/>
              </a:rPr>
              <a:t>chi </a:t>
            </a:r>
            <a:r>
              <a:rPr lang="en-US" altLang="en-US" sz="2800">
                <a:solidFill>
                  <a:srgbClr val="000066"/>
                </a:solidFill>
                <a:latin typeface="Times New Roman" panose="02020603050405020304" pitchFamily="18" charset="0"/>
              </a:rPr>
              <a:t>(</a:t>
            </a:r>
            <a:r>
              <a:rPr lang="en-US" altLang="en-US" sz="2800">
                <a:solidFill>
                  <a:srgbClr val="FF0066"/>
                </a:solidFill>
                <a:latin typeface="Times New Roman" panose="02020603050405020304" pitchFamily="18" charset="0"/>
              </a:rPr>
              <a:t>….</a:t>
            </a:r>
            <a:r>
              <a:rPr lang="en-US" altLang="en-US" sz="2800">
                <a:solidFill>
                  <a:srgbClr val="000066"/>
                </a:solidFill>
                <a:latin typeface="Times New Roman" panose="02020603050405020304" pitchFamily="18" charset="0"/>
              </a:rPr>
              <a:t>)</a:t>
            </a:r>
            <a:r>
              <a:rPr lang="en-US" altLang="en-US" sz="2800">
                <a:solidFill>
                  <a:srgbClr val="3333CC"/>
                </a:solidFill>
                <a:latin typeface="Times New Roman" panose="02020603050405020304" pitchFamily="18" charset="0"/>
              </a:rPr>
              <a:t> </a:t>
            </a:r>
            <a:r>
              <a:rPr lang="en-US" altLang="en-US" sz="2800">
                <a:solidFill>
                  <a:srgbClr val="0000FF"/>
                </a:solidFill>
                <a:latin typeface="Times New Roman" panose="02020603050405020304" pitchFamily="18" charset="0"/>
              </a:rPr>
              <a:t>ai ?</a:t>
            </a:r>
          </a:p>
          <a:p>
            <a:pPr>
              <a:spcBef>
                <a:spcPct val="50000"/>
              </a:spcBef>
            </a:pPr>
            <a:r>
              <a:rPr lang="en-US" altLang="en-US" sz="2800">
                <a:solidFill>
                  <a:srgbClr val="0000FF"/>
                </a:solidFill>
                <a:latin typeface="Times New Roman" panose="02020603050405020304" pitchFamily="18" charset="0"/>
              </a:rPr>
              <a:t>       Chẳng bằng con gái, con trai</a:t>
            </a:r>
          </a:p>
          <a:p>
            <a:pPr>
              <a:spcBef>
                <a:spcPct val="50000"/>
              </a:spcBef>
            </a:pPr>
            <a:r>
              <a:rPr lang="en-US" altLang="en-US" sz="2800">
                <a:solidFill>
                  <a:srgbClr val="0000FF"/>
                </a:solidFill>
                <a:latin typeface="Times New Roman" panose="02020603050405020304" pitchFamily="18" charset="0"/>
              </a:rPr>
              <a:t>Sáu mươi còn một chút tài đò đưa</a:t>
            </a:r>
          </a:p>
          <a:p>
            <a:pPr>
              <a:spcBef>
                <a:spcPct val="50000"/>
              </a:spcBef>
            </a:pPr>
            <a:r>
              <a:rPr lang="en-US" altLang="en-US" sz="2800">
                <a:solidFill>
                  <a:srgbClr val="0000FF"/>
                </a:solidFill>
                <a:latin typeface="Times New Roman" panose="02020603050405020304" pitchFamily="18" charset="0"/>
              </a:rPr>
              <a:t>       Tàu bay </a:t>
            </a:r>
            <a:r>
              <a:rPr lang="en-US" altLang="en-US" sz="2800" b="1">
                <a:solidFill>
                  <a:srgbClr val="000066"/>
                </a:solidFill>
                <a:latin typeface="Times New Roman" panose="02020603050405020304" pitchFamily="18" charset="0"/>
              </a:rPr>
              <a:t>hắn</a:t>
            </a:r>
            <a:r>
              <a:rPr lang="en-US" altLang="en-US" sz="2800">
                <a:solidFill>
                  <a:srgbClr val="0000FF"/>
                </a:solidFill>
                <a:latin typeface="Times New Roman" panose="02020603050405020304" pitchFamily="18" charset="0"/>
              </a:rPr>
              <a:t> </a:t>
            </a:r>
            <a:r>
              <a:rPr lang="en-US" altLang="en-US" sz="2800">
                <a:solidFill>
                  <a:srgbClr val="000066"/>
                </a:solidFill>
                <a:latin typeface="Times New Roman" panose="02020603050405020304" pitchFamily="18" charset="0"/>
              </a:rPr>
              <a:t>(</a:t>
            </a:r>
            <a:r>
              <a:rPr lang="en-US" altLang="en-US" sz="2800">
                <a:solidFill>
                  <a:srgbClr val="FF0066"/>
                </a:solidFill>
                <a:latin typeface="Times New Roman" panose="02020603050405020304" pitchFamily="18" charset="0"/>
              </a:rPr>
              <a:t>….</a:t>
            </a:r>
            <a:r>
              <a:rPr lang="en-US" altLang="en-US" sz="2800">
                <a:solidFill>
                  <a:srgbClr val="000066"/>
                </a:solidFill>
                <a:latin typeface="Times New Roman" panose="02020603050405020304" pitchFamily="18" charset="0"/>
              </a:rPr>
              <a:t>)</a:t>
            </a:r>
            <a:r>
              <a:rPr lang="en-US" altLang="en-US" sz="2800">
                <a:latin typeface="Times New Roman" panose="02020603050405020304" pitchFamily="18" charset="0"/>
              </a:rPr>
              <a:t> </a:t>
            </a:r>
            <a:r>
              <a:rPr lang="en-US" altLang="en-US" sz="2800">
                <a:solidFill>
                  <a:srgbClr val="0000FF"/>
                </a:solidFill>
                <a:latin typeface="Times New Roman" panose="02020603050405020304" pitchFamily="18" charset="0"/>
              </a:rPr>
              <a:t>bắn sớm trưa</a:t>
            </a:r>
          </a:p>
          <a:p>
            <a:pPr>
              <a:spcBef>
                <a:spcPct val="50000"/>
              </a:spcBef>
            </a:pPr>
            <a:r>
              <a:rPr lang="en-US" altLang="en-US" sz="2800">
                <a:solidFill>
                  <a:srgbClr val="0000FF"/>
                </a:solidFill>
                <a:latin typeface="Times New Roman" panose="02020603050405020304" pitchFamily="18" charset="0"/>
              </a:rPr>
              <a:t>Thì </a:t>
            </a:r>
            <a:r>
              <a:rPr lang="en-US" altLang="en-US" sz="2800" b="1">
                <a:solidFill>
                  <a:srgbClr val="000066"/>
                </a:solidFill>
                <a:latin typeface="Times New Roman" panose="02020603050405020304" pitchFamily="18" charset="0"/>
              </a:rPr>
              <a:t>tui </a:t>
            </a:r>
            <a:r>
              <a:rPr lang="en-US" altLang="en-US" sz="2800">
                <a:solidFill>
                  <a:srgbClr val="000066"/>
                </a:solidFill>
                <a:latin typeface="Times New Roman" panose="02020603050405020304" pitchFamily="18" charset="0"/>
              </a:rPr>
              <a:t>(</a:t>
            </a:r>
            <a:r>
              <a:rPr lang="en-US" altLang="en-US" sz="2800">
                <a:solidFill>
                  <a:srgbClr val="FF0066"/>
                </a:solidFill>
                <a:latin typeface="Times New Roman" panose="02020603050405020304" pitchFamily="18" charset="0"/>
              </a:rPr>
              <a:t>….</a:t>
            </a:r>
            <a:r>
              <a:rPr lang="en-US" altLang="en-US" sz="2800">
                <a:solidFill>
                  <a:srgbClr val="000066"/>
                </a:solidFill>
                <a:latin typeface="Times New Roman" panose="02020603050405020304" pitchFamily="18" charset="0"/>
              </a:rPr>
              <a:t>)</a:t>
            </a:r>
            <a:r>
              <a:rPr lang="en-US" altLang="en-US" sz="2800">
                <a:solidFill>
                  <a:srgbClr val="0000FF"/>
                </a:solidFill>
                <a:latin typeface="Times New Roman" panose="02020603050405020304" pitchFamily="18" charset="0"/>
              </a:rPr>
              <a:t> cứ việc nắng mưa đưa đò…</a:t>
            </a:r>
          </a:p>
          <a:p>
            <a:pPr>
              <a:spcBef>
                <a:spcPct val="50000"/>
              </a:spcBef>
            </a:pPr>
            <a:r>
              <a:rPr lang="en-US" altLang="en-US" sz="2800">
                <a:solidFill>
                  <a:srgbClr val="0000FF"/>
                </a:solidFill>
                <a:latin typeface="Times New Roman" panose="02020603050405020304" pitchFamily="18" charset="0"/>
              </a:rPr>
              <a:t>                                                 Tố Hữu</a:t>
            </a:r>
          </a:p>
          <a:p>
            <a:pPr>
              <a:spcBef>
                <a:spcPct val="50000"/>
              </a:spcBef>
            </a:pPr>
            <a:r>
              <a:rPr lang="en-US" altLang="en-US" sz="2800">
                <a:latin typeface="Times New Roman" panose="02020603050405020304" pitchFamily="18" charset="0"/>
              </a:rPr>
              <a:t>          </a:t>
            </a:r>
          </a:p>
        </p:txBody>
      </p:sp>
      <p:sp>
        <p:nvSpPr>
          <p:cNvPr id="10243" name="Text Box 5">
            <a:extLst>
              <a:ext uri="{FF2B5EF4-FFF2-40B4-BE49-F238E27FC236}">
                <a16:creationId xmlns:a16="http://schemas.microsoft.com/office/drawing/2014/main" id="{363FAB6A-CD16-4ECF-B9C3-52653E917052}"/>
              </a:ext>
            </a:extLst>
          </p:cNvPr>
          <p:cNvSpPr txBox="1">
            <a:spLocks noChangeArrowheads="1"/>
          </p:cNvSpPr>
          <p:nvPr/>
        </p:nvSpPr>
        <p:spPr bwMode="auto">
          <a:xfrm>
            <a:off x="4191000" y="1447801"/>
            <a:ext cx="3886200" cy="523875"/>
          </a:xfrm>
          <a:prstGeom prst="rect">
            <a:avLst/>
          </a:prstGeom>
          <a:noFill/>
          <a:ln w="28575">
            <a:noFill/>
            <a:miter lim="800000"/>
            <a:headEnd/>
            <a:tailEnd/>
          </a:ln>
        </p:spPr>
        <p:txBody>
          <a:bodyPr>
            <a:spAutoFit/>
          </a:bodyPr>
          <a:lstStyle/>
          <a:p>
            <a:pPr>
              <a:spcBef>
                <a:spcPct val="50000"/>
              </a:spcBef>
              <a:defRPr/>
            </a:pPr>
            <a:r>
              <a:rPr lang="en-US" sz="2800" b="1">
                <a:solidFill>
                  <a:srgbClr val="FF0066"/>
                </a:solidFill>
                <a:latin typeface="+mj-lt"/>
              </a:rPr>
              <a:t>( thế, nó, gì, tôi, à )</a:t>
            </a:r>
          </a:p>
        </p:txBody>
      </p:sp>
      <p:sp>
        <p:nvSpPr>
          <p:cNvPr id="55302" name="AutoShape 6">
            <a:extLst>
              <a:ext uri="{FF2B5EF4-FFF2-40B4-BE49-F238E27FC236}">
                <a16:creationId xmlns:a16="http://schemas.microsoft.com/office/drawing/2014/main" id="{2A19BE18-81CA-4E52-A67E-101BEA31B0EC}"/>
              </a:ext>
            </a:extLst>
          </p:cNvPr>
          <p:cNvSpPr>
            <a:spLocks noChangeArrowheads="1"/>
          </p:cNvSpPr>
          <p:nvPr/>
        </p:nvSpPr>
        <p:spPr bwMode="auto">
          <a:xfrm>
            <a:off x="3505200" y="152400"/>
            <a:ext cx="5257800" cy="990600"/>
          </a:xfrm>
          <a:prstGeom prst="cloudCallout">
            <a:avLst>
              <a:gd name="adj1" fmla="val -21648"/>
              <a:gd name="adj2" fmla="val 80769"/>
            </a:avLst>
          </a:prstGeom>
          <a:solidFill>
            <a:srgbClr val="FFFFCC"/>
          </a:solidFill>
          <a:ln w="28575">
            <a:solidFill>
              <a:srgbClr val="CC3399"/>
            </a:solidFill>
            <a:round/>
            <a:headEnd/>
            <a:tailEnd/>
          </a:ln>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3300"/>
                </a:solidFill>
                <a:latin typeface="Times New Roman" panose="02020603050405020304" pitchFamily="18" charset="0"/>
              </a:rPr>
              <a:t>Thảo luận nhóm bốn</a:t>
            </a:r>
          </a:p>
        </p:txBody>
      </p:sp>
      <p:sp>
        <p:nvSpPr>
          <p:cNvPr id="55303" name="Text Box 7">
            <a:extLst>
              <a:ext uri="{FF2B5EF4-FFF2-40B4-BE49-F238E27FC236}">
                <a16:creationId xmlns:a16="http://schemas.microsoft.com/office/drawing/2014/main" id="{8D9AF488-1F20-4873-A9E7-731192BC1564}"/>
              </a:ext>
            </a:extLst>
          </p:cNvPr>
          <p:cNvSpPr txBox="1">
            <a:spLocks noChangeArrowheads="1"/>
          </p:cNvSpPr>
          <p:nvPr/>
        </p:nvSpPr>
        <p:spPr bwMode="auto">
          <a:xfrm>
            <a:off x="3962400" y="381001"/>
            <a:ext cx="4038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FF3300"/>
                </a:solidFill>
                <a:latin typeface="Times New Roman" panose="02020603050405020304" pitchFamily="18" charset="0"/>
              </a:rPr>
              <a:t>Đại diện nhóm trình bày </a:t>
            </a:r>
          </a:p>
        </p:txBody>
      </p:sp>
      <p:sp>
        <p:nvSpPr>
          <p:cNvPr id="55304" name="Text Box 8">
            <a:extLst>
              <a:ext uri="{FF2B5EF4-FFF2-40B4-BE49-F238E27FC236}">
                <a16:creationId xmlns:a16="http://schemas.microsoft.com/office/drawing/2014/main" id="{58AC2D26-43E0-4CA4-9CC3-4EBA3E9F08FD}"/>
              </a:ext>
            </a:extLst>
          </p:cNvPr>
          <p:cNvSpPr txBox="1">
            <a:spLocks noChangeArrowheads="1"/>
          </p:cNvSpPr>
          <p:nvPr/>
        </p:nvSpPr>
        <p:spPr bwMode="auto">
          <a:xfrm>
            <a:off x="4724400" y="2209801"/>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FF3300"/>
                </a:solidFill>
                <a:latin typeface="Times New Roman" panose="02020603050405020304" pitchFamily="18" charset="0"/>
              </a:rPr>
              <a:t>gì</a:t>
            </a:r>
          </a:p>
        </p:txBody>
      </p:sp>
      <p:sp>
        <p:nvSpPr>
          <p:cNvPr id="55305" name="Text Box 9">
            <a:extLst>
              <a:ext uri="{FF2B5EF4-FFF2-40B4-BE49-F238E27FC236}">
                <a16:creationId xmlns:a16="http://schemas.microsoft.com/office/drawing/2014/main" id="{C322E393-942A-48EE-86FC-5BD121CC6E6E}"/>
              </a:ext>
            </a:extLst>
          </p:cNvPr>
          <p:cNvSpPr txBox="1">
            <a:spLocks noChangeArrowheads="1"/>
          </p:cNvSpPr>
          <p:nvPr/>
        </p:nvSpPr>
        <p:spPr bwMode="auto">
          <a:xfrm>
            <a:off x="6816725" y="2200276"/>
            <a:ext cx="7620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FF3300"/>
                </a:solidFill>
                <a:latin typeface="Times New Roman" panose="02020603050405020304" pitchFamily="18" charset="0"/>
              </a:rPr>
              <a:t>thế</a:t>
            </a:r>
          </a:p>
        </p:txBody>
      </p:sp>
      <p:sp>
        <p:nvSpPr>
          <p:cNvPr id="55306" name="Text Box 10">
            <a:extLst>
              <a:ext uri="{FF2B5EF4-FFF2-40B4-BE49-F238E27FC236}">
                <a16:creationId xmlns:a16="http://schemas.microsoft.com/office/drawing/2014/main" id="{D73E02AC-6C8D-48DB-BD75-C5F5DDAB0C1C}"/>
              </a:ext>
            </a:extLst>
          </p:cNvPr>
          <p:cNvSpPr txBox="1">
            <a:spLocks noChangeArrowheads="1"/>
          </p:cNvSpPr>
          <p:nvPr/>
        </p:nvSpPr>
        <p:spPr bwMode="auto">
          <a:xfrm>
            <a:off x="8840788" y="2206626"/>
            <a:ext cx="455612"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FF3300"/>
                </a:solidFill>
                <a:latin typeface="Times New Roman" panose="02020603050405020304" pitchFamily="18" charset="0"/>
              </a:rPr>
              <a:t>à</a:t>
            </a:r>
          </a:p>
        </p:txBody>
      </p:sp>
      <p:sp>
        <p:nvSpPr>
          <p:cNvPr id="55307" name="Text Box 11">
            <a:extLst>
              <a:ext uri="{FF2B5EF4-FFF2-40B4-BE49-F238E27FC236}">
                <a16:creationId xmlns:a16="http://schemas.microsoft.com/office/drawing/2014/main" id="{2C0A873F-D752-4B44-AE98-1C0228CC82F1}"/>
              </a:ext>
            </a:extLst>
          </p:cNvPr>
          <p:cNvSpPr txBox="1">
            <a:spLocks noChangeArrowheads="1"/>
          </p:cNvSpPr>
          <p:nvPr/>
        </p:nvSpPr>
        <p:spPr bwMode="auto">
          <a:xfrm>
            <a:off x="5410200" y="4756151"/>
            <a:ext cx="6096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FF3300"/>
                </a:solidFill>
                <a:latin typeface="Times New Roman" panose="02020603050405020304" pitchFamily="18" charset="0"/>
              </a:rPr>
              <a:t>nó</a:t>
            </a:r>
          </a:p>
        </p:txBody>
      </p:sp>
      <p:sp>
        <p:nvSpPr>
          <p:cNvPr id="55308" name="Text Box 12">
            <a:extLst>
              <a:ext uri="{FF2B5EF4-FFF2-40B4-BE49-F238E27FC236}">
                <a16:creationId xmlns:a16="http://schemas.microsoft.com/office/drawing/2014/main" id="{8C34A654-5A5C-4C2D-886F-30D02FB7F63D}"/>
              </a:ext>
            </a:extLst>
          </p:cNvPr>
          <p:cNvSpPr txBox="1">
            <a:spLocks noChangeArrowheads="1"/>
          </p:cNvSpPr>
          <p:nvPr/>
        </p:nvSpPr>
        <p:spPr bwMode="auto">
          <a:xfrm>
            <a:off x="7924800" y="2865438"/>
            <a:ext cx="609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FF3300"/>
                </a:solidFill>
                <a:latin typeface="Times New Roman" panose="02020603050405020304" pitchFamily="18" charset="0"/>
              </a:rPr>
              <a:t>gì</a:t>
            </a:r>
          </a:p>
        </p:txBody>
      </p:sp>
      <p:sp>
        <p:nvSpPr>
          <p:cNvPr id="55309" name="Text Box 13">
            <a:extLst>
              <a:ext uri="{FF2B5EF4-FFF2-40B4-BE49-F238E27FC236}">
                <a16:creationId xmlns:a16="http://schemas.microsoft.com/office/drawing/2014/main" id="{B9313440-A94C-4A0B-ABAC-8677EBB150CA}"/>
              </a:ext>
            </a:extLst>
          </p:cNvPr>
          <p:cNvSpPr txBox="1">
            <a:spLocks noChangeArrowheads="1"/>
          </p:cNvSpPr>
          <p:nvPr/>
        </p:nvSpPr>
        <p:spPr bwMode="auto">
          <a:xfrm>
            <a:off x="3929063" y="5386388"/>
            <a:ext cx="6096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FF3300"/>
                </a:solidFill>
                <a:latin typeface="Times New Roman" panose="02020603050405020304" pitchFamily="18" charset="0"/>
              </a:rPr>
              <a:t>tôi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55302">
                                            <p:bg/>
                                          </p:spTgt>
                                        </p:tgtEl>
                                        <p:attrNameLst>
                                          <p:attrName>style.visibility</p:attrName>
                                        </p:attrNameLst>
                                      </p:cBhvr>
                                      <p:to>
                                        <p:strVal val="visible"/>
                                      </p:to>
                                    </p:set>
                                    <p:anim calcmode="lin" valueType="num">
                                      <p:cBhvr>
                                        <p:cTn id="7" dur="500" fill="hold"/>
                                        <p:tgtEl>
                                          <p:spTgt spid="55302">
                                            <p:bg/>
                                          </p:spTgt>
                                        </p:tgtEl>
                                        <p:attrNameLst>
                                          <p:attrName>ppt_w</p:attrName>
                                        </p:attrNameLst>
                                      </p:cBhvr>
                                      <p:tavLst>
                                        <p:tav tm="0">
                                          <p:val>
                                            <p:fltVal val="0"/>
                                          </p:val>
                                        </p:tav>
                                        <p:tav tm="100000">
                                          <p:val>
                                            <p:strVal val="#ppt_w"/>
                                          </p:val>
                                        </p:tav>
                                      </p:tavLst>
                                    </p:anim>
                                    <p:anim calcmode="lin" valueType="num">
                                      <p:cBhvr>
                                        <p:cTn id="8" dur="500" fill="hold"/>
                                        <p:tgtEl>
                                          <p:spTgt spid="55302">
                                            <p:bg/>
                                          </p:spTgt>
                                        </p:tgtEl>
                                        <p:attrNameLst>
                                          <p:attrName>ppt_h</p:attrName>
                                        </p:attrNameLst>
                                      </p:cBhvr>
                                      <p:tavLst>
                                        <p:tav tm="0">
                                          <p:val>
                                            <p:fltVal val="0"/>
                                          </p:val>
                                        </p:tav>
                                        <p:tav tm="100000">
                                          <p:val>
                                            <p:strVal val="#ppt_h"/>
                                          </p:val>
                                        </p:tav>
                                      </p:tavLst>
                                    </p:anim>
                                    <p:anim calcmode="lin" valueType="num">
                                      <p:cBhvr>
                                        <p:cTn id="9" dur="500" fill="hold"/>
                                        <p:tgtEl>
                                          <p:spTgt spid="55302">
                                            <p:bg/>
                                          </p:spTgt>
                                        </p:tgtEl>
                                        <p:attrNameLst>
                                          <p:attrName>style.rotation</p:attrName>
                                        </p:attrNameLst>
                                      </p:cBhvr>
                                      <p:tavLst>
                                        <p:tav tm="0">
                                          <p:val>
                                            <p:fltVal val="360"/>
                                          </p:val>
                                        </p:tav>
                                        <p:tav tm="100000">
                                          <p:val>
                                            <p:fltVal val="0"/>
                                          </p:val>
                                        </p:tav>
                                      </p:tavLst>
                                    </p:anim>
                                    <p:animEffect transition="in" filter="fade">
                                      <p:cBhvr>
                                        <p:cTn id="10" dur="500"/>
                                        <p:tgtEl>
                                          <p:spTgt spid="55302">
                                            <p:bg/>
                                          </p:spTgt>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55302">
                                            <p:txEl>
                                              <p:pRg st="0" end="0"/>
                                            </p:txEl>
                                          </p:spTgt>
                                        </p:tgtEl>
                                        <p:attrNameLst>
                                          <p:attrName>style.visibility</p:attrName>
                                        </p:attrNameLst>
                                      </p:cBhvr>
                                      <p:to>
                                        <p:strVal val="visible"/>
                                      </p:to>
                                    </p:set>
                                    <p:anim calcmode="lin" valueType="num">
                                      <p:cBhvr>
                                        <p:cTn id="13" dur="500" fill="hold"/>
                                        <p:tgtEl>
                                          <p:spTgt spid="55302">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55302">
                                            <p:txEl>
                                              <p:pRg st="0" end="0"/>
                                            </p:txEl>
                                          </p:spTgt>
                                        </p:tgtEl>
                                        <p:attrNameLst>
                                          <p:attrName>ppt_h</p:attrName>
                                        </p:attrNameLst>
                                      </p:cBhvr>
                                      <p:tavLst>
                                        <p:tav tm="0">
                                          <p:val>
                                            <p:fltVal val="0"/>
                                          </p:val>
                                        </p:tav>
                                        <p:tav tm="100000">
                                          <p:val>
                                            <p:strVal val="#ppt_h"/>
                                          </p:val>
                                        </p:tav>
                                      </p:tavLst>
                                    </p:anim>
                                    <p:anim calcmode="lin" valueType="num">
                                      <p:cBhvr>
                                        <p:cTn id="15" dur="500" fill="hold"/>
                                        <p:tgtEl>
                                          <p:spTgt spid="55302">
                                            <p:txEl>
                                              <p:pRg st="0" end="0"/>
                                            </p:txEl>
                                          </p:spTgt>
                                        </p:tgtEl>
                                        <p:attrNameLst>
                                          <p:attrName>style.rotation</p:attrName>
                                        </p:attrNameLst>
                                      </p:cBhvr>
                                      <p:tavLst>
                                        <p:tav tm="0">
                                          <p:val>
                                            <p:fltVal val="360"/>
                                          </p:val>
                                        </p:tav>
                                        <p:tav tm="100000">
                                          <p:val>
                                            <p:fltVal val="0"/>
                                          </p:val>
                                        </p:tav>
                                      </p:tavLst>
                                    </p:anim>
                                    <p:animEffect transition="in" filter="fade">
                                      <p:cBhvr>
                                        <p:cTn id="16" dur="500"/>
                                        <p:tgtEl>
                                          <p:spTgt spid="55302">
                                            <p:txEl>
                                              <p:pRg st="0" end="0"/>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3" presetClass="exit" presetSubtype="0" fill="hold" nodeType="clickEffect">
                                  <p:stCondLst>
                                    <p:cond delay="0"/>
                                  </p:stCondLst>
                                  <p:childTnLst>
                                    <p:anim calcmode="lin" valueType="num">
                                      <p:cBhvr>
                                        <p:cTn id="20" dur="500"/>
                                        <p:tgtEl>
                                          <p:spTgt spid="55302">
                                            <p:txEl>
                                              <p:pRg st="0" end="0"/>
                                            </p:txEl>
                                          </p:spTgt>
                                        </p:tgtEl>
                                        <p:attrNameLst>
                                          <p:attrName>ppt_w</p:attrName>
                                        </p:attrNameLst>
                                      </p:cBhvr>
                                      <p:tavLst>
                                        <p:tav tm="0">
                                          <p:val>
                                            <p:strVal val="ppt_w"/>
                                          </p:val>
                                        </p:tav>
                                        <p:tav tm="100000">
                                          <p:val>
                                            <p:fltVal val="0"/>
                                          </p:val>
                                        </p:tav>
                                      </p:tavLst>
                                    </p:anim>
                                    <p:anim calcmode="lin" valueType="num">
                                      <p:cBhvr>
                                        <p:cTn id="21" dur="500"/>
                                        <p:tgtEl>
                                          <p:spTgt spid="55302">
                                            <p:txEl>
                                              <p:pRg st="0" end="0"/>
                                            </p:txEl>
                                          </p:spTgt>
                                        </p:tgtEl>
                                        <p:attrNameLst>
                                          <p:attrName>ppt_h</p:attrName>
                                        </p:attrNameLst>
                                      </p:cBhvr>
                                      <p:tavLst>
                                        <p:tav tm="0">
                                          <p:val>
                                            <p:strVal val="ppt_h"/>
                                          </p:val>
                                        </p:tav>
                                        <p:tav tm="100000">
                                          <p:val>
                                            <p:fltVal val="0"/>
                                          </p:val>
                                        </p:tav>
                                      </p:tavLst>
                                    </p:anim>
                                    <p:animEffect transition="out" filter="fade">
                                      <p:cBhvr>
                                        <p:cTn id="22" dur="500"/>
                                        <p:tgtEl>
                                          <p:spTgt spid="55302">
                                            <p:txEl>
                                              <p:pRg st="0" end="0"/>
                                            </p:txEl>
                                          </p:spTgt>
                                        </p:tgtEl>
                                      </p:cBhvr>
                                    </p:animEffect>
                                    <p:set>
                                      <p:cBhvr>
                                        <p:cTn id="23" dur="1" fill="hold">
                                          <p:stCondLst>
                                            <p:cond delay="499"/>
                                          </p:stCondLst>
                                        </p:cTn>
                                        <p:tgtEl>
                                          <p:spTgt spid="55302">
                                            <p:txEl>
                                              <p:pRg st="0" end="0"/>
                                            </p:txEl>
                                          </p:spTgt>
                                        </p:tgtEl>
                                        <p:attrNameLst>
                                          <p:attrName>style.visibility</p:attrName>
                                        </p:attrNameLst>
                                      </p:cBhvr>
                                      <p:to>
                                        <p:strVal val="hidden"/>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54" presetClass="entr" presetSubtype="0" accel="100000" fill="hold" grpId="0" nodeType="clickEffect">
                                  <p:stCondLst>
                                    <p:cond delay="0"/>
                                  </p:stCondLst>
                                  <p:childTnLst>
                                    <p:set>
                                      <p:cBhvr>
                                        <p:cTn id="27" dur="1" fill="hold">
                                          <p:stCondLst>
                                            <p:cond delay="0"/>
                                          </p:stCondLst>
                                        </p:cTn>
                                        <p:tgtEl>
                                          <p:spTgt spid="55303"/>
                                        </p:tgtEl>
                                        <p:attrNameLst>
                                          <p:attrName>style.visibility</p:attrName>
                                        </p:attrNameLst>
                                      </p:cBhvr>
                                      <p:to>
                                        <p:strVal val="visible"/>
                                      </p:to>
                                    </p:set>
                                    <p:anim calcmode="lin" valueType="num">
                                      <p:cBhvr>
                                        <p:cTn id="28" dur="500" fill="hold"/>
                                        <p:tgtEl>
                                          <p:spTgt spid="55303"/>
                                        </p:tgtEl>
                                        <p:attrNameLst>
                                          <p:attrName>ppt_w</p:attrName>
                                        </p:attrNameLst>
                                      </p:cBhvr>
                                      <p:tavLst>
                                        <p:tav tm="0">
                                          <p:val>
                                            <p:strVal val="#ppt_w*0.05"/>
                                          </p:val>
                                        </p:tav>
                                        <p:tav tm="100000">
                                          <p:val>
                                            <p:strVal val="#ppt_w"/>
                                          </p:val>
                                        </p:tav>
                                      </p:tavLst>
                                    </p:anim>
                                    <p:anim calcmode="lin" valueType="num">
                                      <p:cBhvr>
                                        <p:cTn id="29" dur="500" fill="hold"/>
                                        <p:tgtEl>
                                          <p:spTgt spid="55303"/>
                                        </p:tgtEl>
                                        <p:attrNameLst>
                                          <p:attrName>ppt_h</p:attrName>
                                        </p:attrNameLst>
                                      </p:cBhvr>
                                      <p:tavLst>
                                        <p:tav tm="0">
                                          <p:val>
                                            <p:strVal val="#ppt_h"/>
                                          </p:val>
                                        </p:tav>
                                        <p:tav tm="100000">
                                          <p:val>
                                            <p:strVal val="#ppt_h"/>
                                          </p:val>
                                        </p:tav>
                                      </p:tavLst>
                                    </p:anim>
                                    <p:anim calcmode="lin" valueType="num">
                                      <p:cBhvr>
                                        <p:cTn id="30" dur="500" fill="hold"/>
                                        <p:tgtEl>
                                          <p:spTgt spid="55303"/>
                                        </p:tgtEl>
                                        <p:attrNameLst>
                                          <p:attrName>ppt_x</p:attrName>
                                        </p:attrNameLst>
                                      </p:cBhvr>
                                      <p:tavLst>
                                        <p:tav tm="0">
                                          <p:val>
                                            <p:strVal val="#ppt_x-.2"/>
                                          </p:val>
                                        </p:tav>
                                        <p:tav tm="100000">
                                          <p:val>
                                            <p:strVal val="#ppt_x"/>
                                          </p:val>
                                        </p:tav>
                                      </p:tavLst>
                                    </p:anim>
                                    <p:anim calcmode="lin" valueType="num">
                                      <p:cBhvr>
                                        <p:cTn id="31" dur="500" fill="hold"/>
                                        <p:tgtEl>
                                          <p:spTgt spid="55303"/>
                                        </p:tgtEl>
                                        <p:attrNameLst>
                                          <p:attrName>ppt_y</p:attrName>
                                        </p:attrNameLst>
                                      </p:cBhvr>
                                      <p:tavLst>
                                        <p:tav tm="0">
                                          <p:val>
                                            <p:strVal val="#ppt_y"/>
                                          </p:val>
                                        </p:tav>
                                        <p:tav tm="100000">
                                          <p:val>
                                            <p:strVal val="#ppt_y"/>
                                          </p:val>
                                        </p:tav>
                                      </p:tavLst>
                                    </p:anim>
                                    <p:animEffect transition="in" filter="fade">
                                      <p:cBhvr>
                                        <p:cTn id="32" dur="500"/>
                                        <p:tgtEl>
                                          <p:spTgt spid="5530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31" presetClass="entr" presetSubtype="0" fill="hold" grpId="0" nodeType="clickEffect">
                                  <p:stCondLst>
                                    <p:cond delay="0"/>
                                  </p:stCondLst>
                                  <p:iterate type="lt">
                                    <p:tmPct val="5000"/>
                                  </p:iterate>
                                  <p:childTnLst>
                                    <p:set>
                                      <p:cBhvr>
                                        <p:cTn id="36" dur="1" fill="hold">
                                          <p:stCondLst>
                                            <p:cond delay="0"/>
                                          </p:stCondLst>
                                        </p:cTn>
                                        <p:tgtEl>
                                          <p:spTgt spid="55304"/>
                                        </p:tgtEl>
                                        <p:attrNameLst>
                                          <p:attrName>style.visibility</p:attrName>
                                        </p:attrNameLst>
                                      </p:cBhvr>
                                      <p:to>
                                        <p:strVal val="visible"/>
                                      </p:to>
                                    </p:set>
                                    <p:anim calcmode="lin" valueType="num">
                                      <p:cBhvr>
                                        <p:cTn id="37" dur="1000" fill="hold"/>
                                        <p:tgtEl>
                                          <p:spTgt spid="55304"/>
                                        </p:tgtEl>
                                        <p:attrNameLst>
                                          <p:attrName>ppt_w</p:attrName>
                                        </p:attrNameLst>
                                      </p:cBhvr>
                                      <p:tavLst>
                                        <p:tav tm="0">
                                          <p:val>
                                            <p:fltVal val="0"/>
                                          </p:val>
                                        </p:tav>
                                        <p:tav tm="100000">
                                          <p:val>
                                            <p:strVal val="#ppt_w"/>
                                          </p:val>
                                        </p:tav>
                                      </p:tavLst>
                                    </p:anim>
                                    <p:anim calcmode="lin" valueType="num">
                                      <p:cBhvr>
                                        <p:cTn id="38" dur="1000" fill="hold"/>
                                        <p:tgtEl>
                                          <p:spTgt spid="55304"/>
                                        </p:tgtEl>
                                        <p:attrNameLst>
                                          <p:attrName>ppt_h</p:attrName>
                                        </p:attrNameLst>
                                      </p:cBhvr>
                                      <p:tavLst>
                                        <p:tav tm="0">
                                          <p:val>
                                            <p:fltVal val="0"/>
                                          </p:val>
                                        </p:tav>
                                        <p:tav tm="100000">
                                          <p:val>
                                            <p:strVal val="#ppt_h"/>
                                          </p:val>
                                        </p:tav>
                                      </p:tavLst>
                                    </p:anim>
                                    <p:anim calcmode="lin" valueType="num">
                                      <p:cBhvr>
                                        <p:cTn id="39" dur="1000" fill="hold"/>
                                        <p:tgtEl>
                                          <p:spTgt spid="55304"/>
                                        </p:tgtEl>
                                        <p:attrNameLst>
                                          <p:attrName>style.rotation</p:attrName>
                                        </p:attrNameLst>
                                      </p:cBhvr>
                                      <p:tavLst>
                                        <p:tav tm="0">
                                          <p:val>
                                            <p:fltVal val="90"/>
                                          </p:val>
                                        </p:tav>
                                        <p:tav tm="100000">
                                          <p:val>
                                            <p:fltVal val="0"/>
                                          </p:val>
                                        </p:tav>
                                      </p:tavLst>
                                    </p:anim>
                                    <p:animEffect transition="in" filter="fade">
                                      <p:cBhvr>
                                        <p:cTn id="40" dur="1000"/>
                                        <p:tgtEl>
                                          <p:spTgt spid="55304"/>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17" presetClass="entr" presetSubtype="10" fill="hold" grpId="0" nodeType="clickEffect">
                                  <p:stCondLst>
                                    <p:cond delay="0"/>
                                  </p:stCondLst>
                                  <p:childTnLst>
                                    <p:set>
                                      <p:cBhvr>
                                        <p:cTn id="44" dur="1" fill="hold">
                                          <p:stCondLst>
                                            <p:cond delay="0"/>
                                          </p:stCondLst>
                                        </p:cTn>
                                        <p:tgtEl>
                                          <p:spTgt spid="55305"/>
                                        </p:tgtEl>
                                        <p:attrNameLst>
                                          <p:attrName>style.visibility</p:attrName>
                                        </p:attrNameLst>
                                      </p:cBhvr>
                                      <p:to>
                                        <p:strVal val="visible"/>
                                      </p:to>
                                    </p:set>
                                    <p:anim calcmode="lin" valueType="num">
                                      <p:cBhvr>
                                        <p:cTn id="45" dur="500" fill="hold"/>
                                        <p:tgtEl>
                                          <p:spTgt spid="55305"/>
                                        </p:tgtEl>
                                        <p:attrNameLst>
                                          <p:attrName>ppt_w</p:attrName>
                                        </p:attrNameLst>
                                      </p:cBhvr>
                                      <p:tavLst>
                                        <p:tav tm="0">
                                          <p:val>
                                            <p:fltVal val="0"/>
                                          </p:val>
                                        </p:tav>
                                        <p:tav tm="100000">
                                          <p:val>
                                            <p:strVal val="#ppt_w"/>
                                          </p:val>
                                        </p:tav>
                                      </p:tavLst>
                                    </p:anim>
                                    <p:anim calcmode="lin" valueType="num">
                                      <p:cBhvr>
                                        <p:cTn id="46" dur="500" fill="hold"/>
                                        <p:tgtEl>
                                          <p:spTgt spid="55305"/>
                                        </p:tgtEl>
                                        <p:attrNameLst>
                                          <p:attrName>ppt_h</p:attrName>
                                        </p:attrNameLst>
                                      </p:cBhvr>
                                      <p:tavLst>
                                        <p:tav tm="0">
                                          <p:val>
                                            <p:strVal val="#ppt_h"/>
                                          </p:val>
                                        </p:tav>
                                        <p:tav tm="100000">
                                          <p:val>
                                            <p:strVal val="#ppt_h"/>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16" fill="hold" grpId="0" nodeType="clickEffect">
                                  <p:stCondLst>
                                    <p:cond delay="0"/>
                                  </p:stCondLst>
                                  <p:childTnLst>
                                    <p:set>
                                      <p:cBhvr>
                                        <p:cTn id="50" dur="1" fill="hold">
                                          <p:stCondLst>
                                            <p:cond delay="0"/>
                                          </p:stCondLst>
                                        </p:cTn>
                                        <p:tgtEl>
                                          <p:spTgt spid="55306"/>
                                        </p:tgtEl>
                                        <p:attrNameLst>
                                          <p:attrName>style.visibility</p:attrName>
                                        </p:attrNameLst>
                                      </p:cBhvr>
                                      <p:to>
                                        <p:strVal val="visible"/>
                                      </p:to>
                                    </p:set>
                                    <p:anim calcmode="lin" valueType="num">
                                      <p:cBhvr>
                                        <p:cTn id="51" dur="500" fill="hold"/>
                                        <p:tgtEl>
                                          <p:spTgt spid="55306"/>
                                        </p:tgtEl>
                                        <p:attrNameLst>
                                          <p:attrName>ppt_w</p:attrName>
                                        </p:attrNameLst>
                                      </p:cBhvr>
                                      <p:tavLst>
                                        <p:tav tm="0">
                                          <p:val>
                                            <p:fltVal val="0"/>
                                          </p:val>
                                        </p:tav>
                                        <p:tav tm="100000">
                                          <p:val>
                                            <p:strVal val="#ppt_w"/>
                                          </p:val>
                                        </p:tav>
                                      </p:tavLst>
                                    </p:anim>
                                    <p:anim calcmode="lin" valueType="num">
                                      <p:cBhvr>
                                        <p:cTn id="52" dur="500" fill="hold"/>
                                        <p:tgtEl>
                                          <p:spTgt spid="55306"/>
                                        </p:tgtEl>
                                        <p:attrNameLst>
                                          <p:attrName>ppt_h</p:attrName>
                                        </p:attrNameLst>
                                      </p:cBhvr>
                                      <p:tavLst>
                                        <p:tav tm="0">
                                          <p:val>
                                            <p:fltVal val="0"/>
                                          </p:val>
                                        </p:tav>
                                        <p:tav tm="100000">
                                          <p:val>
                                            <p:strVal val="#ppt_h"/>
                                          </p:val>
                                        </p:tav>
                                      </p:tavLst>
                                    </p:anim>
                                  </p:childTnLst>
                                </p:cTn>
                              </p:par>
                            </p:childTnLst>
                          </p:cTn>
                        </p:par>
                      </p:childTnLst>
                    </p:cTn>
                  </p:par>
                  <p:par>
                    <p:cTn id="53" fill="hold" nodeType="clickPar">
                      <p:stCondLst>
                        <p:cond delay="indefinite"/>
                      </p:stCondLst>
                      <p:childTnLst>
                        <p:par>
                          <p:cTn id="54" fill="hold" nodeType="withGroup">
                            <p:stCondLst>
                              <p:cond delay="0"/>
                            </p:stCondLst>
                            <p:childTnLst>
                              <p:par>
                                <p:cTn id="55" presetID="9" presetClass="entr" presetSubtype="0" fill="hold" grpId="0" nodeType="clickEffect">
                                  <p:stCondLst>
                                    <p:cond delay="0"/>
                                  </p:stCondLst>
                                  <p:childTnLst>
                                    <p:set>
                                      <p:cBhvr>
                                        <p:cTn id="56" dur="1" fill="hold">
                                          <p:stCondLst>
                                            <p:cond delay="0"/>
                                          </p:stCondLst>
                                        </p:cTn>
                                        <p:tgtEl>
                                          <p:spTgt spid="55308"/>
                                        </p:tgtEl>
                                        <p:attrNameLst>
                                          <p:attrName>style.visibility</p:attrName>
                                        </p:attrNameLst>
                                      </p:cBhvr>
                                      <p:to>
                                        <p:strVal val="visible"/>
                                      </p:to>
                                    </p:set>
                                    <p:animEffect transition="in" filter="dissolve">
                                      <p:cBhvr>
                                        <p:cTn id="57" dur="500"/>
                                        <p:tgtEl>
                                          <p:spTgt spid="5530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53" presetClass="entr" presetSubtype="0" fill="hold" grpId="0" nodeType="clickEffect">
                                  <p:stCondLst>
                                    <p:cond delay="0"/>
                                  </p:stCondLst>
                                  <p:childTnLst>
                                    <p:set>
                                      <p:cBhvr>
                                        <p:cTn id="61" dur="1" fill="hold">
                                          <p:stCondLst>
                                            <p:cond delay="0"/>
                                          </p:stCondLst>
                                        </p:cTn>
                                        <p:tgtEl>
                                          <p:spTgt spid="55307"/>
                                        </p:tgtEl>
                                        <p:attrNameLst>
                                          <p:attrName>style.visibility</p:attrName>
                                        </p:attrNameLst>
                                      </p:cBhvr>
                                      <p:to>
                                        <p:strVal val="visible"/>
                                      </p:to>
                                    </p:set>
                                    <p:anim calcmode="lin" valueType="num">
                                      <p:cBhvr>
                                        <p:cTn id="62" dur="500" fill="hold"/>
                                        <p:tgtEl>
                                          <p:spTgt spid="55307"/>
                                        </p:tgtEl>
                                        <p:attrNameLst>
                                          <p:attrName>ppt_w</p:attrName>
                                        </p:attrNameLst>
                                      </p:cBhvr>
                                      <p:tavLst>
                                        <p:tav tm="0">
                                          <p:val>
                                            <p:fltVal val="0"/>
                                          </p:val>
                                        </p:tav>
                                        <p:tav tm="100000">
                                          <p:val>
                                            <p:strVal val="#ppt_w"/>
                                          </p:val>
                                        </p:tav>
                                      </p:tavLst>
                                    </p:anim>
                                    <p:anim calcmode="lin" valueType="num">
                                      <p:cBhvr>
                                        <p:cTn id="63" dur="500" fill="hold"/>
                                        <p:tgtEl>
                                          <p:spTgt spid="55307"/>
                                        </p:tgtEl>
                                        <p:attrNameLst>
                                          <p:attrName>ppt_h</p:attrName>
                                        </p:attrNameLst>
                                      </p:cBhvr>
                                      <p:tavLst>
                                        <p:tav tm="0">
                                          <p:val>
                                            <p:fltVal val="0"/>
                                          </p:val>
                                        </p:tav>
                                        <p:tav tm="100000">
                                          <p:val>
                                            <p:strVal val="#ppt_h"/>
                                          </p:val>
                                        </p:tav>
                                      </p:tavLst>
                                    </p:anim>
                                    <p:animEffect transition="in" filter="fade">
                                      <p:cBhvr>
                                        <p:cTn id="64" dur="500"/>
                                        <p:tgtEl>
                                          <p:spTgt spid="55307"/>
                                        </p:tgtEl>
                                      </p:cBhvr>
                                    </p:animEffect>
                                  </p:childTnLst>
                                </p:cTn>
                              </p:par>
                            </p:childTnLst>
                          </p:cTn>
                        </p:par>
                      </p:childTnLst>
                    </p:cTn>
                  </p:par>
                  <p:par>
                    <p:cTn id="65" fill="hold" nodeType="clickPar">
                      <p:stCondLst>
                        <p:cond delay="indefinite"/>
                      </p:stCondLst>
                      <p:childTnLst>
                        <p:par>
                          <p:cTn id="66" fill="hold" nodeType="withGroup">
                            <p:stCondLst>
                              <p:cond delay="0"/>
                            </p:stCondLst>
                            <p:childTnLst>
                              <p:par>
                                <p:cTn id="67" presetID="9" presetClass="entr" presetSubtype="0" fill="hold" grpId="0" nodeType="clickEffect">
                                  <p:stCondLst>
                                    <p:cond delay="0"/>
                                  </p:stCondLst>
                                  <p:childTnLst>
                                    <p:set>
                                      <p:cBhvr>
                                        <p:cTn id="68" dur="1" fill="hold">
                                          <p:stCondLst>
                                            <p:cond delay="0"/>
                                          </p:stCondLst>
                                        </p:cTn>
                                        <p:tgtEl>
                                          <p:spTgt spid="55309"/>
                                        </p:tgtEl>
                                        <p:attrNameLst>
                                          <p:attrName>style.visibility</p:attrName>
                                        </p:attrNameLst>
                                      </p:cBhvr>
                                      <p:to>
                                        <p:strVal val="visible"/>
                                      </p:to>
                                    </p:set>
                                    <p:animEffect transition="in" filter="dissolve">
                                      <p:cBhvr>
                                        <p:cTn id="69" dur="500"/>
                                        <p:tgtEl>
                                          <p:spTgt spid="553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302" grpId="0" build="allAtOnce" animBg="1"/>
      <p:bldP spid="55303" grpId="0"/>
      <p:bldP spid="55304" grpId="0"/>
      <p:bldP spid="55305" grpId="0"/>
      <p:bldP spid="55306" grpId="0"/>
      <p:bldP spid="55307" grpId="0"/>
      <p:bldP spid="55308" grpId="0"/>
      <p:bldP spid="5530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 Box 4">
            <a:extLst>
              <a:ext uri="{FF2B5EF4-FFF2-40B4-BE49-F238E27FC236}">
                <a16:creationId xmlns:a16="http://schemas.microsoft.com/office/drawing/2014/main" id="{1845FA90-CEAD-4BD5-B6AA-C1B47A89350E}"/>
              </a:ext>
            </a:extLst>
          </p:cNvPr>
          <p:cNvSpPr txBox="1">
            <a:spLocks noChangeArrowheads="1"/>
          </p:cNvSpPr>
          <p:nvPr/>
        </p:nvSpPr>
        <p:spPr bwMode="auto">
          <a:xfrm>
            <a:off x="3505200" y="1905001"/>
            <a:ext cx="6324600" cy="4367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a:solidFill>
                  <a:srgbClr val="0000FF"/>
                </a:solidFill>
                <a:latin typeface="Times New Roman" panose="02020603050405020304" pitchFamily="18" charset="0"/>
              </a:rPr>
              <a:t>        Gan </a:t>
            </a:r>
            <a:r>
              <a:rPr lang="en-US" altLang="en-US" sz="2800" b="1">
                <a:solidFill>
                  <a:srgbClr val="CC0099"/>
                </a:solidFill>
                <a:latin typeface="Times New Roman" panose="02020603050405020304" pitchFamily="18" charset="0"/>
              </a:rPr>
              <a:t>gì</a:t>
            </a:r>
            <a:r>
              <a:rPr lang="en-US" altLang="en-US" sz="2800" b="1">
                <a:solidFill>
                  <a:srgbClr val="3333CC"/>
                </a:solidFill>
                <a:latin typeface="Times New Roman" panose="02020603050405020304" pitchFamily="18" charset="0"/>
              </a:rPr>
              <a:t> </a:t>
            </a:r>
            <a:r>
              <a:rPr lang="en-US" altLang="en-US" sz="2800" b="1">
                <a:solidFill>
                  <a:srgbClr val="0000FF"/>
                </a:solidFill>
                <a:latin typeface="Times New Roman" panose="02020603050405020304" pitchFamily="18" charset="0"/>
              </a:rPr>
              <a:t>gan </a:t>
            </a:r>
            <a:r>
              <a:rPr lang="en-US" altLang="en-US" sz="2800" b="1">
                <a:solidFill>
                  <a:srgbClr val="CC0099"/>
                </a:solidFill>
                <a:latin typeface="Times New Roman" panose="02020603050405020304" pitchFamily="18" charset="0"/>
              </a:rPr>
              <a:t>thế</a:t>
            </a:r>
            <a:r>
              <a:rPr lang="en-US" altLang="en-US" sz="2800" b="1">
                <a:solidFill>
                  <a:srgbClr val="0000FF"/>
                </a:solidFill>
                <a:latin typeface="Times New Roman" panose="02020603050405020304" pitchFamily="18" charset="0"/>
              </a:rPr>
              <a:t> mẹ </a:t>
            </a:r>
            <a:r>
              <a:rPr lang="en-US" altLang="en-US" sz="2800" b="1">
                <a:solidFill>
                  <a:srgbClr val="CC0099"/>
                </a:solidFill>
                <a:latin typeface="Times New Roman" panose="02020603050405020304" pitchFamily="18" charset="0"/>
              </a:rPr>
              <a:t>à</a:t>
            </a:r>
            <a:r>
              <a:rPr lang="en-US" altLang="en-US" sz="2800" b="1">
                <a:solidFill>
                  <a:srgbClr val="3333CC"/>
                </a:solidFill>
                <a:latin typeface="Times New Roman" panose="02020603050405020304" pitchFamily="18" charset="0"/>
              </a:rPr>
              <a:t>ø?</a:t>
            </a:r>
          </a:p>
          <a:p>
            <a:pPr>
              <a:spcBef>
                <a:spcPct val="50000"/>
              </a:spcBef>
            </a:pPr>
            <a:r>
              <a:rPr lang="en-US" altLang="en-US" sz="2800" b="1">
                <a:solidFill>
                  <a:srgbClr val="0000FF"/>
                </a:solidFill>
                <a:latin typeface="Times New Roman" panose="02020603050405020304" pitchFamily="18" charset="0"/>
              </a:rPr>
              <a:t>Mẹ rằng: Cứu nước, mình chờ </a:t>
            </a:r>
            <a:r>
              <a:rPr lang="en-US" altLang="en-US" sz="2800" b="1">
                <a:solidFill>
                  <a:srgbClr val="CC0099"/>
                </a:solidFill>
                <a:latin typeface="Times New Roman" panose="02020603050405020304" pitchFamily="18" charset="0"/>
              </a:rPr>
              <a:t>gì</a:t>
            </a:r>
            <a:r>
              <a:rPr lang="en-US" altLang="en-US" sz="2800" b="1">
                <a:solidFill>
                  <a:srgbClr val="3333CC"/>
                </a:solidFill>
                <a:latin typeface="Times New Roman" panose="02020603050405020304" pitchFamily="18" charset="0"/>
              </a:rPr>
              <a:t> </a:t>
            </a:r>
            <a:r>
              <a:rPr lang="en-US" altLang="en-US" sz="2800" b="1">
                <a:solidFill>
                  <a:srgbClr val="0000FF"/>
                </a:solidFill>
                <a:latin typeface="Times New Roman" panose="02020603050405020304" pitchFamily="18" charset="0"/>
              </a:rPr>
              <a:t>ai ?</a:t>
            </a:r>
          </a:p>
          <a:p>
            <a:pPr>
              <a:spcBef>
                <a:spcPct val="50000"/>
              </a:spcBef>
            </a:pPr>
            <a:r>
              <a:rPr lang="en-US" altLang="en-US" sz="2800" b="1">
                <a:solidFill>
                  <a:srgbClr val="0000FF"/>
                </a:solidFill>
                <a:latin typeface="Times New Roman" panose="02020603050405020304" pitchFamily="18" charset="0"/>
              </a:rPr>
              <a:t>       Chẳng bằng con gái, con trai</a:t>
            </a:r>
          </a:p>
          <a:p>
            <a:pPr>
              <a:spcBef>
                <a:spcPct val="50000"/>
              </a:spcBef>
            </a:pPr>
            <a:r>
              <a:rPr lang="en-US" altLang="en-US" sz="2800" b="1">
                <a:solidFill>
                  <a:srgbClr val="0000FF"/>
                </a:solidFill>
                <a:latin typeface="Times New Roman" panose="02020603050405020304" pitchFamily="18" charset="0"/>
              </a:rPr>
              <a:t>Sáu mươi còn một chút tài đò đưa</a:t>
            </a:r>
          </a:p>
          <a:p>
            <a:pPr>
              <a:spcBef>
                <a:spcPct val="50000"/>
              </a:spcBef>
            </a:pPr>
            <a:r>
              <a:rPr lang="en-US" altLang="en-US" sz="2800" b="1">
                <a:solidFill>
                  <a:srgbClr val="0000FF"/>
                </a:solidFill>
                <a:latin typeface="Times New Roman" panose="02020603050405020304" pitchFamily="18" charset="0"/>
              </a:rPr>
              <a:t>       Tàu bay </a:t>
            </a:r>
            <a:r>
              <a:rPr lang="en-US" altLang="en-US" sz="2800" b="1">
                <a:solidFill>
                  <a:srgbClr val="CC0099"/>
                </a:solidFill>
                <a:latin typeface="Times New Roman" panose="02020603050405020304" pitchFamily="18" charset="0"/>
              </a:rPr>
              <a:t>nó</a:t>
            </a:r>
            <a:r>
              <a:rPr lang="en-US" altLang="en-US" sz="2800" b="1">
                <a:solidFill>
                  <a:srgbClr val="3333CC"/>
                </a:solidFill>
                <a:latin typeface="Times New Roman" panose="02020603050405020304" pitchFamily="18" charset="0"/>
              </a:rPr>
              <a:t> </a:t>
            </a:r>
            <a:r>
              <a:rPr lang="en-US" altLang="en-US" sz="2800" b="1">
                <a:solidFill>
                  <a:srgbClr val="0000FF"/>
                </a:solidFill>
                <a:latin typeface="Times New Roman" panose="02020603050405020304" pitchFamily="18" charset="0"/>
              </a:rPr>
              <a:t>bắn sớm trưa</a:t>
            </a:r>
          </a:p>
          <a:p>
            <a:pPr>
              <a:spcBef>
                <a:spcPct val="50000"/>
              </a:spcBef>
            </a:pPr>
            <a:r>
              <a:rPr lang="en-US" altLang="en-US" sz="2800" b="1">
                <a:solidFill>
                  <a:srgbClr val="0000FF"/>
                </a:solidFill>
                <a:latin typeface="Times New Roman" panose="02020603050405020304" pitchFamily="18" charset="0"/>
              </a:rPr>
              <a:t>Thì </a:t>
            </a:r>
            <a:r>
              <a:rPr lang="en-US" altLang="en-US" sz="2800" b="1">
                <a:solidFill>
                  <a:srgbClr val="CC0099"/>
                </a:solidFill>
                <a:latin typeface="Times New Roman" panose="02020603050405020304" pitchFamily="18" charset="0"/>
              </a:rPr>
              <a:t>tôi</a:t>
            </a:r>
            <a:r>
              <a:rPr lang="en-US" altLang="en-US" sz="2800" b="1">
                <a:solidFill>
                  <a:srgbClr val="0000FF"/>
                </a:solidFill>
                <a:latin typeface="Times New Roman" panose="02020603050405020304" pitchFamily="18" charset="0"/>
              </a:rPr>
              <a:t> cứ việc nắng mưa đưa đò…</a:t>
            </a:r>
          </a:p>
          <a:p>
            <a:pPr>
              <a:spcBef>
                <a:spcPct val="50000"/>
              </a:spcBef>
            </a:pPr>
            <a:r>
              <a:rPr lang="en-US" altLang="en-US" sz="2800" b="1">
                <a:solidFill>
                  <a:srgbClr val="0000FF"/>
                </a:solidFill>
                <a:latin typeface="Times New Roman" panose="02020603050405020304" pitchFamily="18" charset="0"/>
              </a:rPr>
              <a:t>                                               Tố Hữu</a:t>
            </a:r>
            <a:r>
              <a:rPr lang="en-US" altLang="en-US" sz="2800" b="1">
                <a:latin typeface="Times New Roman" panose="02020603050405020304" pitchFamily="18" charset="0"/>
              </a:rPr>
              <a:t>        </a:t>
            </a:r>
          </a:p>
        </p:txBody>
      </p:sp>
      <p:sp>
        <p:nvSpPr>
          <p:cNvPr id="11267" name="Text Box 6">
            <a:extLst>
              <a:ext uri="{FF2B5EF4-FFF2-40B4-BE49-F238E27FC236}">
                <a16:creationId xmlns:a16="http://schemas.microsoft.com/office/drawing/2014/main" id="{90C7798F-6C1F-4847-A3BF-5B64A084B20F}"/>
              </a:ext>
            </a:extLst>
          </p:cNvPr>
          <p:cNvSpPr txBox="1">
            <a:spLocks noChangeArrowheads="1"/>
          </p:cNvSpPr>
          <p:nvPr/>
        </p:nvSpPr>
        <p:spPr bwMode="auto">
          <a:xfrm>
            <a:off x="1905000" y="1462088"/>
            <a:ext cx="1828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ct val="50000"/>
              </a:spcBef>
            </a:pPr>
            <a:r>
              <a:rPr lang="en-US" altLang="en-US" sz="2800" b="1" u="sng">
                <a:solidFill>
                  <a:srgbClr val="FF3300"/>
                </a:solidFill>
                <a:latin typeface="Times New Roman" panose="02020603050405020304" pitchFamily="18" charset="0"/>
              </a:rPr>
              <a:t>Bài tập 2:</a:t>
            </a:r>
          </a:p>
        </p:txBody>
      </p:sp>
      <p:sp>
        <p:nvSpPr>
          <p:cNvPr id="11268" name="Rectangle 10">
            <a:extLst>
              <a:ext uri="{FF2B5EF4-FFF2-40B4-BE49-F238E27FC236}">
                <a16:creationId xmlns:a16="http://schemas.microsoft.com/office/drawing/2014/main" id="{01F9A5E2-FD28-49D0-AEBD-AD673E2CDBDF}"/>
              </a:ext>
            </a:extLst>
          </p:cNvPr>
          <p:cNvSpPr>
            <a:spLocks noChangeArrowheads="1"/>
          </p:cNvSpPr>
          <p:nvPr/>
        </p:nvSpPr>
        <p:spPr bwMode="auto">
          <a:xfrm>
            <a:off x="3276600" y="577850"/>
            <a:ext cx="5791200"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2800" b="1">
                <a:solidFill>
                  <a:srgbClr val="FF0000"/>
                </a:solidFill>
                <a:latin typeface="Times New Roman" panose="02020603050405020304" pitchFamily="18" charset="0"/>
              </a:rPr>
              <a:t>Mở rộng vốn từ: Từ địa phương</a:t>
            </a:r>
          </a:p>
          <a:p>
            <a:pPr algn="ctr"/>
            <a:r>
              <a:rPr lang="en-US" altLang="en-US" sz="2800" b="1">
                <a:solidFill>
                  <a:srgbClr val="FF0000"/>
                </a:solidFill>
                <a:latin typeface="Times New Roman" panose="02020603050405020304" pitchFamily="18" charset="0"/>
              </a:rPr>
              <a:t>Dấu chấm hỏi, chấm than</a:t>
            </a:r>
          </a:p>
        </p:txBody>
      </p:sp>
      <p:sp>
        <p:nvSpPr>
          <p:cNvPr id="11269" name="WordArt 11">
            <a:extLst>
              <a:ext uri="{FF2B5EF4-FFF2-40B4-BE49-F238E27FC236}">
                <a16:creationId xmlns:a16="http://schemas.microsoft.com/office/drawing/2014/main" id="{713F2041-60D7-46DA-9DA1-8AE2A13CF2C7}"/>
              </a:ext>
            </a:extLst>
          </p:cNvPr>
          <p:cNvSpPr>
            <a:spLocks noChangeArrowheads="1" noChangeShapeType="1" noTextEdit="1"/>
          </p:cNvSpPr>
          <p:nvPr/>
        </p:nvSpPr>
        <p:spPr bwMode="auto">
          <a:xfrm>
            <a:off x="4124326" y="152400"/>
            <a:ext cx="3648075" cy="381000"/>
          </a:xfrm>
          <a:prstGeom prst="rect">
            <a:avLst/>
          </a:prstGeom>
        </p:spPr>
        <p:txBody>
          <a:bodyPr wrap="none" fromWordArt="1">
            <a:prstTxWarp prst="textPlain">
              <a:avLst>
                <a:gd name="adj" fmla="val 50000"/>
              </a:avLst>
            </a:prstTxWarp>
          </a:bodyPr>
          <a:lstStyle/>
          <a:p>
            <a:pPr algn="ctr"/>
            <a:r>
              <a:rPr lang="en-US" sz="2800" b="1" kern="10">
                <a:ln w="9525">
                  <a:solidFill>
                    <a:schemeClr val="accent2"/>
                  </a:solidFill>
                  <a:round/>
                  <a:headEnd/>
                  <a:tailEnd/>
                </a:ln>
                <a:solidFill>
                  <a:srgbClr val="3333FF"/>
                </a:solidFill>
                <a:latin typeface="VNI-Times"/>
              </a:rPr>
              <a:t>Luyeän töø vaø caâu</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1387</Words>
  <Application>Microsoft Office PowerPoint</Application>
  <PresentationFormat>Widescreen</PresentationFormat>
  <Paragraphs>198</Paragraphs>
  <Slides>21</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Calibri Light</vt:lpstr>
      <vt:lpstr>Times New Roman</vt:lpstr>
      <vt:lpstr>VNI-Times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OanhTu</dc:creator>
  <cp:lastModifiedBy>OanhTu</cp:lastModifiedBy>
  <cp:revision>1</cp:revision>
  <dcterms:created xsi:type="dcterms:W3CDTF">2020-11-30T07:18:22Z</dcterms:created>
  <dcterms:modified xsi:type="dcterms:W3CDTF">2020-11-30T07:18:50Z</dcterms:modified>
</cp:coreProperties>
</file>