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sldIdLst>
    <p:sldId id="256" r:id="rId3"/>
    <p:sldId id="281" r:id="rId4"/>
    <p:sldId id="284" r:id="rId5"/>
    <p:sldId id="285" r:id="rId6"/>
    <p:sldId id="286" r:id="rId7"/>
    <p:sldId id="287" r:id="rId8"/>
    <p:sldId id="265" r:id="rId9"/>
    <p:sldId id="266" r:id="rId10"/>
    <p:sldId id="288" r:id="rId11"/>
    <p:sldId id="282" r:id="rId12"/>
    <p:sldId id="268" r:id="rId13"/>
    <p:sldId id="269" r:id="rId14"/>
    <p:sldId id="283" r:id="rId15"/>
    <p:sldId id="289" r:id="rId16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D2"/>
    <a:srgbClr val="F4F2D9"/>
    <a:srgbClr val="DAE68E"/>
    <a:srgbClr val="EF5F5F"/>
    <a:srgbClr val="EB54E9"/>
    <a:srgbClr val="F5A980"/>
    <a:srgbClr val="FDEBC0"/>
    <a:srgbClr val="F6D348"/>
    <a:srgbClr val="BED096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42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81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79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474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351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13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92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75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26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8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205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645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742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9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5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7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94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99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6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80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9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1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99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1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6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6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57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93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3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53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41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86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8" r:id="rId13"/>
    <p:sldLayoutId id="2147483717" r:id="rId14"/>
    <p:sldLayoutId id="2147483713" r:id="rId15"/>
    <p:sldLayoutId id="2147483712" r:id="rId16"/>
    <p:sldLayoutId id="2147483711" r:id="rId17"/>
    <p:sldLayoutId id="2147483710" r:id="rId18"/>
    <p:sldLayoutId id="2147483709" r:id="rId19"/>
    <p:sldLayoutId id="2147483708" r:id="rId20"/>
    <p:sldLayoutId id="2147483707" r:id="rId21"/>
    <p:sldLayoutId id="2147483706" r:id="rId22"/>
    <p:sldLayoutId id="2147483662" r:id="rId23"/>
    <p:sldLayoutId id="2147483663" r:id="rId24"/>
    <p:sldLayoutId id="2147483664" r:id="rId25"/>
    <p:sldLayoutId id="2147483665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8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6" r:id="rId2"/>
    <p:sldLayoutId id="2147483715" r:id="rId3"/>
    <p:sldLayoutId id="2147483714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307895" y="2557319"/>
            <a:ext cx="5251759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B29FE3-6A7D-1F40-A288-3AA594B58602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E8FE5EA-4B90-A14B-9D25-C7FA90B241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A4B6A1-5FC6-2D4C-A25D-FA976676522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F038CC-D9AA-9F41-9666-641E4210EDBE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B4E8C9-FF22-7A48-B42F-4F83F4C63A93}"/>
              </a:ext>
            </a:extLst>
          </p:cNvPr>
          <p:cNvGrpSpPr/>
          <p:nvPr/>
        </p:nvGrpSpPr>
        <p:grpSpPr>
          <a:xfrm>
            <a:off x="1075447" y="1680048"/>
            <a:ext cx="10041106" cy="2590581"/>
            <a:chOff x="795402" y="838419"/>
            <a:chExt cx="10041106" cy="25905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59B67B-A87E-8B4C-9086-A92B150C1C8D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34 =  30 + 				 34 =         +  4 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68 =        + 8			 89 =   80  +   </a:t>
              </a:r>
              <a:endParaRPr lang="en-VN" sz="44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DCACFC-655E-BA43-B319-0D7252632624}"/>
                </a:ext>
              </a:extLst>
            </p:cNvPr>
            <p:cNvSpPr/>
            <p:nvPr/>
          </p:nvSpPr>
          <p:spPr>
            <a:xfrm>
              <a:off x="3555079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EFC940A-26E4-CC4E-B181-72DB712FFA2F}"/>
                </a:ext>
              </a:extLst>
            </p:cNvPr>
            <p:cNvSpPr/>
            <p:nvPr/>
          </p:nvSpPr>
          <p:spPr>
            <a:xfrm>
              <a:off x="2220512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E672E10-240E-A24D-933A-C97F30855750}"/>
                </a:ext>
              </a:extLst>
            </p:cNvPr>
            <p:cNvSpPr/>
            <p:nvPr/>
          </p:nvSpPr>
          <p:spPr>
            <a:xfrm>
              <a:off x="7890866" y="121649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8286542-B33D-BF4A-A562-CAA370B23343}"/>
                </a:ext>
              </a:extLst>
            </p:cNvPr>
            <p:cNvSpPr/>
            <p:nvPr/>
          </p:nvSpPr>
          <p:spPr>
            <a:xfrm>
              <a:off x="9605042" y="2590431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6A296E2-7E04-2E4B-896B-7C072A25E202}"/>
              </a:ext>
            </a:extLst>
          </p:cNvPr>
          <p:cNvSpPr/>
          <p:nvPr/>
        </p:nvSpPr>
        <p:spPr>
          <a:xfrm>
            <a:off x="3835124" y="204383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1BCB478-8ACD-4549-9986-CCD18A118F29}"/>
              </a:ext>
            </a:extLst>
          </p:cNvPr>
          <p:cNvSpPr/>
          <p:nvPr/>
        </p:nvSpPr>
        <p:spPr>
          <a:xfrm>
            <a:off x="8170911" y="2058124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384366B-CDD3-9640-A6BD-56A31EC9A9AA}"/>
              </a:ext>
            </a:extLst>
          </p:cNvPr>
          <p:cNvSpPr/>
          <p:nvPr/>
        </p:nvSpPr>
        <p:spPr>
          <a:xfrm>
            <a:off x="2500557" y="3431791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B347AD1-740C-434F-888B-D4926805CE44}"/>
              </a:ext>
            </a:extLst>
          </p:cNvPr>
          <p:cNvSpPr/>
          <p:nvPr/>
        </p:nvSpPr>
        <p:spPr>
          <a:xfrm>
            <a:off x="9885087" y="3429414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422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id="{E421A0E3-D79C-D242-A5C4-95BBBF353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05238"/>
              </p:ext>
            </p:extLst>
          </p:nvPr>
        </p:nvGraphicFramePr>
        <p:xfrm>
          <a:off x="1981201" y="1461582"/>
          <a:ext cx="7996518" cy="41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897A9FB-2686-F64A-A569-50B3ECF91252}"/>
              </a:ext>
            </a:extLst>
          </p:cNvPr>
          <p:cNvSpPr/>
          <p:nvPr/>
        </p:nvSpPr>
        <p:spPr>
          <a:xfrm>
            <a:off x="2816129" y="324855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DB42AE-EE9B-6842-946D-5A681C6D6434}"/>
              </a:ext>
            </a:extLst>
          </p:cNvPr>
          <p:cNvSpPr/>
          <p:nvPr/>
        </p:nvSpPr>
        <p:spPr>
          <a:xfrm>
            <a:off x="8253223" y="324855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F31F34-B23F-5149-8173-C69D0C7AC621}"/>
              </a:ext>
            </a:extLst>
          </p:cNvPr>
          <p:cNvSpPr/>
          <p:nvPr/>
        </p:nvSpPr>
        <p:spPr>
          <a:xfrm>
            <a:off x="2816129" y="4074801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1DE25D-A6B4-B44B-95B8-7B7D71F07B7C}"/>
              </a:ext>
            </a:extLst>
          </p:cNvPr>
          <p:cNvSpPr/>
          <p:nvPr/>
        </p:nvSpPr>
        <p:spPr>
          <a:xfrm>
            <a:off x="8253223" y="4074800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F3FF1A-7A14-5548-A080-1E09D7D14628}"/>
              </a:ext>
            </a:extLst>
          </p:cNvPr>
          <p:cNvSpPr/>
          <p:nvPr/>
        </p:nvSpPr>
        <p:spPr>
          <a:xfrm>
            <a:off x="2816129" y="4901049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45FD0F-5CB4-0A45-AAEA-86C48406A368}"/>
              </a:ext>
            </a:extLst>
          </p:cNvPr>
          <p:cNvSpPr/>
          <p:nvPr/>
        </p:nvSpPr>
        <p:spPr>
          <a:xfrm>
            <a:off x="8253223" y="4901048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758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4D7F4C3-8CC8-42F4-9E88-CF96173CE99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r="18858" b="66492"/>
          <a:stretch/>
        </p:blipFill>
        <p:spPr bwMode="auto">
          <a:xfrm>
            <a:off x="1719461" y="4478989"/>
            <a:ext cx="7891264" cy="162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C26333A-9A3D-4647-AA01-0072B846D6AD}"/>
              </a:ext>
            </a:extLst>
          </p:cNvPr>
          <p:cNvGrpSpPr/>
          <p:nvPr/>
        </p:nvGrpSpPr>
        <p:grpSpPr>
          <a:xfrm>
            <a:off x="878140" y="187074"/>
            <a:ext cx="605826" cy="830997"/>
            <a:chOff x="3174278" y="237323"/>
            <a:chExt cx="605826" cy="8309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67D4FAF-FA47-8244-8249-A484D9D5490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95C056-7A4B-B64C-A4A7-B645B16599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836166D-8495-824E-A1E6-2F52978E3999}"/>
              </a:ext>
            </a:extLst>
          </p:cNvPr>
          <p:cNvSpPr txBox="1"/>
          <p:nvPr/>
        </p:nvSpPr>
        <p:spPr>
          <a:xfrm>
            <a:off x="1538335" y="412183"/>
            <a:ext cx="83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a.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the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  <a:endParaRPr lang="en-VN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748170-9FE3-AF46-8443-2DB6F8DF8BE1}"/>
              </a:ext>
            </a:extLst>
          </p:cNvPr>
          <p:cNvSpPr txBox="1"/>
          <p:nvPr/>
        </p:nvSpPr>
        <p:spPr>
          <a:xfrm>
            <a:off x="1538335" y="275562"/>
            <a:ext cx="9563054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b.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2664642" y="1537776"/>
            <a:ext cx="6138864" cy="2859230"/>
            <a:chOff x="2807517" y="1035416"/>
            <a:chExt cx="6138864" cy="379348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24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37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69083DC-E81F-B94E-9CB9-2E1020C09FC3}"/>
              </a:ext>
            </a:extLst>
          </p:cNvPr>
          <p:cNvSpPr txBox="1"/>
          <p:nvPr/>
        </p:nvSpPr>
        <p:spPr>
          <a:xfrm>
            <a:off x="5198906" y="3582646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3ADEC4-8E6F-5A44-A651-7B4042F19FD8}"/>
              </a:ext>
            </a:extLst>
          </p:cNvPr>
          <p:cNvSpPr txBox="1"/>
          <p:nvPr/>
        </p:nvSpPr>
        <p:spPr>
          <a:xfrm>
            <a:off x="7508039" y="3136612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114A8D-FD33-0D41-A55E-DA6C29005973}"/>
              </a:ext>
            </a:extLst>
          </p:cNvPr>
          <p:cNvSpPr txBox="1"/>
          <p:nvPr/>
        </p:nvSpPr>
        <p:spPr>
          <a:xfrm>
            <a:off x="6364836" y="2316000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510377-E01F-2444-BA4B-CA0B182AFAA9}"/>
              </a:ext>
            </a:extLst>
          </p:cNvPr>
          <p:cNvSpPr txBox="1"/>
          <p:nvPr/>
        </p:nvSpPr>
        <p:spPr>
          <a:xfrm>
            <a:off x="4406658" y="2276187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37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175A31-A8EF-1E49-B3CC-F7F8D3F72424}"/>
              </a:ext>
            </a:extLst>
          </p:cNvPr>
          <p:cNvSpPr txBox="1"/>
          <p:nvPr/>
        </p:nvSpPr>
        <p:spPr>
          <a:xfrm>
            <a:off x="6381945" y="4995027"/>
            <a:ext cx="860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,          ,          ,          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4765214" y="935403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1CF2CED-52E4-7943-972F-1123A513888E}"/>
              </a:ext>
            </a:extLst>
          </p:cNvPr>
          <p:cNvCxnSpPr/>
          <p:nvPr/>
        </p:nvCxnSpPr>
        <p:spPr>
          <a:xfrm>
            <a:off x="7139395" y="938968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6D7D60B-2B28-974B-9442-5A1C7B0A0C12}"/>
              </a:ext>
            </a:extLst>
          </p:cNvPr>
          <p:cNvSpPr txBox="1"/>
          <p:nvPr/>
        </p:nvSpPr>
        <p:spPr>
          <a:xfrm>
            <a:off x="4849529" y="5522501"/>
            <a:ext cx="53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+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6D099C-A3C5-4A4A-B9E3-DCE95B745377}"/>
              </a:ext>
            </a:extLst>
          </p:cNvPr>
          <p:cNvSpPr txBox="1"/>
          <p:nvPr/>
        </p:nvSpPr>
        <p:spPr>
          <a:xfrm>
            <a:off x="6671190" y="5550903"/>
            <a:ext cx="53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=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1CFC2A-B478-3046-A6F7-E177CF4685F4}"/>
              </a:ext>
            </a:extLst>
          </p:cNvPr>
          <p:cNvSpPr txBox="1"/>
          <p:nvPr/>
        </p:nvSpPr>
        <p:spPr>
          <a:xfrm>
            <a:off x="5198906" y="3574557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46AD15-3641-854A-9A11-CA12671462A3}"/>
              </a:ext>
            </a:extLst>
          </p:cNvPr>
          <p:cNvSpPr txBox="1"/>
          <p:nvPr/>
        </p:nvSpPr>
        <p:spPr>
          <a:xfrm>
            <a:off x="6364836" y="2303857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FBC754DE-3B0E-7E41-A829-EEDBDCE8C5F6}"/>
              </a:ext>
            </a:extLst>
          </p:cNvPr>
          <p:cNvSpPr/>
          <p:nvPr/>
        </p:nvSpPr>
        <p:spPr>
          <a:xfrm>
            <a:off x="6994617" y="5400273"/>
            <a:ext cx="794113" cy="74694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61DC25-1860-40FE-AD08-FADABFD2BB1D}"/>
              </a:ext>
            </a:extLst>
          </p:cNvPr>
          <p:cNvSpPr txBox="1"/>
          <p:nvPr/>
        </p:nvSpPr>
        <p:spPr>
          <a:xfrm>
            <a:off x="1181053" y="4583878"/>
            <a:ext cx="289832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0" marR="0" lvl="0" indent="0" defTabSz="68578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Bài4: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0473F0-896A-4F6E-A588-56CEC611F48B}"/>
              </a:ext>
            </a:extLst>
          </p:cNvPr>
          <p:cNvSpPr txBox="1"/>
          <p:nvPr/>
        </p:nvSpPr>
        <p:spPr>
          <a:xfrm>
            <a:off x="1534362" y="5098946"/>
            <a:ext cx="72208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a) </a:t>
            </a:r>
            <a:r>
              <a:rPr lang="fr-FR" sz="2667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hứ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tự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từ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bé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đến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lớn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là: 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8E15F0-6805-4232-A915-6D24C7749434}"/>
              </a:ext>
            </a:extLst>
          </p:cNvPr>
          <p:cNvSpPr txBox="1"/>
          <p:nvPr/>
        </p:nvSpPr>
        <p:spPr>
          <a:xfrm>
            <a:off x="1538335" y="5621504"/>
            <a:ext cx="72208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b)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0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04193 0.19953 " pathEditMode="relative" rAng="0" ptsTypes="AA">
                                      <p:cBhvr>
                                        <p:cTn id="45" dur="1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556 L 0.17253 0.39328 " pathEditMode="relative" rAng="0" ptsTypes="AA">
                                      <p:cBhvr>
                                        <p:cTn id="49" dur="1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556 L 0.00885 0.26597 " pathEditMode="relative" rAng="0" ptsTypes="AA">
                                      <p:cBhvr>
                                        <p:cTn id="53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8307 0.38102 " pathEditMode="relative" rAng="0" ptsTypes="AA">
                                      <p:cBhvr>
                                        <p:cTn id="57" dur="1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1898 L -0.20951 0.46042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01849 0.27199 " pathEditMode="relative" rAng="0" ptsTypes="AA">
                                      <p:cBhvr>
                                        <p:cTn id="100" dur="1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4" grpId="0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61" grpId="0"/>
      <p:bldP spid="62" grpId="0"/>
      <p:bldP spid="63" grpId="0" animBg="1"/>
      <p:bldP spid="63" grpId="1" animBg="1"/>
      <p:bldP spid="64" grpId="0" animBg="1"/>
      <p:bldP spid="64" grpId="1" animBg="1"/>
      <p:bldP spid="65" grpId="0" animBg="1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480C9-9FDB-7343-92CA-52A01A571C49}"/>
              </a:ext>
            </a:extLst>
          </p:cNvPr>
          <p:cNvGrpSpPr/>
          <p:nvPr/>
        </p:nvGrpSpPr>
        <p:grpSpPr>
          <a:xfrm>
            <a:off x="878140" y="1870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8FEE37-60DC-CD47-A08A-A411CD18E27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>
              <a:solidFill>
                <a:srgbClr val="E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DE4185-7BC1-EA45-81D4-8B0503CFC21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6AC10C-1078-8D43-BC3D-6C165693AD8D}"/>
              </a:ext>
            </a:extLst>
          </p:cNvPr>
          <p:cNvSpPr txBox="1"/>
          <p:nvPr/>
        </p:nvSpPr>
        <p:spPr>
          <a:xfrm>
            <a:off x="1538335" y="275562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Lớp 2A trồng được 29 cây, lớp 2B trồng được 25 cây. Hỏi lớp 2A trồng được hơn lớp 2B bao nhiêu cây?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18F5A8-C26D-454D-866E-A4DED3DA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96" y="1651333"/>
            <a:ext cx="5121355" cy="4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DC0628-0B70-486E-B68D-FADCE7A5FF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2138557" y="416312"/>
            <a:ext cx="7691863" cy="60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9C1857-3901-4E85-8581-820C19B9CFC6}"/>
              </a:ext>
            </a:extLst>
          </p:cNvPr>
          <p:cNvSpPr txBox="1"/>
          <p:nvPr/>
        </p:nvSpPr>
        <p:spPr>
          <a:xfrm>
            <a:off x="5032768" y="1425973"/>
            <a:ext cx="164044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966652" y="911906"/>
            <a:ext cx="90867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0" marR="0" lvl="0" indent="0" algn="l" defTabSz="68578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5: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5F5FC-EB89-4E7C-B597-F49F890474F0}"/>
              </a:ext>
            </a:extLst>
          </p:cNvPr>
          <p:cNvSpPr txBox="1"/>
          <p:nvPr/>
        </p:nvSpPr>
        <p:spPr>
          <a:xfrm>
            <a:off x="2648801" y="1910797"/>
            <a:ext cx="67714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Lớp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trồng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được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hơn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lớp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</a:t>
            </a:r>
            <a:r>
              <a:rPr kumimoji="0" lang="fr-FR" sz="2667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cây</a:t>
            </a:r>
            <a:r>
              <a:rPr kumimoji="0" lang="fr-FR" sz="2667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là: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4118B-F4CC-4939-9B8A-65BFCB4F1362}"/>
              </a:ext>
            </a:extLst>
          </p:cNvPr>
          <p:cNvSpPr txBox="1"/>
          <p:nvPr/>
        </p:nvSpPr>
        <p:spPr>
          <a:xfrm>
            <a:off x="3248048" y="2434218"/>
            <a:ext cx="46182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29 – 25 = 4 (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cây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)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65EA74-5EBE-414D-B96E-31070075DD02}"/>
              </a:ext>
            </a:extLst>
          </p:cNvPr>
          <p:cNvSpPr txBox="1"/>
          <p:nvPr/>
        </p:nvSpPr>
        <p:spPr>
          <a:xfrm>
            <a:off x="3883446" y="2947617"/>
            <a:ext cx="408279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: 4 </a:t>
            </a:r>
            <a:r>
              <a:rPr kumimoji="0" lang="fr-FR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cây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11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Trò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chơi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Ong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Về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Tổ</a:t>
            </a:r>
            <a:endParaRPr kumimoji="0" lang="en-US" sz="15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MercuriusScript" panose="01010101010101010101" pitchFamily="2" charset="0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+ 5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E03554-C996-F449-8415-9F13F1F98FED}"/>
              </a:ext>
            </a:extLst>
          </p:cNvPr>
          <p:cNvGrpSpPr/>
          <p:nvPr/>
        </p:nvGrpSpPr>
        <p:grpSpPr>
          <a:xfrm>
            <a:off x="973383" y="1413064"/>
            <a:ext cx="9521697" cy="1989696"/>
            <a:chOff x="562540" y="3785761"/>
            <a:chExt cx="9521697" cy="1989696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2E93F24-C212-CC41-AA2E-7A0FF3F44ADC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148" name="Rounded Rectangle 147">
                <a:extLst>
                  <a:ext uri="{FF2B5EF4-FFF2-40B4-BE49-F238E27FC236}">
                    <a16:creationId xmlns:a16="http://schemas.microsoft.com/office/drawing/2014/main" id="{C7756A89-182B-7E4C-8917-C133DAD4722C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FF31D24-EABB-6B4C-9901-FE7955FC2AEC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8DBB0C16-91BA-C144-A571-4F98FE000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F4F7407-37E7-F647-9BC9-7B4FE8B7FB76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4446B43C-2F3C-2E48-A338-FBFDD6D9E8A4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02B097BE-D885-1840-B78E-2CC98580C838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CBEA6D6-A696-9644-A739-701404C41135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3E22E205-2C80-954A-B55F-0D68C73598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2C689923-0E4C-C54E-9911-CB44BAEB1C68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10E8528D-98B5-7542-9485-B3A47D799DAE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A41C724C-D8EC-C44D-A7E0-55C7D3B3641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C328990-0CBA-C543-9CA4-C7ADBAF009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CAD0A7A1-741E-9A45-932E-9E3FDC65EEF5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FCAA0D87-E9D7-4A48-AEC0-2A3EE4E2B09E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15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23CCCE1-EC7C-BB48-B4A0-B2F1884F539E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16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2BDFEAB-4103-834E-B271-EFBB7AB609A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4418E46-5E42-9C47-B4A1-BB9FEA6D181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3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155607A-0742-B34F-A1FA-6C99C4A70F98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19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81CDF0FA-B106-EF49-831C-65F86B7A141B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5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17576D23-9F8B-C94D-8558-FBFFC620B11F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4EFC24CE-0D57-224B-8099-3FAF50DE6D9C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22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ED30604F-D368-AC4E-B648-8609CDE9FF97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D6B88048-2B41-3A4A-AD27-707F5093C700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24</a:t>
                </a: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65DCF3F-52AB-9A40-8741-F3243FB65062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4F68F45A-B05E-8047-9F99-9FBE5437EBFE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DE1C161-87A0-9248-B009-1988ADE7B681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410500FD-1D91-A941-8C94-5AE03700C2EA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AE8EFA1-E754-3B46-AA4A-8666268E7A87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1077149" y="33421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1737344" y="55932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F48962A-E0EB-2A43-9601-1FBCC6776F0B}"/>
              </a:ext>
            </a:extLst>
          </p:cNvPr>
          <p:cNvGrpSpPr/>
          <p:nvPr/>
        </p:nvGrpSpPr>
        <p:grpSpPr>
          <a:xfrm>
            <a:off x="973382" y="3782888"/>
            <a:ext cx="9537166" cy="2141327"/>
            <a:chOff x="593565" y="3634130"/>
            <a:chExt cx="9537166" cy="2141327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0435F68-3D63-034E-90C6-09CC36846454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D83E2B72-8AB5-9B45-81F9-75F4CB88D041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4051300-2EB6-3748-8897-624F85593D94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6868082A-A2B7-6045-8DFA-6CAA14660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1A81A25E-219B-2249-8536-88F6D497737E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B5836924-A90D-AF46-942D-4EAD474E9E2D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3D19E818-1F75-0A40-9F54-699154C8A8E2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6620DAE6-5FB1-D34B-9093-E52B816F0914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3B223313-06EC-5448-A7B0-979E206D9F07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88515BB8-DFD5-4E40-AE56-983CEF97959D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D59F949C-B491-1946-BC69-C5B5F21FCC66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78D3E6C-2303-154B-A676-CCF7948C5C7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51D4BB59-6F48-DC4C-98F4-B0E80CFDE504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ECD7209-763E-C741-95F4-4AAD2AA41E18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876F1D1-A6A9-5E49-B7D1-DD0814B7A05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40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15CB8D1-129F-A846-B480-EE8CAC0171E3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41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992813F-BFCD-F64E-9A91-DF9E87BD7987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42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0195601-3E27-8C4A-AED3-03983D82316D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43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99AB2B-1A35-D247-A30B-B20D612C155D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5AABC15-B0B7-144C-B367-9D35544BF354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45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E337F6D-7AD6-984F-8A47-65E6234065A2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BD846CE-B47E-604E-9CDE-E84447BFA724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61574C2-8E5A-E34D-A5A5-92E935F24AAC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48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1CF9531-3752-FE4F-9F92-8F02A9386C7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9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3766DEE-D623-844D-8323-DC3CBBA9FE69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1FA088E9-0289-4F44-AC1B-3537B51F55B4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93454623-8760-4F4A-ABE3-11BDE33C21A1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7E89B1E2-0A09-0144-8FD1-485003928CF5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04D62780-0288-724C-B14E-02671DE9FCC9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AF6587EC-8C35-A241-AB7D-791E030B57A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4D0806D5-D0E6-6340-B562-5CFF956E47D5}"/>
              </a:ext>
            </a:extLst>
          </p:cNvPr>
          <p:cNvSpPr/>
          <p:nvPr/>
        </p:nvSpPr>
        <p:spPr>
          <a:xfrm>
            <a:off x="4356131" y="267931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CC945C55-B961-D241-A8A3-B31390442BC5}"/>
              </a:ext>
            </a:extLst>
          </p:cNvPr>
          <p:cNvSpPr/>
          <p:nvPr/>
        </p:nvSpPr>
        <p:spPr>
          <a:xfrm>
            <a:off x="5861331" y="267981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4BF15FF4-0BE2-E048-A2C8-332D69BA6DBE}"/>
              </a:ext>
            </a:extLst>
          </p:cNvPr>
          <p:cNvSpPr/>
          <p:nvPr/>
        </p:nvSpPr>
        <p:spPr>
          <a:xfrm>
            <a:off x="6591769" y="268003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0B57398E-1CAC-024B-8A26-3DC94DB2F88E}"/>
              </a:ext>
            </a:extLst>
          </p:cNvPr>
          <p:cNvSpPr/>
          <p:nvPr/>
        </p:nvSpPr>
        <p:spPr>
          <a:xfrm>
            <a:off x="8150328" y="267368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7050604-A402-B543-8331-75A2926DFC05}"/>
              </a:ext>
            </a:extLst>
          </p:cNvPr>
          <p:cNvSpPr/>
          <p:nvPr/>
        </p:nvSpPr>
        <p:spPr>
          <a:xfrm>
            <a:off x="3549467" y="517975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95915995-5D9E-C446-93DF-A9D63B362A00}"/>
              </a:ext>
            </a:extLst>
          </p:cNvPr>
          <p:cNvSpPr/>
          <p:nvPr/>
        </p:nvSpPr>
        <p:spPr>
          <a:xfrm>
            <a:off x="5055618" y="519661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214CBA85-F1B8-3E4C-BB2F-E235F50324D4}"/>
              </a:ext>
            </a:extLst>
          </p:cNvPr>
          <p:cNvSpPr/>
          <p:nvPr/>
        </p:nvSpPr>
        <p:spPr>
          <a:xfrm>
            <a:off x="6605704" y="519683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69A07727-F48F-E544-AC11-6A4F34B573C3}"/>
              </a:ext>
            </a:extLst>
          </p:cNvPr>
          <p:cNvSpPr/>
          <p:nvPr/>
        </p:nvSpPr>
        <p:spPr>
          <a:xfrm>
            <a:off x="7335758" y="519661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457A59C2-4895-3D46-86B1-0C2C84DA1E0A}"/>
              </a:ext>
            </a:extLst>
          </p:cNvPr>
          <p:cNvSpPr/>
          <p:nvPr/>
        </p:nvSpPr>
        <p:spPr>
          <a:xfrm>
            <a:off x="8851234" y="517910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4771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0" grpId="0" animBg="1"/>
      <p:bldP spid="131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3464B-36F3-BF4F-BA60-2937E94FB24F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0C58535-48C7-FA4F-BDFE-82E2B0842A6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ADDCA3-8112-104E-867F-C8F10734EC1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27, 56, 95, 84, 72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): </a:t>
            </a:r>
            <a:endParaRPr lang="en-VN" sz="2800" dirty="0"/>
          </a:p>
        </p:txBody>
      </p:sp>
      <p:pic>
        <p:nvPicPr>
          <p:cNvPr id="48" name="Picture 2" descr="Christine Lösch | Dribbble">
            <a:extLst>
              <a:ext uri="{FF2B5EF4-FFF2-40B4-BE49-F238E27FC236}">
                <a16:creationId xmlns:a16="http://schemas.microsoft.com/office/drawing/2014/main" id="{38E3DB68-2321-3849-B483-384D87DA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642938" y="2017528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4C96B7E-5A8E-CC48-9962-664E8E33C1FA}"/>
              </a:ext>
            </a:extLst>
          </p:cNvPr>
          <p:cNvGrpSpPr/>
          <p:nvPr/>
        </p:nvGrpSpPr>
        <p:grpSpPr>
          <a:xfrm>
            <a:off x="3124199" y="1289144"/>
            <a:ext cx="4905375" cy="1168400"/>
            <a:chOff x="3181349" y="1828800"/>
            <a:chExt cx="4905375" cy="1168400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90F378C-1822-2949-A7BA-F7CEA566A1CE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F4BBEE-FB24-D749-A571-EE19F31352C6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27 =   20 + 7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DC0628-0B70-486E-B68D-FADCE7A5FF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2138557" y="416312"/>
            <a:ext cx="7691863" cy="60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9C1857-3901-4E85-8581-820C19B9CFC6}"/>
              </a:ext>
            </a:extLst>
          </p:cNvPr>
          <p:cNvSpPr txBox="1"/>
          <p:nvPr/>
        </p:nvSpPr>
        <p:spPr>
          <a:xfrm>
            <a:off x="2641278" y="1406084"/>
            <a:ext cx="28044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56 = 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966652" y="911906"/>
            <a:ext cx="90867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0" marR="0" lvl="0" indent="0" algn="l" defTabSz="68578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Bài2: a)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5F5FC-EB89-4E7C-B597-F49F890474F0}"/>
              </a:ext>
            </a:extLst>
          </p:cNvPr>
          <p:cNvSpPr txBox="1"/>
          <p:nvPr/>
        </p:nvSpPr>
        <p:spPr>
          <a:xfrm>
            <a:off x="2610799" y="1920227"/>
            <a:ext cx="11466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95 =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4118B-F4CC-4939-9B8A-65BFCB4F1362}"/>
              </a:ext>
            </a:extLst>
          </p:cNvPr>
          <p:cNvSpPr txBox="1"/>
          <p:nvPr/>
        </p:nvSpPr>
        <p:spPr>
          <a:xfrm>
            <a:off x="6766563" y="1406084"/>
            <a:ext cx="100583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84 =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65EA74-5EBE-414D-B96E-31070075DD02}"/>
              </a:ext>
            </a:extLst>
          </p:cNvPr>
          <p:cNvSpPr txBox="1"/>
          <p:nvPr/>
        </p:nvSpPr>
        <p:spPr>
          <a:xfrm>
            <a:off x="6766563" y="1920227"/>
            <a:ext cx="18550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72 =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D55E8-AA1D-4DC9-B9DC-92E252E38E72}"/>
              </a:ext>
            </a:extLst>
          </p:cNvPr>
          <p:cNvSpPr txBox="1"/>
          <p:nvPr/>
        </p:nvSpPr>
        <p:spPr>
          <a:xfrm>
            <a:off x="3442222" y="1443533"/>
            <a:ext cx="14236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50 + 6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2F54F-CF2C-4D69-9699-7D9A24AD6D2C}"/>
              </a:ext>
            </a:extLst>
          </p:cNvPr>
          <p:cNvSpPr txBox="1"/>
          <p:nvPr/>
        </p:nvSpPr>
        <p:spPr>
          <a:xfrm>
            <a:off x="3397966" y="1940514"/>
            <a:ext cx="142232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90 + 5</a:t>
            </a:r>
            <a:endParaRPr kumimoji="0" lang="fr-FR" sz="2667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B1ED5-6B65-4819-ADF0-61DE0AB52EE3}"/>
              </a:ext>
            </a:extLst>
          </p:cNvPr>
          <p:cNvSpPr txBox="1"/>
          <p:nvPr/>
        </p:nvSpPr>
        <p:spPr>
          <a:xfrm>
            <a:off x="7573769" y="1441987"/>
            <a:ext cx="14236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80 + 4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C266F-ADD7-4941-B093-FBF96491608F}"/>
              </a:ext>
            </a:extLst>
          </p:cNvPr>
          <p:cNvSpPr txBox="1"/>
          <p:nvPr/>
        </p:nvSpPr>
        <p:spPr>
          <a:xfrm>
            <a:off x="7573769" y="1932490"/>
            <a:ext cx="14236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70 + 2</a:t>
            </a:r>
          </a:p>
        </p:txBody>
      </p:sp>
    </p:spTree>
    <p:extLst>
      <p:ext uri="{BB962C8B-B14F-4D97-AF65-F5344CB8AC3E}">
        <p14:creationId xmlns:p14="http://schemas.microsoft.com/office/powerpoint/2010/main" val="30207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52634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347</Words>
  <Application>Microsoft Office PowerPoint</Application>
  <PresentationFormat>Widescreen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MercuriusScript</vt:lpstr>
      <vt:lpstr>SVN-Whimsy</vt:lpstr>
      <vt:lpstr>Times New Roman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Hiền Hoàng</cp:lastModifiedBy>
  <cp:revision>170</cp:revision>
  <dcterms:created xsi:type="dcterms:W3CDTF">2021-06-02T01:34:28Z</dcterms:created>
  <dcterms:modified xsi:type="dcterms:W3CDTF">2021-09-16T15:58:48Z</dcterms:modified>
</cp:coreProperties>
</file>