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notesMasterIdLst>
    <p:notesMasterId r:id="rId15"/>
  </p:notesMasterIdLst>
  <p:sldIdLst>
    <p:sldId id="304" r:id="rId2"/>
    <p:sldId id="300" r:id="rId3"/>
    <p:sldId id="258" r:id="rId4"/>
    <p:sldId id="305" r:id="rId5"/>
    <p:sldId id="329" r:id="rId6"/>
    <p:sldId id="330" r:id="rId7"/>
    <p:sldId id="328" r:id="rId8"/>
    <p:sldId id="307" r:id="rId9"/>
    <p:sldId id="331" r:id="rId10"/>
    <p:sldId id="332" r:id="rId11"/>
    <p:sldId id="302" r:id="rId12"/>
    <p:sldId id="327" r:id="rId13"/>
    <p:sldId id="301"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CC00"/>
    <a:srgbClr val="0000FF"/>
    <a:srgbClr val="FF0000"/>
    <a:srgbClr val="FF6600"/>
    <a:srgbClr val="CC1C0A"/>
    <a:srgbClr val="1C1C1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04" autoAdjust="0"/>
    <p:restoredTop sz="89104" autoAdjust="0"/>
  </p:normalViewPr>
  <p:slideViewPr>
    <p:cSldViewPr>
      <p:cViewPr>
        <p:scale>
          <a:sx n="75" d="100"/>
          <a:sy n="75" d="100"/>
        </p:scale>
        <p:origin x="-1260"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154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154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4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4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154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43429E05-0F10-4711-B67C-B9FF8E0648C9}" type="slidenum">
              <a:rPr lang="en-US"/>
              <a:pPr/>
              <a:t>‹#›</a:t>
            </a:fld>
            <a:endParaRPr lang="en-US"/>
          </a:p>
        </p:txBody>
      </p:sp>
    </p:spTree>
    <p:extLst>
      <p:ext uri="{BB962C8B-B14F-4D97-AF65-F5344CB8AC3E}">
        <p14:creationId xmlns:p14="http://schemas.microsoft.com/office/powerpoint/2010/main" val="7494522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413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30413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304132" name="Rectangle 4"/>
          <p:cNvSpPr>
            <a:spLocks noGrp="1" noChangeArrowheads="1"/>
          </p:cNvSpPr>
          <p:nvPr>
            <p:ph type="dt" sz="quarter" idx="2"/>
          </p:nvPr>
        </p:nvSpPr>
        <p:spPr/>
        <p:txBody>
          <a:bodyPr/>
          <a:lstStyle>
            <a:lvl1pPr>
              <a:defRPr/>
            </a:lvl1pPr>
          </a:lstStyle>
          <a:p>
            <a:endParaRPr lang="en-US"/>
          </a:p>
        </p:txBody>
      </p:sp>
      <p:sp>
        <p:nvSpPr>
          <p:cNvPr id="304133" name="Rectangle 5"/>
          <p:cNvSpPr>
            <a:spLocks noGrp="1" noChangeArrowheads="1"/>
          </p:cNvSpPr>
          <p:nvPr>
            <p:ph type="ftr" sz="quarter" idx="3"/>
          </p:nvPr>
        </p:nvSpPr>
        <p:spPr/>
        <p:txBody>
          <a:bodyPr/>
          <a:lstStyle>
            <a:lvl1pPr>
              <a:defRPr/>
            </a:lvl1pPr>
          </a:lstStyle>
          <a:p>
            <a:endParaRPr lang="en-US"/>
          </a:p>
        </p:txBody>
      </p:sp>
      <p:sp>
        <p:nvSpPr>
          <p:cNvPr id="304134" name="Rectangle 6"/>
          <p:cNvSpPr>
            <a:spLocks noGrp="1" noChangeArrowheads="1"/>
          </p:cNvSpPr>
          <p:nvPr>
            <p:ph type="sldNum" sz="quarter" idx="4"/>
          </p:nvPr>
        </p:nvSpPr>
        <p:spPr/>
        <p:txBody>
          <a:bodyPr/>
          <a:lstStyle>
            <a:lvl1pPr>
              <a:defRPr/>
            </a:lvl1pPr>
          </a:lstStyle>
          <a:p>
            <a:fld id="{C6C55FD0-82C3-46FE-84F1-E5AF079DA43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3C7018-AD7E-4BF2-88BD-D46365CDDEC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79F6D1-391F-4F01-A716-2E00303E8FA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1BBA10-06E8-4F4C-B620-5C0BC701464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A23BD0-0D95-439D-9B1C-8D1F6141B69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1DF6CC9-2235-4D96-8275-952574847D3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C926B3F-D411-4B72-9D21-A623EB521B5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D495F7B-E3BD-4F8E-B20A-EB0300A678C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0BBCECC-092C-4E5A-B5E3-CF4C9420BE1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221D77C-10AF-4384-AF99-580AE16B7E2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517B1A8-E269-49CA-8043-343BA484937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310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31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endParaRPr lang="en-US"/>
          </a:p>
        </p:txBody>
      </p:sp>
      <p:sp>
        <p:nvSpPr>
          <p:cNvPr id="3031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endParaRPr lang="en-US"/>
          </a:p>
        </p:txBody>
      </p:sp>
      <p:sp>
        <p:nvSpPr>
          <p:cNvPr id="3031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30ED43BE-06CF-4F58-8A9C-50EB5009D1F3}"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wmf"/></Relationships>
</file>

<file path=ppt/slides/_rels/slide4.xml.rels><?xml version="1.0" encoding="UTF-8" standalone="yes"?>
<Relationships xmlns="http://schemas.openxmlformats.org/package/2006/relationships"><Relationship Id="rId8" Type="http://schemas.openxmlformats.org/officeDocument/2006/relationships/hyperlink" Target="http://vi.wikipedia.org/wiki/27_th%C3%A1ng_8" TargetMode="External"/><Relationship Id="rId13" Type="http://schemas.openxmlformats.org/officeDocument/2006/relationships/hyperlink" Target="http://vi.wikipedia.org/w/index.php?title=B%C3%B3ng_ai_qua_th%E1%BB%81m&amp;action=edit&amp;redlink=1" TargetMode="External"/><Relationship Id="rId3" Type="http://schemas.openxmlformats.org/officeDocument/2006/relationships/image" Target="../media/image11.png"/><Relationship Id="rId7" Type="http://schemas.openxmlformats.org/officeDocument/2006/relationships/hyperlink" Target="http://vi.wikipedia.org/wiki/H%E1%BA%A3i_H%C6%B0ng" TargetMode="External"/><Relationship Id="rId12" Type="http://schemas.openxmlformats.org/officeDocument/2006/relationships/hyperlink" Target="http://vi.wikipedia.org/wiki/Nh%E1%BA%A1c_%C4%91%E1%BB%8F" TargetMode="External"/><Relationship Id="rId2" Type="http://schemas.openxmlformats.org/officeDocument/2006/relationships/slideLayout" Target="../slideLayouts/slideLayout2.xml"/><Relationship Id="rId1" Type="http://schemas.openxmlformats.org/officeDocument/2006/relationships/audio" Target="file:///E:\THANHMINH\Giao%20an%20thuc%20tap\tiet%2027%20lop%203\nhac%20nen.mp3" TargetMode="External"/><Relationship Id="rId6" Type="http://schemas.openxmlformats.org/officeDocument/2006/relationships/hyperlink" Target="http://vi.wikipedia.org/wiki/1914" TargetMode="External"/><Relationship Id="rId11" Type="http://schemas.openxmlformats.org/officeDocument/2006/relationships/hyperlink" Target="http://vi.wikipedia.org/wiki/Nh%E1%BA%A1c_ti%E1%BB%81n_chi%E1%BA%BFn" TargetMode="External"/><Relationship Id="rId5" Type="http://schemas.openxmlformats.org/officeDocument/2006/relationships/hyperlink" Target="http://vi.wikipedia.org/wiki/20_th%C3%A1ng_6" TargetMode="External"/><Relationship Id="rId10" Type="http://schemas.openxmlformats.org/officeDocument/2006/relationships/hyperlink" Target="http://vi.wikipedia.org/wiki/H%C3%A0_N%E1%BB%99i" TargetMode="External"/><Relationship Id="rId4" Type="http://schemas.openxmlformats.org/officeDocument/2006/relationships/image" Target="../media/image12.jpeg"/><Relationship Id="rId9" Type="http://schemas.openxmlformats.org/officeDocument/2006/relationships/hyperlink" Target="http://vi.wikipedia.org/wiki/198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14.gif"/><Relationship Id="rId7" Type="http://schemas.openxmlformats.org/officeDocument/2006/relationships/image" Target="../media/image18.gif"/><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9" name="Picture 3"/>
          <p:cNvPicPr>
            <a:picLocks noChangeAspect="1" noChangeArrowheads="1"/>
          </p:cNvPicPr>
          <p:nvPr/>
        </p:nvPicPr>
        <p:blipFill>
          <a:blip r:embed="rId2" cstate="print"/>
          <a:srcRect/>
          <a:stretch>
            <a:fillRect/>
          </a:stretch>
        </p:blipFill>
        <p:spPr bwMode="auto">
          <a:xfrm>
            <a:off x="0" y="4038600"/>
            <a:ext cx="9144000" cy="2514600"/>
          </a:xfrm>
          <a:prstGeom prst="rect">
            <a:avLst/>
          </a:prstGeom>
          <a:noFill/>
          <a:ln w="9525">
            <a:noFill/>
            <a:miter lim="800000"/>
            <a:headEnd/>
            <a:tailEnd/>
          </a:ln>
          <a:effectLst/>
        </p:spPr>
      </p:pic>
      <p:pic>
        <p:nvPicPr>
          <p:cNvPr id="229381" name="Picture 5" descr="Acoustic-04-june"/>
          <p:cNvPicPr>
            <a:picLocks noChangeAspect="1" noChangeArrowheads="1" noCrop="1"/>
          </p:cNvPicPr>
          <p:nvPr/>
        </p:nvPicPr>
        <p:blipFill>
          <a:blip r:embed="rId3" cstate="print"/>
          <a:srcRect/>
          <a:stretch>
            <a:fillRect/>
          </a:stretch>
        </p:blipFill>
        <p:spPr bwMode="auto">
          <a:xfrm flipH="1">
            <a:off x="7346950" y="2209800"/>
            <a:ext cx="1752600" cy="4648200"/>
          </a:xfrm>
          <a:prstGeom prst="rect">
            <a:avLst/>
          </a:prstGeom>
          <a:noFill/>
        </p:spPr>
      </p:pic>
      <p:pic>
        <p:nvPicPr>
          <p:cNvPr id="229382" name="Picture 6" descr="Acoustic-04-june"/>
          <p:cNvPicPr>
            <a:picLocks noChangeAspect="1" noChangeArrowheads="1" noCrop="1"/>
          </p:cNvPicPr>
          <p:nvPr/>
        </p:nvPicPr>
        <p:blipFill>
          <a:blip r:embed="rId3" cstate="print"/>
          <a:srcRect/>
          <a:stretch>
            <a:fillRect/>
          </a:stretch>
        </p:blipFill>
        <p:spPr bwMode="auto">
          <a:xfrm flipH="1">
            <a:off x="685800" y="2362200"/>
            <a:ext cx="1752600" cy="4495800"/>
          </a:xfrm>
          <a:prstGeom prst="rect">
            <a:avLst/>
          </a:prstGeom>
          <a:noFill/>
        </p:spPr>
      </p:pic>
      <p:sp>
        <p:nvSpPr>
          <p:cNvPr id="229383" name="WordArt 7"/>
          <p:cNvSpPr>
            <a:spLocks noChangeArrowheads="1" noChangeShapeType="1" noTextEdit="1"/>
          </p:cNvSpPr>
          <p:nvPr/>
        </p:nvSpPr>
        <p:spPr bwMode="auto">
          <a:xfrm>
            <a:off x="2133600" y="228600"/>
            <a:ext cx="5308600" cy="879475"/>
          </a:xfrm>
          <a:prstGeom prst="rect">
            <a:avLst/>
          </a:prstGeom>
        </p:spPr>
        <p:txBody>
          <a:bodyPr wrap="none" fromWordArt="1">
            <a:prstTxWarp prst="textPlain">
              <a:avLst>
                <a:gd name="adj" fmla="val 50000"/>
              </a:avLst>
            </a:prstTxWarp>
          </a:bodyPr>
          <a:lstStyle/>
          <a:p>
            <a:pPr algn="ctr"/>
            <a:r>
              <a:rPr lang="vi-VN" sz="3600" b="1" kern="10" dirty="0">
                <a:ln w="9525">
                  <a:solidFill>
                    <a:srgbClr val="000000"/>
                  </a:solidFill>
                  <a:round/>
                  <a:headEnd/>
                  <a:tailEnd/>
                </a:ln>
                <a:gradFill rotWithShape="1">
                  <a:gsLst>
                    <a:gs pos="0">
                      <a:srgbClr val="FFFF66"/>
                    </a:gs>
                    <a:gs pos="50000">
                      <a:srgbClr val="FF3300"/>
                    </a:gs>
                    <a:gs pos="100000">
                      <a:srgbClr val="FFFF66"/>
                    </a:gs>
                  </a:gsLst>
                  <a:lin ang="18900000" scaled="1"/>
                </a:gradFill>
                <a:latin typeface="Times New Roman"/>
                <a:cs typeface="Times New Roman"/>
              </a:rPr>
              <a:t>Trường tiểu học </a:t>
            </a:r>
            <a:r>
              <a:rPr lang="vi-VN" sz="3600" b="1" kern="10" dirty="0" smtClean="0">
                <a:ln w="9525">
                  <a:solidFill>
                    <a:srgbClr val="000000"/>
                  </a:solidFill>
                  <a:round/>
                  <a:headEnd/>
                  <a:tailEnd/>
                </a:ln>
                <a:gradFill rotWithShape="1">
                  <a:gsLst>
                    <a:gs pos="0">
                      <a:srgbClr val="FFFF66"/>
                    </a:gs>
                    <a:gs pos="50000">
                      <a:srgbClr val="FF3300"/>
                    </a:gs>
                    <a:gs pos="100000">
                      <a:srgbClr val="FFFF66"/>
                    </a:gs>
                  </a:gsLst>
                  <a:lin ang="18900000" scaled="1"/>
                </a:gradFill>
                <a:latin typeface="Times New Roman"/>
                <a:cs typeface="Times New Roman"/>
              </a:rPr>
              <a:t>Gia Thụy</a:t>
            </a:r>
            <a:endParaRPr lang="en-US" sz="3600" b="1" kern="10" dirty="0">
              <a:ln w="9525">
                <a:solidFill>
                  <a:srgbClr val="000000"/>
                </a:solidFill>
                <a:round/>
                <a:headEnd/>
                <a:tailEnd/>
              </a:ln>
              <a:gradFill rotWithShape="1">
                <a:gsLst>
                  <a:gs pos="0">
                    <a:srgbClr val="FFFF66"/>
                  </a:gs>
                  <a:gs pos="50000">
                    <a:srgbClr val="FF3300"/>
                  </a:gs>
                  <a:gs pos="100000">
                    <a:srgbClr val="FFFF66"/>
                  </a:gs>
                </a:gsLst>
                <a:lin ang="18900000" scaled="1"/>
              </a:gradFill>
              <a:latin typeface="Times New Roman"/>
              <a:cs typeface="Times New Roman"/>
            </a:endParaRPr>
          </a:p>
        </p:txBody>
      </p:sp>
      <p:sp>
        <p:nvSpPr>
          <p:cNvPr id="229384" name="AutoShape 8"/>
          <p:cNvSpPr>
            <a:spLocks noChangeArrowheads="1"/>
          </p:cNvSpPr>
          <p:nvPr/>
        </p:nvSpPr>
        <p:spPr bwMode="auto">
          <a:xfrm>
            <a:off x="2514600" y="1143000"/>
            <a:ext cx="4648200" cy="685800"/>
          </a:xfrm>
          <a:prstGeom prst="ribbon">
            <a:avLst>
              <a:gd name="adj1" fmla="val 12500"/>
              <a:gd name="adj2" fmla="val 72815"/>
            </a:avLst>
          </a:prstGeom>
          <a:solidFill>
            <a:srgbClr val="CCFFCC"/>
          </a:solidFill>
          <a:ln w="9525">
            <a:solidFill>
              <a:schemeClr val="tx1"/>
            </a:solidFill>
            <a:round/>
            <a:headEnd/>
            <a:tailEnd/>
          </a:ln>
          <a:effectLst/>
        </p:spPr>
        <p:txBody>
          <a:bodyPr wrap="none" lIns="91412" tIns="45706" rIns="91412" bIns="45706" anchor="ctr"/>
          <a:lstStyle/>
          <a:p>
            <a:pPr algn="ctr" eaLnBrk="1" hangingPunct="1"/>
            <a:r>
              <a:rPr lang="en-US" sz="3900" dirty="0" err="1" smtClean="0">
                <a:solidFill>
                  <a:schemeClr val="bg2"/>
                </a:solidFill>
                <a:latin typeface=".VnTime" pitchFamily="34" charset="0"/>
              </a:rPr>
              <a:t>L</a:t>
            </a:r>
            <a:r>
              <a:rPr lang="en-US" sz="3900" dirty="0" err="1" smtClean="0">
                <a:solidFill>
                  <a:schemeClr val="bg2"/>
                </a:solidFill>
                <a:latin typeface="Arial" charset="0"/>
              </a:rPr>
              <a:t>ớp</a:t>
            </a:r>
            <a:r>
              <a:rPr lang="en-US" sz="3900" dirty="0" smtClean="0">
                <a:solidFill>
                  <a:schemeClr val="bg2"/>
                </a:solidFill>
                <a:latin typeface="Arial" charset="0"/>
              </a:rPr>
              <a:t> 3 </a:t>
            </a:r>
            <a:endParaRPr lang="en-US" sz="3900" dirty="0">
              <a:solidFill>
                <a:schemeClr val="bg2"/>
              </a:solidFill>
              <a:latin typeface="Arial" charset="0"/>
            </a:endParaRPr>
          </a:p>
        </p:txBody>
      </p:sp>
      <p:pic>
        <p:nvPicPr>
          <p:cNvPr id="229385" name="Picture 9" descr="nguoi38"/>
          <p:cNvPicPr>
            <a:picLocks noChangeAspect="1" noChangeArrowheads="1" noCrop="1"/>
          </p:cNvPicPr>
          <p:nvPr/>
        </p:nvPicPr>
        <p:blipFill>
          <a:blip r:embed="rId4" cstate="print"/>
          <a:srcRect/>
          <a:stretch>
            <a:fillRect/>
          </a:stretch>
        </p:blipFill>
        <p:spPr bwMode="auto">
          <a:xfrm>
            <a:off x="3581400" y="1752600"/>
            <a:ext cx="2514600" cy="1828800"/>
          </a:xfrm>
          <a:prstGeom prst="rect">
            <a:avLst/>
          </a:prstGeom>
          <a:noFill/>
        </p:spPr>
      </p:pic>
      <p:sp>
        <p:nvSpPr>
          <p:cNvPr id="229386" name="WordArt 10"/>
          <p:cNvSpPr>
            <a:spLocks noChangeArrowheads="1" noChangeShapeType="1" noTextEdit="1"/>
          </p:cNvSpPr>
          <p:nvPr/>
        </p:nvSpPr>
        <p:spPr bwMode="auto">
          <a:xfrm>
            <a:off x="2895600" y="2971800"/>
            <a:ext cx="3733800" cy="1066800"/>
          </a:xfrm>
          <a:prstGeom prst="rect">
            <a:avLst/>
          </a:prstGeom>
        </p:spPr>
        <p:txBody>
          <a:bodyPr wrap="none" fromWordArt="1">
            <a:prstTxWarp prst="textPlain">
              <a:avLst>
                <a:gd name="adj" fmla="val 50000"/>
              </a:avLst>
            </a:prstTxWarp>
          </a:bodyPr>
          <a:lstStyle/>
          <a:p>
            <a:pPr algn="ctr"/>
            <a:r>
              <a:rPr lang="en-US" sz="3600" b="1" i="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Âm nhạc</a:t>
            </a:r>
          </a:p>
        </p:txBody>
      </p:sp>
      <p:sp>
        <p:nvSpPr>
          <p:cNvPr id="229387" name="WordArt 11"/>
          <p:cNvSpPr>
            <a:spLocks noChangeArrowheads="1" noChangeShapeType="1" noTextEdit="1"/>
          </p:cNvSpPr>
          <p:nvPr/>
        </p:nvSpPr>
        <p:spPr bwMode="auto">
          <a:xfrm>
            <a:off x="2209800" y="4038600"/>
            <a:ext cx="5543550" cy="523875"/>
          </a:xfrm>
          <a:prstGeom prst="rect">
            <a:avLst/>
          </a:prstGeom>
        </p:spPr>
        <p:txBody>
          <a:bodyPr wrap="none" fromWordArt="1">
            <a:prstTxWarp prst="textPlain">
              <a:avLst>
                <a:gd name="adj" fmla="val 50000"/>
              </a:avLst>
            </a:prstTxWarp>
          </a:bodyPr>
          <a:lstStyle/>
          <a:p>
            <a:pPr algn="ctr"/>
            <a:endParaRPr lang="en-US" sz="3600" i="1" kern="10" dirty="0">
              <a:ln w="19050">
                <a:solidFill>
                  <a:srgbClr val="FF0066"/>
                </a:solidFill>
                <a:round/>
                <a:headEnd/>
                <a:tailEnd/>
              </a:ln>
              <a:gradFill rotWithShape="1">
                <a:gsLst>
                  <a:gs pos="0">
                    <a:srgbClr val="66FF66"/>
                  </a:gs>
                  <a:gs pos="100000">
                    <a:srgbClr val="FFFFFF"/>
                  </a:gs>
                </a:gsLst>
                <a:lin ang="5400000" scaled="1"/>
              </a:gradFill>
              <a:effectLst>
                <a:outerShdw dist="35921" dir="2700000" algn="ctr" rotWithShape="0">
                  <a:srgbClr val="990000"/>
                </a:outerShdw>
              </a:effectLst>
              <a:latin typeface="Times New Roman"/>
              <a:cs typeface="Times New Roman"/>
            </a:endParaRPr>
          </a:p>
        </p:txBody>
      </p:sp>
      <p:sp>
        <p:nvSpPr>
          <p:cNvPr id="229388" name="Oval 12"/>
          <p:cNvSpPr>
            <a:spLocks noChangeArrowheads="1"/>
          </p:cNvSpPr>
          <p:nvPr/>
        </p:nvSpPr>
        <p:spPr bwMode="auto">
          <a:xfrm>
            <a:off x="3694581" y="5699175"/>
            <a:ext cx="2051705" cy="649188"/>
          </a:xfrm>
          <a:prstGeom prst="ellipse">
            <a:avLst/>
          </a:prstGeom>
          <a:solidFill>
            <a:schemeClr val="accent1"/>
          </a:solidFill>
          <a:ln w="9525" algn="ctr">
            <a:solidFill>
              <a:schemeClr val="tx1"/>
            </a:solidFill>
            <a:round/>
            <a:headEnd/>
            <a:tailEnd/>
          </a:ln>
          <a:effectLst/>
        </p:spPr>
        <p:txBody>
          <a:bodyPr wrap="none" anchor="ctr">
            <a:spAutoFit/>
          </a:bodyPr>
          <a:lstStyle/>
          <a:p>
            <a:pPr algn="ctr"/>
            <a:r>
              <a:rPr lang="en-US" sz="2400" b="1" dirty="0" err="1">
                <a:solidFill>
                  <a:srgbClr val="0000FF"/>
                </a:solidFill>
                <a:latin typeface="Times New Roman" pitchFamily="18" charset="0"/>
              </a:rPr>
              <a:t>Năm</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học</a:t>
            </a:r>
            <a:r>
              <a:rPr lang="en-US" sz="2400" b="1" dirty="0" smtClean="0">
                <a:solidFill>
                  <a:srgbClr val="0000FF"/>
                </a:solidFill>
                <a:latin typeface="Times New Roman" pitchFamily="18" charset="0"/>
              </a:rPr>
              <a:t>:</a:t>
            </a:r>
            <a:endParaRPr lang="en-US" sz="2400" b="1" dirty="0">
              <a:solidFill>
                <a:srgbClr val="00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229379"/>
                                        </p:tgtEl>
                                        <p:attrNameLst>
                                          <p:attrName>style.visibility</p:attrName>
                                        </p:attrNameLst>
                                      </p:cBhvr>
                                      <p:to>
                                        <p:strVal val="visible"/>
                                      </p:to>
                                    </p:set>
                                    <p:animEffect transition="in" filter="fade">
                                      <p:cBhvr>
                                        <p:cTn id="7" dur="770" decel="100000"/>
                                        <p:tgtEl>
                                          <p:spTgt spid="229379"/>
                                        </p:tgtEl>
                                      </p:cBhvr>
                                    </p:animEffect>
                                    <p:animScale>
                                      <p:cBhvr>
                                        <p:cTn id="8" dur="770" decel="100000"/>
                                        <p:tgtEl>
                                          <p:spTgt spid="229379"/>
                                        </p:tgtEl>
                                      </p:cBhvr>
                                      <p:from x="10000" y="10000"/>
                                      <p:to x="200000" y="450000"/>
                                    </p:animScale>
                                    <p:animScale>
                                      <p:cBhvr>
                                        <p:cTn id="9" dur="1230" accel="100000" fill="hold">
                                          <p:stCondLst>
                                            <p:cond delay="770"/>
                                          </p:stCondLst>
                                        </p:cTn>
                                        <p:tgtEl>
                                          <p:spTgt spid="229379"/>
                                        </p:tgtEl>
                                      </p:cBhvr>
                                      <p:from x="200000" y="450000"/>
                                      <p:to x="100000" y="100000"/>
                                    </p:animScale>
                                    <p:set>
                                      <p:cBhvr>
                                        <p:cTn id="10" dur="770" fill="hold"/>
                                        <p:tgtEl>
                                          <p:spTgt spid="229379"/>
                                        </p:tgtEl>
                                        <p:attrNameLst>
                                          <p:attrName>ppt_x</p:attrName>
                                        </p:attrNameLst>
                                      </p:cBhvr>
                                      <p:to>
                                        <p:strVal val="(0.5)"/>
                                      </p:to>
                                    </p:set>
                                    <p:anim from="(0.5)" to="(#ppt_x)" calcmode="lin" valueType="num">
                                      <p:cBhvr>
                                        <p:cTn id="11" dur="1230" accel="100000" fill="hold">
                                          <p:stCondLst>
                                            <p:cond delay="770"/>
                                          </p:stCondLst>
                                        </p:cTn>
                                        <p:tgtEl>
                                          <p:spTgt spid="229379"/>
                                        </p:tgtEl>
                                        <p:attrNameLst>
                                          <p:attrName>ppt_x</p:attrName>
                                        </p:attrNameLst>
                                      </p:cBhvr>
                                    </p:anim>
                                    <p:set>
                                      <p:cBhvr>
                                        <p:cTn id="12" dur="770" fill="hold"/>
                                        <p:tgtEl>
                                          <p:spTgt spid="229379"/>
                                        </p:tgtEl>
                                        <p:attrNameLst>
                                          <p:attrName>ppt_y</p:attrName>
                                        </p:attrNameLst>
                                      </p:cBhvr>
                                      <p:to>
                                        <p:strVal val="(#ppt_y+0.4)"/>
                                      </p:to>
                                    </p:set>
                                    <p:anim from="(#ppt_y+0.4)" to="(#ppt_y)" calcmode="lin" valueType="num">
                                      <p:cBhvr>
                                        <p:cTn id="13" dur="1230" accel="100000" fill="hold">
                                          <p:stCondLst>
                                            <p:cond delay="770"/>
                                          </p:stCondLst>
                                        </p:cTn>
                                        <p:tgtEl>
                                          <p:spTgt spid="229379"/>
                                        </p:tgtEl>
                                        <p:attrNameLst>
                                          <p:attrName>ppt_y</p:attrName>
                                        </p:attrNameLst>
                                      </p:cBhvr>
                                    </p:anim>
                                  </p:childTnLst>
                                </p:cTn>
                              </p:par>
                            </p:childTnLst>
                          </p:cTn>
                        </p:par>
                        <p:par>
                          <p:cTn id="14" fill="hold">
                            <p:stCondLst>
                              <p:cond delay="2000"/>
                            </p:stCondLst>
                            <p:childTnLst>
                              <p:par>
                                <p:cTn id="15" presetID="23" presetClass="emph" presetSubtype="0" repeatCount="indefinite" fill="hold" grpId="0" nodeType="afterEffect">
                                  <p:stCondLst>
                                    <p:cond delay="0"/>
                                  </p:stCondLst>
                                  <p:endCondLst>
                                    <p:cond evt="onNext" delay="0">
                                      <p:tgtEl>
                                        <p:sldTgt/>
                                      </p:tgtEl>
                                    </p:cond>
                                  </p:endCondLst>
                                  <p:childTnLst>
                                    <p:animClr clrSpc="hsl" dir="cw">
                                      <p:cBhvr override="childStyle">
                                        <p:cTn id="16" dur="500" fill="hold"/>
                                        <p:tgtEl>
                                          <p:spTgt spid="229383"/>
                                        </p:tgtEl>
                                        <p:attrNameLst>
                                          <p:attrName>style.color</p:attrName>
                                        </p:attrNameLst>
                                      </p:cBhvr>
                                      <p:by>
                                        <p:hsl h="10842353" s="0" l="0"/>
                                      </p:by>
                                    </p:animClr>
                                    <p:animClr clrSpc="hsl" dir="cw">
                                      <p:cBhvr>
                                        <p:cTn id="17" dur="500" fill="hold"/>
                                        <p:tgtEl>
                                          <p:spTgt spid="229383"/>
                                        </p:tgtEl>
                                        <p:attrNameLst>
                                          <p:attrName>fillcolor</p:attrName>
                                        </p:attrNameLst>
                                      </p:cBhvr>
                                      <p:by>
                                        <p:hsl h="10842353" s="0" l="0"/>
                                      </p:by>
                                    </p:animClr>
                                    <p:animClr clrSpc="hsl" dir="cw">
                                      <p:cBhvr>
                                        <p:cTn id="18" dur="500" fill="hold"/>
                                        <p:tgtEl>
                                          <p:spTgt spid="229383"/>
                                        </p:tgtEl>
                                        <p:attrNameLst>
                                          <p:attrName>stroke.color</p:attrName>
                                        </p:attrNameLst>
                                      </p:cBhvr>
                                      <p:by>
                                        <p:hsl h="10842353" s="0" l="0"/>
                                      </p:by>
                                    </p:animClr>
                                    <p:set>
                                      <p:cBhvr>
                                        <p:cTn id="19" dur="500" fill="hold"/>
                                        <p:tgtEl>
                                          <p:spTgt spid="229383"/>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2" presetClass="emph" presetSubtype="0" repeatCount="indefinite" fill="hold" grpId="0" nodeType="clickEffect">
                                  <p:stCondLst>
                                    <p:cond delay="0"/>
                                  </p:stCondLst>
                                  <p:endCondLst>
                                    <p:cond evt="onNext" delay="0">
                                      <p:tgtEl>
                                        <p:sldTgt/>
                                      </p:tgtEl>
                                    </p:cond>
                                  </p:endCondLst>
                                  <p:childTnLst>
                                    <p:animClr clrSpc="hsl" dir="cw">
                                      <p:cBhvr override="childStyle">
                                        <p:cTn id="23" dur="500" fill="hold"/>
                                        <p:tgtEl>
                                          <p:spTgt spid="229386"/>
                                        </p:tgtEl>
                                        <p:attrNameLst>
                                          <p:attrName>style.color</p:attrName>
                                        </p:attrNameLst>
                                      </p:cBhvr>
                                      <p:by>
                                        <p:hsl h="-7200000" s="0" l="0"/>
                                      </p:by>
                                    </p:animClr>
                                    <p:animClr clrSpc="hsl" dir="cw">
                                      <p:cBhvr>
                                        <p:cTn id="24" dur="500" fill="hold"/>
                                        <p:tgtEl>
                                          <p:spTgt spid="229386"/>
                                        </p:tgtEl>
                                        <p:attrNameLst>
                                          <p:attrName>fillcolor</p:attrName>
                                        </p:attrNameLst>
                                      </p:cBhvr>
                                      <p:by>
                                        <p:hsl h="-7200000" s="0" l="0"/>
                                      </p:by>
                                    </p:animClr>
                                    <p:animClr clrSpc="hsl" dir="cw">
                                      <p:cBhvr>
                                        <p:cTn id="25" dur="500" fill="hold"/>
                                        <p:tgtEl>
                                          <p:spTgt spid="229386"/>
                                        </p:tgtEl>
                                        <p:attrNameLst>
                                          <p:attrName>stroke.color</p:attrName>
                                        </p:attrNameLst>
                                      </p:cBhvr>
                                      <p:by>
                                        <p:hsl h="-7200000" s="0" l="0"/>
                                      </p:by>
                                    </p:animClr>
                                    <p:set>
                                      <p:cBhvr>
                                        <p:cTn id="26" dur="500" fill="hold"/>
                                        <p:tgtEl>
                                          <p:spTgt spid="22938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3" grpId="0" animBg="1"/>
      <p:bldP spid="22938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322" name="Picture 2" descr="pattn1"/>
          <p:cNvPicPr>
            <a:picLocks noGrp="1" noChangeAspect="1" noChangeArrowheads="1"/>
          </p:cNvPicPr>
          <p:nvPr>
            <p:ph idx="1"/>
          </p:nvPr>
        </p:nvPicPr>
        <p:blipFill>
          <a:blip r:embed="rId2" cstate="print"/>
          <a:srcRect/>
          <a:stretch>
            <a:fillRect/>
          </a:stretch>
        </p:blipFill>
        <p:spPr>
          <a:xfrm>
            <a:off x="-304800" y="0"/>
            <a:ext cx="9677400" cy="7086600"/>
          </a:xfrm>
        </p:spPr>
      </p:pic>
      <p:sp>
        <p:nvSpPr>
          <p:cNvPr id="312323" name="Text Box 3"/>
          <p:cNvSpPr txBox="1">
            <a:spLocks noChangeArrowheads="1"/>
          </p:cNvSpPr>
          <p:nvPr/>
        </p:nvSpPr>
        <p:spPr bwMode="auto">
          <a:xfrm>
            <a:off x="533400" y="1524000"/>
            <a:ext cx="7239000" cy="641350"/>
          </a:xfrm>
          <a:prstGeom prst="rect">
            <a:avLst/>
          </a:prstGeom>
          <a:noFill/>
          <a:ln w="9525">
            <a:noFill/>
            <a:miter lim="800000"/>
            <a:headEnd/>
            <a:tailEnd/>
          </a:ln>
          <a:effectLst/>
        </p:spPr>
        <p:txBody>
          <a:bodyPr>
            <a:spAutoFit/>
          </a:bodyPr>
          <a:lstStyle/>
          <a:p>
            <a:pPr algn="ctr">
              <a:spcBef>
                <a:spcPct val="50000"/>
              </a:spcBef>
            </a:pPr>
            <a:r>
              <a:rPr lang="en-US" sz="3600" b="1">
                <a:solidFill>
                  <a:srgbClr val="FF0000"/>
                </a:solidFill>
                <a:latin typeface="Times New Roman" pitchFamily="18" charset="0"/>
              </a:rPr>
              <a:t>Hát kết hợp gõ đệm theo phách</a:t>
            </a:r>
          </a:p>
        </p:txBody>
      </p:sp>
      <p:sp>
        <p:nvSpPr>
          <p:cNvPr id="312324" name="Rectangle 4"/>
          <p:cNvSpPr>
            <a:spLocks noChangeArrowheads="1"/>
          </p:cNvSpPr>
          <p:nvPr/>
        </p:nvSpPr>
        <p:spPr bwMode="auto">
          <a:xfrm>
            <a:off x="762000" y="2819400"/>
            <a:ext cx="8001000" cy="3081338"/>
          </a:xfrm>
          <a:prstGeom prst="rect">
            <a:avLst/>
          </a:prstGeom>
          <a:noFill/>
          <a:ln w="9525" algn="ctr">
            <a:noFill/>
            <a:miter lim="800000"/>
            <a:headEnd/>
            <a:tailEnd/>
          </a:ln>
          <a:effectLst/>
        </p:spPr>
        <p:txBody>
          <a:bodyPr anchor="ctr">
            <a:spAutoFit/>
          </a:bodyPr>
          <a:lstStyle/>
          <a:p>
            <a:r>
              <a:rPr lang="vi-VN" sz="2800">
                <a:solidFill>
                  <a:srgbClr val="0000FF"/>
                </a:solidFill>
              </a:rPr>
              <a:t>Một ông sao sáng hai ông sáng sao </a:t>
            </a:r>
          </a:p>
          <a:p>
            <a:r>
              <a:rPr lang="vi-VN" sz="2800">
                <a:solidFill>
                  <a:srgbClr val="0000FF"/>
                </a:solidFill>
              </a:rPr>
              <a:t/>
            </a:r>
            <a:br>
              <a:rPr lang="vi-VN" sz="2800">
                <a:solidFill>
                  <a:srgbClr val="0000FF"/>
                </a:solidFill>
              </a:rPr>
            </a:br>
            <a:r>
              <a:rPr lang="vi-VN" sz="2800">
                <a:solidFill>
                  <a:srgbClr val="0000FF"/>
                </a:solidFill>
              </a:rPr>
              <a:t>Ba ông sao sáng, sáng chiếu muôn ánh vàng </a:t>
            </a:r>
            <a:br>
              <a:rPr lang="vi-VN" sz="2800">
                <a:solidFill>
                  <a:srgbClr val="0000FF"/>
                </a:solidFill>
              </a:rPr>
            </a:br>
            <a:endParaRPr lang="vi-VN" sz="2800">
              <a:solidFill>
                <a:srgbClr val="0000FF"/>
              </a:solidFill>
            </a:endParaRPr>
          </a:p>
          <a:p>
            <a:r>
              <a:rPr lang="vi-VN" sz="2800">
                <a:solidFill>
                  <a:srgbClr val="0000FF"/>
                </a:solidFill>
              </a:rPr>
              <a:t>Bốn ông sáng</a:t>
            </a:r>
            <a:r>
              <a:rPr lang="vi-VN"/>
              <a:t> </a:t>
            </a:r>
            <a:r>
              <a:rPr lang="vi-VN" sz="2800">
                <a:solidFill>
                  <a:srgbClr val="0000FF"/>
                </a:solidFill>
              </a:rPr>
              <a:t>sao, kìa năm ông sao sáng </a:t>
            </a:r>
            <a:br>
              <a:rPr lang="vi-VN" sz="2800">
                <a:solidFill>
                  <a:srgbClr val="0000FF"/>
                </a:solidFill>
              </a:rPr>
            </a:br>
            <a:endParaRPr lang="vi-VN" sz="2800">
              <a:solidFill>
                <a:srgbClr val="0000FF"/>
              </a:solidFill>
            </a:endParaRPr>
          </a:p>
          <a:p>
            <a:r>
              <a:rPr lang="vi-VN" sz="2800">
                <a:solidFill>
                  <a:srgbClr val="0000FF"/>
                </a:solidFill>
              </a:rPr>
              <a:t>Kìa sáu ông sáng sao, trên trời cao.</a:t>
            </a:r>
            <a:r>
              <a:rPr lang="vi-VN"/>
              <a:t> </a:t>
            </a:r>
            <a:endParaRPr lang="en-US"/>
          </a:p>
        </p:txBody>
      </p:sp>
      <p:sp>
        <p:nvSpPr>
          <p:cNvPr id="312325" name="Text Box 5"/>
          <p:cNvSpPr txBox="1">
            <a:spLocks noChangeArrowheads="1"/>
          </p:cNvSpPr>
          <p:nvPr/>
        </p:nvSpPr>
        <p:spPr bwMode="auto">
          <a:xfrm>
            <a:off x="914400" y="4114800"/>
            <a:ext cx="7010400" cy="366713"/>
          </a:xfrm>
          <a:prstGeom prst="rect">
            <a:avLst/>
          </a:prstGeom>
          <a:noFill/>
          <a:ln w="9525" algn="ctr">
            <a:noFill/>
            <a:miter lim="800000"/>
            <a:headEnd/>
            <a:tailEnd/>
          </a:ln>
          <a:effectLst/>
        </p:spPr>
        <p:txBody>
          <a:bodyPr>
            <a:spAutoFit/>
          </a:bodyPr>
          <a:lstStyle/>
          <a:p>
            <a:pPr>
              <a:spcBef>
                <a:spcPct val="50000"/>
              </a:spcBef>
            </a:pPr>
            <a:r>
              <a:rPr lang="vi-VN">
                <a:solidFill>
                  <a:srgbClr val="CC1C0A"/>
                </a:solidFill>
              </a:rPr>
              <a:t>X     x        x         xx             x           x          x           x        xxx </a:t>
            </a:r>
          </a:p>
        </p:txBody>
      </p:sp>
      <p:sp>
        <p:nvSpPr>
          <p:cNvPr id="312326" name="Text Box 6"/>
          <p:cNvSpPr txBox="1">
            <a:spLocks noChangeArrowheads="1"/>
          </p:cNvSpPr>
          <p:nvPr/>
        </p:nvSpPr>
        <p:spPr bwMode="auto">
          <a:xfrm>
            <a:off x="914400" y="3200400"/>
            <a:ext cx="7010400" cy="366713"/>
          </a:xfrm>
          <a:prstGeom prst="rect">
            <a:avLst/>
          </a:prstGeom>
          <a:noFill/>
          <a:ln w="9525" algn="ctr">
            <a:noFill/>
            <a:miter lim="800000"/>
            <a:headEnd/>
            <a:tailEnd/>
          </a:ln>
          <a:effectLst/>
        </p:spPr>
        <p:txBody>
          <a:bodyPr>
            <a:spAutoFit/>
          </a:bodyPr>
          <a:lstStyle/>
          <a:p>
            <a:pPr>
              <a:spcBef>
                <a:spcPct val="50000"/>
              </a:spcBef>
            </a:pPr>
            <a:r>
              <a:rPr lang="vi-VN">
                <a:solidFill>
                  <a:srgbClr val="CC1C0A"/>
                </a:solidFill>
              </a:rPr>
              <a:t>X       x        x         xx         x      xx        x        xxx </a:t>
            </a:r>
          </a:p>
        </p:txBody>
      </p:sp>
      <p:sp>
        <p:nvSpPr>
          <p:cNvPr id="312327" name="Text Box 7"/>
          <p:cNvSpPr txBox="1">
            <a:spLocks noChangeArrowheads="1"/>
          </p:cNvSpPr>
          <p:nvPr/>
        </p:nvSpPr>
        <p:spPr bwMode="auto">
          <a:xfrm>
            <a:off x="838200" y="4953000"/>
            <a:ext cx="6477000" cy="366713"/>
          </a:xfrm>
          <a:prstGeom prst="rect">
            <a:avLst/>
          </a:prstGeom>
          <a:noFill/>
          <a:ln w="9525" algn="ctr">
            <a:noFill/>
            <a:miter lim="800000"/>
            <a:headEnd/>
            <a:tailEnd/>
          </a:ln>
          <a:effectLst/>
        </p:spPr>
        <p:txBody>
          <a:bodyPr>
            <a:spAutoFit/>
          </a:bodyPr>
          <a:lstStyle/>
          <a:p>
            <a:pPr>
              <a:spcBef>
                <a:spcPct val="50000"/>
              </a:spcBef>
            </a:pPr>
            <a:r>
              <a:rPr lang="vi-VN">
                <a:solidFill>
                  <a:srgbClr val="CC1C0A"/>
                </a:solidFill>
              </a:rPr>
              <a:t> X      x           x        x x       x        x        x        x        xx</a:t>
            </a:r>
          </a:p>
        </p:txBody>
      </p:sp>
      <p:sp>
        <p:nvSpPr>
          <p:cNvPr id="312328" name="Text Box 8"/>
          <p:cNvSpPr txBox="1">
            <a:spLocks noChangeArrowheads="1"/>
          </p:cNvSpPr>
          <p:nvPr/>
        </p:nvSpPr>
        <p:spPr bwMode="auto">
          <a:xfrm>
            <a:off x="838200" y="5943600"/>
            <a:ext cx="5638800" cy="366713"/>
          </a:xfrm>
          <a:prstGeom prst="rect">
            <a:avLst/>
          </a:prstGeom>
          <a:noFill/>
          <a:ln w="9525" algn="ctr">
            <a:noFill/>
            <a:miter lim="800000"/>
            <a:headEnd/>
            <a:tailEnd/>
          </a:ln>
          <a:effectLst/>
        </p:spPr>
        <p:txBody>
          <a:bodyPr>
            <a:spAutoFit/>
          </a:bodyPr>
          <a:lstStyle/>
          <a:p>
            <a:pPr>
              <a:spcBef>
                <a:spcPct val="50000"/>
              </a:spcBef>
            </a:pPr>
            <a:r>
              <a:rPr lang="vi-VN">
                <a:solidFill>
                  <a:srgbClr val="CC1C0A"/>
                </a:solidFill>
              </a:rPr>
              <a:t>  X      x       x        x         xxx        x x       x     xxx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12322"/>
                                        </p:tgtEl>
                                        <p:attrNameLst>
                                          <p:attrName>style.visibility</p:attrName>
                                        </p:attrNameLst>
                                      </p:cBhvr>
                                      <p:to>
                                        <p:strVal val="visible"/>
                                      </p:to>
                                    </p:set>
                                    <p:animEffect transition="in" filter="dissolve">
                                      <p:cBhvr>
                                        <p:cTn id="7" dur="500"/>
                                        <p:tgtEl>
                                          <p:spTgt spid="31232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12323"/>
                                        </p:tgtEl>
                                        <p:attrNameLst>
                                          <p:attrName>style.visibility</p:attrName>
                                        </p:attrNameLst>
                                      </p:cBhvr>
                                      <p:to>
                                        <p:strVal val="visible"/>
                                      </p:to>
                                    </p:set>
                                    <p:animEffect transition="in" filter="dissolve">
                                      <p:cBhvr>
                                        <p:cTn id="10" dur="500"/>
                                        <p:tgtEl>
                                          <p:spTgt spid="31232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12326"/>
                                        </p:tgtEl>
                                        <p:attrNameLst>
                                          <p:attrName>style.visibility</p:attrName>
                                        </p:attrNameLst>
                                      </p:cBhvr>
                                      <p:to>
                                        <p:strVal val="visible"/>
                                      </p:to>
                                    </p:set>
                                    <p:anim calcmode="lin" valueType="num">
                                      <p:cBhvr additive="base">
                                        <p:cTn id="15" dur="1000" fill="hold"/>
                                        <p:tgtEl>
                                          <p:spTgt spid="312326"/>
                                        </p:tgtEl>
                                        <p:attrNameLst>
                                          <p:attrName>ppt_x</p:attrName>
                                        </p:attrNameLst>
                                      </p:cBhvr>
                                      <p:tavLst>
                                        <p:tav tm="0">
                                          <p:val>
                                            <p:strVal val="#ppt_x"/>
                                          </p:val>
                                        </p:tav>
                                        <p:tav tm="100000">
                                          <p:val>
                                            <p:strVal val="#ppt_x"/>
                                          </p:val>
                                        </p:tav>
                                      </p:tavLst>
                                    </p:anim>
                                    <p:anim calcmode="lin" valueType="num">
                                      <p:cBhvr additive="base">
                                        <p:cTn id="16" dur="1000" fill="hold"/>
                                        <p:tgtEl>
                                          <p:spTgt spid="3123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12325"/>
                                        </p:tgtEl>
                                        <p:attrNameLst>
                                          <p:attrName>style.visibility</p:attrName>
                                        </p:attrNameLst>
                                      </p:cBhvr>
                                      <p:to>
                                        <p:strVal val="visible"/>
                                      </p:to>
                                    </p:set>
                                    <p:anim calcmode="lin" valueType="num">
                                      <p:cBhvr additive="base">
                                        <p:cTn id="21" dur="1000" fill="hold"/>
                                        <p:tgtEl>
                                          <p:spTgt spid="312325"/>
                                        </p:tgtEl>
                                        <p:attrNameLst>
                                          <p:attrName>ppt_x</p:attrName>
                                        </p:attrNameLst>
                                      </p:cBhvr>
                                      <p:tavLst>
                                        <p:tav tm="0">
                                          <p:val>
                                            <p:strVal val="#ppt_x"/>
                                          </p:val>
                                        </p:tav>
                                        <p:tav tm="100000">
                                          <p:val>
                                            <p:strVal val="#ppt_x"/>
                                          </p:val>
                                        </p:tav>
                                      </p:tavLst>
                                    </p:anim>
                                    <p:anim calcmode="lin" valueType="num">
                                      <p:cBhvr additive="base">
                                        <p:cTn id="22" dur="1000" fill="hold"/>
                                        <p:tgtEl>
                                          <p:spTgt spid="31232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12327"/>
                                        </p:tgtEl>
                                        <p:attrNameLst>
                                          <p:attrName>style.visibility</p:attrName>
                                        </p:attrNameLst>
                                      </p:cBhvr>
                                      <p:to>
                                        <p:strVal val="visible"/>
                                      </p:to>
                                    </p:set>
                                    <p:anim calcmode="lin" valueType="num">
                                      <p:cBhvr additive="base">
                                        <p:cTn id="27" dur="1000" fill="hold"/>
                                        <p:tgtEl>
                                          <p:spTgt spid="312327"/>
                                        </p:tgtEl>
                                        <p:attrNameLst>
                                          <p:attrName>ppt_x</p:attrName>
                                        </p:attrNameLst>
                                      </p:cBhvr>
                                      <p:tavLst>
                                        <p:tav tm="0">
                                          <p:val>
                                            <p:strVal val="#ppt_x"/>
                                          </p:val>
                                        </p:tav>
                                        <p:tav tm="100000">
                                          <p:val>
                                            <p:strVal val="#ppt_x"/>
                                          </p:val>
                                        </p:tav>
                                      </p:tavLst>
                                    </p:anim>
                                    <p:anim calcmode="lin" valueType="num">
                                      <p:cBhvr additive="base">
                                        <p:cTn id="28" dur="1000" fill="hold"/>
                                        <p:tgtEl>
                                          <p:spTgt spid="31232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12328"/>
                                        </p:tgtEl>
                                        <p:attrNameLst>
                                          <p:attrName>style.visibility</p:attrName>
                                        </p:attrNameLst>
                                      </p:cBhvr>
                                      <p:to>
                                        <p:strVal val="visible"/>
                                      </p:to>
                                    </p:set>
                                    <p:anim calcmode="lin" valueType="num">
                                      <p:cBhvr additive="base">
                                        <p:cTn id="33" dur="1000" fill="hold"/>
                                        <p:tgtEl>
                                          <p:spTgt spid="312328"/>
                                        </p:tgtEl>
                                        <p:attrNameLst>
                                          <p:attrName>ppt_x</p:attrName>
                                        </p:attrNameLst>
                                      </p:cBhvr>
                                      <p:tavLst>
                                        <p:tav tm="0">
                                          <p:val>
                                            <p:strVal val="#ppt_x"/>
                                          </p:val>
                                        </p:tav>
                                        <p:tav tm="100000">
                                          <p:val>
                                            <p:strVal val="#ppt_x"/>
                                          </p:val>
                                        </p:tav>
                                      </p:tavLst>
                                    </p:anim>
                                    <p:anim calcmode="lin" valueType="num">
                                      <p:cBhvr additive="base">
                                        <p:cTn id="34" dur="1000" fill="hold"/>
                                        <p:tgtEl>
                                          <p:spTgt spid="3123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3" grpId="0"/>
      <p:bldP spid="312325" grpId="0"/>
      <p:bldP spid="312326" grpId="0"/>
      <p:bldP spid="312327" grpId="0"/>
      <p:bldP spid="3123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WordArt 2"/>
          <p:cNvSpPr>
            <a:spLocks noChangeArrowheads="1" noChangeShapeType="1" noTextEdit="1"/>
          </p:cNvSpPr>
          <p:nvPr/>
        </p:nvSpPr>
        <p:spPr bwMode="auto">
          <a:xfrm>
            <a:off x="1066800" y="2438400"/>
            <a:ext cx="6858000" cy="1165225"/>
          </a:xfrm>
          <a:prstGeom prst="rect">
            <a:avLst/>
          </a:prstGeom>
        </p:spPr>
        <p:txBody>
          <a:bodyPr wrap="none" fromWordArt="1">
            <a:prstTxWarp prst="textWave1">
              <a:avLst>
                <a:gd name="adj1" fmla="val 13005"/>
                <a:gd name="adj2" fmla="val 0"/>
              </a:avLst>
            </a:prstTxWarp>
          </a:bodyPr>
          <a:lstStyle/>
          <a:p>
            <a:pPr algn="ctr"/>
            <a:r>
              <a:rPr lang="vi-VN" sz="3600" b="1"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Nghe nhạc đoán câu hát</a:t>
            </a:r>
            <a:endParaRPr lang="en-US" sz="3600" b="1"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endParaRPr>
          </a:p>
        </p:txBody>
      </p:sp>
      <p:pic>
        <p:nvPicPr>
          <p:cNvPr id="225283" name="Picture 3"/>
          <p:cNvPicPr>
            <a:picLocks noChangeAspect="1" noChangeArrowheads="1"/>
          </p:cNvPicPr>
          <p:nvPr/>
        </p:nvPicPr>
        <p:blipFill>
          <a:blip r:embed="rId2" cstate="print"/>
          <a:srcRect/>
          <a:stretch>
            <a:fillRect/>
          </a:stretch>
        </p:blipFill>
        <p:spPr bwMode="auto">
          <a:xfrm>
            <a:off x="0" y="4191000"/>
            <a:ext cx="9144000" cy="2514600"/>
          </a:xfrm>
          <a:prstGeom prst="rect">
            <a:avLst/>
          </a:prstGeom>
          <a:noFill/>
          <a:ln w="9525">
            <a:noFill/>
            <a:miter lim="800000"/>
            <a:headEnd/>
            <a:tailEnd/>
          </a:ln>
          <a:effectLst/>
        </p:spPr>
      </p:pic>
      <p:sp>
        <p:nvSpPr>
          <p:cNvPr id="225286" name="Rectangle 6"/>
          <p:cNvSpPr>
            <a:spLocks noChangeArrowheads="1"/>
          </p:cNvSpPr>
          <p:nvPr/>
        </p:nvSpPr>
        <p:spPr bwMode="auto">
          <a:xfrm>
            <a:off x="3276600" y="977900"/>
            <a:ext cx="3154363" cy="1006475"/>
          </a:xfrm>
          <a:prstGeom prst="rect">
            <a:avLst/>
          </a:prstGeom>
          <a:noFill/>
          <a:ln w="9525" algn="ctr">
            <a:noFill/>
            <a:miter lim="800000"/>
            <a:headEnd/>
            <a:tailEnd/>
          </a:ln>
          <a:effectLst/>
        </p:spPr>
        <p:txBody>
          <a:bodyPr wrap="none" anchor="ctr">
            <a:spAutoFit/>
          </a:bodyPr>
          <a:lstStyle/>
          <a:p>
            <a:pPr eaLnBrk="1" hangingPunct="1"/>
            <a:r>
              <a:rPr lang="en-US" sz="6000" b="1" i="1" u="sng">
                <a:solidFill>
                  <a:srgbClr val="0000FF"/>
                </a:solidFill>
                <a:latin typeface="Times New Roman" pitchFamily="18" charset="0"/>
              </a:rPr>
              <a:t>Trò chơi</a:t>
            </a:r>
            <a:r>
              <a:rPr lang="en-US" sz="6000" b="1" i="1">
                <a:solidFill>
                  <a:srgbClr val="0000FF"/>
                </a:solidFill>
                <a:latin typeface="Times New Roman" pitchFamily="18" charset="0"/>
              </a:rPr>
              <a:t>:</a:t>
            </a:r>
          </a:p>
        </p:txBody>
      </p:sp>
      <p:pic>
        <p:nvPicPr>
          <p:cNvPr id="225287" name="Picture 7" descr="Acoustic-04-june"/>
          <p:cNvPicPr>
            <a:picLocks noChangeAspect="1" noChangeArrowheads="1" noCrop="1"/>
          </p:cNvPicPr>
          <p:nvPr/>
        </p:nvPicPr>
        <p:blipFill>
          <a:blip r:embed="rId3" cstate="print"/>
          <a:srcRect/>
          <a:stretch>
            <a:fillRect/>
          </a:stretch>
        </p:blipFill>
        <p:spPr bwMode="auto">
          <a:xfrm flipH="1">
            <a:off x="7391400" y="2209800"/>
            <a:ext cx="1752600" cy="4648200"/>
          </a:xfrm>
          <a:prstGeom prst="rect">
            <a:avLst/>
          </a:prstGeom>
          <a:noFill/>
        </p:spPr>
      </p:pic>
      <p:pic>
        <p:nvPicPr>
          <p:cNvPr id="225288" name="Picture 8" descr="Acoustic-04-june"/>
          <p:cNvPicPr>
            <a:picLocks noChangeAspect="1" noChangeArrowheads="1" noCrop="1"/>
          </p:cNvPicPr>
          <p:nvPr/>
        </p:nvPicPr>
        <p:blipFill>
          <a:blip r:embed="rId3" cstate="print"/>
          <a:srcRect/>
          <a:stretch>
            <a:fillRect/>
          </a:stretch>
        </p:blipFill>
        <p:spPr bwMode="auto">
          <a:xfrm flipH="1">
            <a:off x="685800" y="4191000"/>
            <a:ext cx="1752600" cy="2667000"/>
          </a:xfrm>
          <a:prstGeom prst="rect">
            <a:avLst/>
          </a:prstGeom>
          <a:noFill/>
        </p:spPr>
      </p:pic>
      <p:pic>
        <p:nvPicPr>
          <p:cNvPr id="225289" name="Picture 9" descr="1228823feg8tq6pvi"/>
          <p:cNvPicPr>
            <a:picLocks noChangeAspect="1" noChangeArrowheads="1" noCrop="1"/>
          </p:cNvPicPr>
          <p:nvPr/>
        </p:nvPicPr>
        <p:blipFill>
          <a:blip r:embed="rId4" cstate="print"/>
          <a:srcRect/>
          <a:stretch>
            <a:fillRect/>
          </a:stretch>
        </p:blipFill>
        <p:spPr bwMode="auto">
          <a:xfrm>
            <a:off x="0" y="0"/>
            <a:ext cx="990600" cy="2438400"/>
          </a:xfrm>
          <a:prstGeom prst="rect">
            <a:avLst/>
          </a:prstGeom>
          <a:noFill/>
        </p:spPr>
      </p:pic>
      <p:pic>
        <p:nvPicPr>
          <p:cNvPr id="225290" name="Picture 10" descr="1228823feg8tq6pvi"/>
          <p:cNvPicPr>
            <a:picLocks noChangeAspect="1" noChangeArrowheads="1" noCrop="1"/>
          </p:cNvPicPr>
          <p:nvPr/>
        </p:nvPicPr>
        <p:blipFill>
          <a:blip r:embed="rId4" cstate="print"/>
          <a:srcRect/>
          <a:stretch>
            <a:fillRect/>
          </a:stretch>
        </p:blipFill>
        <p:spPr bwMode="auto">
          <a:xfrm>
            <a:off x="8153400" y="0"/>
            <a:ext cx="990600" cy="2209800"/>
          </a:xfrm>
          <a:prstGeom prst="rect">
            <a:avLst/>
          </a:prstGeom>
          <a:noFill/>
        </p:spPr>
      </p:pic>
      <p:pic>
        <p:nvPicPr>
          <p:cNvPr id="225291" name="Picture 11" descr="1228823feg8tq6pvi"/>
          <p:cNvPicPr>
            <a:picLocks noGrp="1" noChangeAspect="1" noChangeArrowheads="1" noCrop="1"/>
          </p:cNvPicPr>
          <p:nvPr>
            <p:ph type="body" idx="1"/>
          </p:nvPr>
        </p:nvPicPr>
        <p:blipFill>
          <a:blip r:embed="rId4" cstate="print"/>
          <a:srcRect/>
          <a:stretch>
            <a:fillRect/>
          </a:stretch>
        </p:blipFill>
        <p:spPr>
          <a:xfrm rot="5400000">
            <a:off x="4243387" y="-2643187"/>
            <a:ext cx="1038225" cy="63246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25282"/>
                                        </p:tgtEl>
                                        <p:attrNameLst>
                                          <p:attrName>style.visibility</p:attrName>
                                        </p:attrNameLst>
                                      </p:cBhvr>
                                      <p:to>
                                        <p:strVal val="visible"/>
                                      </p:to>
                                    </p:set>
                                    <p:animEffect transition="in" filter="fade">
                                      <p:cBhvr>
                                        <p:cTn id="7" dur="2000"/>
                                        <p:tgtEl>
                                          <p:spTgt spid="225282"/>
                                        </p:tgtEl>
                                      </p:cBhvr>
                                    </p:animEffect>
                                    <p:anim calcmode="lin" valueType="num">
                                      <p:cBhvr>
                                        <p:cTn id="8" dur="2000" fill="hold"/>
                                        <p:tgtEl>
                                          <p:spTgt spid="225282"/>
                                        </p:tgtEl>
                                        <p:attrNameLst>
                                          <p:attrName>style.rotation</p:attrName>
                                        </p:attrNameLst>
                                      </p:cBhvr>
                                      <p:tavLst>
                                        <p:tav tm="0">
                                          <p:val>
                                            <p:fltVal val="720"/>
                                          </p:val>
                                        </p:tav>
                                        <p:tav tm="100000">
                                          <p:val>
                                            <p:fltVal val="0"/>
                                          </p:val>
                                        </p:tav>
                                      </p:tavLst>
                                    </p:anim>
                                    <p:anim calcmode="lin" valueType="num">
                                      <p:cBhvr>
                                        <p:cTn id="9" dur="2000" fill="hold"/>
                                        <p:tgtEl>
                                          <p:spTgt spid="225282"/>
                                        </p:tgtEl>
                                        <p:attrNameLst>
                                          <p:attrName>ppt_h</p:attrName>
                                        </p:attrNameLst>
                                      </p:cBhvr>
                                      <p:tavLst>
                                        <p:tav tm="0">
                                          <p:val>
                                            <p:fltVal val="0"/>
                                          </p:val>
                                        </p:tav>
                                        <p:tav tm="100000">
                                          <p:val>
                                            <p:strVal val="#ppt_h"/>
                                          </p:val>
                                        </p:tav>
                                      </p:tavLst>
                                    </p:anim>
                                    <p:anim calcmode="lin" valueType="num">
                                      <p:cBhvr>
                                        <p:cTn id="10" dur="2000" fill="hold"/>
                                        <p:tgtEl>
                                          <p:spTgt spid="225282"/>
                                        </p:tgtEl>
                                        <p:attrNameLst>
                                          <p:attrName>ppt_w</p:attrName>
                                        </p:attrNameLst>
                                      </p:cBhvr>
                                      <p:tavLst>
                                        <p:tav tm="0">
                                          <p:val>
                                            <p:fltVal val="0"/>
                                          </p:val>
                                        </p:tav>
                                        <p:tav tm="100000">
                                          <p:val>
                                            <p:strVal val="#ppt_w"/>
                                          </p:val>
                                        </p:tav>
                                      </p:tavLst>
                                    </p:anim>
                                  </p:childTnLst>
                                </p:cTn>
                              </p:par>
                              <p:par>
                                <p:cTn id="11" presetID="51" presetClass="entr" presetSubtype="0" fill="hold" nodeType="withEffect">
                                  <p:stCondLst>
                                    <p:cond delay="0"/>
                                  </p:stCondLst>
                                  <p:childTnLst>
                                    <p:set>
                                      <p:cBhvr>
                                        <p:cTn id="12" dur="1" fill="hold">
                                          <p:stCondLst>
                                            <p:cond delay="0"/>
                                          </p:stCondLst>
                                        </p:cTn>
                                        <p:tgtEl>
                                          <p:spTgt spid="225283"/>
                                        </p:tgtEl>
                                        <p:attrNameLst>
                                          <p:attrName>style.visibility</p:attrName>
                                        </p:attrNameLst>
                                      </p:cBhvr>
                                      <p:to>
                                        <p:strVal val="visible"/>
                                      </p:to>
                                    </p:set>
                                    <p:animEffect transition="in" filter="fade">
                                      <p:cBhvr>
                                        <p:cTn id="13" dur="770" decel="100000"/>
                                        <p:tgtEl>
                                          <p:spTgt spid="225283"/>
                                        </p:tgtEl>
                                      </p:cBhvr>
                                    </p:animEffect>
                                    <p:animScale>
                                      <p:cBhvr>
                                        <p:cTn id="14" dur="770" decel="100000"/>
                                        <p:tgtEl>
                                          <p:spTgt spid="225283"/>
                                        </p:tgtEl>
                                      </p:cBhvr>
                                      <p:from x="10000" y="10000"/>
                                      <p:to x="200000" y="450000"/>
                                    </p:animScale>
                                    <p:animScale>
                                      <p:cBhvr>
                                        <p:cTn id="15" dur="1230" accel="100000" fill="hold">
                                          <p:stCondLst>
                                            <p:cond delay="770"/>
                                          </p:stCondLst>
                                        </p:cTn>
                                        <p:tgtEl>
                                          <p:spTgt spid="225283"/>
                                        </p:tgtEl>
                                      </p:cBhvr>
                                      <p:from x="200000" y="450000"/>
                                      <p:to x="100000" y="100000"/>
                                    </p:animScale>
                                    <p:set>
                                      <p:cBhvr>
                                        <p:cTn id="16" dur="770" fill="hold"/>
                                        <p:tgtEl>
                                          <p:spTgt spid="225283"/>
                                        </p:tgtEl>
                                        <p:attrNameLst>
                                          <p:attrName>ppt_x</p:attrName>
                                        </p:attrNameLst>
                                      </p:cBhvr>
                                      <p:to>
                                        <p:strVal val="(0.5)"/>
                                      </p:to>
                                    </p:set>
                                    <p:anim from="(0.5)" to="(#ppt_x)" calcmode="lin" valueType="num">
                                      <p:cBhvr>
                                        <p:cTn id="17" dur="1230" accel="100000" fill="hold">
                                          <p:stCondLst>
                                            <p:cond delay="770"/>
                                          </p:stCondLst>
                                        </p:cTn>
                                        <p:tgtEl>
                                          <p:spTgt spid="225283"/>
                                        </p:tgtEl>
                                        <p:attrNameLst>
                                          <p:attrName>ppt_x</p:attrName>
                                        </p:attrNameLst>
                                      </p:cBhvr>
                                    </p:anim>
                                    <p:set>
                                      <p:cBhvr>
                                        <p:cTn id="18" dur="770" fill="hold"/>
                                        <p:tgtEl>
                                          <p:spTgt spid="225283"/>
                                        </p:tgtEl>
                                        <p:attrNameLst>
                                          <p:attrName>ppt_y</p:attrName>
                                        </p:attrNameLst>
                                      </p:cBhvr>
                                      <p:to>
                                        <p:strVal val="(#ppt_y+0.4)"/>
                                      </p:to>
                                    </p:set>
                                    <p:anim from="(#ppt_y+0.4)" to="(#ppt_y)" calcmode="lin" valueType="num">
                                      <p:cBhvr>
                                        <p:cTn id="19" dur="1230" accel="100000" fill="hold">
                                          <p:stCondLst>
                                            <p:cond delay="770"/>
                                          </p:stCondLst>
                                        </p:cTn>
                                        <p:tgtEl>
                                          <p:spTgt spid="22528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4" name="Picture 2" descr="51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64197" name="AutoShape 5">
            <a:hlinkClick r:id="" action="ppaction://hlinkshowjump?jump=nextslide" highlightClick="1"/>
          </p:cNvPr>
          <p:cNvSpPr>
            <a:spLocks noChangeArrowheads="1"/>
          </p:cNvSpPr>
          <p:nvPr/>
        </p:nvSpPr>
        <p:spPr bwMode="auto">
          <a:xfrm>
            <a:off x="8305800" y="6172200"/>
            <a:ext cx="609600" cy="304800"/>
          </a:xfrm>
          <a:prstGeom prst="actionButtonEnd">
            <a:avLst/>
          </a:prstGeom>
          <a:solidFill>
            <a:schemeClr val="hlink"/>
          </a:solidFill>
          <a:ln w="9525">
            <a:noFill/>
            <a:miter lim="800000"/>
            <a:headEnd/>
            <a:tailEnd/>
          </a:ln>
          <a:effectLst/>
        </p:spPr>
        <p:txBody>
          <a:bodyPr wrap="none" anchor="ctr"/>
          <a:lstStyle/>
          <a:p>
            <a:endParaRPr lang="en-US"/>
          </a:p>
        </p:txBody>
      </p:sp>
      <p:sp>
        <p:nvSpPr>
          <p:cNvPr id="264201" name="Rectangle 9"/>
          <p:cNvSpPr>
            <a:spLocks noGrp="1" noChangeArrowheads="1"/>
          </p:cNvSpPr>
          <p:nvPr>
            <p:ph type="body" idx="1"/>
          </p:nvPr>
        </p:nvSpPr>
        <p:spPr>
          <a:xfrm>
            <a:off x="1447800" y="533400"/>
            <a:ext cx="5943600" cy="533400"/>
          </a:xfrm>
          <a:noFill/>
          <a:ln/>
        </p:spPr>
        <p:txBody>
          <a:bodyPr/>
          <a:lstStyle/>
          <a:p>
            <a:pPr>
              <a:lnSpc>
                <a:spcPct val="90000"/>
              </a:lnSpc>
              <a:buFont typeface="Wingdings" pitchFamily="2" charset="2"/>
              <a:buNone/>
            </a:pPr>
            <a:r>
              <a:rPr lang="en-US" b="1">
                <a:solidFill>
                  <a:srgbClr val="000000"/>
                </a:solidFill>
                <a:effectLst>
                  <a:outerShdw blurRad="38100" dist="38100" dir="2700000" algn="tl">
                    <a:srgbClr val="FFFFFF"/>
                  </a:outerShdw>
                </a:effectLst>
                <a:latin typeface="Times New Roman" pitchFamily="18" charset="0"/>
              </a:rPr>
              <a:t>Nội dung bài hát nói lên điều gì?</a:t>
            </a:r>
          </a:p>
        </p:txBody>
      </p:sp>
      <p:sp>
        <p:nvSpPr>
          <p:cNvPr id="264205" name="Rectangle 13"/>
          <p:cNvSpPr>
            <a:spLocks noChangeArrowheads="1"/>
          </p:cNvSpPr>
          <p:nvPr/>
        </p:nvSpPr>
        <p:spPr bwMode="auto">
          <a:xfrm>
            <a:off x="838200" y="1219200"/>
            <a:ext cx="7620000" cy="1524000"/>
          </a:xfrm>
          <a:prstGeom prst="rect">
            <a:avLst/>
          </a:prstGeom>
          <a:noFill/>
          <a:ln w="9525">
            <a:noFill/>
            <a:miter lim="800000"/>
            <a:headEnd/>
            <a:tailEnd/>
          </a:ln>
        </p:spPr>
        <p:txBody>
          <a:bodyPr/>
          <a:lstStyle/>
          <a:p>
            <a:pPr marL="342900" indent="-342900" algn="ctr" eaLnBrk="1" hangingPunct="1">
              <a:spcBef>
                <a:spcPct val="20000"/>
              </a:spcBef>
              <a:buClr>
                <a:schemeClr val="hlink"/>
              </a:buClr>
              <a:buSzPct val="65000"/>
              <a:buFont typeface="Wingdings" pitchFamily="2" charset="2"/>
              <a:buNone/>
            </a:pPr>
            <a:r>
              <a:rPr lang="en-US" sz="3200" b="1">
                <a:solidFill>
                  <a:srgbClr val="0000FF"/>
                </a:solidFill>
                <a:effectLst>
                  <a:outerShdw blurRad="38100" dist="38100" dir="2700000" algn="tl">
                    <a:srgbClr val="000000"/>
                  </a:outerShdw>
                </a:effectLst>
                <a:latin typeface="Times New Roman" pitchFamily="18" charset="0"/>
              </a:rPr>
              <a:t> </a:t>
            </a:r>
            <a:r>
              <a:rPr lang="en-US" sz="3200" b="1">
                <a:solidFill>
                  <a:srgbClr val="0000FF"/>
                </a:solidFill>
                <a:effectLst>
                  <a:outerShdw blurRad="38100" dist="38100" dir="2700000" algn="tl">
                    <a:srgbClr val="000000"/>
                  </a:outerShdw>
                </a:effectLst>
                <a:latin typeface=".VnTime" pitchFamily="34" charset="0"/>
              </a:rPr>
              <a:t>Nãi lªn m¬ ­íc cña tuæi th¬ ®­îc sèng trong hoµ b×nh, </a:t>
            </a:r>
            <a:r>
              <a:rPr lang="en-US" sz="3200" b="1">
                <a:solidFill>
                  <a:srgbClr val="0000FF"/>
                </a:solidFill>
                <a:effectLst>
                  <a:outerShdw blurRad="38100" dist="38100" dir="2700000" algn="tl">
                    <a:srgbClr val="000000"/>
                  </a:outerShdw>
                </a:effectLst>
                <a:latin typeface="Times New Roman" pitchFamily="18" charset="0"/>
              </a:rPr>
              <a:t>không có chiến tranh và cuộc đời vang lên tiếng hát.</a:t>
            </a:r>
            <a:endParaRPr lang="en-US" sz="3200" b="1">
              <a:solidFill>
                <a:srgbClr val="0000FF"/>
              </a:solidFill>
              <a:effectLst>
                <a:outerShdw blurRad="38100" dist="38100" dir="2700000" algn="tl">
                  <a:srgbClr val="000000"/>
                </a:outerShdw>
              </a:effectLst>
              <a:latin typeface=".VnTime" pitchFamily="34" charset="0"/>
            </a:endParaRPr>
          </a:p>
        </p:txBody>
      </p:sp>
      <p:pic>
        <p:nvPicPr>
          <p:cNvPr id="264208" name="Picture 16" descr="tải xuống (1)"/>
          <p:cNvPicPr>
            <a:picLocks noChangeAspect="1" noChangeArrowheads="1"/>
          </p:cNvPicPr>
          <p:nvPr/>
        </p:nvPicPr>
        <p:blipFill>
          <a:blip r:embed="rId3" cstate="print"/>
          <a:srcRect/>
          <a:stretch>
            <a:fillRect/>
          </a:stretch>
        </p:blipFill>
        <p:spPr bwMode="auto">
          <a:xfrm>
            <a:off x="990600" y="2819400"/>
            <a:ext cx="7162800" cy="3417888"/>
          </a:xfrm>
          <a:prstGeom prst="rect">
            <a:avLst/>
          </a:prstGeom>
          <a:noFill/>
        </p:spPr>
      </p:pic>
      <p:sp>
        <p:nvSpPr>
          <p:cNvPr id="264209" name="Rectangle 17"/>
          <p:cNvSpPr>
            <a:spLocks noChangeArrowheads="1"/>
          </p:cNvSpPr>
          <p:nvPr/>
        </p:nvSpPr>
        <p:spPr bwMode="auto">
          <a:xfrm>
            <a:off x="0" y="30163"/>
            <a:ext cx="1797050" cy="641350"/>
          </a:xfrm>
          <a:prstGeom prst="rect">
            <a:avLst/>
          </a:prstGeom>
          <a:noFill/>
          <a:ln w="9525" algn="ctr">
            <a:noFill/>
            <a:miter lim="800000"/>
            <a:headEnd/>
            <a:tailEnd/>
          </a:ln>
          <a:effectLst/>
        </p:spPr>
        <p:txBody>
          <a:bodyPr wrap="none" anchor="ctr">
            <a:spAutoFit/>
          </a:bodyPr>
          <a:lstStyle/>
          <a:p>
            <a:pPr eaLnBrk="1" hangingPunct="1"/>
            <a:r>
              <a:rPr lang="en-US" sz="3600" b="1">
                <a:solidFill>
                  <a:srgbClr val="CC1C0A"/>
                </a:solidFill>
                <a:latin typeface="Times New Roman" pitchFamily="18" charset="0"/>
              </a:rPr>
              <a:t>Củng cố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64194"/>
                                        </p:tgtEl>
                                        <p:attrNameLst>
                                          <p:attrName>style.visibility</p:attrName>
                                        </p:attrNameLst>
                                      </p:cBhvr>
                                      <p:to>
                                        <p:strVal val="visible"/>
                                      </p:to>
                                    </p:set>
                                    <p:animEffect transition="in" filter="fade">
                                      <p:cBhvr>
                                        <p:cTn id="7" dur="800" decel="100000"/>
                                        <p:tgtEl>
                                          <p:spTgt spid="264194"/>
                                        </p:tgtEl>
                                      </p:cBhvr>
                                    </p:animEffect>
                                    <p:anim calcmode="lin" valueType="num">
                                      <p:cBhvr>
                                        <p:cTn id="8" dur="800" decel="100000" fill="hold"/>
                                        <p:tgtEl>
                                          <p:spTgt spid="264194"/>
                                        </p:tgtEl>
                                        <p:attrNameLst>
                                          <p:attrName>style.rotation</p:attrName>
                                        </p:attrNameLst>
                                      </p:cBhvr>
                                      <p:tavLst>
                                        <p:tav tm="0">
                                          <p:val>
                                            <p:fltVal val="-90"/>
                                          </p:val>
                                        </p:tav>
                                        <p:tav tm="100000">
                                          <p:val>
                                            <p:fltVal val="0"/>
                                          </p:val>
                                        </p:tav>
                                      </p:tavLst>
                                    </p:anim>
                                    <p:anim calcmode="lin" valueType="num">
                                      <p:cBhvr>
                                        <p:cTn id="9" dur="800" decel="100000" fill="hold"/>
                                        <p:tgtEl>
                                          <p:spTgt spid="264194"/>
                                        </p:tgtEl>
                                        <p:attrNameLst>
                                          <p:attrName>ppt_x</p:attrName>
                                        </p:attrNameLst>
                                      </p:cBhvr>
                                      <p:tavLst>
                                        <p:tav tm="0">
                                          <p:val>
                                            <p:strVal val="#ppt_x+0.4"/>
                                          </p:val>
                                        </p:tav>
                                        <p:tav tm="100000">
                                          <p:val>
                                            <p:strVal val="#ppt_x-0.05"/>
                                          </p:val>
                                        </p:tav>
                                      </p:tavLst>
                                    </p:anim>
                                    <p:anim calcmode="lin" valueType="num">
                                      <p:cBhvr>
                                        <p:cTn id="10" dur="800" decel="100000" fill="hold"/>
                                        <p:tgtEl>
                                          <p:spTgt spid="26419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6419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6419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264201">
                                            <p:txEl>
                                              <p:pRg st="0" end="0"/>
                                            </p:txEl>
                                          </p:spTgt>
                                        </p:tgtEl>
                                        <p:attrNameLst>
                                          <p:attrName>style.visibility</p:attrName>
                                        </p:attrNameLst>
                                      </p:cBhvr>
                                      <p:to>
                                        <p:strVal val="visible"/>
                                      </p:to>
                                    </p:set>
                                    <p:anim calcmode="lin" valueType="num">
                                      <p:cBhvr>
                                        <p:cTn id="17" dur="1000" fill="hold"/>
                                        <p:tgtEl>
                                          <p:spTgt spid="264201">
                                            <p:txEl>
                                              <p:pRg st="0" end="0"/>
                                            </p:txEl>
                                          </p:spTgt>
                                        </p:tgtEl>
                                        <p:attrNameLst>
                                          <p:attrName>ppt_x</p:attrName>
                                        </p:attrNameLst>
                                      </p:cBhvr>
                                      <p:tavLst>
                                        <p:tav tm="0">
                                          <p:val>
                                            <p:strVal val="#ppt_x-.2"/>
                                          </p:val>
                                        </p:tav>
                                        <p:tav tm="100000">
                                          <p:val>
                                            <p:strVal val="#ppt_x"/>
                                          </p:val>
                                        </p:tav>
                                      </p:tavLst>
                                    </p:anim>
                                    <p:anim calcmode="lin" valueType="num">
                                      <p:cBhvr>
                                        <p:cTn id="18" dur="1000" fill="hold"/>
                                        <p:tgtEl>
                                          <p:spTgt spid="26420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6420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264205"/>
                                        </p:tgtEl>
                                        <p:attrNameLst>
                                          <p:attrName>style.visibility</p:attrName>
                                        </p:attrNameLst>
                                      </p:cBhvr>
                                      <p:to>
                                        <p:strVal val="visible"/>
                                      </p:to>
                                    </p:set>
                                    <p:anim calcmode="discrete" valueType="clr">
                                      <p:cBhvr override="childStyle">
                                        <p:cTn id="24" dur="80"/>
                                        <p:tgtEl>
                                          <p:spTgt spid="264205"/>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264205"/>
                                        </p:tgtEl>
                                        <p:attrNameLst>
                                          <p:attrName>fillcolor</p:attrName>
                                        </p:attrNameLst>
                                      </p:cBhvr>
                                      <p:tavLst>
                                        <p:tav tm="0">
                                          <p:val>
                                            <p:clrVal>
                                              <a:schemeClr val="accent2"/>
                                            </p:clrVal>
                                          </p:val>
                                        </p:tav>
                                        <p:tav tm="50000">
                                          <p:val>
                                            <p:clrVal>
                                              <a:schemeClr val="hlink"/>
                                            </p:clrVal>
                                          </p:val>
                                        </p:tav>
                                      </p:tavLst>
                                    </p:anim>
                                    <p:set>
                                      <p:cBhvr>
                                        <p:cTn id="26" dur="80"/>
                                        <p:tgtEl>
                                          <p:spTgt spid="26420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01" grpId="0" build="p"/>
      <p:bldP spid="26420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ChangeArrowheads="1"/>
          </p:cNvSpPr>
          <p:nvPr/>
        </p:nvSpPr>
        <p:spPr bwMode="auto">
          <a:xfrm>
            <a:off x="0" y="0"/>
            <a:ext cx="10439400" cy="6858000"/>
          </a:xfrm>
          <a:prstGeom prst="rect">
            <a:avLst/>
          </a:prstGeom>
          <a:gradFill rotWithShape="1">
            <a:gsLst>
              <a:gs pos="0">
                <a:srgbClr val="FFCC99"/>
              </a:gs>
              <a:gs pos="50000">
                <a:srgbClr val="FFFFFF"/>
              </a:gs>
              <a:gs pos="100000">
                <a:srgbClr val="FFCC99"/>
              </a:gs>
            </a:gsLst>
            <a:lin ang="2700000" scaled="1"/>
          </a:gradFill>
          <a:ln w="9525">
            <a:solidFill>
              <a:srgbClr val="FF0000"/>
            </a:solidFill>
            <a:miter lim="800000"/>
            <a:headEnd/>
            <a:tailEnd/>
          </a:ln>
          <a:effectLst/>
        </p:spPr>
        <p:txBody>
          <a:bodyPr wrap="none" anchor="ctr"/>
          <a:lstStyle/>
          <a:p>
            <a:endParaRPr lang="en-US"/>
          </a:p>
        </p:txBody>
      </p:sp>
      <p:sp>
        <p:nvSpPr>
          <p:cNvPr id="224259" name="WordArt 3" descr="Paper bag"/>
          <p:cNvSpPr>
            <a:spLocks noChangeArrowheads="1" noChangeShapeType="1" noTextEdit="1"/>
          </p:cNvSpPr>
          <p:nvPr/>
        </p:nvSpPr>
        <p:spPr bwMode="auto">
          <a:xfrm>
            <a:off x="533400" y="2438400"/>
            <a:ext cx="8077200" cy="1219200"/>
          </a:xfrm>
          <a:prstGeom prst="rect">
            <a:avLst/>
          </a:prstGeom>
        </p:spPr>
        <p:txBody>
          <a:bodyPr wrap="none" fromWordArt="1">
            <a:prstTxWarp prst="textPlain">
              <a:avLst>
                <a:gd name="adj" fmla="val 50000"/>
              </a:avLst>
            </a:prstTxWarp>
          </a:bodyPr>
          <a:lstStyle/>
          <a:p>
            <a:pPr algn="ctr"/>
            <a:r>
              <a:rPr lang="vi-VN" sz="3600" b="1"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80000"/>
                    </a:srgbClr>
                  </a:outerShdw>
                </a:effectLst>
                <a:latin typeface="Times New Roman"/>
                <a:cs typeface="Times New Roman"/>
              </a:rPr>
              <a:t>Xin trân trọng cảm ơn các thầy cô!</a:t>
            </a:r>
            <a:endParaRPr lang="en-US" sz="3600" b="1"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80000"/>
                  </a:srgbClr>
                </a:outerShdw>
              </a:effectLst>
              <a:latin typeface="Times New Roman"/>
              <a:cs typeface="Times New Roman"/>
            </a:endParaRPr>
          </a:p>
        </p:txBody>
      </p:sp>
      <p:pic>
        <p:nvPicPr>
          <p:cNvPr id="224260" name="Picture 4" descr="1228823feg8tq6pvi"/>
          <p:cNvPicPr>
            <a:picLocks noGrp="1" noChangeAspect="1" noChangeArrowheads="1" noCrop="1"/>
          </p:cNvPicPr>
          <p:nvPr>
            <p:ph type="body" idx="1"/>
          </p:nvPr>
        </p:nvPicPr>
        <p:blipFill>
          <a:blip r:embed="rId3" cstate="print"/>
          <a:srcRect/>
          <a:stretch>
            <a:fillRect/>
          </a:stretch>
        </p:blipFill>
        <p:spPr>
          <a:xfrm rot="5400000">
            <a:off x="3810000" y="-3810000"/>
            <a:ext cx="2286000" cy="9906000"/>
          </a:xfrm>
          <a:noFill/>
          <a:ln/>
        </p:spPr>
      </p:pic>
      <p:pic>
        <p:nvPicPr>
          <p:cNvPr id="224261" name="Picture 5" descr="1228823feg8tq6pvi"/>
          <p:cNvPicPr>
            <a:picLocks noChangeAspect="1" noChangeArrowheads="1" noCrop="1"/>
          </p:cNvPicPr>
          <p:nvPr/>
        </p:nvPicPr>
        <p:blipFill>
          <a:blip r:embed="rId3" cstate="print"/>
          <a:srcRect/>
          <a:stretch>
            <a:fillRect/>
          </a:stretch>
        </p:blipFill>
        <p:spPr bwMode="auto">
          <a:xfrm>
            <a:off x="9372600" y="4038600"/>
            <a:ext cx="990600" cy="2447925"/>
          </a:xfrm>
          <a:prstGeom prst="rect">
            <a:avLst/>
          </a:prstGeom>
          <a:noFill/>
        </p:spPr>
      </p:pic>
      <p:pic>
        <p:nvPicPr>
          <p:cNvPr id="224262" name="Picture 6" descr="1228823feg8tq6pvi"/>
          <p:cNvPicPr>
            <a:picLocks noChangeAspect="1" noChangeArrowheads="1" noCrop="1"/>
          </p:cNvPicPr>
          <p:nvPr/>
        </p:nvPicPr>
        <p:blipFill>
          <a:blip r:embed="rId3" cstate="print"/>
          <a:srcRect/>
          <a:stretch>
            <a:fillRect/>
          </a:stretch>
        </p:blipFill>
        <p:spPr bwMode="auto">
          <a:xfrm>
            <a:off x="6781800" y="4419600"/>
            <a:ext cx="990600" cy="2438400"/>
          </a:xfrm>
          <a:prstGeom prst="rect">
            <a:avLst/>
          </a:prstGeom>
          <a:noFill/>
        </p:spPr>
      </p:pic>
      <p:pic>
        <p:nvPicPr>
          <p:cNvPr id="224263" name="Picture 7" descr="1228823feg8tq6pvi"/>
          <p:cNvPicPr>
            <a:picLocks noChangeAspect="1" noChangeArrowheads="1" noCrop="1"/>
          </p:cNvPicPr>
          <p:nvPr/>
        </p:nvPicPr>
        <p:blipFill>
          <a:blip r:embed="rId3" cstate="print"/>
          <a:srcRect/>
          <a:stretch>
            <a:fillRect/>
          </a:stretch>
        </p:blipFill>
        <p:spPr bwMode="auto">
          <a:xfrm>
            <a:off x="152400" y="4333875"/>
            <a:ext cx="990600" cy="2524125"/>
          </a:xfrm>
          <a:prstGeom prst="rect">
            <a:avLst/>
          </a:prstGeom>
          <a:noFill/>
        </p:spPr>
      </p:pic>
      <p:pic>
        <p:nvPicPr>
          <p:cNvPr id="224265" name="Picture 9" descr="1228823feg8tq6pvi"/>
          <p:cNvPicPr>
            <a:picLocks noChangeAspect="1" noChangeArrowheads="1" noCrop="1"/>
          </p:cNvPicPr>
          <p:nvPr/>
        </p:nvPicPr>
        <p:blipFill>
          <a:blip r:embed="rId3" cstate="print"/>
          <a:srcRect/>
          <a:stretch>
            <a:fillRect/>
          </a:stretch>
        </p:blipFill>
        <p:spPr bwMode="auto">
          <a:xfrm>
            <a:off x="1905000" y="4419600"/>
            <a:ext cx="990600" cy="2438400"/>
          </a:xfrm>
          <a:prstGeom prst="rect">
            <a:avLst/>
          </a:prstGeom>
          <a:noFill/>
        </p:spPr>
      </p:pic>
      <p:pic>
        <p:nvPicPr>
          <p:cNvPr id="224266" name="Picture 10" descr="1228823feg8tq6pvi"/>
          <p:cNvPicPr>
            <a:picLocks noChangeAspect="1" noChangeArrowheads="1" noCrop="1"/>
          </p:cNvPicPr>
          <p:nvPr/>
        </p:nvPicPr>
        <p:blipFill>
          <a:blip r:embed="rId3" cstate="print"/>
          <a:srcRect/>
          <a:stretch>
            <a:fillRect/>
          </a:stretch>
        </p:blipFill>
        <p:spPr bwMode="auto">
          <a:xfrm>
            <a:off x="8153400" y="4267200"/>
            <a:ext cx="990600" cy="2438400"/>
          </a:xfrm>
          <a:prstGeom prst="rect">
            <a:avLst/>
          </a:prstGeom>
          <a:noFill/>
        </p:spPr>
      </p:pic>
      <p:pic>
        <p:nvPicPr>
          <p:cNvPr id="224267" name="Picture 11" descr="1228823feg8tq6pvi"/>
          <p:cNvPicPr>
            <a:picLocks noChangeAspect="1" noChangeArrowheads="1" noCrop="1"/>
          </p:cNvPicPr>
          <p:nvPr/>
        </p:nvPicPr>
        <p:blipFill>
          <a:blip r:embed="rId3" cstate="print"/>
          <a:srcRect/>
          <a:stretch>
            <a:fillRect/>
          </a:stretch>
        </p:blipFill>
        <p:spPr bwMode="auto">
          <a:xfrm>
            <a:off x="5105400" y="4419600"/>
            <a:ext cx="990600" cy="2438400"/>
          </a:xfrm>
          <a:prstGeom prst="rect">
            <a:avLst/>
          </a:prstGeom>
          <a:noFill/>
        </p:spPr>
      </p:pic>
      <p:pic>
        <p:nvPicPr>
          <p:cNvPr id="224268" name="Picture 12" descr="1228823feg8tq6pvi"/>
          <p:cNvPicPr>
            <a:picLocks noChangeAspect="1" noChangeArrowheads="1" noCrop="1"/>
          </p:cNvPicPr>
          <p:nvPr/>
        </p:nvPicPr>
        <p:blipFill>
          <a:blip r:embed="rId3" cstate="print"/>
          <a:srcRect/>
          <a:stretch>
            <a:fillRect/>
          </a:stretch>
        </p:blipFill>
        <p:spPr bwMode="auto">
          <a:xfrm>
            <a:off x="3429000" y="4419600"/>
            <a:ext cx="990600" cy="2438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9" name="Rectangle 7"/>
          <p:cNvSpPr>
            <a:spLocks noChangeArrowheads="1"/>
          </p:cNvSpPr>
          <p:nvPr/>
        </p:nvSpPr>
        <p:spPr bwMode="auto">
          <a:xfrm>
            <a:off x="0" y="0"/>
            <a:ext cx="2324100" cy="457200"/>
          </a:xfrm>
          <a:prstGeom prst="rect">
            <a:avLst/>
          </a:prstGeom>
          <a:noFill/>
          <a:ln w="9525" algn="ctr">
            <a:noFill/>
            <a:miter lim="800000"/>
            <a:headEnd/>
            <a:tailEnd/>
          </a:ln>
          <a:effectLst/>
        </p:spPr>
        <p:txBody>
          <a:bodyPr wrap="none">
            <a:spAutoFit/>
          </a:bodyPr>
          <a:lstStyle/>
          <a:p>
            <a:pPr eaLnBrk="1" hangingPunct="1"/>
            <a:r>
              <a:rPr lang="en-US" sz="2400" b="1">
                <a:solidFill>
                  <a:schemeClr val="folHlink"/>
                </a:solidFill>
                <a:latin typeface="Times New Roman" pitchFamily="18" charset="0"/>
              </a:rPr>
              <a:t>Kiểm tra bài cũ:</a:t>
            </a:r>
          </a:p>
        </p:txBody>
      </p:sp>
      <p:sp>
        <p:nvSpPr>
          <p:cNvPr id="223241" name="Rectangle 9"/>
          <p:cNvSpPr>
            <a:spLocks noChangeArrowheads="1"/>
          </p:cNvSpPr>
          <p:nvPr/>
        </p:nvSpPr>
        <p:spPr bwMode="auto">
          <a:xfrm>
            <a:off x="2514600" y="228600"/>
            <a:ext cx="5018088" cy="519113"/>
          </a:xfrm>
          <a:prstGeom prst="rect">
            <a:avLst/>
          </a:prstGeom>
          <a:noFill/>
          <a:ln w="9525" algn="ctr">
            <a:noFill/>
            <a:miter lim="800000"/>
            <a:headEnd/>
            <a:tailEnd/>
          </a:ln>
          <a:effectLst/>
        </p:spPr>
        <p:txBody>
          <a:bodyPr wrap="none" anchor="ctr">
            <a:spAutoFit/>
          </a:bodyPr>
          <a:lstStyle/>
          <a:p>
            <a:pPr eaLnBrk="1" hangingPunct="1"/>
            <a:r>
              <a:rPr lang="en-US" sz="2800" b="1" i="1">
                <a:solidFill>
                  <a:srgbClr val="0000FF"/>
                </a:solidFill>
                <a:latin typeface="Times New Roman" pitchFamily="18" charset="0"/>
              </a:rPr>
              <a:t>Quan sát h</a:t>
            </a:r>
            <a:r>
              <a:rPr lang="en-US" sz="2400" b="1" i="1">
                <a:solidFill>
                  <a:srgbClr val="0000FF"/>
                </a:solidFill>
                <a:latin typeface="Times New Roman" pitchFamily="18" charset="0"/>
              </a:rPr>
              <a:t>ình ảnh và trả lời câu hỏi</a:t>
            </a:r>
          </a:p>
        </p:txBody>
      </p:sp>
      <p:sp>
        <p:nvSpPr>
          <p:cNvPr id="223244" name="WordArt 12"/>
          <p:cNvSpPr>
            <a:spLocks noChangeArrowheads="1" noChangeShapeType="1" noTextEdit="1"/>
          </p:cNvSpPr>
          <p:nvPr/>
        </p:nvSpPr>
        <p:spPr bwMode="auto">
          <a:xfrm>
            <a:off x="4038600" y="3733800"/>
            <a:ext cx="685800" cy="1066800"/>
          </a:xfrm>
          <a:prstGeom prst="rect">
            <a:avLst/>
          </a:prstGeom>
        </p:spPr>
        <p:txBody>
          <a:bodyPr wrap="none" fromWordArt="1">
            <a:prstTxWarp prst="textSlantUp">
              <a:avLst>
                <a:gd name="adj" fmla="val 32056"/>
              </a:avLst>
            </a:prstTxWarp>
          </a:bodyPr>
          <a:lstStyle/>
          <a:p>
            <a:pPr algn="ctr"/>
            <a:r>
              <a:rPr lang="en-US" sz="3600" b="1"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Times New Roman"/>
                <a:cs typeface="Times New Roman"/>
              </a:rPr>
              <a:t>?</a:t>
            </a:r>
          </a:p>
        </p:txBody>
      </p:sp>
      <p:sp>
        <p:nvSpPr>
          <p:cNvPr id="223245" name="Rectangle 13"/>
          <p:cNvSpPr>
            <a:spLocks noChangeArrowheads="1"/>
          </p:cNvSpPr>
          <p:nvPr/>
        </p:nvSpPr>
        <p:spPr bwMode="auto">
          <a:xfrm>
            <a:off x="0" y="4648200"/>
            <a:ext cx="9144000" cy="1066800"/>
          </a:xfrm>
          <a:prstGeom prst="rect">
            <a:avLst/>
          </a:prstGeom>
          <a:noFill/>
          <a:ln w="9525" algn="ctr">
            <a:noFill/>
            <a:miter lim="800000"/>
            <a:headEnd/>
            <a:tailEnd/>
          </a:ln>
          <a:effectLst/>
        </p:spPr>
        <p:txBody>
          <a:bodyPr anchor="ctr">
            <a:spAutoFit/>
          </a:bodyPr>
          <a:lstStyle/>
          <a:p>
            <a:pPr eaLnBrk="1" hangingPunct="1"/>
            <a:r>
              <a:rPr lang="en-US" sz="3200" b="1" i="1">
                <a:solidFill>
                  <a:srgbClr val="000000"/>
                </a:solidFill>
                <a:latin typeface="Times New Roman" pitchFamily="18" charset="0"/>
              </a:rPr>
              <a:t>Hai hình ảnh trên làm các em liên tưởng đến bài hát nào? Bài hát đó là do nhạc sĩ nào sáng tác?</a:t>
            </a:r>
          </a:p>
        </p:txBody>
      </p:sp>
      <p:sp>
        <p:nvSpPr>
          <p:cNvPr id="223246" name="Rectangle 14"/>
          <p:cNvSpPr>
            <a:spLocks noChangeArrowheads="1"/>
          </p:cNvSpPr>
          <p:nvPr/>
        </p:nvSpPr>
        <p:spPr bwMode="auto">
          <a:xfrm>
            <a:off x="0" y="5729288"/>
            <a:ext cx="9144000" cy="579437"/>
          </a:xfrm>
          <a:prstGeom prst="rect">
            <a:avLst/>
          </a:prstGeom>
          <a:noFill/>
          <a:ln w="9525" algn="ctr">
            <a:noFill/>
            <a:miter lim="800000"/>
            <a:headEnd/>
            <a:tailEnd/>
          </a:ln>
          <a:effectLst/>
        </p:spPr>
        <p:txBody>
          <a:bodyPr anchor="ctr">
            <a:spAutoFit/>
          </a:bodyPr>
          <a:lstStyle/>
          <a:p>
            <a:pPr eaLnBrk="1" hangingPunct="1"/>
            <a:r>
              <a:rPr lang="en-US" sz="3200" b="1" i="1">
                <a:solidFill>
                  <a:srgbClr val="0000FF"/>
                </a:solidFill>
                <a:latin typeface="Times New Roman" pitchFamily="18" charset="0"/>
              </a:rPr>
              <a:t>Em hãy hát và biểu diễn bài hát: “Bài ca đi học”?</a:t>
            </a:r>
          </a:p>
        </p:txBody>
      </p:sp>
      <p:pic>
        <p:nvPicPr>
          <p:cNvPr id="223248" name="Picture 16" descr="images (5)"/>
          <p:cNvPicPr>
            <a:picLocks noChangeAspect="1" noChangeArrowheads="1"/>
          </p:cNvPicPr>
          <p:nvPr/>
        </p:nvPicPr>
        <p:blipFill>
          <a:blip r:embed="rId2" cstate="print"/>
          <a:srcRect/>
          <a:stretch>
            <a:fillRect/>
          </a:stretch>
        </p:blipFill>
        <p:spPr bwMode="auto">
          <a:xfrm>
            <a:off x="4648200" y="1066800"/>
            <a:ext cx="3962400" cy="2719388"/>
          </a:xfrm>
          <a:prstGeom prst="rect">
            <a:avLst/>
          </a:prstGeom>
          <a:noFill/>
        </p:spPr>
      </p:pic>
      <p:pic>
        <p:nvPicPr>
          <p:cNvPr id="223250" name="Picture 18" descr="images (4)"/>
          <p:cNvPicPr>
            <a:picLocks noChangeAspect="1" noChangeArrowheads="1"/>
          </p:cNvPicPr>
          <p:nvPr/>
        </p:nvPicPr>
        <p:blipFill>
          <a:blip r:embed="rId3" cstate="print"/>
          <a:srcRect/>
          <a:stretch>
            <a:fillRect/>
          </a:stretch>
        </p:blipFill>
        <p:spPr bwMode="auto">
          <a:xfrm>
            <a:off x="381000" y="1066800"/>
            <a:ext cx="4038600" cy="27368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23244"/>
                                        </p:tgtEl>
                                        <p:attrNameLst>
                                          <p:attrName>style.visibility</p:attrName>
                                        </p:attrNameLst>
                                      </p:cBhvr>
                                      <p:to>
                                        <p:strVal val="visible"/>
                                      </p:to>
                                    </p:set>
                                    <p:anim calcmode="lin" valueType="num">
                                      <p:cBhvr>
                                        <p:cTn id="7" dur="1000" fill="hold"/>
                                        <p:tgtEl>
                                          <p:spTgt spid="223244"/>
                                        </p:tgtEl>
                                        <p:attrNameLst>
                                          <p:attrName>ppt_w</p:attrName>
                                        </p:attrNameLst>
                                      </p:cBhvr>
                                      <p:tavLst>
                                        <p:tav tm="0">
                                          <p:val>
                                            <p:fltVal val="0"/>
                                          </p:val>
                                        </p:tav>
                                        <p:tav tm="100000">
                                          <p:val>
                                            <p:strVal val="#ppt_w"/>
                                          </p:val>
                                        </p:tav>
                                      </p:tavLst>
                                    </p:anim>
                                    <p:anim calcmode="lin" valueType="num">
                                      <p:cBhvr>
                                        <p:cTn id="8" dur="1000" fill="hold"/>
                                        <p:tgtEl>
                                          <p:spTgt spid="223244"/>
                                        </p:tgtEl>
                                        <p:attrNameLst>
                                          <p:attrName>ppt_h</p:attrName>
                                        </p:attrNameLst>
                                      </p:cBhvr>
                                      <p:tavLst>
                                        <p:tav tm="0">
                                          <p:val>
                                            <p:fltVal val="0"/>
                                          </p:val>
                                        </p:tav>
                                        <p:tav tm="100000">
                                          <p:val>
                                            <p:strVal val="#ppt_h"/>
                                          </p:val>
                                        </p:tav>
                                      </p:tavLst>
                                    </p:anim>
                                    <p:anim calcmode="lin" valueType="num">
                                      <p:cBhvr>
                                        <p:cTn id="9" dur="1000" fill="hold"/>
                                        <p:tgtEl>
                                          <p:spTgt spid="223244"/>
                                        </p:tgtEl>
                                        <p:attrNameLst>
                                          <p:attrName>style.rotation</p:attrName>
                                        </p:attrNameLst>
                                      </p:cBhvr>
                                      <p:tavLst>
                                        <p:tav tm="0">
                                          <p:val>
                                            <p:fltVal val="90"/>
                                          </p:val>
                                        </p:tav>
                                        <p:tav tm="100000">
                                          <p:val>
                                            <p:fltVal val="0"/>
                                          </p:val>
                                        </p:tav>
                                      </p:tavLst>
                                    </p:anim>
                                    <p:animEffect transition="in" filter="fade">
                                      <p:cBhvr>
                                        <p:cTn id="10" dur="1000"/>
                                        <p:tgtEl>
                                          <p:spTgt spid="22324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223245"/>
                                        </p:tgtEl>
                                        <p:attrNameLst>
                                          <p:attrName>style.visibility</p:attrName>
                                        </p:attrNameLst>
                                      </p:cBhvr>
                                      <p:to>
                                        <p:strVal val="visible"/>
                                      </p:to>
                                    </p:set>
                                    <p:animEffect transition="in" filter="diamond(in)">
                                      <p:cBhvr>
                                        <p:cTn id="15" dur="2000"/>
                                        <p:tgtEl>
                                          <p:spTgt spid="22324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23246"/>
                                        </p:tgtEl>
                                        <p:attrNameLst>
                                          <p:attrName>style.visibility</p:attrName>
                                        </p:attrNameLst>
                                      </p:cBhvr>
                                      <p:to>
                                        <p:strVal val="visible"/>
                                      </p:to>
                                    </p:set>
                                    <p:animEffect transition="in" filter="checkerboard(across)">
                                      <p:cBhvr>
                                        <p:cTn id="20" dur="500"/>
                                        <p:tgtEl>
                                          <p:spTgt spid="223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44" grpId="0" animBg="1"/>
      <p:bldP spid="223245" grpId="0"/>
      <p:bldP spid="2232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ChangeArrowheads="1"/>
          </p:cNvSpPr>
          <p:nvPr/>
        </p:nvSpPr>
        <p:spPr bwMode="auto">
          <a:xfrm>
            <a:off x="2971800" y="685800"/>
            <a:ext cx="3048000" cy="609600"/>
          </a:xfrm>
          <a:prstGeom prst="rect">
            <a:avLst/>
          </a:prstGeom>
          <a:noFill/>
          <a:ln w="9525">
            <a:noFill/>
            <a:miter lim="800000"/>
            <a:headEnd/>
            <a:tailEnd/>
          </a:ln>
          <a:effectLst/>
        </p:spPr>
        <p:txBody>
          <a:bodyPr anchor="ctr"/>
          <a:lstStyle/>
          <a:p>
            <a:pPr algn="ctr" eaLnBrk="1" hangingPunct="1"/>
            <a:endParaRPr lang="en-US" sz="4000" b="1">
              <a:solidFill>
                <a:schemeClr val="bg2"/>
              </a:solidFill>
              <a:effectLst>
                <a:outerShdw blurRad="38100" dist="38100" dir="2700000" algn="tl">
                  <a:srgbClr val="000000"/>
                </a:outerShdw>
              </a:effectLst>
              <a:latin typeface="Times New Roman" pitchFamily="18" charset="0"/>
            </a:endParaRPr>
          </a:p>
        </p:txBody>
      </p:sp>
      <p:pic>
        <p:nvPicPr>
          <p:cNvPr id="7174" name="Picture 6" descr="POINSET1"/>
          <p:cNvPicPr>
            <a:picLocks noChangeAspect="1" noChangeArrowheads="1"/>
          </p:cNvPicPr>
          <p:nvPr/>
        </p:nvPicPr>
        <p:blipFill>
          <a:blip r:embed="rId2" cstate="print"/>
          <a:srcRect/>
          <a:stretch>
            <a:fillRect/>
          </a:stretch>
        </p:blipFill>
        <p:spPr bwMode="auto">
          <a:xfrm>
            <a:off x="7861300" y="0"/>
            <a:ext cx="1282700" cy="769938"/>
          </a:xfrm>
          <a:prstGeom prst="rect">
            <a:avLst/>
          </a:prstGeom>
          <a:noFill/>
          <a:ln w="9525">
            <a:noFill/>
            <a:miter lim="800000"/>
            <a:headEnd/>
            <a:tailEnd/>
          </a:ln>
        </p:spPr>
      </p:pic>
      <p:grpSp>
        <p:nvGrpSpPr>
          <p:cNvPr id="7186" name="Group 18"/>
          <p:cNvGrpSpPr>
            <a:grpSpLocks/>
          </p:cNvGrpSpPr>
          <p:nvPr/>
        </p:nvGrpSpPr>
        <p:grpSpPr bwMode="auto">
          <a:xfrm>
            <a:off x="6619875" y="2438400"/>
            <a:ext cx="2524125" cy="4114800"/>
            <a:chOff x="4122" y="480"/>
            <a:chExt cx="1638" cy="3696"/>
          </a:xfrm>
        </p:grpSpPr>
        <p:pic>
          <p:nvPicPr>
            <p:cNvPr id="7187" name="Picture 19" descr="FLWRVRT2"/>
            <p:cNvPicPr>
              <a:picLocks noChangeAspect="1" noChangeArrowheads="1"/>
            </p:cNvPicPr>
            <p:nvPr/>
          </p:nvPicPr>
          <p:blipFill>
            <a:blip r:embed="rId3" cstate="print"/>
            <a:srcRect/>
            <a:stretch>
              <a:fillRect/>
            </a:stretch>
          </p:blipFill>
          <p:spPr bwMode="auto">
            <a:xfrm>
              <a:off x="5088" y="480"/>
              <a:ext cx="672" cy="3600"/>
            </a:xfrm>
            <a:prstGeom prst="rect">
              <a:avLst/>
            </a:prstGeom>
            <a:noFill/>
            <a:effectLst>
              <a:outerShdw dist="71842" dir="2700000" algn="ctr" rotWithShape="0">
                <a:srgbClr val="808080"/>
              </a:outerShdw>
            </a:effectLst>
          </p:spPr>
        </p:pic>
        <p:pic>
          <p:nvPicPr>
            <p:cNvPr id="7188" name="Picture 20" descr="POINSET3"/>
            <p:cNvPicPr>
              <a:picLocks noChangeAspect="1" noChangeArrowheads="1"/>
            </p:cNvPicPr>
            <p:nvPr/>
          </p:nvPicPr>
          <p:blipFill>
            <a:blip r:embed="rId4" cstate="print"/>
            <a:srcRect/>
            <a:stretch>
              <a:fillRect/>
            </a:stretch>
          </p:blipFill>
          <p:spPr bwMode="auto">
            <a:xfrm>
              <a:off x="4122" y="2400"/>
              <a:ext cx="1554" cy="1776"/>
            </a:xfrm>
            <a:prstGeom prst="rect">
              <a:avLst/>
            </a:prstGeom>
            <a:noFill/>
            <a:effectLst>
              <a:outerShdw dist="71842" dir="2700000" algn="ctr" rotWithShape="0">
                <a:srgbClr val="808080"/>
              </a:outerShdw>
            </a:effectLst>
          </p:spPr>
        </p:pic>
      </p:grpSp>
      <p:sp>
        <p:nvSpPr>
          <p:cNvPr id="7191" name="Rectangle 23"/>
          <p:cNvSpPr>
            <a:spLocks noChangeArrowheads="1"/>
          </p:cNvSpPr>
          <p:nvPr/>
        </p:nvSpPr>
        <p:spPr bwMode="auto">
          <a:xfrm>
            <a:off x="3505200" y="1371600"/>
            <a:ext cx="1828800" cy="641350"/>
          </a:xfrm>
          <a:prstGeom prst="rect">
            <a:avLst/>
          </a:prstGeom>
          <a:noFill/>
          <a:ln w="9525" algn="ctr">
            <a:noFill/>
            <a:miter lim="800000"/>
            <a:headEnd/>
            <a:tailEnd/>
          </a:ln>
          <a:effectLst/>
        </p:spPr>
        <p:txBody>
          <a:bodyPr anchor="ctr">
            <a:spAutoFit/>
          </a:bodyPr>
          <a:lstStyle/>
          <a:p>
            <a:pPr algn="ctr" eaLnBrk="1" hangingPunct="1"/>
            <a:r>
              <a:rPr lang="en-US" sz="3600">
                <a:latin typeface="Arial Black" pitchFamily="34" charset="0"/>
              </a:rPr>
              <a:t> </a:t>
            </a:r>
          </a:p>
        </p:txBody>
      </p:sp>
      <p:pic>
        <p:nvPicPr>
          <p:cNvPr id="7211" name="Picture 43" descr="images (1)"/>
          <p:cNvPicPr>
            <a:picLocks noChangeAspect="1" noChangeArrowheads="1"/>
          </p:cNvPicPr>
          <p:nvPr/>
        </p:nvPicPr>
        <p:blipFill>
          <a:blip r:embed="rId5" cstate="print"/>
          <a:srcRect/>
          <a:stretch>
            <a:fillRect/>
          </a:stretch>
        </p:blipFill>
        <p:spPr bwMode="auto">
          <a:xfrm>
            <a:off x="0" y="0"/>
            <a:ext cx="7010400" cy="685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91"/>
                                        </p:tgtEl>
                                        <p:attrNameLst>
                                          <p:attrName>style.visibility</p:attrName>
                                        </p:attrNameLst>
                                      </p:cBhvr>
                                      <p:to>
                                        <p:strVal val="visible"/>
                                      </p:to>
                                    </p:set>
                                    <p:animEffect transition="in" filter="blinds(horizontal)">
                                      <p:cBhvr>
                                        <p:cTn id="7" dur="500"/>
                                        <p:tgtEl>
                                          <p:spTgt spid="7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6" name="nhac nen.mp3">
            <a:hlinkClick r:id="" action="ppaction://media"/>
          </p:cNvPr>
          <p:cNvPicPr>
            <a:picLocks noRot="1" noChangeAspect="1" noChangeArrowheads="1"/>
          </p:cNvPicPr>
          <p:nvPr>
            <a:audioFile r:link="rId1"/>
          </p:nvPr>
        </p:nvPicPr>
        <p:blipFill>
          <a:blip r:embed="rId3" cstate="print"/>
          <a:srcRect/>
          <a:stretch>
            <a:fillRect/>
          </a:stretch>
        </p:blipFill>
        <p:spPr bwMode="auto">
          <a:xfrm>
            <a:off x="0" y="0"/>
            <a:ext cx="304800" cy="304800"/>
          </a:xfrm>
          <a:prstGeom prst="rect">
            <a:avLst/>
          </a:prstGeom>
          <a:noFill/>
        </p:spPr>
      </p:pic>
      <p:sp>
        <p:nvSpPr>
          <p:cNvPr id="230409" name="Rectangle 9"/>
          <p:cNvSpPr>
            <a:spLocks noChangeArrowheads="1"/>
          </p:cNvSpPr>
          <p:nvPr/>
        </p:nvSpPr>
        <p:spPr bwMode="auto">
          <a:xfrm>
            <a:off x="152400" y="4267200"/>
            <a:ext cx="3200400" cy="396875"/>
          </a:xfrm>
          <a:prstGeom prst="rect">
            <a:avLst/>
          </a:prstGeom>
          <a:noFill/>
          <a:ln w="9525" algn="ctr">
            <a:noFill/>
            <a:miter lim="800000"/>
            <a:headEnd/>
            <a:tailEnd/>
          </a:ln>
          <a:effectLst/>
        </p:spPr>
        <p:txBody>
          <a:bodyPr anchor="ctr">
            <a:spAutoFit/>
          </a:bodyPr>
          <a:lstStyle/>
          <a:p>
            <a:pPr eaLnBrk="1" hangingPunct="1"/>
            <a:r>
              <a:rPr lang="en-US" sz="2000" b="1">
                <a:solidFill>
                  <a:srgbClr val="0000FF"/>
                </a:solidFill>
                <a:latin typeface="Times New Roman" pitchFamily="18" charset="0"/>
              </a:rPr>
              <a:t>Nhạc sĩ : Văn Chung</a:t>
            </a:r>
          </a:p>
        </p:txBody>
      </p:sp>
      <p:pic>
        <p:nvPicPr>
          <p:cNvPr id="230410" name="Picture 10" descr="images"/>
          <p:cNvPicPr>
            <a:picLocks noChangeAspect="1" noChangeArrowheads="1"/>
          </p:cNvPicPr>
          <p:nvPr/>
        </p:nvPicPr>
        <p:blipFill>
          <a:blip r:embed="rId4" cstate="print"/>
          <a:srcRect/>
          <a:stretch>
            <a:fillRect/>
          </a:stretch>
        </p:blipFill>
        <p:spPr bwMode="auto">
          <a:xfrm>
            <a:off x="381000" y="152400"/>
            <a:ext cx="2733675" cy="3967163"/>
          </a:xfrm>
          <a:prstGeom prst="rect">
            <a:avLst/>
          </a:prstGeom>
          <a:noFill/>
        </p:spPr>
      </p:pic>
      <p:sp>
        <p:nvSpPr>
          <p:cNvPr id="230412" name="Text Box 12"/>
          <p:cNvSpPr txBox="1">
            <a:spLocks noChangeArrowheads="1"/>
          </p:cNvSpPr>
          <p:nvPr/>
        </p:nvSpPr>
        <p:spPr bwMode="auto">
          <a:xfrm>
            <a:off x="3581400" y="479425"/>
            <a:ext cx="4495800" cy="3743325"/>
          </a:xfrm>
          <a:prstGeom prst="rect">
            <a:avLst/>
          </a:prstGeom>
          <a:noFill/>
          <a:ln w="9525" algn="ctr">
            <a:noFill/>
            <a:miter lim="800000"/>
            <a:headEnd/>
            <a:tailEnd/>
          </a:ln>
          <a:effectLst/>
        </p:spPr>
        <p:txBody>
          <a:bodyPr>
            <a:spAutoFit/>
          </a:bodyPr>
          <a:lstStyle/>
          <a:p>
            <a:pPr>
              <a:spcBef>
                <a:spcPct val="50000"/>
              </a:spcBef>
            </a:pPr>
            <a:r>
              <a:rPr lang="vi-VN" sz="1400" b="1"/>
              <a:t>Tên thật : </a:t>
            </a:r>
            <a:r>
              <a:rPr lang="vi-VN" sz="1400"/>
              <a:t>Mai Văn Chung</a:t>
            </a:r>
          </a:p>
          <a:p>
            <a:pPr>
              <a:spcBef>
                <a:spcPct val="50000"/>
              </a:spcBef>
            </a:pPr>
            <a:r>
              <a:rPr lang="vi-VN" sz="1400" b="1"/>
              <a:t>Ngày</a:t>
            </a:r>
            <a:r>
              <a:rPr lang="vi-VN" b="1"/>
              <a:t> </a:t>
            </a:r>
            <a:r>
              <a:rPr lang="vi-VN" sz="1400" b="1"/>
              <a:t>sinh :</a:t>
            </a:r>
            <a:r>
              <a:rPr lang="vi-VN">
                <a:hlinkClick r:id="rId5" tooltip="20 tháng 6"/>
              </a:rPr>
              <a:t>20 tháng 6</a:t>
            </a:r>
            <a:r>
              <a:rPr lang="vi-VN"/>
              <a:t>, </a:t>
            </a:r>
            <a:r>
              <a:rPr lang="vi-VN">
                <a:hlinkClick r:id="rId6" tooltip="1914"/>
              </a:rPr>
              <a:t>1914</a:t>
            </a:r>
            <a:r>
              <a:rPr lang="vi-VN"/>
              <a:t/>
            </a:r>
            <a:br>
              <a:rPr lang="vi-VN"/>
            </a:br>
            <a:r>
              <a:rPr lang="vi-VN"/>
              <a:t>tại </a:t>
            </a:r>
            <a:r>
              <a:rPr lang="vi-VN">
                <a:hlinkClick r:id="rId7" tooltip="Hải Hưng"/>
              </a:rPr>
              <a:t>Hải Hưng</a:t>
            </a:r>
            <a:endParaRPr lang="vi-VN"/>
          </a:p>
          <a:p>
            <a:pPr>
              <a:spcBef>
                <a:spcPct val="50000"/>
              </a:spcBef>
            </a:pPr>
            <a:r>
              <a:rPr lang="vi-VN" sz="1400" b="1"/>
              <a:t>Ngày mất :</a:t>
            </a:r>
            <a:r>
              <a:rPr lang="vi-VN" sz="1400">
                <a:hlinkClick r:id="rId8" tooltip="27 tháng 8"/>
              </a:rPr>
              <a:t>27tháng </a:t>
            </a:r>
            <a:r>
              <a:rPr lang="vi-VN" sz="1400"/>
              <a:t> </a:t>
            </a:r>
            <a:r>
              <a:rPr lang="vi-VN">
                <a:hlinkClick r:id="rId9" tooltip="1984"/>
              </a:rPr>
              <a:t>1984</a:t>
            </a:r>
            <a:r>
              <a:rPr lang="vi-VN"/>
              <a:t> (70 tuổi)</a:t>
            </a:r>
            <a:br>
              <a:rPr lang="vi-VN"/>
            </a:br>
            <a:r>
              <a:rPr lang="vi-VN"/>
              <a:t>tại </a:t>
            </a:r>
            <a:r>
              <a:rPr lang="vi-VN">
                <a:hlinkClick r:id="rId10" tooltip="Hà Nội"/>
              </a:rPr>
              <a:t>Hà Nội</a:t>
            </a:r>
            <a:endParaRPr lang="vi-VN"/>
          </a:p>
          <a:p>
            <a:pPr>
              <a:spcBef>
                <a:spcPct val="50000"/>
              </a:spcBef>
            </a:pPr>
            <a:r>
              <a:rPr lang="vi-VN" b="1"/>
              <a:t>Nghề nghiệp : Nhạc sĩ</a:t>
            </a:r>
          </a:p>
          <a:p>
            <a:pPr>
              <a:spcBef>
                <a:spcPct val="50000"/>
              </a:spcBef>
            </a:pPr>
            <a:r>
              <a:rPr lang="vi-VN" b="1"/>
              <a:t>Thể loại  </a:t>
            </a:r>
            <a:r>
              <a:rPr lang="vi-VN">
                <a:hlinkClick r:id="rId11" tooltip="Nhạc tiền chiến"/>
              </a:rPr>
              <a:t>Nhạc tiền chiến</a:t>
            </a:r>
            <a:r>
              <a:rPr lang="vi-VN"/>
              <a:t>, </a:t>
            </a:r>
            <a:r>
              <a:rPr lang="vi-VN">
                <a:hlinkClick r:id="rId12" tooltip="Nhạc đỏ"/>
              </a:rPr>
              <a:t>nhạc đỏ</a:t>
            </a:r>
            <a:endParaRPr lang="vi-VN"/>
          </a:p>
          <a:p>
            <a:pPr>
              <a:spcBef>
                <a:spcPct val="50000"/>
              </a:spcBef>
            </a:pPr>
            <a:r>
              <a:rPr lang="vi-VN" b="1"/>
              <a:t>Tác phẩm nổi tiếng</a:t>
            </a:r>
            <a:r>
              <a:rPr lang="vi-VN" i="1">
                <a:hlinkClick r:id="rId13" tooltip="Bóng ai qua thềm (trang chưa được viết)"/>
              </a:rPr>
              <a:t>Bóng ai qua thềm</a:t>
            </a:r>
            <a:r>
              <a:rPr lang="vi-VN" i="1"/>
              <a:t>,</a:t>
            </a:r>
          </a:p>
          <a:p>
            <a:pPr>
              <a:spcBef>
                <a:spcPct val="50000"/>
              </a:spcBef>
            </a:pPr>
            <a:r>
              <a:rPr lang="vi-VN" i="1"/>
              <a:t>Lì và sáo, lượn tròn lượn khéo...</a:t>
            </a:r>
          </a:p>
          <a:p>
            <a:pPr>
              <a:spcBef>
                <a:spcPct val="50000"/>
              </a:spcBef>
            </a:pPr>
            <a:endParaRPr lang="vi-VN" i="1"/>
          </a:p>
        </p:txBody>
      </p:sp>
      <p:sp>
        <p:nvSpPr>
          <p:cNvPr id="230413" name="Text Box 13"/>
          <p:cNvSpPr txBox="1">
            <a:spLocks noChangeArrowheads="1"/>
          </p:cNvSpPr>
          <p:nvPr/>
        </p:nvSpPr>
        <p:spPr bwMode="auto">
          <a:xfrm>
            <a:off x="3505200" y="4114800"/>
            <a:ext cx="4648200" cy="915988"/>
          </a:xfrm>
          <a:prstGeom prst="rect">
            <a:avLst/>
          </a:prstGeom>
          <a:noFill/>
          <a:ln w="9525" algn="ctr">
            <a:noFill/>
            <a:miter lim="800000"/>
            <a:headEnd/>
            <a:tailEnd/>
          </a:ln>
          <a:effectLst/>
        </p:spPr>
        <p:txBody>
          <a:bodyPr>
            <a:spAutoFit/>
          </a:bodyPr>
          <a:lstStyle/>
          <a:p>
            <a:pPr>
              <a:spcBef>
                <a:spcPct val="50000"/>
              </a:spcBef>
            </a:pPr>
            <a:r>
              <a:rPr lang="vi-VN"/>
              <a:t>Trong đó tác phẩm Đếm sao của nhạc sĩ dành cho tuổi thơ ngộ nghĩnh ,dễ thương và mang đạm nét dân tộc.</a:t>
            </a:r>
          </a:p>
        </p:txBody>
      </p:sp>
      <p:sp>
        <p:nvSpPr>
          <p:cNvPr id="230414" name="Text Box 14"/>
          <p:cNvSpPr txBox="1">
            <a:spLocks noChangeArrowheads="1"/>
          </p:cNvSpPr>
          <p:nvPr/>
        </p:nvSpPr>
        <p:spPr bwMode="auto">
          <a:xfrm>
            <a:off x="304800" y="5105400"/>
            <a:ext cx="7924800" cy="915988"/>
          </a:xfrm>
          <a:prstGeom prst="rect">
            <a:avLst/>
          </a:prstGeom>
          <a:noFill/>
          <a:ln w="9525" algn="ctr">
            <a:noFill/>
            <a:miter lim="800000"/>
            <a:headEnd/>
            <a:tailEnd/>
          </a:ln>
          <a:effectLst/>
        </p:spPr>
        <p:txBody>
          <a:bodyPr>
            <a:spAutoFit/>
          </a:bodyPr>
          <a:lstStyle/>
          <a:p>
            <a:pPr>
              <a:spcBef>
                <a:spcPct val="50000"/>
              </a:spcBef>
            </a:pPr>
            <a:r>
              <a:rPr lang="vi-VN"/>
              <a:t>Vào những đêm bầu trời đầy sao các bạn cùng ngước nhìn bầu trời thi nhau đếm.Có bạn đếm được nhiều có bạn đếm được ít. Chốc tiếng cười lại cất lên vui 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768" fill="hold"/>
                                        <p:tgtEl>
                                          <p:spTgt spid="230406"/>
                                        </p:tgtEl>
                                      </p:cBhvr>
                                    </p:cmd>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230409"/>
                                        </p:tgtEl>
                                        <p:attrNameLst>
                                          <p:attrName>style.visibility</p:attrName>
                                        </p:attrNameLst>
                                      </p:cBhvr>
                                      <p:to>
                                        <p:strVal val="visible"/>
                                      </p:to>
                                    </p:set>
                                    <p:animEffect transition="in" filter="diamond(in)">
                                      <p:cBhvr>
                                        <p:cTn id="11" dur="2000"/>
                                        <p:tgtEl>
                                          <p:spTgt spid="23040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1000">
                <p:cTn id="12" fill="hold" display="0">
                  <p:stCondLst>
                    <p:cond delay="indefinite"/>
                  </p:stCondLst>
                  <p:endCondLst>
                    <p:cond evt="onNext" delay="0">
                      <p:tgtEl>
                        <p:sldTgt/>
                      </p:tgtEl>
                    </p:cond>
                    <p:cond evt="onPrev" delay="0">
                      <p:tgtEl>
                        <p:sldTgt/>
                      </p:tgtEl>
                    </p:cond>
                    <p:cond evt="onStopAudio" delay="0">
                      <p:tgtEl>
                        <p:sldTgt/>
                      </p:tgtEl>
                    </p:cond>
                  </p:endCondLst>
                </p:cTn>
                <p:tgtEl>
                  <p:spTgt spid="230406"/>
                </p:tgtEl>
              </p:cMediaNode>
            </p:audio>
          </p:childTnLst>
        </p:cTn>
      </p:par>
    </p:tnLst>
    <p:bldLst>
      <p:bldP spid="230409"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6178" name="Text Box 2"/>
          <p:cNvSpPr txBox="1">
            <a:spLocks noChangeArrowheads="1"/>
          </p:cNvSpPr>
          <p:nvPr/>
        </p:nvSpPr>
        <p:spPr bwMode="auto">
          <a:xfrm>
            <a:off x="2209800" y="838200"/>
            <a:ext cx="4953000" cy="457200"/>
          </a:xfrm>
          <a:prstGeom prst="rect">
            <a:avLst/>
          </a:prstGeom>
          <a:noFill/>
          <a:ln w="9525">
            <a:noFill/>
            <a:miter lim="800000"/>
            <a:headEnd/>
            <a:tailEnd/>
          </a:ln>
          <a:effectLst/>
        </p:spPr>
        <p:txBody>
          <a:bodyPr>
            <a:spAutoFit/>
          </a:bodyPr>
          <a:lstStyle/>
          <a:p>
            <a:pPr eaLnBrk="1" hangingPunct="1">
              <a:spcBef>
                <a:spcPct val="50000"/>
              </a:spcBef>
            </a:pPr>
            <a:endParaRPr lang="vi-VN" sz="2400">
              <a:latin typeface="Times New Roman" pitchFamily="18" charset="0"/>
            </a:endParaRPr>
          </a:p>
        </p:txBody>
      </p:sp>
      <p:sp>
        <p:nvSpPr>
          <p:cNvPr id="306179" name="Rectangle 3"/>
          <p:cNvSpPr>
            <a:spLocks noChangeArrowheads="1"/>
          </p:cNvSpPr>
          <p:nvPr/>
        </p:nvSpPr>
        <p:spPr bwMode="auto">
          <a:xfrm>
            <a:off x="2438400" y="533400"/>
            <a:ext cx="2590800" cy="685800"/>
          </a:xfrm>
          <a:prstGeom prst="rect">
            <a:avLst/>
          </a:prstGeom>
          <a:noFill/>
          <a:ln w="9525">
            <a:noFill/>
            <a:miter lim="800000"/>
            <a:headEnd/>
            <a:tailEnd/>
          </a:ln>
          <a:effectLst>
            <a:outerShdw dist="35921" dir="2700000" algn="ctr" rotWithShape="0">
              <a:srgbClr val="FFCCCC"/>
            </a:outerShdw>
          </a:effectLst>
        </p:spPr>
        <p:txBody>
          <a:bodyPr anchor="ctr"/>
          <a:lstStyle/>
          <a:p>
            <a:pPr algn="ctr" eaLnBrk="1" hangingPunct="1"/>
            <a:r>
              <a:rPr lang="en-US" sz="4800" b="1">
                <a:solidFill>
                  <a:srgbClr val="0000FF"/>
                </a:solidFill>
                <a:effectLst>
                  <a:outerShdw blurRad="38100" dist="38100" dir="2700000" algn="tl">
                    <a:srgbClr val="000000"/>
                  </a:outerShdw>
                </a:effectLst>
                <a:latin typeface="Times New Roman" pitchFamily="18" charset="0"/>
              </a:rPr>
              <a:t>Học </a:t>
            </a:r>
            <a:r>
              <a:rPr lang="en-US" sz="4800" b="1">
                <a:solidFill>
                  <a:srgbClr val="3333FF"/>
                </a:solidFill>
                <a:effectLst>
                  <a:outerShdw blurRad="38100" dist="38100" dir="2700000" algn="tl">
                    <a:srgbClr val="000000"/>
                  </a:outerShdw>
                </a:effectLst>
                <a:latin typeface="Times New Roman" pitchFamily="18" charset="0"/>
              </a:rPr>
              <a:t>hát</a:t>
            </a:r>
            <a:r>
              <a:rPr lang="en-US" sz="4800" b="1">
                <a:solidFill>
                  <a:srgbClr val="0000FF"/>
                </a:solidFill>
                <a:effectLst>
                  <a:outerShdw blurRad="38100" dist="38100" dir="2700000" algn="tl">
                    <a:srgbClr val="000000"/>
                  </a:outerShdw>
                </a:effectLst>
                <a:latin typeface="Times New Roman" pitchFamily="18" charset="0"/>
              </a:rPr>
              <a:t> :</a:t>
            </a:r>
          </a:p>
        </p:txBody>
      </p:sp>
      <p:sp>
        <p:nvSpPr>
          <p:cNvPr id="306180" name="WordArt 4"/>
          <p:cNvSpPr>
            <a:spLocks noChangeArrowheads="1" noChangeShapeType="1" noTextEdit="1"/>
          </p:cNvSpPr>
          <p:nvPr/>
        </p:nvSpPr>
        <p:spPr bwMode="auto">
          <a:xfrm>
            <a:off x="1447800" y="2133600"/>
            <a:ext cx="5943600" cy="1295400"/>
          </a:xfrm>
          <a:prstGeom prst="rect">
            <a:avLst/>
          </a:prstGeom>
        </p:spPr>
        <p:txBody>
          <a:bodyPr wrap="none" fromWordArt="1">
            <a:prstTxWarp prst="textPlain">
              <a:avLst>
                <a:gd name="adj" fmla="val 50000"/>
              </a:avLst>
            </a:prstTxWarp>
          </a:bodyPr>
          <a:lstStyle/>
          <a:p>
            <a:pPr algn="ctr"/>
            <a:r>
              <a:rPr lang="vi-VN" sz="3600" b="1" kern="10">
                <a:ln w="9525">
                  <a:noFill/>
                  <a:round/>
                  <a:headEnd/>
                  <a:tailEnd/>
                </a:ln>
                <a:solidFill>
                  <a:srgbClr val="0000FF"/>
                </a:solidFill>
                <a:effectLst>
                  <a:outerShdw dist="45791" dir="2021404" algn="ctr" rotWithShape="0">
                    <a:srgbClr val="B2B2B2">
                      <a:alpha val="80000"/>
                    </a:srgbClr>
                  </a:outerShdw>
                </a:effectLst>
                <a:latin typeface="Times New Roman"/>
                <a:cs typeface="Times New Roman"/>
              </a:rPr>
              <a:t>Bài "Đếm Sao"</a:t>
            </a:r>
            <a:endParaRPr lang="en-US" sz="3600" b="1" kern="10">
              <a:ln w="9525">
                <a:noFill/>
                <a:round/>
                <a:headEnd/>
                <a:tailEnd/>
              </a:ln>
              <a:solidFill>
                <a:srgbClr val="0000FF"/>
              </a:solidFill>
              <a:effectLst>
                <a:outerShdw dist="45791" dir="2021404" algn="ctr" rotWithShape="0">
                  <a:srgbClr val="B2B2B2">
                    <a:alpha val="80000"/>
                  </a:srgbClr>
                </a:outerShdw>
              </a:effectLst>
              <a:latin typeface="Times New Roman"/>
              <a:cs typeface="Times New Roman"/>
            </a:endParaRPr>
          </a:p>
        </p:txBody>
      </p:sp>
      <p:sp>
        <p:nvSpPr>
          <p:cNvPr id="306181" name="Text Box 5"/>
          <p:cNvSpPr txBox="1">
            <a:spLocks noChangeArrowheads="1"/>
          </p:cNvSpPr>
          <p:nvPr/>
        </p:nvSpPr>
        <p:spPr bwMode="auto">
          <a:xfrm>
            <a:off x="3048000" y="4572000"/>
            <a:ext cx="5486400" cy="641350"/>
          </a:xfrm>
          <a:prstGeom prst="rect">
            <a:avLst/>
          </a:prstGeom>
          <a:noFill/>
          <a:ln w="9525">
            <a:noFill/>
            <a:miter lim="800000"/>
            <a:headEnd/>
            <a:tailEnd/>
          </a:ln>
          <a:effectLst/>
        </p:spPr>
        <p:txBody>
          <a:bodyPr>
            <a:spAutoFit/>
          </a:bodyPr>
          <a:lstStyle/>
          <a:p>
            <a:pPr eaLnBrk="1" hangingPunct="1">
              <a:spcBef>
                <a:spcPct val="50000"/>
              </a:spcBef>
            </a:pPr>
            <a:r>
              <a:rPr lang="en-US" sz="3600" b="1">
                <a:solidFill>
                  <a:srgbClr val="3333FF"/>
                </a:solidFill>
                <a:latin typeface="Times New Roman" pitchFamily="18" charset="0"/>
              </a:rPr>
              <a:t>Nhạc và Lời :Văn Chung</a:t>
            </a:r>
          </a:p>
        </p:txBody>
      </p:sp>
      <p:sp>
        <p:nvSpPr>
          <p:cNvPr id="306182" name="WordArt 6"/>
          <p:cNvSpPr>
            <a:spLocks noChangeArrowheads="1" noChangeShapeType="1" noTextEdit="1"/>
          </p:cNvSpPr>
          <p:nvPr/>
        </p:nvSpPr>
        <p:spPr bwMode="auto">
          <a:xfrm>
            <a:off x="1905000" y="152400"/>
            <a:ext cx="4267200" cy="361950"/>
          </a:xfrm>
          <a:prstGeom prst="rect">
            <a:avLst/>
          </a:prstGeom>
        </p:spPr>
        <p:txBody>
          <a:bodyPr wrap="none" fromWordArt="1">
            <a:prstTxWarp prst="textPlain">
              <a:avLst>
                <a:gd name="adj" fmla="val 50000"/>
              </a:avLst>
            </a:prstTxWarp>
          </a:bodyPr>
          <a:lstStyle/>
          <a:p>
            <a:pPr algn="ctr"/>
            <a:r>
              <a:rPr lang="vi-VN"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Thứ 6 ngày 12 tháng 11 năm 2010</a:t>
            </a:r>
            <a:endParaRPr lang="en-US"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306179"/>
                                        </p:tgtEl>
                                        <p:attrNameLst>
                                          <p:attrName>style.visibility</p:attrName>
                                        </p:attrNameLst>
                                      </p:cBhvr>
                                      <p:to>
                                        <p:strVal val="visible"/>
                                      </p:to>
                                    </p:set>
                                    <p:animEffect transition="in" filter="strips(upRight)">
                                      <p:cBhvr>
                                        <p:cTn id="7" dur="1000"/>
                                        <p:tgtEl>
                                          <p:spTgt spid="306179"/>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306181">
                                            <p:txEl>
                                              <p:pRg st="0" end="0"/>
                                            </p:txEl>
                                          </p:spTgt>
                                        </p:tgtEl>
                                        <p:attrNameLst>
                                          <p:attrName>style.visibility</p:attrName>
                                        </p:attrNameLst>
                                      </p:cBhvr>
                                      <p:to>
                                        <p:strVal val="visible"/>
                                      </p:to>
                                    </p:set>
                                    <p:anim calcmode="lin" valueType="num">
                                      <p:cBhvr>
                                        <p:cTn id="12" dur="1000" fill="hold"/>
                                        <p:tgtEl>
                                          <p:spTgt spid="306181">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30618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0618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306180"/>
                                        </p:tgtEl>
                                        <p:attrNameLst>
                                          <p:attrName>style.visibility</p:attrName>
                                        </p:attrNameLst>
                                      </p:cBhvr>
                                      <p:to>
                                        <p:strVal val="visible"/>
                                      </p:to>
                                    </p:set>
                                    <p:animScale>
                                      <p:cBhvr>
                                        <p:cTn id="19" dur="1000" decel="50000" fill="hold">
                                          <p:stCondLst>
                                            <p:cond delay="0"/>
                                          </p:stCondLst>
                                        </p:cTn>
                                        <p:tgtEl>
                                          <p:spTgt spid="3061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06180"/>
                                        </p:tgtEl>
                                        <p:attrNameLst>
                                          <p:attrName>ppt_x</p:attrName>
                                          <p:attrName>ppt_y</p:attrName>
                                        </p:attrNameLst>
                                      </p:cBhvr>
                                    </p:animMotion>
                                    <p:animEffect transition="in" filter="fade">
                                      <p:cBhvr>
                                        <p:cTn id="21" dur="1000"/>
                                        <p:tgtEl>
                                          <p:spTgt spid="306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p:bldP spid="30618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4" name="Picture 2" descr="PPT8"/>
          <p:cNvPicPr>
            <a:picLocks noChangeAspect="1" noChangeArrowheads="1"/>
          </p:cNvPicPr>
          <p:nvPr/>
        </p:nvPicPr>
        <p:blipFill>
          <a:blip r:embed="rId2" cstate="print">
            <a:lum contrast="12000"/>
          </a:blip>
          <a:srcRect/>
          <a:stretch>
            <a:fillRect/>
          </a:stretch>
        </p:blipFill>
        <p:spPr bwMode="auto">
          <a:xfrm>
            <a:off x="-12700" y="-3175"/>
            <a:ext cx="9156700" cy="6861175"/>
          </a:xfrm>
          <a:prstGeom prst="rect">
            <a:avLst/>
          </a:prstGeom>
          <a:noFill/>
          <a:ln w="9525">
            <a:noFill/>
            <a:miter lim="800000"/>
            <a:headEnd/>
            <a:tailEnd/>
          </a:ln>
          <a:effectLst/>
        </p:spPr>
      </p:pic>
      <p:sp>
        <p:nvSpPr>
          <p:cNvPr id="305155" name="Text Box 3"/>
          <p:cNvSpPr txBox="1">
            <a:spLocks noChangeArrowheads="1"/>
          </p:cNvSpPr>
          <p:nvPr/>
        </p:nvSpPr>
        <p:spPr bwMode="auto">
          <a:xfrm>
            <a:off x="1447800" y="4267200"/>
            <a:ext cx="6019800" cy="1158875"/>
          </a:xfrm>
          <a:prstGeom prst="rect">
            <a:avLst/>
          </a:prstGeom>
          <a:noFill/>
          <a:ln w="9525">
            <a:noFill/>
            <a:miter lim="800000"/>
            <a:headEnd/>
            <a:tailEnd/>
          </a:ln>
          <a:effectLst/>
        </p:spPr>
        <p:txBody>
          <a:bodyPr>
            <a:spAutoFit/>
          </a:bodyPr>
          <a:lstStyle/>
          <a:p>
            <a:pPr algn="ctr" eaLnBrk="1" hangingPunct="1">
              <a:spcBef>
                <a:spcPct val="50000"/>
              </a:spcBef>
            </a:pPr>
            <a:r>
              <a:rPr lang="en-US" sz="3500" b="1" i="1">
                <a:solidFill>
                  <a:srgbClr val="0066FF"/>
                </a:solidFill>
                <a:latin typeface="Arial" charset="0"/>
              </a:rPr>
              <a:t>Mời tất cả các em đứng lên khởi động giọng</a:t>
            </a:r>
          </a:p>
        </p:txBody>
      </p:sp>
      <p:grpSp>
        <p:nvGrpSpPr>
          <p:cNvPr id="305156" name="Group 4"/>
          <p:cNvGrpSpPr>
            <a:grpSpLocks/>
          </p:cNvGrpSpPr>
          <p:nvPr/>
        </p:nvGrpSpPr>
        <p:grpSpPr bwMode="auto">
          <a:xfrm>
            <a:off x="228600" y="1524000"/>
            <a:ext cx="8915400" cy="2452688"/>
            <a:chOff x="144" y="720"/>
            <a:chExt cx="5616" cy="1545"/>
          </a:xfrm>
        </p:grpSpPr>
        <p:pic>
          <p:nvPicPr>
            <p:cNvPr id="305157" name="Picture 5" descr="v17"/>
            <p:cNvPicPr>
              <a:picLocks noChangeAspect="1" noChangeArrowheads="1" noCrop="1"/>
            </p:cNvPicPr>
            <p:nvPr/>
          </p:nvPicPr>
          <p:blipFill>
            <a:blip r:embed="rId3" cstate="print">
              <a:lum bright="12000"/>
            </a:blip>
            <a:srcRect/>
            <a:stretch>
              <a:fillRect/>
            </a:stretch>
          </p:blipFill>
          <p:spPr bwMode="auto">
            <a:xfrm>
              <a:off x="144" y="720"/>
              <a:ext cx="912" cy="1530"/>
            </a:xfrm>
            <a:prstGeom prst="rect">
              <a:avLst/>
            </a:prstGeom>
            <a:noFill/>
          </p:spPr>
        </p:pic>
        <p:pic>
          <p:nvPicPr>
            <p:cNvPr id="305158" name="Picture 6" descr="v19"/>
            <p:cNvPicPr>
              <a:picLocks noChangeAspect="1" noChangeArrowheads="1" noCrop="1"/>
            </p:cNvPicPr>
            <p:nvPr/>
          </p:nvPicPr>
          <p:blipFill>
            <a:blip r:embed="rId4" cstate="print">
              <a:lum bright="6000"/>
            </a:blip>
            <a:srcRect/>
            <a:stretch>
              <a:fillRect/>
            </a:stretch>
          </p:blipFill>
          <p:spPr bwMode="auto">
            <a:xfrm>
              <a:off x="1008" y="816"/>
              <a:ext cx="960" cy="1440"/>
            </a:xfrm>
            <a:prstGeom prst="rect">
              <a:avLst/>
            </a:prstGeom>
            <a:noFill/>
          </p:spPr>
        </p:pic>
        <p:pic>
          <p:nvPicPr>
            <p:cNvPr id="305159" name="Picture 7" descr="vu18"/>
            <p:cNvPicPr>
              <a:picLocks noChangeAspect="1" noChangeArrowheads="1" noCrop="1"/>
            </p:cNvPicPr>
            <p:nvPr/>
          </p:nvPicPr>
          <p:blipFill>
            <a:blip r:embed="rId5" cstate="print">
              <a:lum bright="6000"/>
            </a:blip>
            <a:srcRect/>
            <a:stretch>
              <a:fillRect/>
            </a:stretch>
          </p:blipFill>
          <p:spPr bwMode="auto">
            <a:xfrm>
              <a:off x="1824" y="816"/>
              <a:ext cx="1008" cy="1440"/>
            </a:xfrm>
            <a:prstGeom prst="rect">
              <a:avLst/>
            </a:prstGeom>
            <a:noFill/>
          </p:spPr>
        </p:pic>
        <p:pic>
          <p:nvPicPr>
            <p:cNvPr id="305160" name="Picture 8" descr="vu21"/>
            <p:cNvPicPr>
              <a:picLocks noChangeAspect="1" noChangeArrowheads="1" noCrop="1"/>
            </p:cNvPicPr>
            <p:nvPr/>
          </p:nvPicPr>
          <p:blipFill>
            <a:blip r:embed="rId6" cstate="print"/>
            <a:srcRect/>
            <a:stretch>
              <a:fillRect/>
            </a:stretch>
          </p:blipFill>
          <p:spPr bwMode="auto">
            <a:xfrm>
              <a:off x="3600" y="768"/>
              <a:ext cx="1146" cy="1488"/>
            </a:xfrm>
            <a:prstGeom prst="rect">
              <a:avLst/>
            </a:prstGeom>
            <a:noFill/>
          </p:spPr>
        </p:pic>
        <p:pic>
          <p:nvPicPr>
            <p:cNvPr id="305161" name="Picture 9" descr="vu22"/>
            <p:cNvPicPr>
              <a:picLocks noChangeAspect="1" noChangeArrowheads="1" noCrop="1"/>
            </p:cNvPicPr>
            <p:nvPr/>
          </p:nvPicPr>
          <p:blipFill>
            <a:blip r:embed="rId7" cstate="print"/>
            <a:srcRect/>
            <a:stretch>
              <a:fillRect/>
            </a:stretch>
          </p:blipFill>
          <p:spPr bwMode="auto">
            <a:xfrm>
              <a:off x="4614" y="768"/>
              <a:ext cx="1146" cy="1296"/>
            </a:xfrm>
            <a:prstGeom prst="rect">
              <a:avLst/>
            </a:prstGeom>
            <a:noFill/>
          </p:spPr>
        </p:pic>
        <p:pic>
          <p:nvPicPr>
            <p:cNvPr id="305162" name="Picture 10" descr="vu20"/>
            <p:cNvPicPr>
              <a:picLocks noChangeAspect="1" noChangeArrowheads="1" noCrop="1"/>
            </p:cNvPicPr>
            <p:nvPr/>
          </p:nvPicPr>
          <p:blipFill>
            <a:blip r:embed="rId8" cstate="print"/>
            <a:srcRect/>
            <a:stretch>
              <a:fillRect/>
            </a:stretch>
          </p:blipFill>
          <p:spPr bwMode="auto">
            <a:xfrm>
              <a:off x="2736" y="768"/>
              <a:ext cx="1056" cy="1497"/>
            </a:xfrm>
            <a:prstGeom prst="rect">
              <a:avLst/>
            </a:prstGeom>
            <a:noFill/>
          </p:spPr>
        </p:pic>
      </p:grpSp>
      <p:sp>
        <p:nvSpPr>
          <p:cNvPr id="305163" name="WordArt 11"/>
          <p:cNvSpPr>
            <a:spLocks noChangeArrowheads="1" noChangeShapeType="1" noTextEdit="1"/>
          </p:cNvSpPr>
          <p:nvPr/>
        </p:nvSpPr>
        <p:spPr bwMode="auto">
          <a:xfrm>
            <a:off x="1828800" y="0"/>
            <a:ext cx="4267200" cy="361950"/>
          </a:xfrm>
          <a:prstGeom prst="rect">
            <a:avLst/>
          </a:prstGeom>
        </p:spPr>
        <p:txBody>
          <a:bodyPr wrap="none" fromWordArt="1">
            <a:prstTxWarp prst="textPlain">
              <a:avLst>
                <a:gd name="adj" fmla="val 50000"/>
              </a:avLst>
            </a:prstTxWarp>
          </a:bodyPr>
          <a:lstStyle/>
          <a:p>
            <a:pPr algn="ctr"/>
            <a:r>
              <a:rPr lang="vi-VN"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thứ 6 ngày 12 tháng 11 năm 2010</a:t>
            </a:r>
            <a:endParaRPr lang="en-US"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withEffect">
                                  <p:stCondLst>
                                    <p:cond delay="0"/>
                                  </p:stCondLst>
                                  <p:childTnLst>
                                    <p:set>
                                      <p:cBhvr>
                                        <p:cTn id="6" dur="1" fill="hold">
                                          <p:stCondLst>
                                            <p:cond delay="0"/>
                                          </p:stCondLst>
                                        </p:cTn>
                                        <p:tgtEl>
                                          <p:spTgt spid="305156"/>
                                        </p:tgtEl>
                                        <p:attrNameLst>
                                          <p:attrName>style.visibility</p:attrName>
                                        </p:attrNameLst>
                                      </p:cBhvr>
                                      <p:to>
                                        <p:strVal val="visible"/>
                                      </p:to>
                                    </p:set>
                                    <p:animEffect transition="in" filter="strips(upLeft)">
                                      <p:cBhvr>
                                        <p:cTn id="7" dur="1000"/>
                                        <p:tgtEl>
                                          <p:spTgt spid="305156"/>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305155"/>
                                        </p:tgtEl>
                                        <p:attrNameLst>
                                          <p:attrName>style.visibility</p:attrName>
                                        </p:attrNameLst>
                                      </p:cBhvr>
                                      <p:to>
                                        <p:strVal val="visible"/>
                                      </p:to>
                                    </p:set>
                                    <p:animEffect transition="in" filter="slide(fromBottom)">
                                      <p:cBhvr>
                                        <p:cTn id="11" dur="500"/>
                                        <p:tgtEl>
                                          <p:spTgt spid="305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2" descr="pattn1"/>
          <p:cNvPicPr>
            <a:picLocks noGrp="1" noChangeAspect="1" noChangeArrowheads="1"/>
          </p:cNvPicPr>
          <p:nvPr>
            <p:ph idx="1"/>
          </p:nvPr>
        </p:nvPicPr>
        <p:blipFill>
          <a:blip r:embed="rId2" cstate="print"/>
          <a:srcRect/>
          <a:stretch>
            <a:fillRect/>
          </a:stretch>
        </p:blipFill>
        <p:spPr>
          <a:xfrm>
            <a:off x="-304800" y="0"/>
            <a:ext cx="9677400" cy="7086600"/>
          </a:xfrm>
        </p:spPr>
      </p:pic>
      <p:sp>
        <p:nvSpPr>
          <p:cNvPr id="234500" name="Text Box 4"/>
          <p:cNvSpPr txBox="1">
            <a:spLocks noChangeArrowheads="1"/>
          </p:cNvSpPr>
          <p:nvPr/>
        </p:nvSpPr>
        <p:spPr bwMode="auto">
          <a:xfrm>
            <a:off x="533400" y="1524000"/>
            <a:ext cx="7239000" cy="641350"/>
          </a:xfrm>
          <a:prstGeom prst="rect">
            <a:avLst/>
          </a:prstGeom>
          <a:noFill/>
          <a:ln w="9525">
            <a:noFill/>
            <a:miter lim="800000"/>
            <a:headEnd/>
            <a:tailEnd/>
          </a:ln>
          <a:effectLst/>
        </p:spPr>
        <p:txBody>
          <a:bodyPr>
            <a:spAutoFit/>
          </a:bodyPr>
          <a:lstStyle/>
          <a:p>
            <a:pPr algn="ctr">
              <a:spcBef>
                <a:spcPct val="50000"/>
              </a:spcBef>
            </a:pPr>
            <a:r>
              <a:rPr lang="en-US" sz="3600" b="1">
                <a:solidFill>
                  <a:srgbClr val="FF0000"/>
                </a:solidFill>
                <a:latin typeface="Times New Roman" pitchFamily="18" charset="0"/>
              </a:rPr>
              <a:t>Đọc lời ca toàn bộ bài hát</a:t>
            </a:r>
          </a:p>
        </p:txBody>
      </p:sp>
      <p:sp>
        <p:nvSpPr>
          <p:cNvPr id="234501" name="Rectangle 5"/>
          <p:cNvSpPr>
            <a:spLocks noChangeArrowheads="1"/>
          </p:cNvSpPr>
          <p:nvPr/>
        </p:nvSpPr>
        <p:spPr bwMode="auto">
          <a:xfrm>
            <a:off x="1143000" y="2895600"/>
            <a:ext cx="8001000" cy="3081338"/>
          </a:xfrm>
          <a:prstGeom prst="rect">
            <a:avLst/>
          </a:prstGeom>
          <a:noFill/>
          <a:ln w="9525" algn="ctr">
            <a:noFill/>
            <a:miter lim="800000"/>
            <a:headEnd/>
            <a:tailEnd/>
          </a:ln>
          <a:effectLst/>
        </p:spPr>
        <p:txBody>
          <a:bodyPr anchor="ctr">
            <a:spAutoFit/>
          </a:bodyPr>
          <a:lstStyle/>
          <a:p>
            <a:r>
              <a:rPr lang="vi-VN" sz="2800">
                <a:solidFill>
                  <a:srgbClr val="0000FF"/>
                </a:solidFill>
              </a:rPr>
              <a:t>Một ông sao sáng hai ông sáng sao </a:t>
            </a:r>
          </a:p>
          <a:p>
            <a:r>
              <a:rPr lang="vi-VN" sz="2800">
                <a:solidFill>
                  <a:srgbClr val="0000FF"/>
                </a:solidFill>
              </a:rPr>
              <a:t/>
            </a:r>
            <a:br>
              <a:rPr lang="vi-VN" sz="2800">
                <a:solidFill>
                  <a:srgbClr val="0000FF"/>
                </a:solidFill>
              </a:rPr>
            </a:br>
            <a:r>
              <a:rPr lang="vi-VN" sz="2800">
                <a:solidFill>
                  <a:srgbClr val="0000FF"/>
                </a:solidFill>
              </a:rPr>
              <a:t>Ba ông sao sáng, sáng chiếu muôn ánh vàng </a:t>
            </a:r>
            <a:br>
              <a:rPr lang="vi-VN" sz="2800">
                <a:solidFill>
                  <a:srgbClr val="0000FF"/>
                </a:solidFill>
              </a:rPr>
            </a:br>
            <a:endParaRPr lang="vi-VN" sz="2800">
              <a:solidFill>
                <a:srgbClr val="0000FF"/>
              </a:solidFill>
            </a:endParaRPr>
          </a:p>
          <a:p>
            <a:r>
              <a:rPr lang="vi-VN" sz="2800">
                <a:solidFill>
                  <a:srgbClr val="0000FF"/>
                </a:solidFill>
              </a:rPr>
              <a:t>Bốn ông sao sáng,Kìa năm ông sao sáng </a:t>
            </a:r>
            <a:br>
              <a:rPr lang="vi-VN" sz="2800">
                <a:solidFill>
                  <a:srgbClr val="0000FF"/>
                </a:solidFill>
              </a:rPr>
            </a:br>
            <a:endParaRPr lang="vi-VN" sz="2800">
              <a:solidFill>
                <a:srgbClr val="0000FF"/>
              </a:solidFill>
            </a:endParaRPr>
          </a:p>
          <a:p>
            <a:r>
              <a:rPr lang="vi-VN" sz="2800">
                <a:solidFill>
                  <a:srgbClr val="0000FF"/>
                </a:solidFill>
              </a:rPr>
              <a:t>Kìa sáu ông sáng sao, trên trời cao.</a:t>
            </a:r>
            <a:r>
              <a:rPr lang="vi-VN"/>
              <a:t>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34498"/>
                                        </p:tgtEl>
                                        <p:attrNameLst>
                                          <p:attrName>style.visibility</p:attrName>
                                        </p:attrNameLst>
                                      </p:cBhvr>
                                      <p:to>
                                        <p:strVal val="visible"/>
                                      </p:to>
                                    </p:set>
                                    <p:animEffect transition="in" filter="dissolve">
                                      <p:cBhvr>
                                        <p:cTn id="7" dur="500"/>
                                        <p:tgtEl>
                                          <p:spTgt spid="2344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34500"/>
                                        </p:tgtEl>
                                        <p:attrNameLst>
                                          <p:attrName>style.visibility</p:attrName>
                                        </p:attrNameLst>
                                      </p:cBhvr>
                                      <p:to>
                                        <p:strVal val="visible"/>
                                      </p:to>
                                    </p:set>
                                    <p:animEffect transition="in" filter="dissolve">
                                      <p:cBhvr>
                                        <p:cTn id="10" dur="500"/>
                                        <p:tgtEl>
                                          <p:spTgt spid="234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457200" y="1219200"/>
            <a:ext cx="7315200" cy="914400"/>
          </a:xfrm>
        </p:spPr>
        <p:txBody>
          <a:bodyPr/>
          <a:lstStyle/>
          <a:p>
            <a:r>
              <a:rPr lang="vi-VN">
                <a:solidFill>
                  <a:srgbClr val="CC1C0A"/>
                </a:solidFill>
              </a:rPr>
              <a:t>Học hát từng câu</a:t>
            </a:r>
          </a:p>
        </p:txBody>
      </p:sp>
      <p:sp>
        <p:nvSpPr>
          <p:cNvPr id="310276" name="Text Box 4"/>
          <p:cNvSpPr txBox="1">
            <a:spLocks noChangeArrowheads="1"/>
          </p:cNvSpPr>
          <p:nvPr/>
        </p:nvSpPr>
        <p:spPr bwMode="auto">
          <a:xfrm>
            <a:off x="1676400" y="2438400"/>
            <a:ext cx="5486400" cy="457200"/>
          </a:xfrm>
          <a:prstGeom prst="rect">
            <a:avLst/>
          </a:prstGeom>
          <a:noFill/>
          <a:ln w="9525" algn="ctr">
            <a:noFill/>
            <a:miter lim="800000"/>
            <a:headEnd/>
            <a:tailEnd/>
          </a:ln>
          <a:effectLst/>
        </p:spPr>
        <p:txBody>
          <a:bodyPr>
            <a:spAutoFit/>
          </a:bodyPr>
          <a:lstStyle/>
          <a:p>
            <a:pPr>
              <a:spcBef>
                <a:spcPct val="50000"/>
              </a:spcBef>
            </a:pPr>
            <a:r>
              <a:rPr lang="vi-VN" sz="2400">
                <a:solidFill>
                  <a:srgbClr val="0000FF"/>
                </a:solidFill>
              </a:rPr>
              <a:t>Một ông sao sáng hai ông sáng sao </a:t>
            </a:r>
          </a:p>
        </p:txBody>
      </p:sp>
      <p:sp>
        <p:nvSpPr>
          <p:cNvPr id="310277" name="Text Box 5"/>
          <p:cNvSpPr txBox="1">
            <a:spLocks noChangeArrowheads="1"/>
          </p:cNvSpPr>
          <p:nvPr/>
        </p:nvSpPr>
        <p:spPr bwMode="auto">
          <a:xfrm>
            <a:off x="1676400" y="3124200"/>
            <a:ext cx="6781800" cy="457200"/>
          </a:xfrm>
          <a:prstGeom prst="rect">
            <a:avLst/>
          </a:prstGeom>
          <a:noFill/>
          <a:ln w="9525" algn="ctr">
            <a:noFill/>
            <a:miter lim="800000"/>
            <a:headEnd/>
            <a:tailEnd/>
          </a:ln>
          <a:effectLst/>
        </p:spPr>
        <p:txBody>
          <a:bodyPr>
            <a:spAutoFit/>
          </a:bodyPr>
          <a:lstStyle/>
          <a:p>
            <a:pPr>
              <a:spcBef>
                <a:spcPct val="50000"/>
              </a:spcBef>
            </a:pPr>
            <a:r>
              <a:rPr lang="vi-VN" sz="2400">
                <a:solidFill>
                  <a:srgbClr val="0000FF"/>
                </a:solidFill>
              </a:rPr>
              <a:t>Ba ông sao sáng, sáng chiếu muôn ánh vàng</a:t>
            </a:r>
          </a:p>
        </p:txBody>
      </p:sp>
      <p:sp>
        <p:nvSpPr>
          <p:cNvPr id="310279" name="Text Box 7"/>
          <p:cNvSpPr txBox="1">
            <a:spLocks noChangeArrowheads="1"/>
          </p:cNvSpPr>
          <p:nvPr/>
        </p:nvSpPr>
        <p:spPr bwMode="auto">
          <a:xfrm>
            <a:off x="1676400" y="3810000"/>
            <a:ext cx="6324600" cy="457200"/>
          </a:xfrm>
          <a:prstGeom prst="rect">
            <a:avLst/>
          </a:prstGeom>
          <a:noFill/>
          <a:ln w="9525" algn="ctr">
            <a:noFill/>
            <a:miter lim="800000"/>
            <a:headEnd/>
            <a:tailEnd/>
          </a:ln>
          <a:effectLst/>
        </p:spPr>
        <p:txBody>
          <a:bodyPr>
            <a:spAutoFit/>
          </a:bodyPr>
          <a:lstStyle/>
          <a:p>
            <a:pPr>
              <a:spcBef>
                <a:spcPct val="50000"/>
              </a:spcBef>
            </a:pPr>
            <a:r>
              <a:rPr lang="vi-VN" sz="2400">
                <a:solidFill>
                  <a:srgbClr val="0000FF"/>
                </a:solidFill>
              </a:rPr>
              <a:t>Bốn ông sao sáng,Kìa năm ông sao sáng</a:t>
            </a:r>
            <a:r>
              <a:rPr lang="vi-VN">
                <a:solidFill>
                  <a:srgbClr val="0000FF"/>
                </a:solidFill>
              </a:rPr>
              <a:t>  </a:t>
            </a:r>
          </a:p>
        </p:txBody>
      </p:sp>
      <p:sp>
        <p:nvSpPr>
          <p:cNvPr id="310280" name="Text Box 8"/>
          <p:cNvSpPr txBox="1">
            <a:spLocks noChangeArrowheads="1"/>
          </p:cNvSpPr>
          <p:nvPr/>
        </p:nvSpPr>
        <p:spPr bwMode="auto">
          <a:xfrm>
            <a:off x="1676400" y="4495800"/>
            <a:ext cx="5410200" cy="457200"/>
          </a:xfrm>
          <a:prstGeom prst="rect">
            <a:avLst/>
          </a:prstGeom>
          <a:noFill/>
          <a:ln w="9525" algn="ctr">
            <a:noFill/>
            <a:miter lim="800000"/>
            <a:headEnd/>
            <a:tailEnd/>
          </a:ln>
          <a:effectLst/>
        </p:spPr>
        <p:txBody>
          <a:bodyPr>
            <a:spAutoFit/>
          </a:bodyPr>
          <a:lstStyle/>
          <a:p>
            <a:pPr>
              <a:spcBef>
                <a:spcPct val="50000"/>
              </a:spcBef>
            </a:pPr>
            <a:r>
              <a:rPr lang="vi-VN" sz="2400">
                <a:solidFill>
                  <a:srgbClr val="0000FF"/>
                </a:solidFill>
              </a:rPr>
              <a:t>Kìa sáu ông sáng sao, trên trời cao.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10276"/>
                                        </p:tgtEl>
                                        <p:attrNameLst>
                                          <p:attrName>style.visibility</p:attrName>
                                        </p:attrNameLst>
                                      </p:cBhvr>
                                      <p:to>
                                        <p:strVal val="visible"/>
                                      </p:to>
                                    </p:set>
                                    <p:animEffect transition="in" filter="fade">
                                      <p:cBhvr>
                                        <p:cTn id="7" dur="3000"/>
                                        <p:tgtEl>
                                          <p:spTgt spid="310276"/>
                                        </p:tgtEl>
                                      </p:cBhvr>
                                    </p:animEffect>
                                    <p:anim calcmode="lin" valueType="num">
                                      <p:cBhvr>
                                        <p:cTn id="8" dur="3000" fill="hold"/>
                                        <p:tgtEl>
                                          <p:spTgt spid="310276"/>
                                        </p:tgtEl>
                                        <p:attrNameLst>
                                          <p:attrName>ppt_x</p:attrName>
                                        </p:attrNameLst>
                                      </p:cBhvr>
                                      <p:tavLst>
                                        <p:tav tm="0">
                                          <p:val>
                                            <p:strVal val="#ppt_x"/>
                                          </p:val>
                                        </p:tav>
                                        <p:tav tm="100000">
                                          <p:val>
                                            <p:strVal val="#ppt_x"/>
                                          </p:val>
                                        </p:tav>
                                      </p:tavLst>
                                    </p:anim>
                                    <p:anim calcmode="lin" valueType="num">
                                      <p:cBhvr>
                                        <p:cTn id="9" dur="3000" fill="hold"/>
                                        <p:tgtEl>
                                          <p:spTgt spid="31027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10277"/>
                                        </p:tgtEl>
                                        <p:attrNameLst>
                                          <p:attrName>style.visibility</p:attrName>
                                        </p:attrNameLst>
                                      </p:cBhvr>
                                      <p:to>
                                        <p:strVal val="visible"/>
                                      </p:to>
                                    </p:set>
                                    <p:animEffect transition="in" filter="blinds(horizontal)">
                                      <p:cBhvr>
                                        <p:cTn id="14" dur="3000"/>
                                        <p:tgtEl>
                                          <p:spTgt spid="310277"/>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10279"/>
                                        </p:tgtEl>
                                        <p:attrNameLst>
                                          <p:attrName>style.visibility</p:attrName>
                                        </p:attrNameLst>
                                      </p:cBhvr>
                                      <p:to>
                                        <p:strVal val="visible"/>
                                      </p:to>
                                    </p:set>
                                    <p:animEffect transition="in" filter="blinds(horizontal)">
                                      <p:cBhvr>
                                        <p:cTn id="19" dur="3000"/>
                                        <p:tgtEl>
                                          <p:spTgt spid="31027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10280"/>
                                        </p:tgtEl>
                                        <p:attrNameLst>
                                          <p:attrName>style.visibility</p:attrName>
                                        </p:attrNameLst>
                                      </p:cBhvr>
                                      <p:to>
                                        <p:strVal val="visible"/>
                                      </p:to>
                                    </p:set>
                                    <p:animEffect transition="in" filter="blinds(horizontal)">
                                      <p:cBhvr>
                                        <p:cTn id="24" dur="3000"/>
                                        <p:tgtEl>
                                          <p:spTgt spid="310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6" grpId="0"/>
      <p:bldP spid="310277" grpId="0"/>
      <p:bldP spid="310279" grpId="0"/>
      <p:bldP spid="310280" grpId="0"/>
    </p:bld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2228</TotalTime>
  <Words>353</Words>
  <Application>Microsoft Office PowerPoint</Application>
  <PresentationFormat>On-screen Show (4:3)</PresentationFormat>
  <Paragraphs>51</Paragraphs>
  <Slides>13</Slides>
  <Notes>0</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Textured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Học hát từng câu</vt:lpstr>
      <vt:lpstr>PowerPoint Presentation</vt:lpstr>
      <vt:lpstr>PowerPoint Presentation</vt:lpstr>
      <vt:lpstr>PowerPoint Presentation</vt:lpstr>
      <vt:lpstr>PowerPoint Presentation</vt:lpstr>
    </vt:vector>
  </TitlesOfParts>
  <Company>Gia Nam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Quoc Tuan</dc:creator>
  <cp:lastModifiedBy>HP</cp:lastModifiedBy>
  <cp:revision>317</cp:revision>
  <dcterms:created xsi:type="dcterms:W3CDTF">2009-02-03T15:37:17Z</dcterms:created>
  <dcterms:modified xsi:type="dcterms:W3CDTF">2020-10-11T13:51:04Z</dcterms:modified>
</cp:coreProperties>
</file>