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73" r:id="rId3"/>
    <p:sldId id="257" r:id="rId4"/>
    <p:sldId id="256" r:id="rId5"/>
    <p:sldId id="261" r:id="rId6"/>
    <p:sldId id="262" r:id="rId7"/>
    <p:sldId id="263" r:id="rId8"/>
    <p:sldId id="260" r:id="rId9"/>
    <p:sldId id="259" r:id="rId10"/>
    <p:sldId id="264" r:id="rId11"/>
    <p:sldId id="258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70D3-E379-4D16-B615-3EDF36E0D5E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3E12-AA16-44D2-BD94-2FFCC06BE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3E12-AA16-44D2-BD94-2FFCC06BEA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569791-0FBC-497B-9DE0-590751E86CE3}" type="slidenum">
              <a:rPr lang="en-SG" smtClean="0"/>
              <a:pPr eaLnBrk="1" hangingPunct="1"/>
              <a:t>9</a:t>
            </a:fld>
            <a:endParaRPr lang="en-S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3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/>
          <p:cNvSpPr>
            <a:spLocks noChangeArrowheads="1"/>
          </p:cNvSpPr>
          <p:nvPr/>
        </p:nvSpPr>
        <p:spPr bwMode="gray">
          <a:xfrm>
            <a:off x="1698625" y="3706284"/>
            <a:ext cx="742950" cy="742949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4" name="Rectangle 44" descr="3"/>
          <p:cNvSpPr>
            <a:spLocks noChangeArrowheads="1"/>
          </p:cNvSpPr>
          <p:nvPr/>
        </p:nvSpPr>
        <p:spPr bwMode="gray">
          <a:xfrm>
            <a:off x="2492375" y="4510617"/>
            <a:ext cx="742950" cy="74506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5" name="Rectangle 34" descr="5"/>
          <p:cNvSpPr>
            <a:spLocks noChangeArrowheads="1"/>
          </p:cNvSpPr>
          <p:nvPr/>
        </p:nvSpPr>
        <p:spPr bwMode="gray">
          <a:xfrm>
            <a:off x="915988" y="4510617"/>
            <a:ext cx="742950" cy="7450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gray">
          <a:xfrm>
            <a:off x="1703388" y="5314951"/>
            <a:ext cx="742950" cy="74294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gray">
          <a:xfrm>
            <a:off x="128588" y="3706284"/>
            <a:ext cx="742950" cy="74294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gray">
          <a:xfrm>
            <a:off x="2492375" y="3706284"/>
            <a:ext cx="742950" cy="74294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112714" y="5954184"/>
            <a:ext cx="8936037" cy="632883"/>
            <a:chOff x="71" y="3751"/>
            <a:chExt cx="5629" cy="398"/>
          </a:xfrm>
        </p:grpSpPr>
        <p:sp>
          <p:nvSpPr>
            <p:cNvPr id="10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1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2" name="Freeform 26"/>
            <p:cNvSpPr>
              <a:spLocks/>
            </p:cNvSpPr>
            <p:nvPr userDrawn="1"/>
          </p:nvSpPr>
          <p:spPr bwMode="gray">
            <a:xfrm>
              <a:off x="4209" y="3834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 rot="10800000">
            <a:off x="7315200" y="1295400"/>
            <a:ext cx="1701800" cy="778933"/>
            <a:chOff x="1566" y="164"/>
            <a:chExt cx="1455" cy="425"/>
          </a:xfrm>
        </p:grpSpPr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1892" y="475"/>
              <a:ext cx="38" cy="120"/>
            </a:xfrm>
            <a:custGeom>
              <a:avLst/>
              <a:gdLst>
                <a:gd name="T0" fmla="*/ 36 w 39"/>
                <a:gd name="T1" fmla="*/ 36 h 121"/>
                <a:gd name="T2" fmla="*/ 34 w 39"/>
                <a:gd name="T3" fmla="*/ 36 h 121"/>
                <a:gd name="T4" fmla="*/ 29 w 39"/>
                <a:gd name="T5" fmla="*/ 36 h 121"/>
                <a:gd name="T6" fmla="*/ 21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2 w 39"/>
                <a:gd name="T23" fmla="*/ 5 h 121"/>
                <a:gd name="T24" fmla="*/ 29 w 39"/>
                <a:gd name="T25" fmla="*/ 11 h 121"/>
                <a:gd name="T26" fmla="*/ 36 w 39"/>
                <a:gd name="T27" fmla="*/ 20 h 121"/>
                <a:gd name="T28" fmla="*/ 38 w 39"/>
                <a:gd name="T29" fmla="*/ 34 h 121"/>
                <a:gd name="T30" fmla="*/ 38 w 39"/>
                <a:gd name="T31" fmla="*/ 120 h 121"/>
                <a:gd name="T32" fmla="*/ 36 w 39"/>
                <a:gd name="T33" fmla="*/ 120 h 121"/>
                <a:gd name="T34" fmla="*/ 36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2270" y="456"/>
              <a:ext cx="46" cy="140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30 w 45"/>
                <a:gd name="T9" fmla="*/ 35 h 139"/>
                <a:gd name="T10" fmla="*/ 38 w 45"/>
                <a:gd name="T11" fmla="*/ 27 h 139"/>
                <a:gd name="T12" fmla="*/ 44 w 45"/>
                <a:gd name="T13" fmla="*/ 17 h 139"/>
                <a:gd name="T14" fmla="*/ 46 w 45"/>
                <a:gd name="T15" fmla="*/ 2 h 139"/>
                <a:gd name="T16" fmla="*/ 44 w 45"/>
                <a:gd name="T17" fmla="*/ 0 h 139"/>
                <a:gd name="T18" fmla="*/ 38 w 45"/>
                <a:gd name="T19" fmla="*/ 2 h 139"/>
                <a:gd name="T20" fmla="*/ 30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40 h 139"/>
                <a:gd name="T32" fmla="*/ 3 w 45"/>
                <a:gd name="T33" fmla="*/ 140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1774" y="386"/>
              <a:ext cx="148" cy="209"/>
            </a:xfrm>
            <a:custGeom>
              <a:avLst/>
              <a:gdLst>
                <a:gd name="T0" fmla="*/ 69 w 146"/>
                <a:gd name="T1" fmla="*/ 66 h 211"/>
                <a:gd name="T2" fmla="*/ 68 w 146"/>
                <a:gd name="T3" fmla="*/ 66 h 211"/>
                <a:gd name="T4" fmla="*/ 61 w 146"/>
                <a:gd name="T5" fmla="*/ 65 h 211"/>
                <a:gd name="T6" fmla="*/ 51 w 146"/>
                <a:gd name="T7" fmla="*/ 63 h 211"/>
                <a:gd name="T8" fmla="*/ 42 w 146"/>
                <a:gd name="T9" fmla="*/ 61 h 211"/>
                <a:gd name="T10" fmla="*/ 29 w 146"/>
                <a:gd name="T11" fmla="*/ 54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2 w 146"/>
                <a:gd name="T29" fmla="*/ 6 h 211"/>
                <a:gd name="T30" fmla="*/ 54 w 146"/>
                <a:gd name="T31" fmla="*/ 14 h 211"/>
                <a:gd name="T32" fmla="*/ 63 w 146"/>
                <a:gd name="T33" fmla="*/ 25 h 211"/>
                <a:gd name="T34" fmla="*/ 70 w 146"/>
                <a:gd name="T35" fmla="*/ 41 h 211"/>
                <a:gd name="T36" fmla="*/ 74 w 146"/>
                <a:gd name="T37" fmla="*/ 61 h 211"/>
                <a:gd name="T38" fmla="*/ 74 w 146"/>
                <a:gd name="T39" fmla="*/ 59 h 211"/>
                <a:gd name="T40" fmla="*/ 74 w 146"/>
                <a:gd name="T41" fmla="*/ 54 h 211"/>
                <a:gd name="T42" fmla="*/ 76 w 146"/>
                <a:gd name="T43" fmla="*/ 45 h 211"/>
                <a:gd name="T44" fmla="*/ 80 w 146"/>
                <a:gd name="T45" fmla="*/ 36 h 211"/>
                <a:gd name="T46" fmla="*/ 85 w 146"/>
                <a:gd name="T47" fmla="*/ 25 h 211"/>
                <a:gd name="T48" fmla="*/ 93 w 146"/>
                <a:gd name="T49" fmla="*/ 16 h 211"/>
                <a:gd name="T50" fmla="*/ 107 w 146"/>
                <a:gd name="T51" fmla="*/ 8 h 211"/>
                <a:gd name="T52" fmla="*/ 125 w 146"/>
                <a:gd name="T53" fmla="*/ 2 h 211"/>
                <a:gd name="T54" fmla="*/ 148 w 146"/>
                <a:gd name="T55" fmla="*/ 0 h 211"/>
                <a:gd name="T56" fmla="*/ 147 w 146"/>
                <a:gd name="T57" fmla="*/ 2 h 211"/>
                <a:gd name="T58" fmla="*/ 147 w 146"/>
                <a:gd name="T59" fmla="*/ 8 h 211"/>
                <a:gd name="T60" fmla="*/ 145 w 146"/>
                <a:gd name="T61" fmla="*/ 17 h 211"/>
                <a:gd name="T62" fmla="*/ 141 w 146"/>
                <a:gd name="T63" fmla="*/ 28 h 211"/>
                <a:gd name="T64" fmla="*/ 136 w 146"/>
                <a:gd name="T65" fmla="*/ 39 h 211"/>
                <a:gd name="T66" fmla="*/ 128 w 146"/>
                <a:gd name="T67" fmla="*/ 49 h 211"/>
                <a:gd name="T68" fmla="*/ 116 w 146"/>
                <a:gd name="T69" fmla="*/ 58 h 211"/>
                <a:gd name="T70" fmla="*/ 99 w 146"/>
                <a:gd name="T71" fmla="*/ 63 h 211"/>
                <a:gd name="T72" fmla="*/ 80 w 146"/>
                <a:gd name="T73" fmla="*/ 66 h 211"/>
                <a:gd name="T74" fmla="*/ 80 w 146"/>
                <a:gd name="T75" fmla="*/ 209 h 211"/>
                <a:gd name="T76" fmla="*/ 69 w 146"/>
                <a:gd name="T77" fmla="*/ 209 h 211"/>
                <a:gd name="T78" fmla="*/ 69 w 146"/>
                <a:gd name="T79" fmla="*/ 66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gray">
            <a:xfrm>
              <a:off x="2792" y="382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gray">
            <a:xfrm>
              <a:off x="2631" y="457"/>
              <a:ext cx="87" cy="132"/>
            </a:xfrm>
            <a:custGeom>
              <a:avLst/>
              <a:gdLst>
                <a:gd name="T0" fmla="*/ 41 w 89"/>
                <a:gd name="T1" fmla="*/ 43 h 132"/>
                <a:gd name="T2" fmla="*/ 38 w 89"/>
                <a:gd name="T3" fmla="*/ 42 h 132"/>
                <a:gd name="T4" fmla="*/ 32 w 89"/>
                <a:gd name="T5" fmla="*/ 42 h 132"/>
                <a:gd name="T6" fmla="*/ 24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8 w 89"/>
                <a:gd name="T25" fmla="*/ 8 h 132"/>
                <a:gd name="T26" fmla="*/ 36 w 89"/>
                <a:gd name="T27" fmla="*/ 15 h 132"/>
                <a:gd name="T28" fmla="*/ 41 w 89"/>
                <a:gd name="T29" fmla="*/ 26 h 132"/>
                <a:gd name="T30" fmla="*/ 44 w 89"/>
                <a:gd name="T31" fmla="*/ 39 h 132"/>
                <a:gd name="T32" fmla="*/ 44 w 89"/>
                <a:gd name="T33" fmla="*/ 38 h 132"/>
                <a:gd name="T34" fmla="*/ 44 w 89"/>
                <a:gd name="T35" fmla="*/ 34 h 132"/>
                <a:gd name="T36" fmla="*/ 45 w 89"/>
                <a:gd name="T37" fmla="*/ 27 h 132"/>
                <a:gd name="T38" fmla="*/ 48 w 89"/>
                <a:gd name="T39" fmla="*/ 20 h 132"/>
                <a:gd name="T40" fmla="*/ 53 w 89"/>
                <a:gd name="T41" fmla="*/ 14 h 132"/>
                <a:gd name="T42" fmla="*/ 61 w 89"/>
                <a:gd name="T43" fmla="*/ 7 h 132"/>
                <a:gd name="T44" fmla="*/ 71 w 89"/>
                <a:gd name="T45" fmla="*/ 3 h 132"/>
                <a:gd name="T46" fmla="*/ 87 w 89"/>
                <a:gd name="T47" fmla="*/ 0 h 132"/>
                <a:gd name="T48" fmla="*/ 87 w 89"/>
                <a:gd name="T49" fmla="*/ 3 h 132"/>
                <a:gd name="T50" fmla="*/ 86 w 89"/>
                <a:gd name="T51" fmla="*/ 10 h 132"/>
                <a:gd name="T52" fmla="*/ 85 w 89"/>
                <a:gd name="T53" fmla="*/ 18 h 132"/>
                <a:gd name="T54" fmla="*/ 79 w 89"/>
                <a:gd name="T55" fmla="*/ 26 h 132"/>
                <a:gd name="T56" fmla="*/ 72 w 89"/>
                <a:gd name="T57" fmla="*/ 34 h 132"/>
                <a:gd name="T58" fmla="*/ 63 w 89"/>
                <a:gd name="T59" fmla="*/ 41 h 132"/>
                <a:gd name="T60" fmla="*/ 46 w 89"/>
                <a:gd name="T61" fmla="*/ 43 h 132"/>
                <a:gd name="T62" fmla="*/ 46 w 89"/>
                <a:gd name="T63" fmla="*/ 132 h 132"/>
                <a:gd name="T64" fmla="*/ 41 w 89"/>
                <a:gd name="T65" fmla="*/ 132 h 132"/>
                <a:gd name="T66" fmla="*/ 41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2440" y="410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gray">
            <a:xfrm>
              <a:off x="1915" y="241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2522" y="387"/>
              <a:ext cx="95" cy="209"/>
            </a:xfrm>
            <a:custGeom>
              <a:avLst/>
              <a:gdLst>
                <a:gd name="T0" fmla="*/ 44 w 92"/>
                <a:gd name="T1" fmla="*/ 161 h 210"/>
                <a:gd name="T2" fmla="*/ 37 w 92"/>
                <a:gd name="T3" fmla="*/ 159 h 210"/>
                <a:gd name="T4" fmla="*/ 24 w 92"/>
                <a:gd name="T5" fmla="*/ 154 h 210"/>
                <a:gd name="T6" fmla="*/ 12 w 92"/>
                <a:gd name="T7" fmla="*/ 140 h 210"/>
                <a:gd name="T8" fmla="*/ 12 w 92"/>
                <a:gd name="T9" fmla="*/ 128 h 210"/>
                <a:gd name="T10" fmla="*/ 24 w 92"/>
                <a:gd name="T11" fmla="*/ 131 h 210"/>
                <a:gd name="T12" fmla="*/ 39 w 92"/>
                <a:gd name="T13" fmla="*/ 144 h 210"/>
                <a:gd name="T14" fmla="*/ 44 w 92"/>
                <a:gd name="T15" fmla="*/ 107 h 210"/>
                <a:gd name="T16" fmla="*/ 36 w 92"/>
                <a:gd name="T17" fmla="*/ 105 h 210"/>
                <a:gd name="T18" fmla="*/ 21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8 w 92"/>
                <a:gd name="T25" fmla="*/ 71 h 210"/>
                <a:gd name="T26" fmla="*/ 32 w 92"/>
                <a:gd name="T27" fmla="*/ 81 h 210"/>
                <a:gd name="T28" fmla="*/ 44 w 92"/>
                <a:gd name="T29" fmla="*/ 105 h 210"/>
                <a:gd name="T30" fmla="*/ 41 w 92"/>
                <a:gd name="T31" fmla="*/ 43 h 210"/>
                <a:gd name="T32" fmla="*/ 27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4 w 92"/>
                <a:gd name="T41" fmla="*/ 5 h 210"/>
                <a:gd name="T42" fmla="*/ 40 w 92"/>
                <a:gd name="T43" fmla="*/ 23 h 210"/>
                <a:gd name="T44" fmla="*/ 48 w 92"/>
                <a:gd name="T45" fmla="*/ 38 h 210"/>
                <a:gd name="T46" fmla="*/ 53 w 92"/>
                <a:gd name="T47" fmla="*/ 24 h 210"/>
                <a:gd name="T48" fmla="*/ 68 w 92"/>
                <a:gd name="T49" fmla="*/ 8 h 210"/>
                <a:gd name="T50" fmla="*/ 95 w 92"/>
                <a:gd name="T51" fmla="*/ 0 h 210"/>
                <a:gd name="T52" fmla="*/ 93 w 92"/>
                <a:gd name="T53" fmla="*/ 8 h 210"/>
                <a:gd name="T54" fmla="*/ 85 w 92"/>
                <a:gd name="T55" fmla="*/ 25 h 210"/>
                <a:gd name="T56" fmla="*/ 65 w 92"/>
                <a:gd name="T57" fmla="*/ 40 h 210"/>
                <a:gd name="T58" fmla="*/ 51 w 92"/>
                <a:gd name="T59" fmla="*/ 123 h 210"/>
                <a:gd name="T60" fmla="*/ 52 w 92"/>
                <a:gd name="T61" fmla="*/ 115 h 210"/>
                <a:gd name="T62" fmla="*/ 61 w 92"/>
                <a:gd name="T63" fmla="*/ 100 h 210"/>
                <a:gd name="T64" fmla="*/ 84 w 92"/>
                <a:gd name="T65" fmla="*/ 92 h 210"/>
                <a:gd name="T66" fmla="*/ 83 w 92"/>
                <a:gd name="T67" fmla="*/ 98 h 210"/>
                <a:gd name="T68" fmla="*/ 75 w 92"/>
                <a:gd name="T69" fmla="*/ 113 h 210"/>
                <a:gd name="T70" fmla="*/ 61 w 92"/>
                <a:gd name="T71" fmla="*/ 126 h 210"/>
                <a:gd name="T72" fmla="*/ 51 w 92"/>
                <a:gd name="T73" fmla="*/ 209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gray">
            <a:xfrm>
              <a:off x="1567" y="306"/>
              <a:ext cx="128" cy="291"/>
            </a:xfrm>
            <a:custGeom>
              <a:avLst/>
              <a:gdLst>
                <a:gd name="T0" fmla="*/ 61 w 128"/>
                <a:gd name="T1" fmla="*/ 224 h 292"/>
                <a:gd name="T2" fmla="*/ 54 w 128"/>
                <a:gd name="T3" fmla="*/ 224 h 292"/>
                <a:gd name="T4" fmla="*/ 38 w 128"/>
                <a:gd name="T5" fmla="*/ 218 h 292"/>
                <a:gd name="T6" fmla="*/ 23 w 128"/>
                <a:gd name="T7" fmla="*/ 205 h 292"/>
                <a:gd name="T8" fmla="*/ 15 w 128"/>
                <a:gd name="T9" fmla="*/ 179 h 292"/>
                <a:gd name="T10" fmla="*/ 23 w 128"/>
                <a:gd name="T11" fmla="*/ 179 h 292"/>
                <a:gd name="T12" fmla="*/ 38 w 128"/>
                <a:gd name="T13" fmla="*/ 185 h 292"/>
                <a:gd name="T14" fmla="*/ 54 w 128"/>
                <a:gd name="T15" fmla="*/ 204 h 292"/>
                <a:gd name="T16" fmla="*/ 61 w 128"/>
                <a:gd name="T17" fmla="*/ 150 h 292"/>
                <a:gd name="T18" fmla="*/ 52 w 128"/>
                <a:gd name="T19" fmla="*/ 148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6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69 h 292"/>
                <a:gd name="T70" fmla="*/ 73 w 128"/>
                <a:gd name="T71" fmla="*/ 154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2 h 292"/>
                <a:gd name="T80" fmla="*/ 92 w 128"/>
                <a:gd name="T81" fmla="*/ 171 h 292"/>
                <a:gd name="T82" fmla="*/ 67 w 128"/>
                <a:gd name="T83" fmla="*/ 179 h 292"/>
                <a:gd name="T84" fmla="*/ 61 w 128"/>
                <a:gd name="T85" fmla="*/ 291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gray">
            <a:xfrm>
              <a:off x="2598" y="335"/>
              <a:ext cx="68" cy="256"/>
            </a:xfrm>
            <a:custGeom>
              <a:avLst/>
              <a:gdLst>
                <a:gd name="T0" fmla="*/ 31 w 68"/>
                <a:gd name="T1" fmla="*/ 163 h 257"/>
                <a:gd name="T2" fmla="*/ 23 w 68"/>
                <a:gd name="T3" fmla="*/ 162 h 257"/>
                <a:gd name="T4" fmla="*/ 8 w 68"/>
                <a:gd name="T5" fmla="*/ 154 h 257"/>
                <a:gd name="T6" fmla="*/ 0 w 68"/>
                <a:gd name="T7" fmla="*/ 131 h 257"/>
                <a:gd name="T8" fmla="*/ 7 w 68"/>
                <a:gd name="T9" fmla="*/ 131 h 257"/>
                <a:gd name="T10" fmla="*/ 22 w 68"/>
                <a:gd name="T11" fmla="*/ 138 h 257"/>
                <a:gd name="T12" fmla="*/ 31 w 68"/>
                <a:gd name="T13" fmla="*/ 159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2 h 257"/>
                <a:gd name="T56" fmla="*/ 38 w 68"/>
                <a:gd name="T57" fmla="*/ 131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2 h 257"/>
                <a:gd name="T64" fmla="*/ 47 w 68"/>
                <a:gd name="T65" fmla="*/ 143 h 257"/>
                <a:gd name="T66" fmla="*/ 35 w 68"/>
                <a:gd name="T67" fmla="*/ 256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gray">
            <a:xfrm>
              <a:off x="1673" y="172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gray">
            <a:xfrm>
              <a:off x="2075" y="373"/>
              <a:ext cx="99" cy="230"/>
            </a:xfrm>
            <a:custGeom>
              <a:avLst/>
              <a:gdLst>
                <a:gd name="T0" fmla="*/ 51 w 100"/>
                <a:gd name="T1" fmla="*/ 178 h 228"/>
                <a:gd name="T2" fmla="*/ 58 w 100"/>
                <a:gd name="T3" fmla="*/ 178 h 228"/>
                <a:gd name="T4" fmla="*/ 73 w 100"/>
                <a:gd name="T5" fmla="*/ 170 h 228"/>
                <a:gd name="T6" fmla="*/ 85 w 100"/>
                <a:gd name="T7" fmla="*/ 155 h 228"/>
                <a:gd name="T8" fmla="*/ 85 w 100"/>
                <a:gd name="T9" fmla="*/ 142 h 228"/>
                <a:gd name="T10" fmla="*/ 73 w 100"/>
                <a:gd name="T11" fmla="*/ 144 h 228"/>
                <a:gd name="T12" fmla="*/ 57 w 100"/>
                <a:gd name="T13" fmla="*/ 159 h 228"/>
                <a:gd name="T14" fmla="*/ 51 w 100"/>
                <a:gd name="T15" fmla="*/ 119 h 228"/>
                <a:gd name="T16" fmla="*/ 60 w 100"/>
                <a:gd name="T17" fmla="*/ 117 h 228"/>
                <a:gd name="T18" fmla="*/ 77 w 100"/>
                <a:gd name="T19" fmla="*/ 111 h 228"/>
                <a:gd name="T20" fmla="*/ 91 w 100"/>
                <a:gd name="T21" fmla="*/ 93 h 228"/>
                <a:gd name="T22" fmla="*/ 91 w 100"/>
                <a:gd name="T23" fmla="*/ 78 h 228"/>
                <a:gd name="T24" fmla="*/ 80 w 100"/>
                <a:gd name="T25" fmla="*/ 80 h 228"/>
                <a:gd name="T26" fmla="*/ 64 w 100"/>
                <a:gd name="T27" fmla="*/ 89 h 228"/>
                <a:gd name="T28" fmla="*/ 51 w 100"/>
                <a:gd name="T29" fmla="*/ 116 h 228"/>
                <a:gd name="T30" fmla="*/ 54 w 100"/>
                <a:gd name="T31" fmla="*/ 48 h 228"/>
                <a:gd name="T32" fmla="*/ 66 w 100"/>
                <a:gd name="T33" fmla="*/ 45 h 228"/>
                <a:gd name="T34" fmla="*/ 84 w 100"/>
                <a:gd name="T35" fmla="*/ 37 h 228"/>
                <a:gd name="T36" fmla="*/ 96 w 100"/>
                <a:gd name="T37" fmla="*/ 17 h 228"/>
                <a:gd name="T38" fmla="*/ 96 w 100"/>
                <a:gd name="T39" fmla="*/ 0 h 228"/>
                <a:gd name="T40" fmla="*/ 82 w 100"/>
                <a:gd name="T41" fmla="*/ 3 h 228"/>
                <a:gd name="T42" fmla="*/ 64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3 h 228"/>
                <a:gd name="T62" fmla="*/ 42 w 100"/>
                <a:gd name="T63" fmla="*/ 119 h 228"/>
                <a:gd name="T64" fmla="*/ 25 w 100"/>
                <a:gd name="T65" fmla="*/ 104 h 228"/>
                <a:gd name="T66" fmla="*/ 12 w 100"/>
                <a:gd name="T67" fmla="*/ 104 h 228"/>
                <a:gd name="T68" fmla="*/ 16 w 100"/>
                <a:gd name="T69" fmla="*/ 117 h 228"/>
                <a:gd name="T70" fmla="*/ 25 w 100"/>
                <a:gd name="T71" fmla="*/ 133 h 228"/>
                <a:gd name="T72" fmla="*/ 47 w 100"/>
                <a:gd name="T73" fmla="*/ 142 h 228"/>
                <a:gd name="T74" fmla="*/ 51 w 100"/>
                <a:gd name="T75" fmla="*/ 230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gray">
            <a:xfrm>
              <a:off x="2921" y="370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228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gray">
            <a:xfrm>
              <a:off x="2160" y="224"/>
              <a:ext cx="98" cy="372"/>
            </a:xfrm>
            <a:custGeom>
              <a:avLst/>
              <a:gdLst>
                <a:gd name="T0" fmla="*/ 53 w 97"/>
                <a:gd name="T1" fmla="*/ 236 h 373"/>
                <a:gd name="T2" fmla="*/ 60 w 97"/>
                <a:gd name="T3" fmla="*/ 236 h 373"/>
                <a:gd name="T4" fmla="*/ 75 w 97"/>
                <a:gd name="T5" fmla="*/ 231 h 373"/>
                <a:gd name="T6" fmla="*/ 91 w 97"/>
                <a:gd name="T7" fmla="*/ 217 h 373"/>
                <a:gd name="T8" fmla="*/ 98 w 97"/>
                <a:gd name="T9" fmla="*/ 192 h 373"/>
                <a:gd name="T10" fmla="*/ 90 w 97"/>
                <a:gd name="T11" fmla="*/ 192 h 373"/>
                <a:gd name="T12" fmla="*/ 72 w 97"/>
                <a:gd name="T13" fmla="*/ 196 h 373"/>
                <a:gd name="T14" fmla="*/ 57 w 97"/>
                <a:gd name="T15" fmla="*/ 214 h 373"/>
                <a:gd name="T16" fmla="*/ 53 w 97"/>
                <a:gd name="T17" fmla="*/ 147 h 373"/>
                <a:gd name="T18" fmla="*/ 60 w 97"/>
                <a:gd name="T19" fmla="*/ 147 h 373"/>
                <a:gd name="T20" fmla="*/ 75 w 97"/>
                <a:gd name="T21" fmla="*/ 141 h 373"/>
                <a:gd name="T22" fmla="*/ 91 w 97"/>
                <a:gd name="T23" fmla="*/ 128 h 373"/>
                <a:gd name="T24" fmla="*/ 98 w 97"/>
                <a:gd name="T25" fmla="*/ 102 h 373"/>
                <a:gd name="T26" fmla="*/ 90 w 97"/>
                <a:gd name="T27" fmla="*/ 102 h 373"/>
                <a:gd name="T28" fmla="*/ 72 w 97"/>
                <a:gd name="T29" fmla="*/ 109 h 373"/>
                <a:gd name="T30" fmla="*/ 57 w 97"/>
                <a:gd name="T31" fmla="*/ 126 h 373"/>
                <a:gd name="T32" fmla="*/ 53 w 97"/>
                <a:gd name="T33" fmla="*/ 46 h 373"/>
                <a:gd name="T34" fmla="*/ 52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6 h 373"/>
                <a:gd name="T68" fmla="*/ 43 w 97"/>
                <a:gd name="T69" fmla="*/ 194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6 h 373"/>
                <a:gd name="T78" fmla="*/ 29 w 97"/>
                <a:gd name="T79" fmla="*/ 210 h 373"/>
                <a:gd name="T80" fmla="*/ 45 w 97"/>
                <a:gd name="T81" fmla="*/ 372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gray">
            <a:xfrm>
              <a:off x="2707" y="219"/>
              <a:ext cx="98" cy="372"/>
            </a:xfrm>
            <a:custGeom>
              <a:avLst/>
              <a:gdLst>
                <a:gd name="T0" fmla="*/ 52 w 97"/>
                <a:gd name="T1" fmla="*/ 236 h 373"/>
                <a:gd name="T2" fmla="*/ 61 w 97"/>
                <a:gd name="T3" fmla="*/ 236 h 373"/>
                <a:gd name="T4" fmla="*/ 75 w 97"/>
                <a:gd name="T5" fmla="*/ 231 h 373"/>
                <a:gd name="T6" fmla="*/ 92 w 97"/>
                <a:gd name="T7" fmla="*/ 217 h 373"/>
                <a:gd name="T8" fmla="*/ 98 w 97"/>
                <a:gd name="T9" fmla="*/ 192 h 373"/>
                <a:gd name="T10" fmla="*/ 90 w 97"/>
                <a:gd name="T11" fmla="*/ 192 h 373"/>
                <a:gd name="T12" fmla="*/ 73 w 97"/>
                <a:gd name="T13" fmla="*/ 196 h 373"/>
                <a:gd name="T14" fmla="*/ 56 w 97"/>
                <a:gd name="T15" fmla="*/ 214 h 373"/>
                <a:gd name="T16" fmla="*/ 52 w 97"/>
                <a:gd name="T17" fmla="*/ 147 h 373"/>
                <a:gd name="T18" fmla="*/ 61 w 97"/>
                <a:gd name="T19" fmla="*/ 147 h 373"/>
                <a:gd name="T20" fmla="*/ 75 w 97"/>
                <a:gd name="T21" fmla="*/ 141 h 373"/>
                <a:gd name="T22" fmla="*/ 92 w 97"/>
                <a:gd name="T23" fmla="*/ 128 h 373"/>
                <a:gd name="T24" fmla="*/ 98 w 97"/>
                <a:gd name="T25" fmla="*/ 102 h 373"/>
                <a:gd name="T26" fmla="*/ 90 w 97"/>
                <a:gd name="T27" fmla="*/ 102 h 373"/>
                <a:gd name="T28" fmla="*/ 73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2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6 h 373"/>
                <a:gd name="T68" fmla="*/ 43 w 97"/>
                <a:gd name="T69" fmla="*/ 194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6 h 373"/>
                <a:gd name="T78" fmla="*/ 30 w 97"/>
                <a:gd name="T79" fmla="*/ 210 h 373"/>
                <a:gd name="T80" fmla="*/ 46 w 97"/>
                <a:gd name="T81" fmla="*/ 372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8"/>
          <p:cNvSpPr>
            <a:spLocks noChangeArrowheads="1"/>
          </p:cNvSpPr>
          <p:nvPr/>
        </p:nvSpPr>
        <p:spPr bwMode="gray">
          <a:xfrm>
            <a:off x="114301" y="6610351"/>
            <a:ext cx="8931275" cy="16298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gray">
          <a:xfrm>
            <a:off x="85726" y="40218"/>
            <a:ext cx="8982075" cy="18414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32" name="Rectangle 40" descr="7"/>
          <p:cNvSpPr>
            <a:spLocks noChangeArrowheads="1"/>
          </p:cNvSpPr>
          <p:nvPr/>
        </p:nvSpPr>
        <p:spPr bwMode="gray">
          <a:xfrm>
            <a:off x="3275013" y="5314951"/>
            <a:ext cx="742950" cy="74294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gray">
          <a:xfrm>
            <a:off x="3282951" y="4510617"/>
            <a:ext cx="741363" cy="745067"/>
          </a:xfrm>
          <a:prstGeom prst="rect">
            <a:avLst/>
          </a:prstGeom>
          <a:solidFill>
            <a:srgbClr val="D7D7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34" name="Rectangle 64" descr="6"/>
          <p:cNvSpPr>
            <a:spLocks noChangeArrowheads="1"/>
          </p:cNvSpPr>
          <p:nvPr/>
        </p:nvSpPr>
        <p:spPr bwMode="gray">
          <a:xfrm>
            <a:off x="1703388" y="5314951"/>
            <a:ext cx="742950" cy="74294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gray">
          <a:xfrm>
            <a:off x="128588" y="4512734"/>
            <a:ext cx="741362" cy="742951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pic>
        <p:nvPicPr>
          <p:cNvPr id="36" name="Picture 73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2534"/>
            <a:ext cx="1347788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70" descr="2"/>
          <p:cNvSpPr>
            <a:spLocks noChangeArrowheads="1"/>
          </p:cNvSpPr>
          <p:nvPr/>
        </p:nvSpPr>
        <p:spPr bwMode="gray">
          <a:xfrm>
            <a:off x="1701800" y="3706284"/>
            <a:ext cx="744538" cy="74294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 userDrawn="1"/>
        </p:nvSpPr>
        <p:spPr bwMode="auto">
          <a:xfrm>
            <a:off x="-11113" y="482600"/>
            <a:ext cx="9144001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CHÀO MỪNG CÁC EM HỌC SINH YÊU QUÝ</a:t>
            </a:r>
            <a:endParaRPr lang="en-US" sz="3600" smtClean="0">
              <a:solidFill>
                <a:srgbClr val="FF0000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 userDrawn="1"/>
        </p:nvSpPr>
        <p:spPr bwMode="auto">
          <a:xfrm>
            <a:off x="2971800" y="5048251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2800" b="1" smtClean="0">
                <a:solidFill>
                  <a:srgbClr val="357DA9"/>
                </a:solidFill>
                <a:latin typeface="Times New Roman" pitchFamily="18" charset="0"/>
              </a:rPr>
              <a:t>Giáo viên: Nguyễn Thị </a:t>
            </a:r>
            <a:r>
              <a:rPr lang="en-US" sz="2800" b="1" smtClean="0">
                <a:solidFill>
                  <a:srgbClr val="357DA9"/>
                </a:solidFill>
                <a:latin typeface="Times New Roman" pitchFamily="18" charset="0"/>
              </a:rPr>
              <a:t>Tuyết</a:t>
            </a:r>
            <a:endParaRPr lang="en-US" sz="4000" b="1" smtClean="0">
              <a:solidFill>
                <a:srgbClr val="357DA9"/>
              </a:solidFill>
            </a:endParaRPr>
          </a:p>
        </p:txBody>
      </p:sp>
      <p:sp>
        <p:nvSpPr>
          <p:cNvPr id="40" name="Rectangle 36"/>
          <p:cNvSpPr>
            <a:spLocks noChangeArrowheads="1"/>
          </p:cNvSpPr>
          <p:nvPr userDrawn="1"/>
        </p:nvSpPr>
        <p:spPr bwMode="gray">
          <a:xfrm>
            <a:off x="180975" y="455085"/>
            <a:ext cx="534988" cy="546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 userDrawn="1"/>
        </p:nvSpPr>
        <p:spPr bwMode="gray">
          <a:xfrm>
            <a:off x="1636714" y="455085"/>
            <a:ext cx="534987" cy="546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 userDrawn="1"/>
        </p:nvSpPr>
        <p:spPr bwMode="auto">
          <a:xfrm>
            <a:off x="7938" y="23114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3200" b="1" smtClean="0">
                <a:solidFill>
                  <a:srgbClr val="314DD9"/>
                </a:solidFill>
                <a:latin typeface="Times New Roman" pitchFamily="18" charset="0"/>
              </a:rPr>
              <a:t>MÔN: TIN HỌC</a:t>
            </a:r>
            <a:endParaRPr lang="en-US" sz="3600" smtClean="0">
              <a:solidFill>
                <a:srgbClr val="314DD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4" y="6196017"/>
            <a:ext cx="4811714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1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1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4" y="6445251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3126-D6A6-446D-81F0-1F2B6B836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295401"/>
            <a:ext cx="6477000" cy="86783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F86B-1105-4C87-AE24-D8B6E011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5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C74C-074F-4BC6-8D65-B618E87C3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438278"/>
            <a:ext cx="4038601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438278"/>
            <a:ext cx="4038601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ED8A-0557-41E2-A739-29880017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4" cy="63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AA91-8223-4E4D-8FC8-BB08D4541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48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DD29-9621-4CF1-A8D2-E9D9BF3E0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D727-7F51-46B3-BD4E-80B5859D7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5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3"/>
            <a:ext cx="511174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DAB8-CF77-4D90-8CAB-0A89D8AE0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0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B1C1-247A-46AB-BE42-A0EB30FA4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397D9-DF69-450C-958C-FCC92AF8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0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38126"/>
            <a:ext cx="2057401" cy="593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38126"/>
            <a:ext cx="6019801" cy="593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AE32-BD14-42C4-A90A-B553FF3E5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38127"/>
            <a:ext cx="6477001" cy="868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5" y="1438278"/>
            <a:ext cx="4038601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4" y="1438278"/>
            <a:ext cx="4038601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981B-312A-4E2A-9853-B0F07093F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1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CC11-E249-4B43-9FE0-7EB7F1E7D61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115D-4299-46BB-A84F-E07ED70E8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6553201" y="6013452"/>
            <a:ext cx="2392363" cy="563033"/>
            <a:chOff x="1566" y="164"/>
            <a:chExt cx="1455" cy="425"/>
          </a:xfrm>
        </p:grpSpPr>
        <p:sp>
          <p:nvSpPr>
            <p:cNvPr id="1041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2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3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4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5" name="Freeform 12"/>
            <p:cNvSpPr>
              <a:spLocks/>
            </p:cNvSpPr>
            <p:nvPr/>
          </p:nvSpPr>
          <p:spPr bwMode="gray">
            <a:xfrm>
              <a:off x="2631" y="456"/>
              <a:ext cx="89" cy="133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3 h 132"/>
                <a:gd name="T64" fmla="*/ 42 w 89"/>
                <a:gd name="T65" fmla="*/ 133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6" name="Freeform 13"/>
            <p:cNvSpPr>
              <a:spLocks/>
            </p:cNvSpPr>
            <p:nvPr/>
          </p:nvSpPr>
          <p:spPr bwMode="gray">
            <a:xfrm>
              <a:off x="2430" y="404"/>
              <a:ext cx="88" cy="185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5 h 186"/>
                <a:gd name="T64" fmla="*/ 43 w 88"/>
                <a:gd name="T65" fmla="*/ 185 h 186"/>
                <a:gd name="T66" fmla="*/ 43 w 88"/>
                <a:gd name="T67" fmla="*/ 142 h 186"/>
                <a:gd name="T68" fmla="*/ 42 w 88"/>
                <a:gd name="T69" fmla="*/ 142 h 186"/>
                <a:gd name="T70" fmla="*/ 37 w 88"/>
                <a:gd name="T71" fmla="*/ 141 h 186"/>
                <a:gd name="T72" fmla="*/ 29 w 88"/>
                <a:gd name="T73" fmla="*/ 139 h 186"/>
                <a:gd name="T74" fmla="*/ 22 w 88"/>
                <a:gd name="T75" fmla="*/ 135 h 186"/>
                <a:gd name="T76" fmla="*/ 14 w 88"/>
                <a:gd name="T77" fmla="*/ 129 h 186"/>
                <a:gd name="T78" fmla="*/ 8 w 88"/>
                <a:gd name="T79" fmla="*/ 119 h 186"/>
                <a:gd name="T80" fmla="*/ 7 w 88"/>
                <a:gd name="T81" fmla="*/ 104 h 186"/>
                <a:gd name="T82" fmla="*/ 8 w 88"/>
                <a:gd name="T83" fmla="*/ 104 h 186"/>
                <a:gd name="T84" fmla="*/ 12 w 88"/>
                <a:gd name="T85" fmla="*/ 106 h 186"/>
                <a:gd name="T86" fmla="*/ 19 w 88"/>
                <a:gd name="T87" fmla="*/ 107 h 186"/>
                <a:gd name="T88" fmla="*/ 26 w 88"/>
                <a:gd name="T89" fmla="*/ 110 h 186"/>
                <a:gd name="T90" fmla="*/ 34 w 88"/>
                <a:gd name="T91" fmla="*/ 116 h 186"/>
                <a:gd name="T92" fmla="*/ 39 w 88"/>
                <a:gd name="T93" fmla="*/ 126 h 186"/>
                <a:gd name="T94" fmla="*/ 43 w 88"/>
                <a:gd name="T95" fmla="*/ 139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7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8" name="Freeform 15"/>
            <p:cNvSpPr>
              <a:spLocks/>
            </p:cNvSpPr>
            <p:nvPr/>
          </p:nvSpPr>
          <p:spPr bwMode="gray">
            <a:xfrm>
              <a:off x="2514" y="380"/>
              <a:ext cx="92" cy="209"/>
            </a:xfrm>
            <a:custGeom>
              <a:avLst/>
              <a:gdLst>
                <a:gd name="T0" fmla="*/ 43 w 92"/>
                <a:gd name="T1" fmla="*/ 161 h 210"/>
                <a:gd name="T2" fmla="*/ 36 w 92"/>
                <a:gd name="T3" fmla="*/ 159 h 210"/>
                <a:gd name="T4" fmla="*/ 23 w 92"/>
                <a:gd name="T5" fmla="*/ 154 h 210"/>
                <a:gd name="T6" fmla="*/ 12 w 92"/>
                <a:gd name="T7" fmla="*/ 140 h 210"/>
                <a:gd name="T8" fmla="*/ 12 w 92"/>
                <a:gd name="T9" fmla="*/ 128 h 210"/>
                <a:gd name="T10" fmla="*/ 23 w 92"/>
                <a:gd name="T11" fmla="*/ 131 h 210"/>
                <a:gd name="T12" fmla="*/ 38 w 92"/>
                <a:gd name="T13" fmla="*/ 144 h 210"/>
                <a:gd name="T14" fmla="*/ 43 w 92"/>
                <a:gd name="T15" fmla="*/ 107 h 210"/>
                <a:gd name="T16" fmla="*/ 35 w 92"/>
                <a:gd name="T17" fmla="*/ 105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3 h 210"/>
                <a:gd name="T60" fmla="*/ 50 w 92"/>
                <a:gd name="T61" fmla="*/ 115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3 h 210"/>
                <a:gd name="T70" fmla="*/ 59 w 92"/>
                <a:gd name="T71" fmla="*/ 126 h 210"/>
                <a:gd name="T72" fmla="*/ 49 w 92"/>
                <a:gd name="T73" fmla="*/ 209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49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50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51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52" name="Freeform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1 w 100"/>
                <a:gd name="T1" fmla="*/ 175 h 228"/>
                <a:gd name="T2" fmla="*/ 58 w 100"/>
                <a:gd name="T3" fmla="*/ 175 h 228"/>
                <a:gd name="T4" fmla="*/ 73 w 100"/>
                <a:gd name="T5" fmla="*/ 168 h 228"/>
                <a:gd name="T6" fmla="*/ 84 w 100"/>
                <a:gd name="T7" fmla="*/ 153 h 228"/>
                <a:gd name="T8" fmla="*/ 84 w 100"/>
                <a:gd name="T9" fmla="*/ 140 h 228"/>
                <a:gd name="T10" fmla="*/ 73 w 100"/>
                <a:gd name="T11" fmla="*/ 142 h 228"/>
                <a:gd name="T12" fmla="*/ 57 w 100"/>
                <a:gd name="T13" fmla="*/ 157 h 228"/>
                <a:gd name="T14" fmla="*/ 51 w 100"/>
                <a:gd name="T15" fmla="*/ 117 h 228"/>
                <a:gd name="T16" fmla="*/ 60 w 100"/>
                <a:gd name="T17" fmla="*/ 115 h 228"/>
                <a:gd name="T18" fmla="*/ 76 w 100"/>
                <a:gd name="T19" fmla="*/ 110 h 228"/>
                <a:gd name="T20" fmla="*/ 90 w 100"/>
                <a:gd name="T21" fmla="*/ 92 h 228"/>
                <a:gd name="T22" fmla="*/ 90 w 100"/>
                <a:gd name="T23" fmla="*/ 77 h 228"/>
                <a:gd name="T24" fmla="*/ 79 w 100"/>
                <a:gd name="T25" fmla="*/ 79 h 228"/>
                <a:gd name="T26" fmla="*/ 64 w 100"/>
                <a:gd name="T27" fmla="*/ 88 h 228"/>
                <a:gd name="T28" fmla="*/ 51 w 100"/>
                <a:gd name="T29" fmla="*/ 114 h 228"/>
                <a:gd name="T30" fmla="*/ 54 w 100"/>
                <a:gd name="T31" fmla="*/ 48 h 228"/>
                <a:gd name="T32" fmla="*/ 66 w 100"/>
                <a:gd name="T33" fmla="*/ 45 h 228"/>
                <a:gd name="T34" fmla="*/ 83 w 100"/>
                <a:gd name="T35" fmla="*/ 37 h 228"/>
                <a:gd name="T36" fmla="*/ 95 w 100"/>
                <a:gd name="T37" fmla="*/ 17 h 228"/>
                <a:gd name="T38" fmla="*/ 95 w 100"/>
                <a:gd name="T39" fmla="*/ 0 h 228"/>
                <a:gd name="T40" fmla="*/ 81 w 100"/>
                <a:gd name="T41" fmla="*/ 3 h 228"/>
                <a:gd name="T42" fmla="*/ 64 w 100"/>
                <a:gd name="T43" fmla="*/ 14 h 228"/>
                <a:gd name="T44" fmla="*/ 49 w 100"/>
                <a:gd name="T45" fmla="*/ 45 h 228"/>
                <a:gd name="T46" fmla="*/ 46 w 100"/>
                <a:gd name="T47" fmla="*/ 35 h 228"/>
                <a:gd name="T48" fmla="*/ 37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6 w 100"/>
                <a:gd name="T59" fmla="*/ 48 h 228"/>
                <a:gd name="T60" fmla="*/ 46 w 100"/>
                <a:gd name="T61" fmla="*/ 131 h 228"/>
                <a:gd name="T62" fmla="*/ 41 w 100"/>
                <a:gd name="T63" fmla="*/ 117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5 h 228"/>
                <a:gd name="T70" fmla="*/ 25 w 100"/>
                <a:gd name="T71" fmla="*/ 131 h 228"/>
                <a:gd name="T72" fmla="*/ 46 w 100"/>
                <a:gd name="T73" fmla="*/ 140 h 228"/>
                <a:gd name="T74" fmla="*/ 51 w 100"/>
                <a:gd name="T75" fmla="*/ 227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2" name="Freeform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5 h 228"/>
                <a:gd name="T2" fmla="*/ 60 w 100"/>
                <a:gd name="T3" fmla="*/ 175 h 228"/>
                <a:gd name="T4" fmla="*/ 74 w 100"/>
                <a:gd name="T5" fmla="*/ 168 h 228"/>
                <a:gd name="T6" fmla="*/ 87 w 100"/>
                <a:gd name="T7" fmla="*/ 153 h 228"/>
                <a:gd name="T8" fmla="*/ 87 w 100"/>
                <a:gd name="T9" fmla="*/ 140 h 228"/>
                <a:gd name="T10" fmla="*/ 74 w 100"/>
                <a:gd name="T11" fmla="*/ 142 h 228"/>
                <a:gd name="T12" fmla="*/ 60 w 100"/>
                <a:gd name="T13" fmla="*/ 157 h 228"/>
                <a:gd name="T14" fmla="*/ 53 w 100"/>
                <a:gd name="T15" fmla="*/ 117 h 228"/>
                <a:gd name="T16" fmla="*/ 61 w 100"/>
                <a:gd name="T17" fmla="*/ 115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4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1 h 228"/>
                <a:gd name="T62" fmla="*/ 42 w 100"/>
                <a:gd name="T63" fmla="*/ 117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5 h 228"/>
                <a:gd name="T70" fmla="*/ 26 w 100"/>
                <a:gd name="T71" fmla="*/ 131 h 228"/>
                <a:gd name="T72" fmla="*/ 47 w 100"/>
                <a:gd name="T73" fmla="*/ 140 h 228"/>
                <a:gd name="T74" fmla="*/ 53 w 100"/>
                <a:gd name="T75" fmla="*/ 227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54" name="Freeform 21"/>
            <p:cNvSpPr>
              <a:spLocks/>
            </p:cNvSpPr>
            <p:nvPr/>
          </p:nvSpPr>
          <p:spPr bwMode="gray">
            <a:xfrm>
              <a:off x="2273" y="186"/>
              <a:ext cx="182" cy="403"/>
            </a:xfrm>
            <a:custGeom>
              <a:avLst/>
              <a:gdLst>
                <a:gd name="T0" fmla="*/ 97 w 175"/>
                <a:gd name="T1" fmla="*/ 310 h 402"/>
                <a:gd name="T2" fmla="*/ 105 w 175"/>
                <a:gd name="T3" fmla="*/ 310 h 402"/>
                <a:gd name="T4" fmla="*/ 123 w 175"/>
                <a:gd name="T5" fmla="*/ 305 h 402"/>
                <a:gd name="T6" fmla="*/ 144 w 175"/>
                <a:gd name="T7" fmla="*/ 293 h 402"/>
                <a:gd name="T8" fmla="*/ 158 w 175"/>
                <a:gd name="T9" fmla="*/ 267 h 402"/>
                <a:gd name="T10" fmla="*/ 158 w 175"/>
                <a:gd name="T11" fmla="*/ 248 h 402"/>
                <a:gd name="T12" fmla="*/ 144 w 175"/>
                <a:gd name="T13" fmla="*/ 251 h 402"/>
                <a:gd name="T14" fmla="*/ 125 w 175"/>
                <a:gd name="T15" fmla="*/ 260 h 402"/>
                <a:gd name="T16" fmla="*/ 103 w 175"/>
                <a:gd name="T17" fmla="*/ 286 h 402"/>
                <a:gd name="T18" fmla="*/ 97 w 175"/>
                <a:gd name="T19" fmla="*/ 208 h 402"/>
                <a:gd name="T20" fmla="*/ 106 w 175"/>
                <a:gd name="T21" fmla="*/ 206 h 402"/>
                <a:gd name="T22" fmla="*/ 127 w 175"/>
                <a:gd name="T23" fmla="*/ 200 h 402"/>
                <a:gd name="T24" fmla="*/ 153 w 175"/>
                <a:gd name="T25" fmla="*/ 185 h 402"/>
                <a:gd name="T26" fmla="*/ 170 w 175"/>
                <a:gd name="T27" fmla="*/ 155 h 402"/>
                <a:gd name="T28" fmla="*/ 170 w 175"/>
                <a:gd name="T29" fmla="*/ 134 h 402"/>
                <a:gd name="T30" fmla="*/ 155 w 175"/>
                <a:gd name="T31" fmla="*/ 135 h 402"/>
                <a:gd name="T32" fmla="*/ 134 w 175"/>
                <a:gd name="T33" fmla="*/ 142 h 402"/>
                <a:gd name="T34" fmla="*/ 111 w 175"/>
                <a:gd name="T35" fmla="*/ 162 h 402"/>
                <a:gd name="T36" fmla="*/ 97 w 175"/>
                <a:gd name="T37" fmla="*/ 202 h 402"/>
                <a:gd name="T38" fmla="*/ 99 w 175"/>
                <a:gd name="T39" fmla="*/ 83 h 402"/>
                <a:gd name="T40" fmla="*/ 114 w 175"/>
                <a:gd name="T41" fmla="*/ 81 h 402"/>
                <a:gd name="T42" fmla="*/ 139 w 175"/>
                <a:gd name="T43" fmla="*/ 73 h 402"/>
                <a:gd name="T44" fmla="*/ 163 w 175"/>
                <a:gd name="T45" fmla="*/ 54 h 402"/>
                <a:gd name="T46" fmla="*/ 181 w 175"/>
                <a:gd name="T47" fmla="*/ 23 h 402"/>
                <a:gd name="T48" fmla="*/ 181 w 175"/>
                <a:gd name="T49" fmla="*/ 0 h 402"/>
                <a:gd name="T50" fmla="*/ 163 w 175"/>
                <a:gd name="T51" fmla="*/ 2 h 402"/>
                <a:gd name="T52" fmla="*/ 138 w 175"/>
                <a:gd name="T53" fmla="*/ 10 h 402"/>
                <a:gd name="T54" fmla="*/ 111 w 175"/>
                <a:gd name="T55" fmla="*/ 33 h 402"/>
                <a:gd name="T56" fmla="*/ 90 w 175"/>
                <a:gd name="T57" fmla="*/ 77 h 402"/>
                <a:gd name="T58" fmla="*/ 88 w 175"/>
                <a:gd name="T59" fmla="*/ 68 h 402"/>
                <a:gd name="T60" fmla="*/ 78 w 175"/>
                <a:gd name="T61" fmla="*/ 46 h 402"/>
                <a:gd name="T62" fmla="*/ 57 w 175"/>
                <a:gd name="T63" fmla="*/ 21 h 402"/>
                <a:gd name="T64" fmla="*/ 23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2 w 175"/>
                <a:gd name="T73" fmla="*/ 65 h 402"/>
                <a:gd name="T74" fmla="*/ 64 w 175"/>
                <a:gd name="T75" fmla="*/ 81 h 402"/>
                <a:gd name="T76" fmla="*/ 85 w 175"/>
                <a:gd name="T77" fmla="*/ 239 h 402"/>
                <a:gd name="T78" fmla="*/ 83 w 175"/>
                <a:gd name="T79" fmla="*/ 229 h 402"/>
                <a:gd name="T80" fmla="*/ 75 w 175"/>
                <a:gd name="T81" fmla="*/ 208 h 402"/>
                <a:gd name="T82" fmla="*/ 57 w 175"/>
                <a:gd name="T83" fmla="*/ 185 h 402"/>
                <a:gd name="T84" fmla="*/ 22 w 175"/>
                <a:gd name="T85" fmla="*/ 176 h 402"/>
                <a:gd name="T86" fmla="*/ 23 w 175"/>
                <a:gd name="T87" fmla="*/ 185 h 402"/>
                <a:gd name="T88" fmla="*/ 29 w 175"/>
                <a:gd name="T89" fmla="*/ 206 h 402"/>
                <a:gd name="T90" fmla="*/ 43 w 175"/>
                <a:gd name="T91" fmla="*/ 231 h 402"/>
                <a:gd name="T92" fmla="*/ 69 w 175"/>
                <a:gd name="T93" fmla="*/ 247 h 402"/>
                <a:gd name="T94" fmla="*/ 85 w 175"/>
                <a:gd name="T95" fmla="*/ 403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55" name="Freeform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3 w 97"/>
                <a:gd name="T1" fmla="*/ 238 h 373"/>
                <a:gd name="T2" fmla="*/ 60 w 97"/>
                <a:gd name="T3" fmla="*/ 238 h 373"/>
                <a:gd name="T4" fmla="*/ 75 w 97"/>
                <a:gd name="T5" fmla="*/ 233 h 373"/>
                <a:gd name="T6" fmla="*/ 91 w 97"/>
                <a:gd name="T7" fmla="*/ 219 h 373"/>
                <a:gd name="T8" fmla="*/ 98 w 97"/>
                <a:gd name="T9" fmla="*/ 194 h 373"/>
                <a:gd name="T10" fmla="*/ 90 w 97"/>
                <a:gd name="T11" fmla="*/ 194 h 373"/>
                <a:gd name="T12" fmla="*/ 72 w 97"/>
                <a:gd name="T13" fmla="*/ 198 h 373"/>
                <a:gd name="T14" fmla="*/ 57 w 97"/>
                <a:gd name="T15" fmla="*/ 216 h 373"/>
                <a:gd name="T16" fmla="*/ 53 w 97"/>
                <a:gd name="T17" fmla="*/ 147 h 373"/>
                <a:gd name="T18" fmla="*/ 60 w 97"/>
                <a:gd name="T19" fmla="*/ 147 h 373"/>
                <a:gd name="T20" fmla="*/ 75 w 97"/>
                <a:gd name="T21" fmla="*/ 141 h 373"/>
                <a:gd name="T22" fmla="*/ 91 w 97"/>
                <a:gd name="T23" fmla="*/ 128 h 373"/>
                <a:gd name="T24" fmla="*/ 98 w 97"/>
                <a:gd name="T25" fmla="*/ 102 h 373"/>
                <a:gd name="T26" fmla="*/ 90 w 97"/>
                <a:gd name="T27" fmla="*/ 102 h 373"/>
                <a:gd name="T28" fmla="*/ 72 w 97"/>
                <a:gd name="T29" fmla="*/ 109 h 373"/>
                <a:gd name="T30" fmla="*/ 57 w 97"/>
                <a:gd name="T31" fmla="*/ 126 h 373"/>
                <a:gd name="T32" fmla="*/ 53 w 97"/>
                <a:gd name="T33" fmla="*/ 46 h 373"/>
                <a:gd name="T34" fmla="*/ 52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8 h 373"/>
                <a:gd name="T68" fmla="*/ 43 w 97"/>
                <a:gd name="T69" fmla="*/ 196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8 h 373"/>
                <a:gd name="T78" fmla="*/ 29 w 97"/>
                <a:gd name="T79" fmla="*/ 212 h 373"/>
                <a:gd name="T80" fmla="*/ 45 w 97"/>
                <a:gd name="T81" fmla="*/ 374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  <p:sp>
          <p:nvSpPr>
            <p:cNvPr id="1056" name="Freeform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8 h 373"/>
                <a:gd name="T2" fmla="*/ 60 w 97"/>
                <a:gd name="T3" fmla="*/ 238 h 373"/>
                <a:gd name="T4" fmla="*/ 74 w 97"/>
                <a:gd name="T5" fmla="*/ 233 h 373"/>
                <a:gd name="T6" fmla="*/ 91 w 97"/>
                <a:gd name="T7" fmla="*/ 219 h 373"/>
                <a:gd name="T8" fmla="*/ 97 w 97"/>
                <a:gd name="T9" fmla="*/ 194 h 373"/>
                <a:gd name="T10" fmla="*/ 89 w 97"/>
                <a:gd name="T11" fmla="*/ 194 h 373"/>
                <a:gd name="T12" fmla="*/ 72 w 97"/>
                <a:gd name="T13" fmla="*/ 198 h 373"/>
                <a:gd name="T14" fmla="*/ 55 w 97"/>
                <a:gd name="T15" fmla="*/ 216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8 h 373"/>
                <a:gd name="T68" fmla="*/ 43 w 97"/>
                <a:gd name="T69" fmla="*/ 196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8 h 373"/>
                <a:gd name="T78" fmla="*/ 30 w 97"/>
                <a:gd name="T79" fmla="*/ 212 h 373"/>
                <a:gd name="T80" fmla="*/ 46 w 97"/>
                <a:gd name="T81" fmla="*/ 374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9BD3E5"/>
                </a:solidFill>
                <a:cs typeface="Arial" pitchFamily="34" charset="0"/>
              </a:endParaRPr>
            </a:p>
          </p:txBody>
        </p:sp>
      </p:grpSp>
      <p:sp>
        <p:nvSpPr>
          <p:cNvPr id="1027" name="Freeform 25"/>
          <p:cNvSpPr>
            <a:spLocks/>
          </p:cNvSpPr>
          <p:nvPr/>
        </p:nvSpPr>
        <p:spPr bwMode="gray">
          <a:xfrm>
            <a:off x="95251" y="6447367"/>
            <a:ext cx="8970963" cy="313267"/>
          </a:xfrm>
          <a:custGeom>
            <a:avLst/>
            <a:gdLst>
              <a:gd name="T0" fmla="*/ 6350 w 5651"/>
              <a:gd name="T1" fmla="*/ 234950 h 198"/>
              <a:gd name="T2" fmla="*/ 8970963 w 5651"/>
              <a:gd name="T3" fmla="*/ 234950 h 198"/>
              <a:gd name="T4" fmla="*/ 8963025 w 5651"/>
              <a:gd name="T5" fmla="*/ 111542 h 198"/>
              <a:gd name="T6" fmla="*/ 2366963 w 5651"/>
              <a:gd name="T7" fmla="*/ 111542 h 198"/>
              <a:gd name="T8" fmla="*/ 2132013 w 5651"/>
              <a:gd name="T9" fmla="*/ 2373 h 198"/>
              <a:gd name="T10" fmla="*/ 0 w 5651"/>
              <a:gd name="T11" fmla="*/ 0 h 198"/>
              <a:gd name="T12" fmla="*/ 6350 w 5651"/>
              <a:gd name="T13" fmla="*/ 23495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28" name="Freeform 26"/>
          <p:cNvSpPr>
            <a:spLocks/>
          </p:cNvSpPr>
          <p:nvPr/>
        </p:nvSpPr>
        <p:spPr bwMode="gray">
          <a:xfrm>
            <a:off x="95251" y="6491817"/>
            <a:ext cx="8975725" cy="279400"/>
          </a:xfrm>
          <a:custGeom>
            <a:avLst/>
            <a:gdLst>
              <a:gd name="T0" fmla="*/ 0 w 5650"/>
              <a:gd name="T1" fmla="*/ 209550 h 176"/>
              <a:gd name="T2" fmla="*/ 8975725 w 5650"/>
              <a:gd name="T3" fmla="*/ 201216 h 176"/>
              <a:gd name="T4" fmla="*/ 8969371 w 5650"/>
              <a:gd name="T5" fmla="*/ 113109 h 176"/>
              <a:gd name="T6" fmla="*/ 2347986 w 5650"/>
              <a:gd name="T7" fmla="*/ 113109 h 176"/>
              <a:gd name="T8" fmla="*/ 2092218 w 5650"/>
              <a:gd name="T9" fmla="*/ 3572 h 176"/>
              <a:gd name="T10" fmla="*/ 0 w 5650"/>
              <a:gd name="T11" fmla="*/ 0 h 176"/>
              <a:gd name="T12" fmla="*/ 0 w 5650"/>
              <a:gd name="T13" fmla="*/ 209550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29" name="Freeform 27" descr="Dark upward diagonal"/>
          <p:cNvSpPr>
            <a:spLocks/>
          </p:cNvSpPr>
          <p:nvPr/>
        </p:nvSpPr>
        <p:spPr bwMode="gray">
          <a:xfrm>
            <a:off x="92076" y="99484"/>
            <a:ext cx="8956675" cy="177800"/>
          </a:xfrm>
          <a:custGeom>
            <a:avLst/>
            <a:gdLst>
              <a:gd name="T0" fmla="*/ 0 w 5639"/>
              <a:gd name="T1" fmla="*/ 0 h 113"/>
              <a:gd name="T2" fmla="*/ 8866139 w 5639"/>
              <a:gd name="T3" fmla="*/ 0 h 113"/>
              <a:gd name="T4" fmla="*/ 8956675 w 5639"/>
              <a:gd name="T5" fmla="*/ 53104 h 113"/>
              <a:gd name="T6" fmla="*/ 8951910 w 5639"/>
              <a:gd name="T7" fmla="*/ 133350 h 113"/>
              <a:gd name="T8" fmla="*/ 0 w 5639"/>
              <a:gd name="T9" fmla="*/ 133350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30" name="Freeform 28"/>
          <p:cNvSpPr>
            <a:spLocks/>
          </p:cNvSpPr>
          <p:nvPr/>
        </p:nvSpPr>
        <p:spPr bwMode="gray">
          <a:xfrm>
            <a:off x="92075" y="309034"/>
            <a:ext cx="8955088" cy="937684"/>
          </a:xfrm>
          <a:custGeom>
            <a:avLst/>
            <a:gdLst>
              <a:gd name="T0" fmla="*/ 8955088 w 5446"/>
              <a:gd name="T1" fmla="*/ 0 h 531"/>
              <a:gd name="T2" fmla="*/ 0 w 5446"/>
              <a:gd name="T3" fmla="*/ 0 h 531"/>
              <a:gd name="T4" fmla="*/ 3289 w 5446"/>
              <a:gd name="T5" fmla="*/ 622474 h 531"/>
              <a:gd name="T6" fmla="*/ 6705628 w 5446"/>
              <a:gd name="T7" fmla="*/ 627771 h 531"/>
              <a:gd name="T8" fmla="*/ 6870062 w 5446"/>
              <a:gd name="T9" fmla="*/ 697965 h 531"/>
              <a:gd name="T10" fmla="*/ 8955088 w 5446"/>
              <a:gd name="T11" fmla="*/ 703263 h 531"/>
              <a:gd name="T12" fmla="*/ 8955088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917"/>
            <a:ext cx="8955088" cy="83608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32" name="Rectangle 32"/>
          <p:cNvSpPr>
            <a:spLocks noChangeArrowheads="1"/>
          </p:cNvSpPr>
          <p:nvPr/>
        </p:nvSpPr>
        <p:spPr bwMode="gray">
          <a:xfrm flipV="1">
            <a:off x="95251" y="6722534"/>
            <a:ext cx="8977313" cy="571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33" name="Freeform 35"/>
          <p:cNvSpPr>
            <a:spLocks/>
          </p:cNvSpPr>
          <p:nvPr/>
        </p:nvSpPr>
        <p:spPr bwMode="gray">
          <a:xfrm>
            <a:off x="6896101" y="1047751"/>
            <a:ext cx="2155825" cy="52916"/>
          </a:xfrm>
          <a:custGeom>
            <a:avLst/>
            <a:gdLst>
              <a:gd name="T0" fmla="*/ 0 w 1358"/>
              <a:gd name="T1" fmla="*/ 2405 h 33"/>
              <a:gd name="T2" fmla="*/ 2155825 w 1358"/>
              <a:gd name="T3" fmla="*/ 0 h 33"/>
              <a:gd name="T4" fmla="*/ 2152650 w 1358"/>
              <a:gd name="T5" fmla="*/ 38484 h 33"/>
              <a:gd name="T6" fmla="*/ 95250 w 1358"/>
              <a:gd name="T7" fmla="*/ 39687 h 33"/>
              <a:gd name="T8" fmla="*/ 0 w 1358"/>
              <a:gd name="T9" fmla="*/ 2405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9185"/>
            <a:ext cx="6477000" cy="8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9333"/>
            <a:ext cx="8229600" cy="473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1" y="6311900"/>
            <a:ext cx="1712913" cy="2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2485"/>
            <a:ext cx="2311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4" y="6322485"/>
            <a:ext cx="16160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9BDE4-8A8F-4AE0-BCC3-81E3FFF011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9" name="Rectangle 36"/>
          <p:cNvSpPr>
            <a:spLocks noChangeArrowheads="1"/>
          </p:cNvSpPr>
          <p:nvPr userDrawn="1"/>
        </p:nvSpPr>
        <p:spPr bwMode="gray">
          <a:xfrm>
            <a:off x="7000875" y="416985"/>
            <a:ext cx="534988" cy="546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  <p:sp>
        <p:nvSpPr>
          <p:cNvPr id="1040" name="Rectangle 36"/>
          <p:cNvSpPr>
            <a:spLocks noChangeArrowheads="1"/>
          </p:cNvSpPr>
          <p:nvPr userDrawn="1"/>
        </p:nvSpPr>
        <p:spPr bwMode="gray">
          <a:xfrm>
            <a:off x="8456614" y="416985"/>
            <a:ext cx="534987" cy="5461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9BD3E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28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8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9036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Có trường hợp nào các con mở trình duyệt mà không truy cập được Internet không? Nguyên nhân là gì?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891" y="1198095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Muốn truy cập được Internet, máy tính cần đảm bảo điều kiện gì?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91" y="2590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- Máy tính phải được kết nối Internet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473" y="3352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- Máy tính phải có một trong các trình duyệt như: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ốc cố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854708"/>
            <a:ext cx="1261894" cy="630948"/>
          </a:xfrm>
          <a:prstGeom prst="rect">
            <a:avLst/>
          </a:prstGeom>
        </p:spPr>
      </p:pic>
      <p:pic>
        <p:nvPicPr>
          <p:cNvPr id="11" name="Picture 10" descr="gg 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846044"/>
            <a:ext cx="1133717" cy="566859"/>
          </a:xfrm>
          <a:prstGeom prst="rect">
            <a:avLst/>
          </a:prstGeom>
        </p:spPr>
      </p:pic>
      <p:pic>
        <p:nvPicPr>
          <p:cNvPr id="12" name="Picture 11" descr="internet explo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8" y="4823160"/>
            <a:ext cx="1324989" cy="662495"/>
          </a:xfrm>
          <a:prstGeom prst="rect">
            <a:avLst/>
          </a:prstGeom>
        </p:spPr>
      </p:pic>
      <p:pic>
        <p:nvPicPr>
          <p:cNvPr id="13" name="Picture 12" descr="Moz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5" y="4872831"/>
            <a:ext cx="1285056" cy="612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784" y="5562600"/>
            <a:ext cx="11221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5565440"/>
            <a:ext cx="129645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Mozilla Firefox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4840" y="5565440"/>
            <a:ext cx="15246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Goolge</a:t>
            </a:r>
            <a:r>
              <a:rPr lang="en-US" sz="2800" dirty="0"/>
              <a:t> Chrome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6256" y="5565440"/>
            <a:ext cx="157695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Internet Explorer</a:t>
            </a:r>
          </a:p>
        </p:txBody>
      </p:sp>
    </p:spTree>
    <p:extLst>
      <p:ext uri="{BB962C8B-B14F-4D97-AF65-F5344CB8AC3E}">
        <p14:creationId xmlns:p14="http://schemas.microsoft.com/office/powerpoint/2010/main" val="10829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441836" y="449263"/>
            <a:ext cx="50445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170304" y="1219200"/>
            <a:ext cx="88033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943187" y="2362200"/>
            <a:ext cx="1829276" cy="2209800"/>
            <a:chOff x="4113212" y="1056640"/>
            <a:chExt cx="2774731" cy="290576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4113212" y="3429000"/>
              <a:ext cx="2774731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40827" y="1056640"/>
              <a:ext cx="382971" cy="8496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0" y="5105400"/>
            <a:ext cx="88033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*Khởi động trình duyệt: Cách 2: Nhấn phải chuột vào biểu tượng trình duyệt rồi nhấn Open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03" y="1066800"/>
            <a:ext cx="819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Web?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5973" y="76200"/>
            <a:ext cx="33870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7851"/>
          <a:stretch>
            <a:fillRect/>
          </a:stretch>
        </p:blipFill>
        <p:spPr bwMode="auto">
          <a:xfrm>
            <a:off x="228660" y="1447800"/>
            <a:ext cx="885936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84903" y="823502"/>
            <a:ext cx="4158746" cy="1462499"/>
            <a:chOff x="1141412" y="1052101"/>
            <a:chExt cx="5543549" cy="1462499"/>
          </a:xfrm>
        </p:grpSpPr>
        <p:sp>
          <p:nvSpPr>
            <p:cNvPr id="7" name="Rectangle 6"/>
            <p:cNvSpPr/>
            <p:nvPr/>
          </p:nvSpPr>
          <p:spPr>
            <a:xfrm>
              <a:off x="1141412" y="2057400"/>
              <a:ext cx="3886199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79812" y="1676400"/>
              <a:ext cx="9906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ectangle 11"/>
            <p:cNvSpPr>
              <a:spLocks noChangeArrowheads="1"/>
            </p:cNvSpPr>
            <p:nvPr/>
          </p:nvSpPr>
          <p:spPr bwMode="auto">
            <a:xfrm>
              <a:off x="2469462" y="1052101"/>
              <a:ext cx="4215499" cy="58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Địa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chỉ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15144" y="838200"/>
            <a:ext cx="2972574" cy="990600"/>
            <a:chOff x="7085012" y="914400"/>
            <a:chExt cx="3962400" cy="990600"/>
          </a:xfrm>
        </p:grpSpPr>
        <p:sp>
          <p:nvSpPr>
            <p:cNvPr id="14" name="Rectangle 13"/>
            <p:cNvSpPr/>
            <p:nvPr/>
          </p:nvSpPr>
          <p:spPr>
            <a:xfrm>
              <a:off x="10514012" y="1600200"/>
              <a:ext cx="533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8913812" y="1371600"/>
              <a:ext cx="1600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7085012" y="914400"/>
              <a:ext cx="36308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Ẩn cửa sổ web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15145" y="-76200"/>
            <a:ext cx="3828856" cy="2057400"/>
            <a:chOff x="7159625" y="0"/>
            <a:chExt cx="5103812" cy="20574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209212" y="1066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Rectangle 21"/>
            <p:cNvSpPr>
              <a:spLocks noChangeArrowheads="1"/>
            </p:cNvSpPr>
            <p:nvPr/>
          </p:nvSpPr>
          <p:spPr bwMode="auto">
            <a:xfrm>
              <a:off x="7159625" y="0"/>
              <a:ext cx="5103812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nút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lệnh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điều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khiển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12425" y="1600200"/>
              <a:ext cx="16764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943599" y="1524000"/>
            <a:ext cx="2687106" cy="2293312"/>
            <a:chOff x="7632314" y="1600200"/>
            <a:chExt cx="3872298" cy="2155471"/>
          </a:xfrm>
        </p:grpSpPr>
        <p:sp>
          <p:nvSpPr>
            <p:cNvPr id="24" name="Rectangle 23"/>
            <p:cNvSpPr/>
            <p:nvPr/>
          </p:nvSpPr>
          <p:spPr>
            <a:xfrm>
              <a:off x="11048098" y="1600200"/>
              <a:ext cx="456514" cy="3043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>
              <a:endCxn id="24" idx="2"/>
            </p:cNvCxnSpPr>
            <p:nvPr/>
          </p:nvCxnSpPr>
          <p:spPr>
            <a:xfrm flipV="1">
              <a:off x="9827868" y="1904585"/>
              <a:ext cx="1448486" cy="8385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31"/>
            <p:cNvSpPr txBox="1">
              <a:spLocks noChangeArrowheads="1"/>
            </p:cNvSpPr>
            <p:nvPr/>
          </p:nvSpPr>
          <p:spPr bwMode="auto">
            <a:xfrm>
              <a:off x="7632314" y="2743200"/>
              <a:ext cx="2677789" cy="101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to/</a:t>
              </a:r>
            </a:p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772400" y="1524000"/>
            <a:ext cx="1287532" cy="2362200"/>
            <a:chOff x="10470573" y="1600200"/>
            <a:chExt cx="1612936" cy="2371986"/>
          </a:xfrm>
        </p:grpSpPr>
        <p:sp>
          <p:nvSpPr>
            <p:cNvPr id="25" name="Rectangle 24"/>
            <p:cNvSpPr/>
            <p:nvPr/>
          </p:nvSpPr>
          <p:spPr>
            <a:xfrm>
              <a:off x="11504031" y="1600200"/>
              <a:ext cx="534110" cy="304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1504031" y="1904669"/>
              <a:ext cx="305844" cy="11429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32"/>
            <p:cNvSpPr txBox="1">
              <a:spLocks noChangeArrowheads="1"/>
            </p:cNvSpPr>
            <p:nvPr/>
          </p:nvSpPr>
          <p:spPr bwMode="auto">
            <a:xfrm>
              <a:off x="10470573" y="2890505"/>
              <a:ext cx="1612936" cy="108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eaLnBrk="1" hangingPunct="1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199" y="5181600"/>
            <a:ext cx="856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413" y="228600"/>
            <a:ext cx="2959465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 cập web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0304" y="909638"/>
            <a:ext cx="8838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Video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truy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Web?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7952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413" y="538163"/>
            <a:ext cx="2959465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 cập web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0304" y="1219201"/>
            <a:ext cx="4934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Bước 1: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Khởi động trình duyệt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 </a:t>
            </a:r>
            <a:endParaRPr lang="vi-VN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92" y="1371601"/>
            <a:ext cx="51448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0304" y="2044700"/>
            <a:ext cx="40015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2: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Nháy chuột vào vùng có địa chỉ trang web, nhấn phím Delete trên bàn phím.</a:t>
            </a:r>
            <a:endParaRPr lang="vi-VN" sz="2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0304" y="3770314"/>
            <a:ext cx="40015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3: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Gõ địa chỉ trang web vào ô địa chỉ rồi nhấn phím Enter</a:t>
            </a:r>
            <a:endParaRPr lang="vi-VN" sz="280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0" y="1905000"/>
            <a:ext cx="422901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14990" y="2133600"/>
            <a:ext cx="148628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14681" y="2590800"/>
            <a:ext cx="1143298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57517" y="2209800"/>
            <a:ext cx="800308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9" grpId="0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13139" y="53975"/>
            <a:ext cx="55628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* Đóng trình duyệt đang mở</a:t>
            </a: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1"/>
          <a:stretch>
            <a:fillRect/>
          </a:stretch>
        </p:blipFill>
        <p:spPr bwMode="auto">
          <a:xfrm>
            <a:off x="-172686" y="1066800"/>
            <a:ext cx="91440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229851" y="4191000"/>
            <a:ext cx="9373851" cy="2819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0304" y="5029200"/>
            <a:ext cx="8288909" cy="1493838"/>
            <a:chOff x="5027611" y="4495800"/>
            <a:chExt cx="6400799" cy="914400"/>
          </a:xfrm>
        </p:grpSpPr>
        <p:grpSp>
          <p:nvGrpSpPr>
            <p:cNvPr id="11272" name="Group 23"/>
            <p:cNvGrpSpPr>
              <a:grpSpLocks/>
            </p:cNvGrpSpPr>
            <p:nvPr/>
          </p:nvGrpSpPr>
          <p:grpSpPr bwMode="auto">
            <a:xfrm>
              <a:off x="5027611" y="4495800"/>
              <a:ext cx="6400799" cy="914400"/>
              <a:chOff x="576" y="2064"/>
              <a:chExt cx="4368" cy="528"/>
            </a:xfrm>
          </p:grpSpPr>
          <p:sp>
            <p:nvSpPr>
              <p:cNvPr id="9228" name="AutoShape 11"/>
              <p:cNvSpPr>
                <a:spLocks noChangeArrowheads="1"/>
              </p:cNvSpPr>
              <p:nvPr/>
            </p:nvSpPr>
            <p:spPr bwMode="gray">
              <a:xfrm>
                <a:off x="576" y="2064"/>
                <a:ext cx="4368" cy="528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gray">
              <a:xfrm>
                <a:off x="628" y="2108"/>
                <a:ext cx="4295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Nháy nút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trái chuột 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vào nút            để đóng cửa  sổ trình duyệt.  </a:t>
                </a:r>
              </a:p>
            </p:txBody>
          </p:sp>
        </p:grpSp>
        <p:pic>
          <p:nvPicPr>
            <p:cNvPr id="9227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97720" y="4682373"/>
              <a:ext cx="467185" cy="26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  <p:cxnSp>
        <p:nvCxnSpPr>
          <p:cNvPr id="27" name="Straight Arrow Connector 26"/>
          <p:cNvCxnSpPr/>
          <p:nvPr/>
        </p:nvCxnSpPr>
        <p:spPr>
          <a:xfrm flipV="1">
            <a:off x="2857054" y="1143000"/>
            <a:ext cx="6002313" cy="419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0" y="4267201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Để đóng trình duyệt em thực hiện: </a:t>
            </a:r>
          </a:p>
        </p:txBody>
      </p:sp>
    </p:spTree>
    <p:extLst>
      <p:ext uri="{BB962C8B-B14F-4D97-AF65-F5344CB8AC3E}">
        <p14:creationId xmlns:p14="http://schemas.microsoft.com/office/powerpoint/2010/main" val="2270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-76200" y="53975"/>
            <a:ext cx="971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d.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7622" y="2895600"/>
          <a:ext cx="6097588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048794"/>
                <a:gridCol w="30487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chuột vào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/>
                </a:tc>
              </a:tr>
            </a:tbl>
          </a:graphicData>
        </a:graphic>
      </p:graphicFrame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61" b="89584"/>
          <a:stretch>
            <a:fillRect/>
          </a:stretch>
        </p:blipFill>
        <p:spPr bwMode="auto">
          <a:xfrm>
            <a:off x="456129" y="914400"/>
            <a:ext cx="783158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13293" y="1752600"/>
            <a:ext cx="2115101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3448" y="3581400"/>
            <a:ext cx="1866195" cy="1077218"/>
            <a:chOff x="684212" y="3581400"/>
            <a:chExt cx="2487612" cy="1077218"/>
          </a:xfrm>
        </p:grpSpPr>
        <p:pic>
          <p:nvPicPr>
            <p:cNvPr id="12304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3657600"/>
              <a:ext cx="582612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684212" y="3581400"/>
              <a:ext cx="1828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 </a:t>
              </a: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714527" y="3581400"/>
            <a:ext cx="28582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Tải lại trang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6283" y="4419601"/>
            <a:ext cx="1905496" cy="1077218"/>
            <a:chOff x="1141412" y="4419600"/>
            <a:chExt cx="2540000" cy="1078278"/>
          </a:xfrm>
        </p:grpSpPr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1141412" y="4419600"/>
              <a:ext cx="18288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70212" y="4648425"/>
              <a:ext cx="711200" cy="2177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6283" y="5410201"/>
            <a:ext cx="1905496" cy="1077218"/>
            <a:chOff x="1141412" y="5486400"/>
            <a:chExt cx="2540000" cy="1078278"/>
          </a:xfrm>
        </p:grpSpPr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141412" y="5486400"/>
              <a:ext cx="18288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970212" y="5715225"/>
              <a:ext cx="711200" cy="2606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714527" y="4445000"/>
            <a:ext cx="3144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Nhấp vào để tiến trang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57362" y="5486400"/>
            <a:ext cx="3487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Quay lại trang vừa xem</a:t>
            </a:r>
          </a:p>
        </p:txBody>
      </p:sp>
    </p:spTree>
    <p:extLst>
      <p:ext uri="{BB962C8B-B14F-4D97-AF65-F5344CB8AC3E}">
        <p14:creationId xmlns:p14="http://schemas.microsoft.com/office/powerpoint/2010/main" val="22843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19569" y="3009586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90297" y="3151217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9456" y="-26292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3672" y="2838624"/>
            <a:ext cx="6922408" cy="62324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8572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89565"/>
            <a:ext cx="78581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USB,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CD,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DVD, ổ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(Ổ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….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674001"/>
            <a:ext cx="784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1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95400"/>
            <a:ext cx="618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Những bạn nào đã từng truy cập Internet?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9" y="376808"/>
            <a:ext cx="5484165" cy="314439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2497" y="3390889"/>
            <a:ext cx="8535967" cy="137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máy tính trên thế giới kết nối với nhau tạo thành mạng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tính lớn nhất trong số đó được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kết nối internet em có thể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xem phim, tìm kiếm thông tin, liên lạc </a:t>
            </a:r>
          </a:p>
        </p:txBody>
      </p:sp>
    </p:spTree>
    <p:extLst>
      <p:ext uri="{BB962C8B-B14F-4D97-AF65-F5344CB8AC3E}">
        <p14:creationId xmlns:p14="http://schemas.microsoft.com/office/powerpoint/2010/main" val="34420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600201"/>
            <a:ext cx="4038461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5" y="2667001"/>
            <a:ext cx="4038461" cy="24685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Nhiều máy tính nối lại gọi là gì?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đó là mạng gì?</a:t>
            </a:r>
          </a:p>
          <a:p>
            <a:r>
              <a:rPr lang="pt-BR" smtClean="0">
                <a:latin typeface="Times New Roman" pitchFamily="18" charset="0"/>
                <a:cs typeface="Times New Roman" pitchFamily="18" charset="0"/>
              </a:rPr>
              <a:t>Internet giúp em làm được những việc gì?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hóm đô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9" y="1600201"/>
            <a:ext cx="4105153" cy="46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00660" y="1600200"/>
            <a:ext cx="40384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HS làm việc nhóm đôi: chia sẻ, thảo luận trả lời:</a:t>
            </a:r>
          </a:p>
        </p:txBody>
      </p:sp>
    </p:spTree>
    <p:extLst>
      <p:ext uri="{BB962C8B-B14F-4D97-AF65-F5344CB8AC3E}">
        <p14:creationId xmlns:p14="http://schemas.microsoft.com/office/powerpoint/2010/main" val="25546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600201"/>
            <a:ext cx="4038461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0" y="1600201"/>
            <a:ext cx="403846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Rất nhiều máy tính trên thế giới kết nối với nhau tạo thành mạng máy tính.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trong số đó được gọi là Internet (hay còn gọi là mạng toàn cầu).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Dùng máy tính kết nối Internet giúp em đọc báo, tìm kiếm thông tin, xem phim, gửi thư, liên lạc với bạn bè…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9" y="2209800"/>
            <a:ext cx="438740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6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566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219200"/>
            <a:ext cx="7691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Khi truy cập Internnet, con thường bấm vào biểu tượng nào sau đây?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Cốc cố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43200"/>
            <a:ext cx="1524000" cy="1524000"/>
          </a:xfrm>
          <a:prstGeom prst="rect">
            <a:avLst/>
          </a:prstGeom>
        </p:spPr>
      </p:pic>
      <p:pic>
        <p:nvPicPr>
          <p:cNvPr id="15" name="Picture 14" descr="gg 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825248"/>
            <a:ext cx="1369200" cy="1369200"/>
          </a:xfrm>
          <a:prstGeom prst="rect">
            <a:avLst/>
          </a:prstGeom>
        </p:spPr>
      </p:pic>
      <p:pic>
        <p:nvPicPr>
          <p:cNvPr id="16" name="Picture 15" descr="internet explo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8" y="2667000"/>
            <a:ext cx="1600200" cy="1600200"/>
          </a:xfrm>
          <a:prstGeom prst="rect">
            <a:avLst/>
          </a:prstGeom>
        </p:spPr>
      </p:pic>
      <p:pic>
        <p:nvPicPr>
          <p:cNvPr id="17" name="Picture 16" descr="Moz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86973"/>
            <a:ext cx="1551973" cy="1480227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50813" y="685800"/>
            <a:ext cx="1118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a.Trình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duyệt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37167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022" y="457200"/>
            <a:ext cx="8768755" cy="1366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các nội dung trên Internet, người ta dùng một chương trình gọi là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duyệt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Cốc cố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52259"/>
            <a:ext cx="1524000" cy="1524000"/>
          </a:xfrm>
          <a:prstGeom prst="rect">
            <a:avLst/>
          </a:prstGeom>
        </p:spPr>
      </p:pic>
      <p:pic>
        <p:nvPicPr>
          <p:cNvPr id="8" name="Picture 7" descr="gg chr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34307"/>
            <a:ext cx="1369200" cy="1369200"/>
          </a:xfrm>
          <a:prstGeom prst="rect">
            <a:avLst/>
          </a:prstGeom>
        </p:spPr>
      </p:pic>
      <p:pic>
        <p:nvPicPr>
          <p:cNvPr id="9" name="Picture 8" descr="internet explo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248" y="3176059"/>
            <a:ext cx="1600200" cy="1600200"/>
          </a:xfrm>
          <a:prstGeom prst="rect">
            <a:avLst/>
          </a:prstGeom>
        </p:spPr>
      </p:pic>
      <p:pic>
        <p:nvPicPr>
          <p:cNvPr id="10" name="Picture 9" descr="Mozi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296032"/>
            <a:ext cx="1551973" cy="1480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2382" y="2286000"/>
            <a:ext cx="662997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duyệt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992345"/>
            <a:ext cx="1355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Cốc</a:t>
            </a:r>
            <a:r>
              <a:rPr lang="en-US" sz="3200" dirty="0"/>
              <a:t> </a:t>
            </a:r>
            <a:r>
              <a:rPr lang="en-US" sz="3200" dirty="0" err="1"/>
              <a:t>Cốc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995185"/>
            <a:ext cx="15657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Mozilla Firefox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4840" y="4995185"/>
            <a:ext cx="18413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Goolge</a:t>
            </a:r>
            <a:r>
              <a:rPr lang="en-US" sz="3200" dirty="0"/>
              <a:t> Chrome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6" y="4995185"/>
            <a:ext cx="19044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Internet Explorer</a:t>
            </a:r>
          </a:p>
        </p:txBody>
      </p:sp>
    </p:spTree>
    <p:extLst>
      <p:ext uri="{BB962C8B-B14F-4D97-AF65-F5344CB8AC3E}">
        <p14:creationId xmlns:p14="http://schemas.microsoft.com/office/powerpoint/2010/main" val="15851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0304" y="762000"/>
            <a:ext cx="8760519" cy="193899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em khởi động máy tính và chỉ ra biểu tượng các trình duyệt web trên máy tính em đang sử dụng?</a:t>
            </a:r>
            <a:endParaRPr lang="en-US" sz="4000" b="1">
              <a:solidFill>
                <a:srgbClr val="006600"/>
              </a:solidFill>
              <a:latin typeface=".VnTime" pitchFamily="34" charset="0"/>
            </a:endParaRPr>
          </a:p>
        </p:txBody>
      </p:sp>
      <p:pic>
        <p:nvPicPr>
          <p:cNvPr id="23" name="Picture 22" descr="Cốc cố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52259"/>
            <a:ext cx="1524000" cy="1524000"/>
          </a:xfrm>
          <a:prstGeom prst="rect">
            <a:avLst/>
          </a:prstGeom>
        </p:spPr>
      </p:pic>
      <p:pic>
        <p:nvPicPr>
          <p:cNvPr id="24" name="Picture 23" descr="gg chr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34307"/>
            <a:ext cx="1369200" cy="1369200"/>
          </a:xfrm>
          <a:prstGeom prst="rect">
            <a:avLst/>
          </a:prstGeom>
        </p:spPr>
      </p:pic>
      <p:pic>
        <p:nvPicPr>
          <p:cNvPr id="25" name="Picture 24" descr="internet explo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248" y="3176059"/>
            <a:ext cx="1600200" cy="1600200"/>
          </a:xfrm>
          <a:prstGeom prst="rect">
            <a:avLst/>
          </a:prstGeom>
        </p:spPr>
      </p:pic>
      <p:pic>
        <p:nvPicPr>
          <p:cNvPr id="26" name="Picture 25" descr="Mozi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296032"/>
            <a:ext cx="1551973" cy="14802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27784" y="4992345"/>
            <a:ext cx="1355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Cốc</a:t>
            </a:r>
            <a:r>
              <a:rPr lang="en-US" sz="3200" dirty="0"/>
              <a:t> </a:t>
            </a:r>
            <a:r>
              <a:rPr lang="en-US" sz="3200" dirty="0" err="1"/>
              <a:t>Cốc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4995185"/>
            <a:ext cx="15657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Mozilla Firefox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4840" y="4995185"/>
            <a:ext cx="18413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Goolge</a:t>
            </a:r>
            <a:r>
              <a:rPr lang="en-US" sz="3200" dirty="0"/>
              <a:t> Chrome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256" y="4995185"/>
            <a:ext cx="19044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Internet Explorer</a:t>
            </a:r>
          </a:p>
        </p:txBody>
      </p:sp>
    </p:spTree>
    <p:extLst>
      <p:ext uri="{BB962C8B-B14F-4D97-AF65-F5344CB8AC3E}">
        <p14:creationId xmlns:p14="http://schemas.microsoft.com/office/powerpoint/2010/main" val="32289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74TGp_natural_light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574TGp_natural_light.potx" id="{66D8022D-6F9F-4C9B-94EF-88C6969B74D4}" vid="{FDA5D0AE-BF4D-42F2-A8C7-09CB49CD25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642</Words>
  <Application>Microsoft Office PowerPoint</Application>
  <PresentationFormat>On-screen Show (4:3)</PresentationFormat>
  <Paragraphs>80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574TGp_natural_light</vt:lpstr>
      <vt:lpstr>PowerPoint Presentation</vt:lpstr>
      <vt:lpstr>PowerPoint Presentation</vt:lpstr>
      <vt:lpstr>PowerPoint Presentation</vt:lpstr>
      <vt:lpstr>PowerPoint Presentation</vt:lpstr>
      <vt:lpstr>1. Tìm hiểu về Internet</vt:lpstr>
      <vt:lpstr>1. Tìm hiểu về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BDD3G-XM7FB-BD2HM-YK63V-VQFDK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TS Computer</cp:lastModifiedBy>
  <cp:revision>15</cp:revision>
  <dcterms:created xsi:type="dcterms:W3CDTF">2019-10-10T13:54:38Z</dcterms:created>
  <dcterms:modified xsi:type="dcterms:W3CDTF">2021-10-20T07:24:43Z</dcterms:modified>
</cp:coreProperties>
</file>