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61" r:id="rId3"/>
    <p:sldId id="257" r:id="rId4"/>
    <p:sldId id="291" r:id="rId5"/>
    <p:sldId id="307" r:id="rId6"/>
    <p:sldId id="263" r:id="rId7"/>
    <p:sldId id="264" r:id="rId8"/>
    <p:sldId id="292" r:id="rId9"/>
    <p:sldId id="308" r:id="rId10"/>
    <p:sldId id="293" r:id="rId11"/>
    <p:sldId id="309" r:id="rId12"/>
    <p:sldId id="294" r:id="rId13"/>
    <p:sldId id="295" r:id="rId14"/>
    <p:sldId id="310" r:id="rId15"/>
    <p:sldId id="296" r:id="rId16"/>
    <p:sldId id="297" r:id="rId17"/>
    <p:sldId id="311" r:id="rId18"/>
    <p:sldId id="298" r:id="rId19"/>
    <p:sldId id="299" r:id="rId20"/>
    <p:sldId id="314" r:id="rId21"/>
    <p:sldId id="300" r:id="rId22"/>
    <p:sldId id="312" r:id="rId23"/>
    <p:sldId id="301" r:id="rId24"/>
    <p:sldId id="302" r:id="rId25"/>
    <p:sldId id="313" r:id="rId26"/>
    <p:sldId id="303" r:id="rId27"/>
    <p:sldId id="305" r:id="rId28"/>
    <p:sldId id="276" r:id="rId29"/>
    <p:sldId id="277" r:id="rId30"/>
    <p:sldId id="280" r:id="rId31"/>
    <p:sldId id="315" r:id="rId32"/>
    <p:sldId id="316" r:id="rId33"/>
    <p:sldId id="306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5BD1-3377-4E5F-9FCF-D0807114D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3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hai, </a:t>
            </a:r>
            <a:r>
              <a:rPr lang="en-US" altLang="en-US" sz="2400"/>
              <a:t>ngày </a:t>
            </a:r>
            <a:r>
              <a:rPr lang="en-US" altLang="en-US" sz="2400" smtClean="0"/>
              <a:t>02 tháng 11 </a:t>
            </a:r>
            <a:r>
              <a:rPr lang="en-US" altLang="en-US" sz="2400"/>
              <a:t>năm </a:t>
            </a:r>
            <a:r>
              <a:rPr lang="en-US" altLang="en-US" sz="2400" smtClean="0"/>
              <a:t>2020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777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hyperlink" Target="http://www.taochu.com/" TargetMode="External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wmf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3" Type="http://schemas.openxmlformats.org/officeDocument/2006/relationships/slide" Target="slide28.xml"/><Relationship Id="rId7" Type="http://schemas.openxmlformats.org/officeDocument/2006/relationships/image" Target="../media/image27.gif"/><Relationship Id="rId12" Type="http://schemas.openxmlformats.org/officeDocument/2006/relationships/slide" Target="slide3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4.png"/><Relationship Id="rId5" Type="http://schemas.openxmlformats.org/officeDocument/2006/relationships/slide" Target="slide29.xml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openxmlformats.org/officeDocument/2006/relationships/image" Target="../media/image1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openxmlformats.org/officeDocument/2006/relationships/audio" Target="../media/audio5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59912" y="520347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GIA THỤY</a:t>
            </a:r>
            <a:endParaRPr lang="en-US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487613" y="43100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Líp </a:t>
            </a:r>
            <a:r>
              <a:rPr lang="en-US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5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05948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42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296215" y="6116877"/>
            <a:ext cx="4394994" cy="461665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66FF"/>
                </a:solidFill>
                <a:latin typeface="time new roman"/>
                <a:cs typeface="Traditional Arabic" pitchFamily="18" charset="-78"/>
              </a:rPr>
              <a:t>Giáo viên: Nguyễn Thị Tuyết</a:t>
            </a:r>
            <a:endParaRPr lang="en-US" altLang="en-US" sz="2400" b="1" i="1" dirty="0">
              <a:solidFill>
                <a:srgbClr val="0066FF"/>
              </a:solidFill>
              <a:latin typeface="time new roman"/>
              <a:cs typeface="Traditional Arabic" pitchFamily="18" charset="-78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797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3718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3115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2908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2766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3321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3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195697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C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 Page Layout sau đó chọn Page Borders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đường viền trong khung Style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đường viền ở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286000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đường viền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auho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154965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00687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67431" y="2281221"/>
            <a:ext cx="5118970" cy="2482334"/>
          </a:xfrm>
          <a:prstGeom prst="cloudCallout">
            <a:avLst>
              <a:gd name="adj1" fmla="val 16940"/>
              <a:gd name="adj2" fmla="val 6070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thay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 màu nền cho trang văn bản ta chọn nút lệnh 	nào?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30" y="1696446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67" y="3276600"/>
            <a:ext cx="3733800" cy="1981200"/>
          </a:xfrm>
        </p:spPr>
      </p:pic>
      <p:sp>
        <p:nvSpPr>
          <p:cNvPr id="10" name="TextBox 9"/>
          <p:cNvSpPr txBox="1"/>
          <p:nvPr/>
        </p:nvSpPr>
        <p:spPr>
          <a:xfrm>
            <a:off x="528703" y="5562600"/>
            <a:ext cx="7696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Page Color để thay đổi màu nền của trang soạn thảo văn bản.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85394"/>
            <a:ext cx="707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523" y="1981200"/>
            <a:ext cx="697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b.Thay đổi màu nền cho trang văn bản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2819400" cy="2952750"/>
          </a:xfrm>
        </p:spPr>
      </p:pic>
      <p:sp>
        <p:nvSpPr>
          <p:cNvPr id="13" name="TextBox 12"/>
          <p:cNvSpPr txBox="1"/>
          <p:nvPr/>
        </p:nvSpPr>
        <p:spPr>
          <a:xfrm>
            <a:off x="4495800" y="336115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33800" y="3856772"/>
            <a:ext cx="762000" cy="562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4226711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 định màu nền của trang hiển thị là màu trắng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112" y="2367409"/>
            <a:ext cx="8295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tác thay đổi màu nền cho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bản.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3283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069812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Thay đổi hướng trang giấy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2482241" cy="1856839"/>
          </a:xfrm>
        </p:spPr>
      </p:pic>
      <p:sp>
        <p:nvSpPr>
          <p:cNvPr id="14" name="TextBox 13"/>
          <p:cNvSpPr txBox="1"/>
          <p:nvPr/>
        </p:nvSpPr>
        <p:spPr>
          <a:xfrm>
            <a:off x="658245" y="5791200"/>
            <a:ext cx="8132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Orientation để thay đổi hướng trang giấy.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59" y="2655631"/>
            <a:ext cx="8557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hướng trang giấy?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980403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c.Thay đổi hướng trang giấy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8" y="3035582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8" y="3048000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121" y="547568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6523" y="5158070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370837" y="4218380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019800" y="4205570"/>
            <a:ext cx="223684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499" y="2819400"/>
            <a:ext cx="798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tác thay đổi hướng trang giấy.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22" y="3972818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85393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  <a:endParaRPr lang="en-US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41657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76200" y="5716178"/>
            <a:ext cx="929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Chọn nút lệnh Size để thay đổi kích cỡ trang giấy</a:t>
            </a:r>
            <a:endParaRPr lang="en-US" sz="28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59" y="2655631"/>
            <a:ext cx="8557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kích cỡ  trang giấy?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362200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57200" y="3799562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khổ giấy thường được chọn khi soạn thảo văn bản là: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cỡ giấy Letter và cỡ giấy A4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1600" y="3354944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6589" y="5135617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hai, </a:t>
            </a:r>
            <a:r>
              <a:rPr lang="en-US" altLang="en-US" sz="2400"/>
              <a:t>ngày </a:t>
            </a:r>
            <a:r>
              <a:rPr lang="en-US" altLang="en-US" sz="2400" smtClean="0"/>
              <a:t>02 tháng 11 </a:t>
            </a:r>
            <a:r>
              <a:rPr lang="en-US" altLang="en-US" sz="2400"/>
              <a:t>năm </a:t>
            </a:r>
            <a:r>
              <a:rPr lang="en-US" altLang="en-US" sz="2400" smtClean="0"/>
              <a:t>2020</a:t>
            </a:r>
            <a:endParaRPr lang="en-US" altLang="en-US" sz="2400" dirty="0"/>
          </a:p>
        </p:txBody>
      </p:sp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304800" y="1752600"/>
            <a:ext cx="8534400" cy="2819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</a:rPr>
              <a:t>Bài 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en-US" sz="3600" b="1" u="sng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en-US" sz="3600" b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600" b="1" smtClean="0">
                <a:solidFill>
                  <a:srgbClr val="FF3300"/>
                </a:solidFill>
                <a:latin typeface="Times New Roman" pitchFamily="18" charset="0"/>
              </a:rPr>
              <a:t>ĐỊNH 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DẠNG TRANG VĂN BẢN</a:t>
            </a:r>
          </a:p>
          <a:p>
            <a:pPr algn="ctr" eaLnBrk="1" hangingPunct="1"/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0" y="685800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FF"/>
                </a:solidFill>
              </a:rPr>
              <a:t>TIN HỌC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21" y="2590800"/>
            <a:ext cx="807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 tác thay đổi kích cỡ trang giấy.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1" y="403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799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nào em cần đánh số trang?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80582"/>
            <a:ext cx="8980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văn bản có nhiều hơn 1 trang, em cần đánh số</a:t>
            </a:r>
          </a:p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cho văn bản để tiện theo dõi và tìm kiếm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31104" y="503798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734" y="1595735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. Đánh số trang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" name="Picture 1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825" y="2514600"/>
            <a:ext cx="3886200" cy="22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95400" y="5029200"/>
            <a:ext cx="67110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thông tin trong sách giáo khoa, thảo luận nhóm đôi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 số trang cho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 bản ta thực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 những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692150"/>
            <a:ext cx="2090738" cy="1847850"/>
          </a:xfrm>
          <a:prstGeom prst="rect">
            <a:avLst/>
          </a:prstGeom>
        </p:spPr>
      </p:pic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18437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t="2671" r="17882" b="83588"/>
          <a:stretch/>
        </p:blipFill>
        <p:spPr bwMode="auto">
          <a:xfrm>
            <a:off x="426929" y="2895600"/>
            <a:ext cx="8001000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876800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Chọn thẻ Insert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00200" y="3276600"/>
            <a:ext cx="1447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4855922"/>
            <a:ext cx="27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Chọn lệnh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Number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6248400" y="3886200"/>
            <a:ext cx="675631" cy="969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1" y="3352800"/>
            <a:ext cx="3886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9995" y="3352800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  trên của trang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23" y="3933286"/>
            <a:ext cx="344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 dưới của trang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3659237" y="3596014"/>
            <a:ext cx="1150758" cy="49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3637133" y="3962400"/>
            <a:ext cx="1134390" cy="263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667000"/>
            <a:ext cx="821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 đánh số trang cho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3733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73" y="190500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3. Đánh số trang</a:t>
            </a:r>
            <a:endParaRPr lang="en-US" sz="3600" b="1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08434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1: Chọn Insert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Page Number, chọn Bottom of Page để chọn vị trí số trang ở phía dưới của trang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Chọn vị trí số trang trong hộp thoại simple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114940" y="3724232"/>
            <a:ext cx="1023177" cy="114547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138117" y="3736757"/>
            <a:ext cx="1034224" cy="112042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729773"/>
            <a:ext cx="7099300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CỦNG CỐ KIẾN THỨC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178604" y="3760395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44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" action="ppaction://noaction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212393" y="3760395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19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229350" y="3760395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8262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90550" y="4404679"/>
            <a:ext cx="7277100" cy="709612"/>
            <a:chOff x="144" y="1892"/>
            <a:chExt cx="4751" cy="447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Paint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04410" y="1207403"/>
            <a:ext cx="8055769" cy="2145220"/>
            <a:chOff x="129" y="212"/>
            <a:chExt cx="4918" cy="3083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29" y="212"/>
              <a:ext cx="4918" cy="308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hãy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biết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tên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phần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mềm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550307" y="2950991"/>
            <a:ext cx="7317343" cy="715089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3600" b="1" dirty="0">
                <a:solidFill>
                  <a:srgbClr val="FF0000"/>
                </a:solidFill>
              </a:rPr>
              <a:t>A</a:t>
            </a:r>
            <a:r>
              <a:rPr lang="vi-VN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65547" y="3666080"/>
            <a:ext cx="7250906" cy="709613"/>
            <a:chOff x="148" y="1938"/>
            <a:chExt cx="4742" cy="353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</a:rPr>
                <a:t>Diệt</a:t>
              </a:r>
              <a:r>
                <a:rPr lang="en-US" sz="3600" b="1" dirty="0">
                  <a:solidFill>
                    <a:srgbClr val="FF0000"/>
                  </a:solidFill>
                </a:rPr>
                <a:t> virus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00651"/>
            <a:ext cx="7269956" cy="777875"/>
            <a:chOff x="142" y="1871"/>
            <a:chExt cx="4757" cy="490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A </a:t>
              </a:r>
            </a:p>
          </p:txBody>
        </p:sp>
      </p:grpSp>
      <p:sp>
        <p:nvSpPr>
          <p:cNvPr id="38924" name="Oval 30"/>
          <p:cNvSpPr>
            <a:spLocks noChangeArrowheads="1"/>
          </p:cNvSpPr>
          <p:nvPr/>
        </p:nvSpPr>
        <p:spPr bwMode="auto">
          <a:xfrm>
            <a:off x="8077200" y="97997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087368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657600" y="6087368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867754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894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0" y="862505"/>
            <a:ext cx="8799910" cy="1464285"/>
            <a:chOff x="66" y="788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788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Biểu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err="1" smtClean="0">
                  <a:solidFill>
                    <a:srgbClr val="FF0000"/>
                  </a:solidFill>
                </a:rPr>
                <a:t>tượng</a:t>
              </a:r>
              <a:r>
                <a:rPr lang="en-US" sz="4000" b="1" smtClean="0">
                  <a:solidFill>
                    <a:srgbClr val="FF0000"/>
                  </a:solidFill>
                </a:rPr>
                <a:t> sau có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1"/>
            <a:ext cx="7416404" cy="709613"/>
            <a:chOff x="144" y="1892"/>
            <a:chExt cx="4753" cy="447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18" cy="233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1" y="3581400"/>
            <a:ext cx="7250906" cy="709613"/>
            <a:chOff x="148" y="1938"/>
            <a:chExt cx="4742" cy="353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3401" y="4491038"/>
            <a:ext cx="7250906" cy="70961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11" y="978865"/>
            <a:ext cx="1098008" cy="1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644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1836" y="2565231"/>
            <a:ext cx="8576153" cy="1935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 một trang văn bản với tiêu đề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“Tập định dạng và đánh số trang văn bản” sau đó tạo các trang trắng liên tiếp bằng cách giữ phím Ctrl và nhấn phím Enter vài lần.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281836" y="6858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918900"/>
            <a:ext cx="489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1. Tạo một văn bản mới </a:t>
            </a:r>
          </a:p>
        </p:txBody>
      </p:sp>
    </p:spTree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8092"/>
            <a:ext cx="8534338" cy="2145627"/>
            <a:chOff x="130" y="910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0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đánh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trang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bản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err="1" smtClean="0">
                  <a:solidFill>
                    <a:srgbClr val="FF0000"/>
                  </a:solidFill>
                </a:rPr>
                <a:t>chọn</a:t>
              </a:r>
              <a:r>
                <a:rPr lang="en-US" sz="4000" b="1" smtClean="0">
                  <a:solidFill>
                    <a:srgbClr val="FF0000"/>
                  </a:solidFill>
                </a:rPr>
                <a:t> nút lệnh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nào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2743200"/>
            <a:ext cx="1168208" cy="6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0" y="3626682"/>
            <a:ext cx="1101540" cy="6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4419600"/>
            <a:ext cx="1168207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rgbClr val="FF0000"/>
                  </a:solidFill>
                </a:rPr>
                <a:t>C</a:t>
              </a:r>
              <a:r>
                <a:rPr lang="en-US" sz="3600" b="1" smtClean="0">
                  <a:solidFill>
                    <a:srgbClr val="FF0000"/>
                  </a:solidFill>
                </a:rPr>
                <a:t>.  Page margins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9007"/>
            <a:ext cx="8534338" cy="2145628"/>
            <a:chOff x="130" y="911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1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</a:rPr>
                <a:t>4. Nếu chúng ta muốn đánh số trang ở cuối văn bản ta sẽ chọn?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smtClean="0">
                  <a:solidFill>
                    <a:srgbClr val="FF0000"/>
                  </a:solidFill>
                </a:rPr>
                <a:t> A. Bottom of page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  <a:r>
                <a:rPr lang="en-US" sz="3600" b="1">
                  <a:solidFill>
                    <a:srgbClr val="FF0000"/>
                  </a:solidFill>
                </a:rPr>
                <a:t>. </a:t>
              </a:r>
              <a:r>
                <a:rPr lang="en-US" sz="3600" b="1" smtClean="0">
                  <a:solidFill>
                    <a:srgbClr val="FF0000"/>
                  </a:solidFill>
                </a:rPr>
                <a:t>Top of page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318601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rgbClr val="FF0000"/>
                  </a:solidFill>
                </a:rPr>
                <a:t>C</a:t>
              </a:r>
              <a:r>
                <a:rPr lang="en-US" sz="3600" b="1" smtClean="0">
                  <a:solidFill>
                    <a:srgbClr val="FF0000"/>
                  </a:solidFill>
                </a:rPr>
                <a:t>.  3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70836"/>
            <a:ext cx="8534338" cy="2145627"/>
            <a:chOff x="130" y="913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3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5</a:t>
              </a:r>
              <a:r>
                <a:rPr lang="en-US" sz="4000" b="1" smtClean="0">
                  <a:solidFill>
                    <a:srgbClr val="FF0000"/>
                  </a:solidFill>
                </a:rPr>
                <a:t>. Có mấy hướng giấy để chúng ta có thể chọn cho trang văn bản?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smtClean="0">
                  <a:solidFill>
                    <a:srgbClr val="FF0000"/>
                  </a:solidFill>
                </a:rPr>
                <a:t> A. 1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  <a:r>
                <a:rPr lang="en-US" sz="3600" b="1">
                  <a:solidFill>
                    <a:srgbClr val="FF0000"/>
                  </a:solidFill>
                </a:rPr>
                <a:t>. </a:t>
              </a:r>
              <a:r>
                <a:rPr lang="en-US" sz="3600" b="1" smtClean="0">
                  <a:solidFill>
                    <a:srgbClr val="FF0000"/>
                  </a:solidFill>
                </a:rPr>
                <a:t>2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>
                  <a:solidFill>
                    <a:srgbClr val="FF0000"/>
                  </a:solidFill>
                </a:rPr>
                <a:t>: </a:t>
              </a:r>
              <a:r>
                <a:rPr lang="en-US" sz="4000" b="1" smtClean="0">
                  <a:solidFill>
                    <a:srgbClr val="FF0000"/>
                  </a:solidFill>
                </a:rPr>
                <a:t>B 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9620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09600"/>
            <a:ext cx="86106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sz="54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lắng nghe!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7110413" cy="2286000"/>
          </a:xfrm>
        </p:spPr>
      </p:pic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49678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034496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52132" y="39624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352" y="2667000"/>
            <a:ext cx="818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Để định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dạng trang văn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bản ta chọn thẻ nào?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383725" y="534795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734" y="1595735"/>
            <a:ext cx="742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. Tạo đường viền cho trang văn bản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" name="Picture 1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825" y="2514600"/>
            <a:ext cx="3886200" cy="22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95400" y="5029200"/>
            <a:ext cx="67110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thông tin trong sách giáo khoa, thảo luận nhóm đôi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Để tạo đường viền cho văn bản ta thực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 những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6397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2. TẠO ĐƯỜNG VIỀN CHO VĂN BẢN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475"/>
            <a:ext cx="6600825" cy="1304925"/>
          </a:xfrm>
        </p:spPr>
      </p:pic>
      <p:sp>
        <p:nvSpPr>
          <p:cNvPr id="5" name="TextBox 4"/>
          <p:cNvSpPr txBox="1"/>
          <p:nvPr/>
        </p:nvSpPr>
        <p:spPr>
          <a:xfrm>
            <a:off x="1828800" y="4215825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6270149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Borders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3" y="4800600"/>
            <a:ext cx="6600067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914900" y="5867400"/>
            <a:ext cx="1828800" cy="538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0" y="457200"/>
            <a:ext cx="91440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93" y="1981200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đường viền cho trang văn bản</a:t>
            </a:r>
          </a:p>
        </p:txBody>
      </p:sp>
    </p:spTree>
    <p:extLst>
      <p:ext uri="{BB962C8B-B14F-4D97-AF65-F5344CB8AC3E}">
        <p14:creationId xmlns:p14="http://schemas.microsoft.com/office/powerpoint/2010/main" val="2687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6" y="2286000"/>
            <a:ext cx="6400800" cy="2438400"/>
          </a:xfrm>
        </p:spPr>
      </p:pic>
      <p:sp>
        <p:nvSpPr>
          <p:cNvPr id="6" name="TextBox 5"/>
          <p:cNvSpPr txBox="1"/>
          <p:nvPr/>
        </p:nvSpPr>
        <p:spPr>
          <a:xfrm>
            <a:off x="208767" y="5201960"/>
            <a:ext cx="891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89" y="1661786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viền cho trang văn bản</a:t>
            </a:r>
          </a:p>
        </p:txBody>
      </p:sp>
    </p:spTree>
    <p:extLst>
      <p:ext uri="{BB962C8B-B14F-4D97-AF65-F5344CB8AC3E}">
        <p14:creationId xmlns:p14="http://schemas.microsoft.com/office/powerpoint/2010/main" val="25746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4648200" cy="2667000"/>
          </a:xfrm>
        </p:spPr>
      </p:pic>
      <p:sp>
        <p:nvSpPr>
          <p:cNvPr id="11" name="TextBox 10"/>
          <p:cNvSpPr txBox="1"/>
          <p:nvPr/>
        </p:nvSpPr>
        <p:spPr>
          <a:xfrm>
            <a:off x="0" y="5869446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989" y="1661786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viền cho trang văn bản</a:t>
            </a:r>
          </a:p>
        </p:txBody>
      </p:sp>
    </p:spTree>
    <p:extLst>
      <p:ext uri="{BB962C8B-B14F-4D97-AF65-F5344CB8AC3E}">
        <p14:creationId xmlns:p14="http://schemas.microsoft.com/office/powerpoint/2010/main" val="24947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21" y="2590800"/>
            <a:ext cx="7871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thao tác tạo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viền cho trang 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bản.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1" y="403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7&quot;&gt;&lt;property id=&quot;20148&quot; value=&quot;5&quot;/&gt;&lt;property id=&quot;20300&quot; value=&quot;Slide 2&quot;/&gt;&lt;property id=&quot;20307&quot; value=&quot;261&quot;/&gt;&lt;/object&gt;&lt;object type=&quot;3&quot; unique_id=&quot;10008&quot;&gt;&lt;property id=&quot;20148&quot; value=&quot;5&quot;/&gt;&lt;property id=&quot;20300&quot; value=&quot;Slide 3&quot;/&gt;&lt;property id=&quot;20307&quot; value=&quot;257&quot;/&gt;&lt;/object&gt;&lt;object type=&quot;3&quot; unique_id=&quot;10009&quot;&gt;&lt;property id=&quot;20148&quot; value=&quot;5&quot;/&gt;&lt;property id=&quot;20300&quot; value=&quot;Slide 4&quot;/&gt;&lt;property id=&quot;20307&quot; value=&quot;291&quot;/&gt;&lt;/object&gt;&lt;object type=&quot;3&quot; unique_id=&quot;10010&quot;&gt;&lt;property id=&quot;20148&quot; value=&quot;5&quot;/&gt;&lt;property id=&quot;20300&quot; value=&quot;Slide 5&quot;/&gt;&lt;property id=&quot;20307&quot; value=&quot;307&quot;/&gt;&lt;/object&gt;&lt;object type=&quot;3&quot; unique_id=&quot;10011&quot;&gt;&lt;property id=&quot;20148&quot; value=&quot;5&quot;/&gt;&lt;property id=&quot;20300&quot; value=&quot;Slide 6 - &amp;quot;2. TẠO ĐƯỜNG VIỀN CHO VĂN BẢN&amp;quot;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264&quot;/&gt;&lt;/object&gt;&lt;object type=&quot;3&quot; unique_id=&quot;10013&quot;&gt;&lt;property id=&quot;20148&quot; value=&quot;5&quot;/&gt;&lt;property id=&quot;20300&quot; value=&quot;Slide 8&quot;/&gt;&lt;property id=&quot;20307&quot; value=&quot;292&quot;/&gt;&lt;/object&gt;&lt;object type=&quot;3&quot; unique_id=&quot;10014&quot;&gt;&lt;property id=&quot;20148&quot; value=&quot;5&quot;/&gt;&lt;property id=&quot;20300&quot; value=&quot;Slide 9&quot;/&gt;&lt;property id=&quot;20307&quot; value=&quot;308&quot;/&gt;&lt;/object&gt;&lt;object type=&quot;3&quot; unique_id=&quot;10015&quot;&gt;&lt;property id=&quot;20148&quot; value=&quot;5&quot;/&gt;&lt;property id=&quot;20300&quot; value=&quot;Slide 10&quot;/&gt;&lt;property id=&quot;20307&quot; value=&quot;293&quot;/&gt;&lt;/object&gt;&lt;object type=&quot;3&quot; unique_id=&quot;10016&quot;&gt;&lt;property id=&quot;20148&quot; value=&quot;5&quot;/&gt;&lt;property id=&quot;20300&quot; value=&quot;Slide 11&quot;/&gt;&lt;property id=&quot;20307&quot; value=&quot;309&quot;/&gt;&lt;/object&gt;&lt;object type=&quot;3&quot; unique_id=&quot;10017&quot;&gt;&lt;property id=&quot;20148&quot; value=&quot;5&quot;/&gt;&lt;property id=&quot;20300&quot; value=&quot;Slide 12&quot;/&gt;&lt;property id=&quot;20307&quot; value=&quot;294&quot;/&gt;&lt;/object&gt;&lt;object type=&quot;3&quot; unique_id=&quot;10018&quot;&gt;&lt;property id=&quot;20148&quot; value=&quot;5&quot;/&gt;&lt;property id=&quot;20300&quot; value=&quot;Slide 13&quot;/&gt;&lt;property id=&quot;20307&quot; value=&quot;295&quot;/&gt;&lt;/object&gt;&lt;object type=&quot;3&quot; unique_id=&quot;10019&quot;&gt;&lt;property id=&quot;20148&quot; value=&quot;5&quot;/&gt;&lt;property id=&quot;20300&quot; value=&quot;Slide 14&quot;/&gt;&lt;property id=&quot;20307&quot; value=&quot;310&quot;/&gt;&lt;/object&gt;&lt;object type=&quot;3&quot; unique_id=&quot;10020&quot;&gt;&lt;property id=&quot;20148&quot; value=&quot;5&quot;/&gt;&lt;property id=&quot;20300&quot; value=&quot;Slide 15&quot;/&gt;&lt;property id=&quot;20307&quot; value=&quot;296&quot;/&gt;&lt;/object&gt;&lt;object type=&quot;3&quot; unique_id=&quot;10021&quot;&gt;&lt;property id=&quot;20148&quot; value=&quot;5&quot;/&gt;&lt;property id=&quot;20300&quot; value=&quot;Slide 16&quot;/&gt;&lt;property id=&quot;20307&quot; value=&quot;297&quot;/&gt;&lt;/object&gt;&lt;object type=&quot;3&quot; unique_id=&quot;10022&quot;&gt;&lt;property id=&quot;20148&quot; value=&quot;5&quot;/&gt;&lt;property id=&quot;20300&quot; value=&quot;Slide 17&quot;/&gt;&lt;property id=&quot;20307&quot; value=&quot;311&quot;/&gt;&lt;/object&gt;&lt;object type=&quot;3&quot; unique_id=&quot;10023&quot;&gt;&lt;property id=&quot;20148&quot; value=&quot;5&quot;/&gt;&lt;property id=&quot;20300&quot; value=&quot;Slide 18&quot;/&gt;&lt;property id=&quot;20307&quot; value=&quot;298&quot;/&gt;&lt;/object&gt;&lt;object type=&quot;3&quot; unique_id=&quot;10024&quot;&gt;&lt;property id=&quot;20148&quot; value=&quot;5&quot;/&gt;&lt;property id=&quot;20300&quot; value=&quot;Slide 19&quot;/&gt;&lt;property id=&quot;20307&quot; value=&quot;299&quot;/&gt;&lt;/object&gt;&lt;object type=&quot;3&quot; unique_id=&quot;10025&quot;&gt;&lt;property id=&quot;20148&quot; value=&quot;5&quot;/&gt;&lt;property id=&quot;20300&quot; value=&quot;Slide 20&quot;/&gt;&lt;property id=&quot;20307&quot; value=&quot;314&quot;/&gt;&lt;/object&gt;&lt;object type=&quot;3&quot; unique_id=&quot;10026&quot;&gt;&lt;property id=&quot;20148&quot; value=&quot;5&quot;/&gt;&lt;property id=&quot;20300&quot; value=&quot;Slide 21&quot;/&gt;&lt;property id=&quot;20307&quot; value=&quot;300&quot;/&gt;&lt;/object&gt;&lt;object type=&quot;3&quot; unique_id=&quot;10027&quot;&gt;&lt;property id=&quot;20148&quot; value=&quot;5&quot;/&gt;&lt;property id=&quot;20300&quot; value=&quot;Slide 22&quot;/&gt;&lt;property id=&quot;20307&quot; value=&quot;312&quot;/&gt;&lt;/object&gt;&lt;object type=&quot;3&quot; unique_id=&quot;10028&quot;&gt;&lt;property id=&quot;20148&quot; value=&quot;5&quot;/&gt;&lt;property id=&quot;20300&quot; value=&quot;Slide 23&quot;/&gt;&lt;property id=&quot;20307&quot; value=&quot;301&quot;/&gt;&lt;/object&gt;&lt;object type=&quot;3&quot; unique_id=&quot;10029&quot;&gt;&lt;property id=&quot;20148&quot; value=&quot;5&quot;/&gt;&lt;property id=&quot;20300&quot; value=&quot;Slide 24&quot;/&gt;&lt;property id=&quot;20307&quot; value=&quot;302&quot;/&gt;&lt;/object&gt;&lt;object type=&quot;3&quot; unique_id=&quot;10030&quot;&gt;&lt;property id=&quot;20148&quot; value=&quot;5&quot;/&gt;&lt;property id=&quot;20300&quot; value=&quot;Slide 25&quot;/&gt;&lt;property id=&quot;20307&quot; value=&quot;313&quot;/&gt;&lt;/object&gt;&lt;object type=&quot;3&quot; unique_id=&quot;10031&quot;&gt;&lt;property id=&quot;20148&quot; value=&quot;5&quot;/&gt;&lt;property id=&quot;20300&quot; value=&quot;Slide 26&quot;/&gt;&lt;property id=&quot;20307&quot; value=&quot;303&quot;/&gt;&lt;/object&gt;&lt;object type=&quot;3&quot; unique_id=&quot;10032&quot;&gt;&lt;property id=&quot;20148&quot; value=&quot;5&quot;/&gt;&lt;property id=&quot;20300&quot; value=&quot;Slide 27&quot;/&gt;&lt;property id=&quot;20307&quot; value=&quot;305&quot;/&gt;&lt;/object&gt;&lt;object type=&quot;3&quot; unique_id=&quot;10033&quot;&gt;&lt;property id=&quot;20148&quot; value=&quot;5&quot;/&gt;&lt;property id=&quot;20300&quot; value=&quot;Slide 28&quot;/&gt;&lt;property id=&quot;20307&quot; value=&quot;276&quot;/&gt;&lt;/object&gt;&lt;object type=&quot;3&quot; unique_id=&quot;10034&quot;&gt;&lt;property id=&quot;20148&quot; value=&quot;5&quot;/&gt;&lt;property id=&quot;20300&quot; value=&quot;Slide 29&quot;/&gt;&lt;property id=&quot;20307&quot; value=&quot;277&quot;/&gt;&lt;/object&gt;&lt;object type=&quot;3&quot; unique_id=&quot;10035&quot;&gt;&lt;property id=&quot;20148&quot; value=&quot;5&quot;/&gt;&lt;property id=&quot;20300&quot; value=&quot;Slide 30&quot;/&gt;&lt;property id=&quot;20307&quot; value=&quot;280&quot;/&gt;&lt;/object&gt;&lt;object type=&quot;3&quot; unique_id=&quot;10036&quot;&gt;&lt;property id=&quot;20148&quot; value=&quot;5&quot;/&gt;&lt;property id=&quot;20300&quot; value=&quot;Slide 31&quot;/&gt;&lt;property id=&quot;20307&quot; value=&quot;315&quot;/&gt;&lt;/object&gt;&lt;object type=&quot;3&quot; unique_id=&quot;10037&quot;&gt;&lt;property id=&quot;20148&quot; value=&quot;5&quot;/&gt;&lt;property id=&quot;20300&quot; value=&quot;Slide 32&quot;/&gt;&lt;property id=&quot;20307&quot; value=&quot;316&quot;/&gt;&lt;/object&gt;&lt;object type=&quot;3&quot; unique_id=&quot;10038&quot;&gt;&lt;property id=&quot;20148&quot; value=&quot;5&quot;/&gt;&lt;property id=&quot;20300&quot; value=&quot;Slide 33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1018</TotalTime>
  <Words>1257</Words>
  <Application>Microsoft Office PowerPoint</Application>
  <PresentationFormat>On-screen Show (4:3)</PresentationFormat>
  <Paragraphs>224</Paragraphs>
  <Slides>33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TẠO ĐƯỜNG VIỀN CHO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MTC</cp:lastModifiedBy>
  <cp:revision>84</cp:revision>
  <dcterms:created xsi:type="dcterms:W3CDTF">2017-10-20T06:02:06Z</dcterms:created>
  <dcterms:modified xsi:type="dcterms:W3CDTF">2020-11-03T05:22:03Z</dcterms:modified>
</cp:coreProperties>
</file>