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73" r:id="rId4"/>
    <p:sldId id="260" r:id="rId5"/>
    <p:sldId id="276" r:id="rId6"/>
    <p:sldId id="265" r:id="rId7"/>
    <p:sldId id="269" r:id="rId8"/>
    <p:sldId id="267" r:id="rId9"/>
    <p:sldId id="262" r:id="rId10"/>
    <p:sldId id="263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65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5A32-4C17-4655-AC00-6BD7DB0F5AE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0546-B726-4ED9-8266-10E2EA7683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1" y="2466439"/>
            <a:ext cx="2047875" cy="2604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43000"/>
            <a:ext cx="9144000" cy="13234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0600"/>
            <a:ext cx="88392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0"/>
            <a:ext cx="1895475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3810000"/>
            <a:ext cx="220980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0"/>
            <a:ext cx="1895475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857625"/>
            <a:ext cx="2667000" cy="188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10000"/>
            <a:ext cx="1676400" cy="1885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3836843"/>
            <a:ext cx="1895475" cy="1885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94" y="3885334"/>
            <a:ext cx="1550411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ln w="25400"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5715000" algn="l"/>
              </a:tabLst>
              <a:defRPr/>
            </a:pP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phách</a:t>
            </a:r>
            <a:endParaRPr lang="en-US" sz="4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1.Seânh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nghe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tieáng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vui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nhaát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endParaRPr lang="en-US" sz="23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</a:t>
            </a:r>
            <a:r>
              <a:rPr lang="en-US" sz="2300" b="1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                    x                       </a:t>
            </a:r>
            <a:r>
              <a:rPr lang="en-US" sz="2300" b="1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</a:t>
            </a:r>
            <a:r>
              <a:rPr lang="en-US" sz="23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 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endParaRPr lang="en-US" sz="23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2.Thanh </a:t>
            </a:r>
            <a:r>
              <a:rPr lang="en-US" sz="2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la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tieáng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raát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endParaRPr lang="en-US" sz="23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>
              <a:lnSpc>
                <a:spcPct val="90000"/>
              </a:lnSpc>
              <a:tabLst>
                <a:tab pos="5715000" algn="l"/>
              </a:tabLst>
              <a:defRPr/>
            </a:pP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 </a:t>
            </a: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                            x                              x                                x       </a:t>
            </a:r>
          </a:p>
          <a:p>
            <a:pPr marL="0" indent="0">
              <a:lnSpc>
                <a:spcPct val="90000"/>
              </a:lnSpc>
              <a:tabLst>
                <a:tab pos="5715000" algn="l"/>
              </a:tabLst>
              <a:defRPr/>
            </a:pP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3.Moõ  </a:t>
            </a: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nghe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sao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ñænh</a:t>
            </a: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ñaïc</a:t>
            </a: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coäc </a:t>
            </a:r>
            <a:r>
              <a:rPr lang="en-US" sz="2300" b="1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x                              x                   x                    x     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4.Troáng 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roän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raõ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töng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böøng</a:t>
            </a: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tuøng </a:t>
            </a:r>
            <a:r>
              <a:rPr lang="en-US" sz="2300" b="1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endParaRPr lang="en-US" sz="23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  x                           x                            x                       x  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5.Nghe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seânh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thanh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la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moõ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troáng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cuøng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leân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cuøng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leân</a:t>
            </a:r>
            <a:endParaRPr lang="en-US" sz="23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</a:t>
            </a:r>
            <a:r>
              <a:rPr lang="en-US" sz="23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</a:t>
            </a:r>
            <a:r>
              <a:rPr lang="en-US" sz="2300" b="1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               x                         </a:t>
            </a:r>
            <a:r>
              <a:rPr lang="en-US" sz="2300" b="1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3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x                       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endParaRPr lang="en-US" sz="23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</a:t>
            </a:r>
            <a:r>
              <a:rPr lang="en-US" sz="240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6.COÄC CAÙCH TUØNG CHENG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5715000" algn="l"/>
              </a:tabLst>
              <a:defRPr/>
            </a:pPr>
            <a:endParaRPr lang="en-US" sz="2400" b="1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287968"/>
            <a:ext cx="814393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KÍNH CHÚC QUÝ THẦY CÔ LUÔN </a:t>
            </a:r>
            <a:r>
              <a:rPr lang="en-US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MẠNH KHỎE, CHÚC CÁC EM CHĂM NGOAN, HỌC GIỎI !</a:t>
            </a:r>
          </a:p>
        </p:txBody>
      </p:sp>
      <p:pic>
        <p:nvPicPr>
          <p:cNvPr id="17411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7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832475" y="3770313"/>
            <a:ext cx="32337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VNI-Heather" pitchFamily="2" charset="0"/>
              </a:rPr>
              <a:t>THANH LA 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60987" y="0"/>
            <a:ext cx="4431323" cy="2667000"/>
          </a:xfr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016" y="0"/>
            <a:ext cx="37279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37279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0989" y="2971800"/>
            <a:ext cx="478301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048000" y="685800"/>
            <a:ext cx="563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>
              <a:solidFill>
                <a:srgbClr val="FF0066"/>
              </a:solidFill>
              <a:latin typeface=".VnMysticalH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886200" y="3429000"/>
            <a:ext cx="525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b="1" i="1" dirty="0">
              <a:solidFill>
                <a:srgbClr val="FF0066"/>
              </a:solidFill>
              <a:latin typeface=".VnMysticalH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905000" y="20574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cheng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962400" y="26670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6000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3124200"/>
            <a:ext cx="30480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Nhạc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lời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Phan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Trần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Bảng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0"/>
            <a:ext cx="7924800" cy="7635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Cộc cách tùng cheng</a:t>
            </a:r>
          </a:p>
          <a:p>
            <a:pPr algn="ctr"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                                Nhạc và lời: Phan Trần Bảng</a:t>
            </a:r>
          </a:p>
        </p:txBody>
      </p:sp>
      <p:pic>
        <p:nvPicPr>
          <p:cNvPr id="40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770515"/>
            <a:ext cx="7924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648088"/>
            <a:ext cx="8001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occachtungcheng-Dangcapnhat_fq3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720"/>
            <a:ext cx="609600" cy="5478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17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0"/>
            <a:ext cx="7924800" cy="7635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Cộc cách tùng cheng</a:t>
            </a:r>
          </a:p>
          <a:p>
            <a:pPr algn="ctr"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                                Nhạc và lời: Phan Trần Bảng</a:t>
            </a:r>
          </a:p>
        </p:txBody>
      </p:sp>
      <p:pic>
        <p:nvPicPr>
          <p:cNvPr id="40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70515"/>
            <a:ext cx="7924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648088"/>
            <a:ext cx="8001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Minus 15"/>
          <p:cNvSpPr/>
          <p:nvPr/>
        </p:nvSpPr>
        <p:spPr>
          <a:xfrm rot="17099079" flipH="1" flipV="1">
            <a:off x="1558522" y="2451107"/>
            <a:ext cx="478943" cy="18662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Minus 16"/>
          <p:cNvSpPr/>
          <p:nvPr/>
        </p:nvSpPr>
        <p:spPr>
          <a:xfrm rot="16885132" flipV="1">
            <a:off x="1757410" y="3472009"/>
            <a:ext cx="408847" cy="17023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Minus 17"/>
          <p:cNvSpPr/>
          <p:nvPr/>
        </p:nvSpPr>
        <p:spPr>
          <a:xfrm rot="16928328">
            <a:off x="1591854" y="4425036"/>
            <a:ext cx="349209" cy="22556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Minus 18"/>
          <p:cNvSpPr/>
          <p:nvPr/>
        </p:nvSpPr>
        <p:spPr>
          <a:xfrm rot="17302387">
            <a:off x="1742797" y="5546308"/>
            <a:ext cx="414510" cy="19878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Minus 19"/>
          <p:cNvSpPr/>
          <p:nvPr/>
        </p:nvSpPr>
        <p:spPr>
          <a:xfrm rot="17549188">
            <a:off x="5097040" y="6664519"/>
            <a:ext cx="512485" cy="15948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69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62708" y="533400"/>
            <a:ext cx="8229600" cy="5791200"/>
          </a:xfrm>
          <a:ln w="25400"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ca:</a:t>
            </a:r>
            <a:endParaRPr lang="en-US" sz="24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VNI-Meli" pitchFamily="2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1/Seânh</a:t>
            </a:r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nghe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tieáng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vui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nhaát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2/Thanh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la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tieáng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raát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Nữ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3/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Moõ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nghe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sao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ñænh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ñaïc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4/Troáng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roän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raõ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töng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böøng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Cả lớp.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5/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Nghe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seânh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thanh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moõ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troáng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cuøng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leân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cuøng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leân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6/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Cheng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1017" y="0"/>
            <a:ext cx="56974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endParaRPr lang="vi-VN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8792308" cy="6477000"/>
          </a:xfrm>
          <a:ln w="25400">
            <a:solidFill>
              <a:schemeClr val="bg1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.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Seânh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nghe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tieáng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vui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nhaát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.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Thanh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tieáng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raát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Moõ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nghe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sao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ñænh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ñaïc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Troáng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roän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raõ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töng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böøng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Nghe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seânh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thanh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moõ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troáng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cuøng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leân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,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cuøng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leân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.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Cheng.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11016" y="0"/>
            <a:ext cx="56974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endParaRPr lang="vi-VN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914400" y="5334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>
                <a:solidFill>
                  <a:srgbClr val="FF0066"/>
                </a:solidFill>
              </a:rPr>
              <a:t> </a:t>
            </a:r>
            <a:r>
              <a:rPr lang="en-US" sz="3600" b="1" smtClean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đệm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pPr marL="342900" indent="-342900"/>
            <a:endParaRPr lang="en-US" sz="3600" b="1" i="1" dirty="0">
              <a:solidFill>
                <a:srgbClr val="0000FF"/>
              </a:solidFill>
            </a:endParaRPr>
          </a:p>
        </p:txBody>
      </p:sp>
      <p:pic>
        <p:nvPicPr>
          <p:cNvPr id="14343" name="Picture 7" descr="conductor_conducting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124200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6"/>
          <p:cNvPicPr>
            <a:picLocks noChangeAspect="1" noChangeArrowheads="1" noCrop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1447800" y="35052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6019800"/>
          </a:xfrm>
          <a:ln w="25400">
            <a:solidFill>
              <a:schemeClr val="bg1"/>
            </a:solidFill>
          </a:ln>
        </p:spPr>
        <p:txBody>
          <a:bodyPr rtlCol="0">
            <a:normAutofit fontScale="92500"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5715000" algn="l"/>
              </a:tabLst>
              <a:defRPr/>
            </a:pPr>
            <a:r>
              <a:rPr lang="en-US" sz="17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Goõ</a:t>
            </a:r>
            <a:r>
              <a:rPr lang="en-US" sz="17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17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nhịp</a:t>
            </a:r>
            <a:endParaRPr lang="en-US" sz="17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1.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Seânh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nghe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tieáng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vui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nhaát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caùch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x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2.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Thanh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tieáng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raát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cheng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x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3.Moõ  keâu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nghe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sao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ñænh 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ñaïc  coäc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coäc </a:t>
            </a:r>
            <a:r>
              <a:rPr lang="en-US" sz="2400" b="1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coäc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x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4.Troáng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roän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raõ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töng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böøng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tuøng 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 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tuøng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x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</a:t>
            </a:r>
            <a:r>
              <a:rPr lang="en-US" sz="24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.Nghe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seânh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thanh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la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moõ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troáng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cuøng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leân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cuøng </a:t>
            </a:r>
            <a:r>
              <a:rPr lang="en-US" sz="2400" b="1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keâu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</a:t>
            </a: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leân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x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vang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x    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x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6.COÄC CAÙCH TUØNG CHENG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29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02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464</Words>
  <Application>Microsoft Office PowerPoint</Application>
  <PresentationFormat>On-screen Show (4:3)</PresentationFormat>
  <Paragraphs>56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THANH 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</dc:creator>
  <cp:lastModifiedBy>HP</cp:lastModifiedBy>
  <cp:revision>17</cp:revision>
  <dcterms:created xsi:type="dcterms:W3CDTF">2016-11-01T07:56:08Z</dcterms:created>
  <dcterms:modified xsi:type="dcterms:W3CDTF">2020-10-11T13:41:17Z</dcterms:modified>
</cp:coreProperties>
</file>