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8" r:id="rId3"/>
    <p:sldId id="264" r:id="rId4"/>
    <p:sldId id="259" r:id="rId5"/>
    <p:sldId id="293" r:id="rId6"/>
    <p:sldId id="270" r:id="rId7"/>
    <p:sldId id="261" r:id="rId8"/>
    <p:sldId id="263" r:id="rId9"/>
    <p:sldId id="274" r:id="rId10"/>
    <p:sldId id="276" r:id="rId11"/>
    <p:sldId id="272" r:id="rId12"/>
    <p:sldId id="282" r:id="rId13"/>
    <p:sldId id="284" r:id="rId14"/>
    <p:sldId id="286" r:id="rId15"/>
    <p:sldId id="288" r:id="rId16"/>
    <p:sldId id="290" r:id="rId17"/>
    <p:sldId id="292" r:id="rId18"/>
    <p:sldId id="278" r:id="rId19"/>
    <p:sldId id="280"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CCCC00"/>
    <a:srgbClr val="FF0066"/>
    <a:srgbClr val="CC0066"/>
    <a:srgbClr val="0000FF"/>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075151E-155A-4696-81D6-184106A08FE9}" type="slidenum">
              <a:rPr lang="en-US"/>
              <a:pPr/>
              <a:t>‹#›</a:t>
            </a:fld>
            <a:endParaRPr lang="en-US"/>
          </a:p>
        </p:txBody>
      </p:sp>
    </p:spTree>
    <p:extLst>
      <p:ext uri="{BB962C8B-B14F-4D97-AF65-F5344CB8AC3E}">
        <p14:creationId xmlns:p14="http://schemas.microsoft.com/office/powerpoint/2010/main" val="2330126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0C27E0-FC3B-4D74-8640-FF62DC9EE65C}" type="slidenum">
              <a:rPr lang="en-US"/>
              <a:pPr/>
              <a:t>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9CF683-21F7-4286-8BEC-F9AA02B643DD}" type="slidenum">
              <a:rPr lang="en-US"/>
              <a:pPr/>
              <a:t>4</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9D9E6C-240F-44FF-90FD-60DB8D8551F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59D295-060A-4DA6-A3F0-A034701D927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865DA6-8642-48A2-A8D8-183F32DB1E2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ABB5858-E1D0-4DD1-AB7A-635337109E0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327834C-F0E9-4045-8443-741BCBC75B9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D02B93-B4AB-416D-BC6B-ADEBC0052A1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EAD6CD-DC73-46DD-BC7D-47108124BA2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A07AE8B-DA17-4C99-9F85-341A5D3BA40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97B44DE-01C5-4218-B077-180F832A44F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FFAD59E-7B2D-4BFA-B111-51EF27B0375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E962738-C8D1-443D-8B63-1405E04F0BC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412F2A4-218B-4940-ABA5-13FFB58704E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3E1D95-8F87-4B35-8C7B-98248E0467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A3A0BD6-3E2A-48E8-85E0-87CF3648608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audio" Target="file:///C:\Users\Hoang\Desktop\thao%20gi&#7843;ng%2026.11\thao%20gi&#7843;ng%2029..11..2016\ChienSiTiHonBeat-V.A-4089603%20(7).mp3" TargetMode="External"/><Relationship Id="rId6" Type="http://schemas.openxmlformats.org/officeDocument/2006/relationships/image" Target="../media/image23.gif"/><Relationship Id="rId5" Type="http://schemas.openxmlformats.org/officeDocument/2006/relationships/image" Target="../media/image22.wmf"/><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7.wm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1.gif"/><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png"/><Relationship Id="rId18" Type="http://schemas.openxmlformats.org/officeDocument/2006/relationships/image" Target="../media/image45.emf"/><Relationship Id="rId3" Type="http://schemas.openxmlformats.org/officeDocument/2006/relationships/audio" Target="file:///C:\Users\Hoang\Desktop\thao%20gi&#7843;ng%2026.11\thao%20gi&#7843;ng%2029..11..2016\Cat%20Tung%20Canh.mp3" TargetMode="External"/><Relationship Id="rId21" Type="http://schemas.openxmlformats.org/officeDocument/2006/relationships/image" Target="../media/image48.emf"/><Relationship Id="rId7" Type="http://schemas.openxmlformats.org/officeDocument/2006/relationships/image" Target="../media/image34.gif"/><Relationship Id="rId12" Type="http://schemas.openxmlformats.org/officeDocument/2006/relationships/image" Target="../media/image39.png"/><Relationship Id="rId17" Type="http://schemas.openxmlformats.org/officeDocument/2006/relationships/image" Target="../media/image44.emf"/><Relationship Id="rId25" Type="http://schemas.openxmlformats.org/officeDocument/2006/relationships/image" Target="../media/image4.png"/><Relationship Id="rId2" Type="http://schemas.openxmlformats.org/officeDocument/2006/relationships/audio" Target="file:///C:\Users\Hoang\Desktop\thao%20gi&#7843;ng%2026.11\thao%20gi&#7843;ng%2029..11..2016\Mua%20vui_cat.mp3" TargetMode="External"/><Relationship Id="rId16" Type="http://schemas.openxmlformats.org/officeDocument/2006/relationships/image" Target="../media/image43.emf"/><Relationship Id="rId20" Type="http://schemas.openxmlformats.org/officeDocument/2006/relationships/image" Target="../media/image47.emf"/><Relationship Id="rId1" Type="http://schemas.openxmlformats.org/officeDocument/2006/relationships/audio" Target="file:///C:\Users\Hoang\Desktop\thao%20gi&#7843;ng%2026.11\thao%20gi&#7843;ng%2029..11..2016\Mua%20vui_khong%20cat.mp3" TargetMode="External"/><Relationship Id="rId6" Type="http://schemas.openxmlformats.org/officeDocument/2006/relationships/image" Target="../media/image33.gif"/><Relationship Id="rId11" Type="http://schemas.openxmlformats.org/officeDocument/2006/relationships/image" Target="../media/image38.png"/><Relationship Id="rId24" Type="http://schemas.openxmlformats.org/officeDocument/2006/relationships/image" Target="../media/image51.gif"/><Relationship Id="rId5" Type="http://schemas.openxmlformats.org/officeDocument/2006/relationships/slideLayout" Target="../slideLayouts/slideLayout7.xml"/><Relationship Id="rId15" Type="http://schemas.openxmlformats.org/officeDocument/2006/relationships/image" Target="../media/image42.emf"/><Relationship Id="rId23" Type="http://schemas.openxmlformats.org/officeDocument/2006/relationships/image" Target="../media/image50.gif"/><Relationship Id="rId10" Type="http://schemas.openxmlformats.org/officeDocument/2006/relationships/image" Target="../media/image37.png"/><Relationship Id="rId19" Type="http://schemas.openxmlformats.org/officeDocument/2006/relationships/image" Target="../media/image46.emf"/><Relationship Id="rId4" Type="http://schemas.openxmlformats.org/officeDocument/2006/relationships/audio" Target="file:///C:\Users\Hoang\Desktop\thao%20gi&#7843;ng%2026.11\thao%20gi&#7843;ng%2029..11..2016\dan%20chim%20tung%20canh.mp3" TargetMode="External"/><Relationship Id="rId9" Type="http://schemas.openxmlformats.org/officeDocument/2006/relationships/image" Target="../media/image36.gif"/><Relationship Id="rId14" Type="http://schemas.openxmlformats.org/officeDocument/2006/relationships/image" Target="../media/image41.gif"/><Relationship Id="rId22"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file:///C:\Users\Hoang\Desktop\thao%20gi&#7843;ng%2026.11\thao%20gi&#7843;ng%2029..11..2016\Ko%20cat%20bo%20cau%20oi%20-%20vang%20trang%20den.mp3" TargetMode="External"/><Relationship Id="rId1" Type="http://schemas.openxmlformats.org/officeDocument/2006/relationships/audio" Target="file:///C:\Users\Hoang\Desktop\thao%20gi&#7843;ng%2026.11\thao%20gi&#7843;ng%2029..11..2016\Cat%20Bo%20cau%20oi%20-%20Vang%20trang%20den.mp3" TargetMode="External"/><Relationship Id="rId6" Type="http://schemas.openxmlformats.org/officeDocument/2006/relationships/image" Target="../media/image23.gif"/><Relationship Id="rId5" Type="http://schemas.openxmlformats.org/officeDocument/2006/relationships/image" Target="../media/image53.jpeg"/><Relationship Id="rId4" Type="http://schemas.openxmlformats.org/officeDocument/2006/relationships/image" Target="../media/image52.gif"/></Relationships>
</file>

<file path=ppt/slides/_rels/slide16.xml.rels><?xml version="1.0" encoding="UTF-8" standalone="yes"?>
<Relationships xmlns="http://schemas.openxmlformats.org/package/2006/relationships"><Relationship Id="rId3" Type="http://schemas.openxmlformats.org/officeDocument/2006/relationships/audio" Target="file:///C:\Users\Hoang\Desktop\thao%20gi&#7843;ng%2026.11\thao%20gi&#7843;ng%2029..11..2016\coc%20cach%20tung%20chen_%20cat%20.mp3" TargetMode="External"/><Relationship Id="rId2" Type="http://schemas.openxmlformats.org/officeDocument/2006/relationships/audio" Target="file:///C:\Users\Hoang\Desktop\thao%20gi&#7843;ng%2026.11\thao%20gi&#7843;ng%2029..11..2016\That%20la%20hay%20_%20khong%20cat.mp3" TargetMode="External"/><Relationship Id="rId1" Type="http://schemas.openxmlformats.org/officeDocument/2006/relationships/audio" Target="file:///C:\Users\Hoang\Desktop\thao%20gi&#7843;ng%2026.11\thao%20gi&#7843;ng%2029..11..2016\That%20la%20hay_cat.mp3" TargetMode="External"/><Relationship Id="rId6" Type="http://schemas.openxmlformats.org/officeDocument/2006/relationships/image" Target="../media/image4.png"/><Relationship Id="rId5" Type="http://schemas.openxmlformats.org/officeDocument/2006/relationships/image" Target="../media/image54.gif"/><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audio" Target="file:///C:\Users\Hoang\Desktop\thao%20gi&#7843;ng%2026.11\thao%20gi&#7843;ng%2029..11..2016\ChienSiTiHonBeat-V.A-4089603%20(7).mp3" TargetMode="External"/><Relationship Id="rId6" Type="http://schemas.openxmlformats.org/officeDocument/2006/relationships/image" Target="../media/image23.gif"/><Relationship Id="rId5" Type="http://schemas.openxmlformats.org/officeDocument/2006/relationships/image" Target="../media/image22.wmf"/><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hyperlink" Target="DO%20VUI07&#173;_08.ppt" TargetMode="Externa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gif"/></Relationships>
</file>

<file path=ppt/slides/_rels/slide1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Users\Hoang\Desktop\thao%20gi&#7843;ng%2026.11\thao%20gi&#7843;ng%2029..11..2016\CungNhauDiHongBinh-VA_a2j.mp3"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Users\Hoang\Desktop\thao%20gi&#7843;ng%2026.11\thao%20gi&#7843;ng%2029..11..2016\CungNhauDiHongBinh-VA_a2j.mp3" TargetMode="External"/><Relationship Id="rId1" Type="http://schemas.openxmlformats.org/officeDocument/2006/relationships/video" Target="file:///C:\Users\Hoang\Desktop\thao%20gi&#7843;ng%2026.11\thao%20gi&#7843;ng%2029..11..2016\C&#249;ng%20nhau%20&#273;i%20h&#7891;ng%20binh%20(1).mp4" TargetMode="External"/><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file:///C:\Users\Hoang\Desktop\thao%20gi&#7843;ng%2026.11\thao%20gi&#7843;ng%2029..11..2016\ChienSiTiHonBeat-V.A-4089603%20(7).mp3" TargetMode="Externa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video" Target="file:///C:\Users\Hoang\Desktop\thao%20gi&#7843;ng%2026.11\dat%20nuoc%20men%20thuong.mp4" TargetMode="External"/><Relationship Id="rId7" Type="http://schemas.openxmlformats.org/officeDocument/2006/relationships/image" Target="../media/image11.png"/><Relationship Id="rId2" Type="http://schemas.openxmlformats.org/officeDocument/2006/relationships/video" Target="file:///C:\Users\Hoang\Desktop\thao%20gi&#7843;ng%2026.11\thao%20gi&#7843;ng%2029..11..2016\PHAM%20NA%20GIL%20-%20M&#218;A%20TH&#431;&#416;NG%20L&#7854;M%20TH&#7846;Y%20C&#212;%20&#416;I%202016%20-%202017.mp4" TargetMode="External"/><Relationship Id="rId1" Type="http://schemas.openxmlformats.org/officeDocument/2006/relationships/video" Target="file:///C:\Users\Hoang\Desktop\thao%20gi&#7843;ng%2026.11\thao%20gi&#7843;ng%2029..11..2016\PHAM%20NA%20GIL,%20L&#7898;P1%20-%20C&#212;%20GI&#193;O%20EM%20L&#192;%20HOA%20&#202;BAN%20-%20PHI%20Y&#7870;N%20-%202016-2017.avi"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2.xml"/><Relationship Id="rId1" Type="http://schemas.openxmlformats.org/officeDocument/2006/relationships/audio" Target="file:///C:\Users\Hoang\Desktop\thao%20gi&#7843;ng%2026.11\thao%20gi&#7843;ng%2029..11..2016\ChienSiTiHonBeat-V.A-4089603%20(7).mp3" TargetMode="External"/><Relationship Id="rId5" Type="http://schemas.openxmlformats.org/officeDocument/2006/relationships/image" Target="../media/image4.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file:///C:\Users\Hoang\Desktop\thao%20gi&#7843;ng%2026.11\thao%20gi&#7843;ng%2029..11..2016\ChienSiTiHonBeat-V.A-4089603%20(7).mp3"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slideLayout" Target="../slideLayouts/slideLayout2.xml"/><Relationship Id="rId1" Type="http://schemas.openxmlformats.org/officeDocument/2006/relationships/audio" Target="file:///C:\Users\Hoang\Desktop\thao%20gi&#7843;ng%2026.11\thao%20gi&#7843;ng%2029..11..2016\ChienSiTiHonBeat-V.A-4089603%20(7).mp3" TargetMode="External"/><Relationship Id="rId6" Type="http://schemas.openxmlformats.org/officeDocument/2006/relationships/image" Target="../media/image18.jpeg"/><Relationship Id="rId5" Type="http://schemas.openxmlformats.org/officeDocument/2006/relationships/image" Target="../media/image17.gif"/><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9144000" cy="6858000"/>
          </a:xfrm>
          <a:ln/>
        </p:spPr>
        <p:txBody>
          <a:bodyPr/>
          <a:lstStyle/>
          <a:p>
            <a:endParaRPr lang="en-US"/>
          </a:p>
        </p:txBody>
      </p:sp>
      <p:pic>
        <p:nvPicPr>
          <p:cNvPr id="3075" name="Picture 3" descr="JOTITDO"/>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3076" name="Rectangle 4"/>
          <p:cNvSpPr>
            <a:spLocks noChangeArrowheads="1"/>
          </p:cNvSpPr>
          <p:nvPr/>
        </p:nvSpPr>
        <p:spPr bwMode="auto">
          <a:xfrm>
            <a:off x="1905000" y="3886200"/>
            <a:ext cx="6248400" cy="2409825"/>
          </a:xfrm>
          <a:prstGeom prst="rect">
            <a:avLst/>
          </a:prstGeom>
          <a:noFill/>
          <a:ln w="9525">
            <a:noFill/>
            <a:miter lim="800000"/>
            <a:headEnd/>
            <a:tailEnd/>
          </a:ln>
          <a:effectLst/>
        </p:spPr>
        <p:txBody>
          <a:bodyPr>
            <a:spAutoFit/>
          </a:bodyPr>
          <a:lstStyle/>
          <a:p>
            <a:pPr algn="ctr"/>
            <a:r>
              <a:rPr lang="en-US" sz="3200" b="1" dirty="0" err="1">
                <a:solidFill>
                  <a:srgbClr val="0000FF"/>
                </a:solidFill>
                <a:latin typeface=".VnArabiaH" pitchFamily="34" charset="0"/>
              </a:rPr>
              <a:t>Ng­êi</a:t>
            </a:r>
            <a:r>
              <a:rPr lang="en-US" sz="3200" b="1" dirty="0">
                <a:solidFill>
                  <a:srgbClr val="0000FF"/>
                </a:solidFill>
                <a:latin typeface=".VnArabiaH" pitchFamily="34" charset="0"/>
              </a:rPr>
              <a:t> </a:t>
            </a:r>
            <a:r>
              <a:rPr lang="en-US" sz="3200" b="1" dirty="0" err="1">
                <a:solidFill>
                  <a:srgbClr val="0000FF"/>
                </a:solidFill>
                <a:latin typeface=".VnArabiaH" pitchFamily="34" charset="0"/>
              </a:rPr>
              <a:t>thùc</a:t>
            </a:r>
            <a:r>
              <a:rPr lang="en-US" sz="3200" b="1" dirty="0">
                <a:solidFill>
                  <a:srgbClr val="0000FF"/>
                </a:solidFill>
                <a:latin typeface=".VnArabiaH" pitchFamily="34" charset="0"/>
              </a:rPr>
              <a:t> </a:t>
            </a:r>
            <a:r>
              <a:rPr lang="en-US" sz="3200" b="1" dirty="0" err="1">
                <a:solidFill>
                  <a:srgbClr val="0000FF"/>
                </a:solidFill>
                <a:latin typeface=".VnArabiaH" pitchFamily="34" charset="0"/>
              </a:rPr>
              <a:t>hiÖn</a:t>
            </a:r>
            <a:endParaRPr lang="en-US" sz="3200" b="1" dirty="0">
              <a:solidFill>
                <a:srgbClr val="0000FF"/>
              </a:solidFill>
              <a:latin typeface=".VnArabiaH" pitchFamily="34" charset="0"/>
            </a:endParaRPr>
          </a:p>
          <a:p>
            <a:pPr algn="ctr"/>
            <a:r>
              <a:rPr lang="en-US" sz="3600" b="1" dirty="0" err="1" smtClean="0">
                <a:solidFill>
                  <a:srgbClr val="0000FF"/>
                </a:solidFill>
                <a:latin typeface=".VnAristote" pitchFamily="34" charset="0"/>
              </a:rPr>
              <a:t>Phạm</a:t>
            </a:r>
            <a:r>
              <a:rPr lang="en-US" sz="3600" b="1" dirty="0" smtClean="0">
                <a:solidFill>
                  <a:srgbClr val="0000FF"/>
                </a:solidFill>
                <a:latin typeface=".VnAristote" pitchFamily="34" charset="0"/>
              </a:rPr>
              <a:t> Na Gil</a:t>
            </a:r>
          </a:p>
          <a:p>
            <a:pPr algn="ctr"/>
            <a:r>
              <a:rPr lang="en-US" sz="2800" b="1" dirty="0" err="1" smtClean="0">
                <a:solidFill>
                  <a:srgbClr val="0000FF"/>
                </a:solidFill>
                <a:latin typeface="Times New Roman" pitchFamily="18" charset="0"/>
              </a:rPr>
              <a:t>TRƯỜNG</a:t>
            </a:r>
            <a:r>
              <a:rPr lang="en-US" sz="2800" b="1" dirty="0" smtClean="0">
                <a:solidFill>
                  <a:srgbClr val="0000FF"/>
                </a:solidFill>
                <a:latin typeface="Times New Roman" pitchFamily="18" charset="0"/>
              </a:rPr>
              <a:t> </a:t>
            </a:r>
            <a:r>
              <a:rPr lang="en-US" sz="2800" b="1" dirty="0" err="1">
                <a:solidFill>
                  <a:srgbClr val="0000FF"/>
                </a:solidFill>
                <a:latin typeface="Times New Roman" pitchFamily="18" charset="0"/>
              </a:rPr>
              <a:t>TIỂU</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HỌC</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VĨNH</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THUẬN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ĐÔNG</a:t>
            </a:r>
            <a:r>
              <a:rPr lang="en-US" sz="2800" b="1" dirty="0">
                <a:solidFill>
                  <a:srgbClr val="0000FF"/>
                </a:solidFill>
                <a:latin typeface="Times New Roman" pitchFamily="18" charset="0"/>
              </a:rPr>
              <a:t> 3</a:t>
            </a:r>
          </a:p>
          <a:p>
            <a:pPr algn="ctr"/>
            <a:endParaRPr lang="en-US" sz="2800" b="1" dirty="0">
              <a:solidFill>
                <a:srgbClr val="0000FF"/>
              </a:solidFill>
              <a:latin typeface="Times New Roman" pitchFamily="18" charset="0"/>
            </a:endParaRPr>
          </a:p>
        </p:txBody>
      </p:sp>
      <p:sp>
        <p:nvSpPr>
          <p:cNvPr id="3077" name="Music"/>
          <p:cNvSpPr>
            <a:spLocks noEditPoints="1" noChangeArrowheads="1"/>
          </p:cNvSpPr>
          <p:nvPr/>
        </p:nvSpPr>
        <p:spPr bwMode="auto">
          <a:xfrm flipH="1">
            <a:off x="6324600" y="2362200"/>
            <a:ext cx="1676400" cy="12192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8200"/>
              </a:gs>
              <a:gs pos="5001">
                <a:srgbClr val="FF0000"/>
              </a:gs>
              <a:gs pos="17501">
                <a:srgbClr val="BA0066"/>
              </a:gs>
              <a:gs pos="35000">
                <a:srgbClr val="66008F"/>
              </a:gs>
              <a:gs pos="50000">
                <a:srgbClr val="000082"/>
              </a:gs>
              <a:gs pos="65000">
                <a:srgbClr val="66008F"/>
              </a:gs>
              <a:gs pos="82500">
                <a:srgbClr val="BA0066"/>
              </a:gs>
              <a:gs pos="95000">
                <a:srgbClr val="FF0000"/>
              </a:gs>
              <a:gs pos="100000">
                <a:srgbClr val="FF8200"/>
              </a:gs>
            </a:gsLst>
            <a:lin ang="5400000" scaled="1"/>
          </a:gradFill>
          <a:ln w="41275">
            <a:solidFill>
              <a:srgbClr val="FFFF00"/>
            </a:solidFill>
            <a:miter lim="800000"/>
            <a:headEnd/>
            <a:tailEnd/>
          </a:ln>
          <a:effectLst>
            <a:outerShdw dist="107763" dir="2700000" algn="ctr" rotWithShape="0">
              <a:srgbClr val="808080"/>
            </a:outerShdw>
          </a:effectLst>
        </p:spPr>
        <p:txBody>
          <a:bodyPr/>
          <a:lstStyle/>
          <a:p>
            <a:endParaRPr lang="en-US"/>
          </a:p>
        </p:txBody>
      </p:sp>
      <p:sp>
        <p:nvSpPr>
          <p:cNvPr id="3078" name="AutoShape 6"/>
          <p:cNvSpPr>
            <a:spLocks noEditPoints="1" noChangeArrowheads="1"/>
          </p:cNvSpPr>
          <p:nvPr/>
        </p:nvSpPr>
        <p:spPr bwMode="auto">
          <a:xfrm rot="-1423823">
            <a:off x="1905000" y="1600200"/>
            <a:ext cx="1219200" cy="7620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00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079" name="AutoShape 7"/>
          <p:cNvSpPr>
            <a:spLocks noEditPoints="1" noChangeArrowheads="1"/>
          </p:cNvSpPr>
          <p:nvPr/>
        </p:nvSpPr>
        <p:spPr bwMode="auto">
          <a:xfrm>
            <a:off x="8229600" y="1066800"/>
            <a:ext cx="914400" cy="57912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00FF"/>
          </a:solidFill>
          <a:ln w="57150">
            <a:solidFill>
              <a:srgbClr val="00FF00"/>
            </a:solidFill>
            <a:miter lim="800000"/>
            <a:headEnd/>
            <a:tailEnd/>
          </a:ln>
          <a:effectLst>
            <a:outerShdw dist="107763" dir="2700000" algn="ctr" rotWithShape="0">
              <a:srgbClr val="808080"/>
            </a:outerShdw>
          </a:effectLst>
        </p:spPr>
        <p:txBody>
          <a:bodyPr/>
          <a:lstStyle/>
          <a:p>
            <a:endParaRPr lang="en-US"/>
          </a:p>
        </p:txBody>
      </p:sp>
      <p:sp>
        <p:nvSpPr>
          <p:cNvPr id="3080" name="AutoShape 8"/>
          <p:cNvSpPr>
            <a:spLocks noEditPoints="1" noChangeArrowheads="1"/>
          </p:cNvSpPr>
          <p:nvPr/>
        </p:nvSpPr>
        <p:spPr bwMode="auto">
          <a:xfrm rot="9141953">
            <a:off x="914400" y="4953000"/>
            <a:ext cx="1447800" cy="914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081" name="WordArt 9"/>
          <p:cNvSpPr>
            <a:spLocks noChangeArrowheads="1" noChangeShapeType="1" noTextEdit="1"/>
          </p:cNvSpPr>
          <p:nvPr/>
        </p:nvSpPr>
        <p:spPr bwMode="auto">
          <a:xfrm rot="-1501356">
            <a:off x="0" y="0"/>
            <a:ext cx="5951538" cy="5302250"/>
          </a:xfrm>
          <a:prstGeom prst="rect">
            <a:avLst/>
          </a:prstGeom>
        </p:spPr>
        <p:txBody>
          <a:bodyPr wrap="none" fromWordArt="1">
            <a:prstTxWarp prst="textArchUpPour">
              <a:avLst>
                <a:gd name="adj1" fmla="val 10800000"/>
                <a:gd name="adj2" fmla="val 50000"/>
              </a:avLst>
            </a:prstTxWarp>
          </a:bodyPr>
          <a:lstStyle/>
          <a:p>
            <a:pPr algn="ctr"/>
            <a:r>
              <a:rPr lang="en-US" sz="3600">
                <a:ln w="9525">
                  <a:solidFill>
                    <a:srgbClr val="FF0000"/>
                  </a:solidFill>
                  <a:round/>
                  <a:headEnd/>
                  <a:tailEnd/>
                </a:ln>
                <a:solidFill>
                  <a:srgbClr val="FF0000"/>
                </a:solidFill>
                <a:latin typeface=".VnTimeH"/>
              </a:rPr>
              <a:t>NhiÖT LIÖT Chµo mõng c¸c thÇy c« gi¸o</a:t>
            </a:r>
          </a:p>
        </p:txBody>
      </p:sp>
      <p:sp>
        <p:nvSpPr>
          <p:cNvPr id="3082" name="Rectangle 10"/>
          <p:cNvSpPr>
            <a:spLocks noChangeArrowheads="1"/>
          </p:cNvSpPr>
          <p:nvPr/>
        </p:nvSpPr>
        <p:spPr bwMode="auto">
          <a:xfrm rot="-1591871">
            <a:off x="128588" y="2236788"/>
            <a:ext cx="7515225" cy="946150"/>
          </a:xfrm>
          <a:prstGeom prst="rect">
            <a:avLst/>
          </a:prstGeom>
          <a:noFill/>
          <a:ln w="9525">
            <a:noFill/>
            <a:miter lim="800000"/>
            <a:headEnd/>
            <a:tailEnd/>
          </a:ln>
          <a:effectLst/>
        </p:spPr>
        <p:txBody>
          <a:bodyPr>
            <a:spAutoFit/>
          </a:bodyPr>
          <a:lstStyle/>
          <a:p>
            <a:r>
              <a:rPr lang="en-US" sz="2800">
                <a:solidFill>
                  <a:srgbClr val="0000FF"/>
                </a:solidFill>
                <a:latin typeface=".VnTifani HeavyH" pitchFamily="34" charset="0"/>
              </a:rPr>
              <a:t>VÒ dù giê ©m nh¹c t¹i líp    2A1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0" fill="hold"/>
                                        <p:tgtEl>
                                          <p:spTgt spid="3074"/>
                                        </p:tgtEl>
                                        <p:attrNameLst>
                                          <p:attrName>ppt_x</p:attrName>
                                        </p:attrNameLst>
                                      </p:cBhvr>
                                      <p:tavLst>
                                        <p:tav tm="0">
                                          <p:val>
                                            <p:strVal val="#ppt_x"/>
                                          </p:val>
                                        </p:tav>
                                        <p:tav tm="100000">
                                          <p:val>
                                            <p:strVal val="#ppt_x"/>
                                          </p:val>
                                        </p:tav>
                                      </p:tavLst>
                                    </p:anim>
                                    <p:anim calcmode="lin" valueType="num">
                                      <p:cBhvr additive="base">
                                        <p:cTn id="8" dur="5000" fill="hold"/>
                                        <p:tgtEl>
                                          <p:spTgt spid="3074"/>
                                        </p:tgtEl>
                                        <p:attrNameLst>
                                          <p:attrName>ppt_y</p:attrName>
                                        </p:attrNameLst>
                                      </p:cBhvr>
                                      <p:tavLst>
                                        <p:tav tm="0">
                                          <p:val>
                                            <p:strVal val="1+#ppt_h/2"/>
                                          </p:val>
                                        </p:tav>
                                        <p:tav tm="100000">
                                          <p:val>
                                            <p:strVal val="#ppt_y"/>
                                          </p:val>
                                        </p:tav>
                                      </p:tavLst>
                                    </p:anim>
                                  </p:childTnLst>
                                  <p:subTnLst>
                                    <p:audio>
                                      <p:cMediaNode vol="61000">
                                        <p:cTn display="0" masterRel="sameClick">
                                          <p:stCondLst>
                                            <p:cond evt="begin" delay="0">
                                              <p:tn val="5"/>
                                            </p:cond>
                                          </p:stCondLst>
                                          <p:endCondLst>
                                            <p:cond evt="onStopAudio" delay="0">
                                              <p:tgtEl>
                                                <p:sldTgt/>
                                              </p:tgtEl>
                                            </p:cond>
                                          </p:endCondLst>
                                        </p:cTn>
                                        <p:tgtEl>
                                          <p:sndTgt r:embed="rId3" name="cung hoc nhac ( da sua).wav"/>
                                        </p:tgtEl>
                                      </p:cMediaNode>
                                    </p:audio>
                                  </p:subTnLst>
                                </p:cTn>
                              </p:par>
                              <p:par>
                                <p:cTn id="9" presetID="24"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to="" calcmode="lin" valueType="num">
                                      <p:cBhvr>
                                        <p:cTn id="11" dur="1" fill="hold"/>
                                        <p:tgtEl>
                                          <p:spTgt spid="3075"/>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076"/>
                                        </p:tgtEl>
                                        <p:attrNameLst>
                                          <p:attrName>style.visibility</p:attrName>
                                        </p:attrNameLst>
                                      </p:cBhvr>
                                      <p:to>
                                        <p:strVal val="visible"/>
                                      </p:to>
                                    </p:set>
                                    <p:anim to="" calcmode="lin" valueType="num">
                                      <p:cBhvr>
                                        <p:cTn id="14" dur="1" fill="hold"/>
                                        <p:tgtEl>
                                          <p:spTgt spid="3076"/>
                                        </p:tgtEl>
                                        <p:attrNameLst>
                                          <p:attrName/>
                                        </p:attrNameLst>
                                      </p:cBhvr>
                                    </p:anim>
                                  </p:childTnLst>
                                </p:cTn>
                              </p:par>
                              <p:par>
                                <p:cTn id="15" presetID="25" presetClass="entr" presetSubtype="0" repeatCount="5000" fill="hold" grpId="0" nodeType="withEffect">
                                  <p:stCondLst>
                                    <p:cond delay="0"/>
                                  </p:stCondLst>
                                  <p:childTnLst>
                                    <p:set>
                                      <p:cBhvr>
                                        <p:cTn id="16" dur="1" fill="hold">
                                          <p:stCondLst>
                                            <p:cond delay="0"/>
                                          </p:stCondLst>
                                        </p:cTn>
                                        <p:tgtEl>
                                          <p:spTgt spid="3077"/>
                                        </p:tgtEl>
                                        <p:attrNameLst>
                                          <p:attrName>style.visibility</p:attrName>
                                        </p:attrNameLst>
                                      </p:cBhvr>
                                      <p:to>
                                        <p:strVal val="visible"/>
                                      </p:to>
                                    </p:set>
                                    <p:anim calcmode="lin" valueType="num">
                                      <p:cBhvr>
                                        <p:cTn id="17" dur="2500" decel="50000" fill="hold">
                                          <p:stCondLst>
                                            <p:cond delay="0"/>
                                          </p:stCondLst>
                                        </p:cTn>
                                        <p:tgtEl>
                                          <p:spTgt spid="3077"/>
                                        </p:tgtEl>
                                        <p:attrNameLst>
                                          <p:attrName>style.rotation</p:attrName>
                                        </p:attrNameLst>
                                      </p:cBhvr>
                                      <p:tavLst>
                                        <p:tav tm="0">
                                          <p:val>
                                            <p:fltVal val="-90"/>
                                          </p:val>
                                        </p:tav>
                                        <p:tav tm="100000">
                                          <p:val>
                                            <p:fltVal val="0"/>
                                          </p:val>
                                        </p:tav>
                                      </p:tavLst>
                                    </p:anim>
                                    <p:anim calcmode="lin" valueType="num">
                                      <p:cBhvr>
                                        <p:cTn id="18" dur="2500" decel="50000" fill="hold">
                                          <p:stCondLst>
                                            <p:cond delay="0"/>
                                          </p:stCondLst>
                                        </p:cTn>
                                        <p:tgtEl>
                                          <p:spTgt spid="3077"/>
                                        </p:tgtEl>
                                        <p:attrNameLst>
                                          <p:attrName>ppt_w</p:attrName>
                                        </p:attrNameLst>
                                      </p:cBhvr>
                                      <p:tavLst>
                                        <p:tav tm="0">
                                          <p:val>
                                            <p:strVal val="#ppt_w"/>
                                          </p:val>
                                        </p:tav>
                                        <p:tav tm="100000">
                                          <p:val>
                                            <p:strVal val="#ppt_w*.05"/>
                                          </p:val>
                                        </p:tav>
                                      </p:tavLst>
                                    </p:anim>
                                    <p:anim calcmode="lin" valueType="num">
                                      <p:cBhvr>
                                        <p:cTn id="19" dur="2500" accel="50000" fill="hold">
                                          <p:stCondLst>
                                            <p:cond delay="2500"/>
                                          </p:stCondLst>
                                        </p:cTn>
                                        <p:tgtEl>
                                          <p:spTgt spid="3077"/>
                                        </p:tgtEl>
                                        <p:attrNameLst>
                                          <p:attrName>ppt_w</p:attrName>
                                        </p:attrNameLst>
                                      </p:cBhvr>
                                      <p:tavLst>
                                        <p:tav tm="0">
                                          <p:val>
                                            <p:strVal val="#ppt_w*.05"/>
                                          </p:val>
                                        </p:tav>
                                        <p:tav tm="100000">
                                          <p:val>
                                            <p:strVal val="#ppt_w"/>
                                          </p:val>
                                        </p:tav>
                                      </p:tavLst>
                                    </p:anim>
                                    <p:anim calcmode="lin" valueType="num">
                                      <p:cBhvr>
                                        <p:cTn id="20" dur="5000" fill="hold"/>
                                        <p:tgtEl>
                                          <p:spTgt spid="3077"/>
                                        </p:tgtEl>
                                        <p:attrNameLst>
                                          <p:attrName>ppt_h</p:attrName>
                                        </p:attrNameLst>
                                      </p:cBhvr>
                                      <p:tavLst>
                                        <p:tav tm="0">
                                          <p:val>
                                            <p:strVal val="#ppt_h"/>
                                          </p:val>
                                        </p:tav>
                                        <p:tav tm="100000">
                                          <p:val>
                                            <p:strVal val="#ppt_h"/>
                                          </p:val>
                                        </p:tav>
                                      </p:tavLst>
                                    </p:anim>
                                    <p:anim calcmode="lin" valueType="num">
                                      <p:cBhvr>
                                        <p:cTn id="21" dur="2500" decel="50000" fill="hold">
                                          <p:stCondLst>
                                            <p:cond delay="0"/>
                                          </p:stCondLst>
                                        </p:cTn>
                                        <p:tgtEl>
                                          <p:spTgt spid="3077"/>
                                        </p:tgtEl>
                                        <p:attrNameLst>
                                          <p:attrName>ppt_x</p:attrName>
                                        </p:attrNameLst>
                                      </p:cBhvr>
                                      <p:tavLst>
                                        <p:tav tm="0">
                                          <p:val>
                                            <p:strVal val="#ppt_x+.4"/>
                                          </p:val>
                                        </p:tav>
                                        <p:tav tm="100000">
                                          <p:val>
                                            <p:strVal val="#ppt_x"/>
                                          </p:val>
                                        </p:tav>
                                      </p:tavLst>
                                    </p:anim>
                                    <p:anim calcmode="lin" valueType="num">
                                      <p:cBhvr>
                                        <p:cTn id="22" dur="2500" decel="50000" fill="hold">
                                          <p:stCondLst>
                                            <p:cond delay="0"/>
                                          </p:stCondLst>
                                        </p:cTn>
                                        <p:tgtEl>
                                          <p:spTgt spid="3077"/>
                                        </p:tgtEl>
                                        <p:attrNameLst>
                                          <p:attrName>ppt_y</p:attrName>
                                        </p:attrNameLst>
                                      </p:cBhvr>
                                      <p:tavLst>
                                        <p:tav tm="0">
                                          <p:val>
                                            <p:strVal val="#ppt_y-.2"/>
                                          </p:val>
                                        </p:tav>
                                        <p:tav tm="100000">
                                          <p:val>
                                            <p:strVal val="#ppt_y+.1"/>
                                          </p:val>
                                        </p:tav>
                                      </p:tavLst>
                                    </p:anim>
                                    <p:anim calcmode="lin" valueType="num">
                                      <p:cBhvr>
                                        <p:cTn id="23" dur="2500" accel="50000" fill="hold">
                                          <p:stCondLst>
                                            <p:cond delay="2500"/>
                                          </p:stCondLst>
                                        </p:cTn>
                                        <p:tgtEl>
                                          <p:spTgt spid="3077"/>
                                        </p:tgtEl>
                                        <p:attrNameLst>
                                          <p:attrName>ppt_y</p:attrName>
                                        </p:attrNameLst>
                                      </p:cBhvr>
                                      <p:tavLst>
                                        <p:tav tm="0">
                                          <p:val>
                                            <p:strVal val="#ppt_y+.1"/>
                                          </p:val>
                                        </p:tav>
                                        <p:tav tm="100000">
                                          <p:val>
                                            <p:strVal val="#ppt_y"/>
                                          </p:val>
                                        </p:tav>
                                      </p:tavLst>
                                    </p:anim>
                                    <p:animEffect transition="in" filter="fade">
                                      <p:cBhvr>
                                        <p:cTn id="24" dur="5000" decel="50000">
                                          <p:stCondLst>
                                            <p:cond delay="0"/>
                                          </p:stCondLst>
                                        </p:cTn>
                                        <p:tgtEl>
                                          <p:spTgt spid="3077"/>
                                        </p:tgtEl>
                                      </p:cBhvr>
                                    </p:animEffect>
                                  </p:childTnLst>
                                </p:cTn>
                              </p:par>
                              <p:par>
                                <p:cTn id="25" presetID="26" presetClass="entr" presetSubtype="0" repeatCount="4000" fill="hold" grpId="0" nodeType="with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wipe(down)">
                                      <p:cBhvr>
                                        <p:cTn id="27" dur="1450">
                                          <p:stCondLst>
                                            <p:cond delay="0"/>
                                          </p:stCondLst>
                                        </p:cTn>
                                        <p:tgtEl>
                                          <p:spTgt spid="3079"/>
                                        </p:tgtEl>
                                      </p:cBhvr>
                                    </p:animEffect>
                                    <p:anim calcmode="lin" valueType="num">
                                      <p:cBhvr>
                                        <p:cTn id="28" dur="4555" tmFilter="0,0; 0.14,0.36; 0.43,0.73; 0.71,0.91; 1.0,1.0">
                                          <p:stCondLst>
                                            <p:cond delay="0"/>
                                          </p:stCondLst>
                                        </p:cTn>
                                        <p:tgtEl>
                                          <p:spTgt spid="3079"/>
                                        </p:tgtEl>
                                        <p:attrNameLst>
                                          <p:attrName>ppt_x</p:attrName>
                                        </p:attrNameLst>
                                      </p:cBhvr>
                                      <p:tavLst>
                                        <p:tav tm="0">
                                          <p:val>
                                            <p:strVal val="#ppt_x-0.25"/>
                                          </p:val>
                                        </p:tav>
                                        <p:tav tm="100000">
                                          <p:val>
                                            <p:strVal val="#ppt_x"/>
                                          </p:val>
                                        </p:tav>
                                      </p:tavLst>
                                    </p:anim>
                                    <p:anim calcmode="lin" valueType="num">
                                      <p:cBhvr>
                                        <p:cTn id="29" dur="1660" tmFilter="0.0,0.0; 0.25,0.07; 0.50,0.2; 0.75,0.467; 1.0,1.0">
                                          <p:stCondLst>
                                            <p:cond delay="0"/>
                                          </p:stCondLst>
                                        </p:cTn>
                                        <p:tgtEl>
                                          <p:spTgt spid="3079"/>
                                        </p:tgtEl>
                                        <p:attrNameLst>
                                          <p:attrName>ppt_y</p:attrName>
                                        </p:attrNameLst>
                                      </p:cBhvr>
                                      <p:tavLst>
                                        <p:tav tm="0" fmla="#ppt_y-sin(pi*$)/3">
                                          <p:val>
                                            <p:fltVal val="0.5"/>
                                          </p:val>
                                        </p:tav>
                                        <p:tav tm="100000">
                                          <p:val>
                                            <p:fltVal val="1"/>
                                          </p:val>
                                        </p:tav>
                                      </p:tavLst>
                                    </p:anim>
                                    <p:anim calcmode="lin" valueType="num">
                                      <p:cBhvr>
                                        <p:cTn id="30" dur="1660" tmFilter="0, 0; 0.125,0.2665; 0.25,0.4; 0.375,0.465; 0.5,0.5;  0.625,0.535; 0.75,0.6; 0.875,0.7335; 1,1">
                                          <p:stCondLst>
                                            <p:cond delay="1660"/>
                                          </p:stCondLst>
                                        </p:cTn>
                                        <p:tgtEl>
                                          <p:spTgt spid="3079"/>
                                        </p:tgtEl>
                                        <p:attrNameLst>
                                          <p:attrName>ppt_y</p:attrName>
                                        </p:attrNameLst>
                                      </p:cBhvr>
                                      <p:tavLst>
                                        <p:tav tm="0" fmla="#ppt_y-sin(pi*$)/9">
                                          <p:val>
                                            <p:fltVal val="0"/>
                                          </p:val>
                                        </p:tav>
                                        <p:tav tm="100000">
                                          <p:val>
                                            <p:fltVal val="1"/>
                                          </p:val>
                                        </p:tav>
                                      </p:tavLst>
                                    </p:anim>
                                    <p:anim calcmode="lin" valueType="num">
                                      <p:cBhvr>
                                        <p:cTn id="31" dur="830" tmFilter="0, 0; 0.125,0.2665; 0.25,0.4; 0.375,0.465; 0.5,0.5;  0.625,0.535; 0.75,0.6; 0.875,0.7335; 1,1">
                                          <p:stCondLst>
                                            <p:cond delay="3310"/>
                                          </p:stCondLst>
                                        </p:cTn>
                                        <p:tgtEl>
                                          <p:spTgt spid="3079"/>
                                        </p:tgtEl>
                                        <p:attrNameLst>
                                          <p:attrName>ppt_y</p:attrName>
                                        </p:attrNameLst>
                                      </p:cBhvr>
                                      <p:tavLst>
                                        <p:tav tm="0" fmla="#ppt_y-sin(pi*$)/27">
                                          <p:val>
                                            <p:fltVal val="0"/>
                                          </p:val>
                                        </p:tav>
                                        <p:tav tm="100000">
                                          <p:val>
                                            <p:fltVal val="1"/>
                                          </p:val>
                                        </p:tav>
                                      </p:tavLst>
                                    </p:anim>
                                    <p:anim calcmode="lin" valueType="num">
                                      <p:cBhvr>
                                        <p:cTn id="32" dur="410" tmFilter="0, 0; 0.125,0.2665; 0.25,0.4; 0.375,0.465; 0.5,0.5;  0.625,0.535; 0.75,0.6; 0.875,0.7335; 1,1">
                                          <p:stCondLst>
                                            <p:cond delay="4140"/>
                                          </p:stCondLst>
                                        </p:cTn>
                                        <p:tgtEl>
                                          <p:spTgt spid="3079"/>
                                        </p:tgtEl>
                                        <p:attrNameLst>
                                          <p:attrName>ppt_y</p:attrName>
                                        </p:attrNameLst>
                                      </p:cBhvr>
                                      <p:tavLst>
                                        <p:tav tm="0" fmla="#ppt_y-sin(pi*$)/81">
                                          <p:val>
                                            <p:fltVal val="0"/>
                                          </p:val>
                                        </p:tav>
                                        <p:tav tm="100000">
                                          <p:val>
                                            <p:fltVal val="1"/>
                                          </p:val>
                                        </p:tav>
                                      </p:tavLst>
                                    </p:anim>
                                    <p:animScale>
                                      <p:cBhvr>
                                        <p:cTn id="33" dur="65">
                                          <p:stCondLst>
                                            <p:cond delay="1625"/>
                                          </p:stCondLst>
                                        </p:cTn>
                                        <p:tgtEl>
                                          <p:spTgt spid="3079"/>
                                        </p:tgtEl>
                                      </p:cBhvr>
                                      <p:to x="100000" y="60000"/>
                                    </p:animScale>
                                    <p:animScale>
                                      <p:cBhvr>
                                        <p:cTn id="34" dur="415" decel="50000">
                                          <p:stCondLst>
                                            <p:cond delay="1690"/>
                                          </p:stCondLst>
                                        </p:cTn>
                                        <p:tgtEl>
                                          <p:spTgt spid="3079"/>
                                        </p:tgtEl>
                                      </p:cBhvr>
                                      <p:to x="100000" y="100000"/>
                                    </p:animScale>
                                    <p:animScale>
                                      <p:cBhvr>
                                        <p:cTn id="35" dur="65">
                                          <p:stCondLst>
                                            <p:cond delay="3280"/>
                                          </p:stCondLst>
                                        </p:cTn>
                                        <p:tgtEl>
                                          <p:spTgt spid="3079"/>
                                        </p:tgtEl>
                                      </p:cBhvr>
                                      <p:to x="100000" y="80000"/>
                                    </p:animScale>
                                    <p:animScale>
                                      <p:cBhvr>
                                        <p:cTn id="36" dur="415" decel="50000">
                                          <p:stCondLst>
                                            <p:cond delay="3345"/>
                                          </p:stCondLst>
                                        </p:cTn>
                                        <p:tgtEl>
                                          <p:spTgt spid="3079"/>
                                        </p:tgtEl>
                                      </p:cBhvr>
                                      <p:to x="100000" y="100000"/>
                                    </p:animScale>
                                    <p:animScale>
                                      <p:cBhvr>
                                        <p:cTn id="37" dur="65">
                                          <p:stCondLst>
                                            <p:cond delay="4105"/>
                                          </p:stCondLst>
                                        </p:cTn>
                                        <p:tgtEl>
                                          <p:spTgt spid="3079"/>
                                        </p:tgtEl>
                                      </p:cBhvr>
                                      <p:to x="100000" y="90000"/>
                                    </p:animScale>
                                    <p:animScale>
                                      <p:cBhvr>
                                        <p:cTn id="38" dur="415" decel="50000">
                                          <p:stCondLst>
                                            <p:cond delay="4170"/>
                                          </p:stCondLst>
                                        </p:cTn>
                                        <p:tgtEl>
                                          <p:spTgt spid="3079"/>
                                        </p:tgtEl>
                                      </p:cBhvr>
                                      <p:to x="100000" y="100000"/>
                                    </p:animScale>
                                    <p:animScale>
                                      <p:cBhvr>
                                        <p:cTn id="39" dur="65">
                                          <p:stCondLst>
                                            <p:cond delay="4520"/>
                                          </p:stCondLst>
                                        </p:cTn>
                                        <p:tgtEl>
                                          <p:spTgt spid="3079"/>
                                        </p:tgtEl>
                                      </p:cBhvr>
                                      <p:to x="100000" y="95000"/>
                                    </p:animScale>
                                    <p:animScale>
                                      <p:cBhvr>
                                        <p:cTn id="40" dur="415" decel="50000">
                                          <p:stCondLst>
                                            <p:cond delay="4585"/>
                                          </p:stCondLst>
                                        </p:cTn>
                                        <p:tgtEl>
                                          <p:spTgt spid="3079"/>
                                        </p:tgtEl>
                                      </p:cBhvr>
                                      <p:to x="100000" y="100000"/>
                                    </p:animScale>
                                  </p:childTnLst>
                                </p:cTn>
                              </p:par>
                              <p:par>
                                <p:cTn id="41" presetID="19" presetClass="entr" presetSubtype="10" repeatCount="5000" fill="hold" grpId="0" nodeType="withEffect">
                                  <p:stCondLst>
                                    <p:cond delay="0"/>
                                  </p:stCondLst>
                                  <p:childTnLst>
                                    <p:set>
                                      <p:cBhvr>
                                        <p:cTn id="42" dur="1" fill="hold">
                                          <p:stCondLst>
                                            <p:cond delay="0"/>
                                          </p:stCondLst>
                                        </p:cTn>
                                        <p:tgtEl>
                                          <p:spTgt spid="3078"/>
                                        </p:tgtEl>
                                        <p:attrNameLst>
                                          <p:attrName>style.visibility</p:attrName>
                                        </p:attrNameLst>
                                      </p:cBhvr>
                                      <p:to>
                                        <p:strVal val="visible"/>
                                      </p:to>
                                    </p:set>
                                    <p:anim calcmode="lin" valueType="num">
                                      <p:cBhvr>
                                        <p:cTn id="43" dur="5000" fill="hold"/>
                                        <p:tgtEl>
                                          <p:spTgt spid="3078"/>
                                        </p:tgtEl>
                                        <p:attrNameLst>
                                          <p:attrName>ppt_w</p:attrName>
                                        </p:attrNameLst>
                                      </p:cBhvr>
                                      <p:tavLst>
                                        <p:tav tm="0" fmla="#ppt_w*sin(2.5*pi*$)">
                                          <p:val>
                                            <p:fltVal val="0"/>
                                          </p:val>
                                        </p:tav>
                                        <p:tav tm="100000">
                                          <p:val>
                                            <p:fltVal val="1"/>
                                          </p:val>
                                        </p:tav>
                                      </p:tavLst>
                                    </p:anim>
                                    <p:anim calcmode="lin" valueType="num">
                                      <p:cBhvr>
                                        <p:cTn id="44" dur="5000" fill="hold"/>
                                        <p:tgtEl>
                                          <p:spTgt spid="3078"/>
                                        </p:tgtEl>
                                        <p:attrNameLst>
                                          <p:attrName>ppt_h</p:attrName>
                                        </p:attrNameLst>
                                      </p:cBhvr>
                                      <p:tavLst>
                                        <p:tav tm="0">
                                          <p:val>
                                            <p:strVal val="#ppt_h"/>
                                          </p:val>
                                        </p:tav>
                                        <p:tav tm="100000">
                                          <p:val>
                                            <p:strVal val="#ppt_h"/>
                                          </p:val>
                                        </p:tav>
                                      </p:tavLst>
                                    </p:anim>
                                  </p:childTnLst>
                                </p:cTn>
                              </p:par>
                              <p:par>
                                <p:cTn id="45" presetID="19" presetClass="entr" presetSubtype="5" repeatCount="4000" fill="hold" grpId="0" nodeType="withEffect">
                                  <p:stCondLst>
                                    <p:cond delay="0"/>
                                  </p:stCondLst>
                                  <p:childTnLst>
                                    <p:set>
                                      <p:cBhvr>
                                        <p:cTn id="46" dur="1" fill="hold">
                                          <p:stCondLst>
                                            <p:cond delay="0"/>
                                          </p:stCondLst>
                                        </p:cTn>
                                        <p:tgtEl>
                                          <p:spTgt spid="3080"/>
                                        </p:tgtEl>
                                        <p:attrNameLst>
                                          <p:attrName>style.visibility</p:attrName>
                                        </p:attrNameLst>
                                      </p:cBhvr>
                                      <p:to>
                                        <p:strVal val="visible"/>
                                      </p:to>
                                    </p:set>
                                    <p:anim calcmode="lin" valueType="num">
                                      <p:cBhvr>
                                        <p:cTn id="47" dur="5000" fill="hold"/>
                                        <p:tgtEl>
                                          <p:spTgt spid="3080"/>
                                        </p:tgtEl>
                                        <p:attrNameLst>
                                          <p:attrName>ppt_w</p:attrName>
                                        </p:attrNameLst>
                                      </p:cBhvr>
                                      <p:tavLst>
                                        <p:tav tm="0">
                                          <p:val>
                                            <p:strVal val="#ppt_w"/>
                                          </p:val>
                                        </p:tav>
                                        <p:tav tm="100000">
                                          <p:val>
                                            <p:strVal val="#ppt_w"/>
                                          </p:val>
                                        </p:tav>
                                      </p:tavLst>
                                    </p:anim>
                                    <p:anim calcmode="lin" valueType="num">
                                      <p:cBhvr>
                                        <p:cTn id="48" dur="5000" fill="hold"/>
                                        <p:tgtEl>
                                          <p:spTgt spid="3080"/>
                                        </p:tgtEl>
                                        <p:attrNameLst>
                                          <p:attrName>ppt_h</p:attrName>
                                        </p:attrNameLst>
                                      </p:cBhvr>
                                      <p:tavLst>
                                        <p:tav tm="0" fmla="#ppt_h*sin(2.5*pi*$)">
                                          <p:val>
                                            <p:fltVal val="0"/>
                                          </p:val>
                                        </p:tav>
                                        <p:tav tm="100000">
                                          <p:val>
                                            <p:fltVal val="1"/>
                                          </p:val>
                                        </p:tav>
                                      </p:tavLst>
                                    </p:anim>
                                  </p:childTnLst>
                                </p:cTn>
                              </p:par>
                              <p:par>
                                <p:cTn id="49" presetID="24" presetClass="entr" presetSubtype="0" fill="hold" grpId="0" nodeType="withEffect">
                                  <p:stCondLst>
                                    <p:cond delay="0"/>
                                  </p:stCondLst>
                                  <p:childTnLst>
                                    <p:set>
                                      <p:cBhvr>
                                        <p:cTn id="50" dur="1" fill="hold">
                                          <p:stCondLst>
                                            <p:cond delay="0"/>
                                          </p:stCondLst>
                                        </p:cTn>
                                        <p:tgtEl>
                                          <p:spTgt spid="3081"/>
                                        </p:tgtEl>
                                        <p:attrNameLst>
                                          <p:attrName>style.visibility</p:attrName>
                                        </p:attrNameLst>
                                      </p:cBhvr>
                                      <p:to>
                                        <p:strVal val="visible"/>
                                      </p:to>
                                    </p:set>
                                    <p:anim to="" calcmode="lin" valueType="num">
                                      <p:cBhvr>
                                        <p:cTn id="51" dur="1" fill="hold"/>
                                        <p:tgtEl>
                                          <p:spTgt spid="3081"/>
                                        </p:tgtEl>
                                        <p:attrNameLst>
                                          <p:attrName/>
                                        </p:attrNameLst>
                                      </p:cBhvr>
                                    </p:anim>
                                  </p:childTnLst>
                                </p:cTn>
                              </p:par>
                              <p:par>
                                <p:cTn id="52" presetID="24" presetClass="entr" presetSubtype="0" fill="hold" grpId="0" nodeType="withEffect">
                                  <p:stCondLst>
                                    <p:cond delay="0"/>
                                  </p:stCondLst>
                                  <p:childTnLst>
                                    <p:set>
                                      <p:cBhvr>
                                        <p:cTn id="53" dur="1" fill="hold">
                                          <p:stCondLst>
                                            <p:cond delay="0"/>
                                          </p:stCondLst>
                                        </p:cTn>
                                        <p:tgtEl>
                                          <p:spTgt spid="3082"/>
                                        </p:tgtEl>
                                        <p:attrNameLst>
                                          <p:attrName>style.visibility</p:attrName>
                                        </p:attrNameLst>
                                      </p:cBhvr>
                                      <p:to>
                                        <p:strVal val="visible"/>
                                      </p:to>
                                    </p:set>
                                    <p:anim to="" calcmode="lin" valueType="num">
                                      <p:cBhvr>
                                        <p:cTn id="54" dur="1" fill="hold"/>
                                        <p:tgtEl>
                                          <p:spTgt spid="30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6" grpId="0"/>
      <p:bldP spid="3077" grpId="0" animBg="1"/>
      <p:bldP spid="3078" grpId="0" animBg="1"/>
      <p:bldP spid="3079" grpId="0" animBg="1"/>
      <p:bldP spid="3080" grpId="0" animBg="1"/>
      <p:bldP spid="3081" grpId="0" animBg="1"/>
      <p:bldP spid="30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5100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8"/>
          <p:cNvGrpSpPr>
            <a:grpSpLocks noChangeAspect="1"/>
          </p:cNvGrpSpPr>
          <p:nvPr/>
        </p:nvGrpSpPr>
        <p:grpSpPr bwMode="auto">
          <a:xfrm rot="-726070">
            <a:off x="1314450" y="2514600"/>
            <a:ext cx="914400" cy="1981200"/>
            <a:chOff x="963" y="2061"/>
            <a:chExt cx="534" cy="1175"/>
          </a:xfrm>
        </p:grpSpPr>
        <p:sp>
          <p:nvSpPr>
            <p:cNvPr id="37892" name="AutoShape 9"/>
            <p:cNvSpPr>
              <a:spLocks noChangeAspect="1" noChangeArrowheads="1" noTextEdit="1"/>
            </p:cNvSpPr>
            <p:nvPr/>
          </p:nvSpPr>
          <p:spPr bwMode="auto">
            <a:xfrm>
              <a:off x="963" y="2061"/>
              <a:ext cx="534" cy="1175"/>
            </a:xfrm>
            <a:prstGeom prst="rect">
              <a:avLst/>
            </a:prstGeom>
            <a:noFill/>
            <a:ln w="9525">
              <a:noFill/>
              <a:miter lim="800000"/>
              <a:headEnd/>
              <a:tailEnd/>
            </a:ln>
          </p:spPr>
          <p:txBody>
            <a:bodyPr/>
            <a:lstStyle/>
            <a:p>
              <a:endParaRPr lang="en-US"/>
            </a:p>
          </p:txBody>
        </p:sp>
        <p:sp>
          <p:nvSpPr>
            <p:cNvPr id="37893" name="Freeform 10"/>
            <p:cNvSpPr>
              <a:spLocks/>
            </p:cNvSpPr>
            <p:nvPr/>
          </p:nvSpPr>
          <p:spPr bwMode="auto">
            <a:xfrm>
              <a:off x="970" y="2068"/>
              <a:ext cx="524" cy="894"/>
            </a:xfrm>
            <a:custGeom>
              <a:avLst/>
              <a:gdLst>
                <a:gd name="T0" fmla="*/ 231 w 310"/>
                <a:gd name="T1" fmla="*/ 2 h 682"/>
                <a:gd name="T2" fmla="*/ 198 w 310"/>
                <a:gd name="T3" fmla="*/ 43 h 682"/>
                <a:gd name="T4" fmla="*/ 167 w 310"/>
                <a:gd name="T5" fmla="*/ 127 h 682"/>
                <a:gd name="T6" fmla="*/ 165 w 310"/>
                <a:gd name="T7" fmla="*/ 269 h 682"/>
                <a:gd name="T8" fmla="*/ 188 w 310"/>
                <a:gd name="T9" fmla="*/ 142 h 682"/>
                <a:gd name="T10" fmla="*/ 227 w 310"/>
                <a:gd name="T11" fmla="*/ 86 h 682"/>
                <a:gd name="T12" fmla="*/ 256 w 310"/>
                <a:gd name="T13" fmla="*/ 73 h 682"/>
                <a:gd name="T14" fmla="*/ 275 w 310"/>
                <a:gd name="T15" fmla="*/ 92 h 682"/>
                <a:gd name="T16" fmla="*/ 272 w 310"/>
                <a:gd name="T17" fmla="*/ 143 h 682"/>
                <a:gd name="T18" fmla="*/ 201 w 310"/>
                <a:gd name="T19" fmla="*/ 234 h 682"/>
                <a:gd name="T20" fmla="*/ 68 w 310"/>
                <a:gd name="T21" fmla="*/ 354 h 682"/>
                <a:gd name="T22" fmla="*/ 11 w 310"/>
                <a:gd name="T23" fmla="*/ 434 h 682"/>
                <a:gd name="T24" fmla="*/ 0 w 310"/>
                <a:gd name="T25" fmla="*/ 503 h 682"/>
                <a:gd name="T26" fmla="*/ 30 w 310"/>
                <a:gd name="T27" fmla="*/ 601 h 682"/>
                <a:gd name="T28" fmla="*/ 98 w 310"/>
                <a:gd name="T29" fmla="*/ 665 h 682"/>
                <a:gd name="T30" fmla="*/ 172 w 310"/>
                <a:gd name="T31" fmla="*/ 682 h 682"/>
                <a:gd name="T32" fmla="*/ 225 w 310"/>
                <a:gd name="T33" fmla="*/ 670 h 682"/>
                <a:gd name="T34" fmla="*/ 276 w 310"/>
                <a:gd name="T35" fmla="*/ 633 h 682"/>
                <a:gd name="T36" fmla="*/ 308 w 310"/>
                <a:gd name="T37" fmla="*/ 559 h 682"/>
                <a:gd name="T38" fmla="*/ 294 w 310"/>
                <a:gd name="T39" fmla="*/ 487 h 682"/>
                <a:gd name="T40" fmla="*/ 255 w 310"/>
                <a:gd name="T41" fmla="*/ 438 h 682"/>
                <a:gd name="T42" fmla="*/ 195 w 310"/>
                <a:gd name="T43" fmla="*/ 426 h 682"/>
                <a:gd name="T44" fmla="*/ 138 w 310"/>
                <a:gd name="T45" fmla="*/ 442 h 682"/>
                <a:gd name="T46" fmla="*/ 105 w 310"/>
                <a:gd name="T47" fmla="*/ 496 h 682"/>
                <a:gd name="T48" fmla="*/ 101 w 310"/>
                <a:gd name="T49" fmla="*/ 565 h 682"/>
                <a:gd name="T50" fmla="*/ 134 w 310"/>
                <a:gd name="T51" fmla="*/ 615 h 682"/>
                <a:gd name="T52" fmla="*/ 157 w 310"/>
                <a:gd name="T53" fmla="*/ 620 h 682"/>
                <a:gd name="T54" fmla="*/ 123 w 310"/>
                <a:gd name="T55" fmla="*/ 575 h 682"/>
                <a:gd name="T56" fmla="*/ 121 w 310"/>
                <a:gd name="T57" fmla="*/ 538 h 682"/>
                <a:gd name="T58" fmla="*/ 142 w 310"/>
                <a:gd name="T59" fmla="*/ 503 h 682"/>
                <a:gd name="T60" fmla="*/ 201 w 310"/>
                <a:gd name="T61" fmla="*/ 489 h 682"/>
                <a:gd name="T62" fmla="*/ 255 w 310"/>
                <a:gd name="T63" fmla="*/ 520 h 682"/>
                <a:gd name="T64" fmla="*/ 276 w 310"/>
                <a:gd name="T65" fmla="*/ 562 h 682"/>
                <a:gd name="T66" fmla="*/ 249 w 310"/>
                <a:gd name="T67" fmla="*/ 629 h 682"/>
                <a:gd name="T68" fmla="*/ 201 w 310"/>
                <a:gd name="T69" fmla="*/ 657 h 682"/>
                <a:gd name="T70" fmla="*/ 150 w 310"/>
                <a:gd name="T71" fmla="*/ 661 h 682"/>
                <a:gd name="T72" fmla="*/ 106 w 310"/>
                <a:gd name="T73" fmla="*/ 644 h 682"/>
                <a:gd name="T74" fmla="*/ 63 w 310"/>
                <a:gd name="T75" fmla="*/ 605 h 682"/>
                <a:gd name="T76" fmla="*/ 35 w 310"/>
                <a:gd name="T77" fmla="*/ 541 h 682"/>
                <a:gd name="T78" fmla="*/ 55 w 310"/>
                <a:gd name="T79" fmla="*/ 458 h 682"/>
                <a:gd name="T80" fmla="*/ 130 w 310"/>
                <a:gd name="T81" fmla="*/ 379 h 682"/>
                <a:gd name="T82" fmla="*/ 254 w 310"/>
                <a:gd name="T83" fmla="*/ 261 h 682"/>
                <a:gd name="T84" fmla="*/ 289 w 310"/>
                <a:gd name="T85" fmla="*/ 167 h 682"/>
                <a:gd name="T86" fmla="*/ 284 w 310"/>
                <a:gd name="T87" fmla="*/ 82 h 682"/>
                <a:gd name="T88" fmla="*/ 276 w 310"/>
                <a:gd name="T89" fmla="*/ 23 h 682"/>
                <a:gd name="T90" fmla="*/ 254 w 310"/>
                <a:gd name="T91" fmla="*/ 0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682"/>
                <a:gd name="T140" fmla="*/ 310 w 310"/>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682">
                  <a:moveTo>
                    <a:pt x="254" y="0"/>
                  </a:moveTo>
                  <a:lnTo>
                    <a:pt x="243" y="0"/>
                  </a:lnTo>
                  <a:lnTo>
                    <a:pt x="231" y="2"/>
                  </a:lnTo>
                  <a:lnTo>
                    <a:pt x="223" y="8"/>
                  </a:lnTo>
                  <a:lnTo>
                    <a:pt x="214" y="20"/>
                  </a:lnTo>
                  <a:lnTo>
                    <a:pt x="198" y="43"/>
                  </a:lnTo>
                  <a:lnTo>
                    <a:pt x="186" y="65"/>
                  </a:lnTo>
                  <a:lnTo>
                    <a:pt x="176" y="97"/>
                  </a:lnTo>
                  <a:lnTo>
                    <a:pt x="167" y="127"/>
                  </a:lnTo>
                  <a:lnTo>
                    <a:pt x="163" y="153"/>
                  </a:lnTo>
                  <a:lnTo>
                    <a:pt x="161" y="179"/>
                  </a:lnTo>
                  <a:lnTo>
                    <a:pt x="165" y="269"/>
                  </a:lnTo>
                  <a:lnTo>
                    <a:pt x="183" y="257"/>
                  </a:lnTo>
                  <a:lnTo>
                    <a:pt x="176" y="179"/>
                  </a:lnTo>
                  <a:lnTo>
                    <a:pt x="188" y="142"/>
                  </a:lnTo>
                  <a:lnTo>
                    <a:pt x="200" y="120"/>
                  </a:lnTo>
                  <a:lnTo>
                    <a:pt x="212" y="105"/>
                  </a:lnTo>
                  <a:lnTo>
                    <a:pt x="227" y="86"/>
                  </a:lnTo>
                  <a:lnTo>
                    <a:pt x="235" y="78"/>
                  </a:lnTo>
                  <a:lnTo>
                    <a:pt x="247" y="74"/>
                  </a:lnTo>
                  <a:lnTo>
                    <a:pt x="256" y="73"/>
                  </a:lnTo>
                  <a:lnTo>
                    <a:pt x="260" y="70"/>
                  </a:lnTo>
                  <a:lnTo>
                    <a:pt x="267" y="76"/>
                  </a:lnTo>
                  <a:lnTo>
                    <a:pt x="275" y="92"/>
                  </a:lnTo>
                  <a:lnTo>
                    <a:pt x="276" y="103"/>
                  </a:lnTo>
                  <a:lnTo>
                    <a:pt x="279" y="120"/>
                  </a:lnTo>
                  <a:lnTo>
                    <a:pt x="272" y="143"/>
                  </a:lnTo>
                  <a:lnTo>
                    <a:pt x="264" y="164"/>
                  </a:lnTo>
                  <a:lnTo>
                    <a:pt x="241" y="193"/>
                  </a:lnTo>
                  <a:lnTo>
                    <a:pt x="201" y="234"/>
                  </a:lnTo>
                  <a:lnTo>
                    <a:pt x="162" y="270"/>
                  </a:lnTo>
                  <a:lnTo>
                    <a:pt x="133" y="292"/>
                  </a:lnTo>
                  <a:lnTo>
                    <a:pt x="68" y="354"/>
                  </a:lnTo>
                  <a:lnTo>
                    <a:pt x="38" y="388"/>
                  </a:lnTo>
                  <a:lnTo>
                    <a:pt x="19" y="418"/>
                  </a:lnTo>
                  <a:lnTo>
                    <a:pt x="11" y="434"/>
                  </a:lnTo>
                  <a:lnTo>
                    <a:pt x="8" y="446"/>
                  </a:lnTo>
                  <a:lnTo>
                    <a:pt x="2" y="478"/>
                  </a:lnTo>
                  <a:lnTo>
                    <a:pt x="0" y="503"/>
                  </a:lnTo>
                  <a:lnTo>
                    <a:pt x="5" y="537"/>
                  </a:lnTo>
                  <a:lnTo>
                    <a:pt x="16" y="571"/>
                  </a:lnTo>
                  <a:lnTo>
                    <a:pt x="30" y="601"/>
                  </a:lnTo>
                  <a:lnTo>
                    <a:pt x="44" y="623"/>
                  </a:lnTo>
                  <a:lnTo>
                    <a:pt x="58" y="639"/>
                  </a:lnTo>
                  <a:lnTo>
                    <a:pt x="98" y="665"/>
                  </a:lnTo>
                  <a:lnTo>
                    <a:pt x="120" y="675"/>
                  </a:lnTo>
                  <a:lnTo>
                    <a:pt x="145" y="680"/>
                  </a:lnTo>
                  <a:lnTo>
                    <a:pt x="172" y="682"/>
                  </a:lnTo>
                  <a:lnTo>
                    <a:pt x="194" y="680"/>
                  </a:lnTo>
                  <a:lnTo>
                    <a:pt x="213" y="675"/>
                  </a:lnTo>
                  <a:lnTo>
                    <a:pt x="225" y="670"/>
                  </a:lnTo>
                  <a:lnTo>
                    <a:pt x="239" y="661"/>
                  </a:lnTo>
                  <a:lnTo>
                    <a:pt x="257" y="648"/>
                  </a:lnTo>
                  <a:lnTo>
                    <a:pt x="276" y="633"/>
                  </a:lnTo>
                  <a:lnTo>
                    <a:pt x="291" y="611"/>
                  </a:lnTo>
                  <a:lnTo>
                    <a:pt x="302" y="587"/>
                  </a:lnTo>
                  <a:lnTo>
                    <a:pt x="308" y="559"/>
                  </a:lnTo>
                  <a:lnTo>
                    <a:pt x="310" y="532"/>
                  </a:lnTo>
                  <a:lnTo>
                    <a:pt x="301" y="503"/>
                  </a:lnTo>
                  <a:lnTo>
                    <a:pt x="294" y="487"/>
                  </a:lnTo>
                  <a:lnTo>
                    <a:pt x="282" y="466"/>
                  </a:lnTo>
                  <a:lnTo>
                    <a:pt x="265" y="445"/>
                  </a:lnTo>
                  <a:lnTo>
                    <a:pt x="255" y="438"/>
                  </a:lnTo>
                  <a:lnTo>
                    <a:pt x="245" y="431"/>
                  </a:lnTo>
                  <a:lnTo>
                    <a:pt x="220" y="428"/>
                  </a:lnTo>
                  <a:lnTo>
                    <a:pt x="195" y="426"/>
                  </a:lnTo>
                  <a:lnTo>
                    <a:pt x="173" y="427"/>
                  </a:lnTo>
                  <a:lnTo>
                    <a:pt x="152" y="435"/>
                  </a:lnTo>
                  <a:lnTo>
                    <a:pt x="138" y="442"/>
                  </a:lnTo>
                  <a:lnTo>
                    <a:pt x="125" y="457"/>
                  </a:lnTo>
                  <a:lnTo>
                    <a:pt x="114" y="472"/>
                  </a:lnTo>
                  <a:lnTo>
                    <a:pt x="105" y="496"/>
                  </a:lnTo>
                  <a:lnTo>
                    <a:pt x="97" y="515"/>
                  </a:lnTo>
                  <a:lnTo>
                    <a:pt x="96" y="537"/>
                  </a:lnTo>
                  <a:lnTo>
                    <a:pt x="101" y="565"/>
                  </a:lnTo>
                  <a:lnTo>
                    <a:pt x="111" y="586"/>
                  </a:lnTo>
                  <a:lnTo>
                    <a:pt x="123" y="603"/>
                  </a:lnTo>
                  <a:lnTo>
                    <a:pt x="134" y="615"/>
                  </a:lnTo>
                  <a:lnTo>
                    <a:pt x="150" y="621"/>
                  </a:lnTo>
                  <a:lnTo>
                    <a:pt x="157" y="622"/>
                  </a:lnTo>
                  <a:lnTo>
                    <a:pt x="157" y="620"/>
                  </a:lnTo>
                  <a:lnTo>
                    <a:pt x="143" y="605"/>
                  </a:lnTo>
                  <a:lnTo>
                    <a:pt x="135" y="597"/>
                  </a:lnTo>
                  <a:lnTo>
                    <a:pt x="123" y="575"/>
                  </a:lnTo>
                  <a:lnTo>
                    <a:pt x="121" y="562"/>
                  </a:lnTo>
                  <a:lnTo>
                    <a:pt x="119" y="551"/>
                  </a:lnTo>
                  <a:lnTo>
                    <a:pt x="121" y="538"/>
                  </a:lnTo>
                  <a:lnTo>
                    <a:pt x="128" y="525"/>
                  </a:lnTo>
                  <a:lnTo>
                    <a:pt x="133" y="514"/>
                  </a:lnTo>
                  <a:lnTo>
                    <a:pt x="142" y="503"/>
                  </a:lnTo>
                  <a:lnTo>
                    <a:pt x="160" y="494"/>
                  </a:lnTo>
                  <a:lnTo>
                    <a:pt x="186" y="487"/>
                  </a:lnTo>
                  <a:lnTo>
                    <a:pt x="201" y="489"/>
                  </a:lnTo>
                  <a:lnTo>
                    <a:pt x="221" y="497"/>
                  </a:lnTo>
                  <a:lnTo>
                    <a:pt x="245" y="508"/>
                  </a:lnTo>
                  <a:lnTo>
                    <a:pt x="255" y="520"/>
                  </a:lnTo>
                  <a:lnTo>
                    <a:pt x="262" y="532"/>
                  </a:lnTo>
                  <a:lnTo>
                    <a:pt x="271" y="545"/>
                  </a:lnTo>
                  <a:lnTo>
                    <a:pt x="276" y="562"/>
                  </a:lnTo>
                  <a:lnTo>
                    <a:pt x="275" y="583"/>
                  </a:lnTo>
                  <a:lnTo>
                    <a:pt x="266" y="608"/>
                  </a:lnTo>
                  <a:lnTo>
                    <a:pt x="249" y="629"/>
                  </a:lnTo>
                  <a:lnTo>
                    <a:pt x="234" y="642"/>
                  </a:lnTo>
                  <a:lnTo>
                    <a:pt x="218" y="650"/>
                  </a:lnTo>
                  <a:lnTo>
                    <a:pt x="201" y="657"/>
                  </a:lnTo>
                  <a:lnTo>
                    <a:pt x="186" y="661"/>
                  </a:lnTo>
                  <a:lnTo>
                    <a:pt x="169" y="662"/>
                  </a:lnTo>
                  <a:lnTo>
                    <a:pt x="150" y="661"/>
                  </a:lnTo>
                  <a:lnTo>
                    <a:pt x="141" y="660"/>
                  </a:lnTo>
                  <a:lnTo>
                    <a:pt x="128" y="656"/>
                  </a:lnTo>
                  <a:lnTo>
                    <a:pt x="106" y="644"/>
                  </a:lnTo>
                  <a:lnTo>
                    <a:pt x="86" y="630"/>
                  </a:lnTo>
                  <a:lnTo>
                    <a:pt x="70" y="617"/>
                  </a:lnTo>
                  <a:lnTo>
                    <a:pt x="63" y="605"/>
                  </a:lnTo>
                  <a:lnTo>
                    <a:pt x="48" y="581"/>
                  </a:lnTo>
                  <a:lnTo>
                    <a:pt x="39" y="553"/>
                  </a:lnTo>
                  <a:lnTo>
                    <a:pt x="35" y="541"/>
                  </a:lnTo>
                  <a:lnTo>
                    <a:pt x="35" y="530"/>
                  </a:lnTo>
                  <a:lnTo>
                    <a:pt x="46" y="484"/>
                  </a:lnTo>
                  <a:lnTo>
                    <a:pt x="55" y="458"/>
                  </a:lnTo>
                  <a:lnTo>
                    <a:pt x="70" y="433"/>
                  </a:lnTo>
                  <a:lnTo>
                    <a:pt x="95" y="409"/>
                  </a:lnTo>
                  <a:lnTo>
                    <a:pt x="130" y="379"/>
                  </a:lnTo>
                  <a:lnTo>
                    <a:pt x="171" y="344"/>
                  </a:lnTo>
                  <a:lnTo>
                    <a:pt x="236" y="286"/>
                  </a:lnTo>
                  <a:lnTo>
                    <a:pt x="254" y="261"/>
                  </a:lnTo>
                  <a:lnTo>
                    <a:pt x="277" y="222"/>
                  </a:lnTo>
                  <a:lnTo>
                    <a:pt x="284" y="199"/>
                  </a:lnTo>
                  <a:lnTo>
                    <a:pt x="289" y="167"/>
                  </a:lnTo>
                  <a:lnTo>
                    <a:pt x="290" y="129"/>
                  </a:lnTo>
                  <a:lnTo>
                    <a:pt x="286" y="105"/>
                  </a:lnTo>
                  <a:lnTo>
                    <a:pt x="284" y="82"/>
                  </a:lnTo>
                  <a:lnTo>
                    <a:pt x="281" y="67"/>
                  </a:lnTo>
                  <a:lnTo>
                    <a:pt x="278" y="31"/>
                  </a:lnTo>
                  <a:lnTo>
                    <a:pt x="276" y="23"/>
                  </a:lnTo>
                  <a:lnTo>
                    <a:pt x="269" y="7"/>
                  </a:lnTo>
                  <a:lnTo>
                    <a:pt x="262" y="5"/>
                  </a:lnTo>
                  <a:lnTo>
                    <a:pt x="254" y="0"/>
                  </a:lnTo>
                  <a:close/>
                </a:path>
              </a:pathLst>
            </a:custGeom>
            <a:solidFill>
              <a:srgbClr val="996600"/>
            </a:solidFill>
            <a:ln w="9525">
              <a:noFill/>
              <a:round/>
              <a:headEnd/>
              <a:tailEnd/>
            </a:ln>
          </p:spPr>
          <p:txBody>
            <a:bodyPr/>
            <a:lstStyle/>
            <a:p>
              <a:endParaRPr lang="en-US"/>
            </a:p>
          </p:txBody>
        </p:sp>
        <p:sp>
          <p:nvSpPr>
            <p:cNvPr id="37894" name="Freeform 11"/>
            <p:cNvSpPr>
              <a:spLocks/>
            </p:cNvSpPr>
            <p:nvPr/>
          </p:nvSpPr>
          <p:spPr bwMode="auto">
            <a:xfrm>
              <a:off x="1281" y="2062"/>
              <a:ext cx="118" cy="91"/>
            </a:xfrm>
            <a:custGeom>
              <a:avLst/>
              <a:gdLst>
                <a:gd name="T0" fmla="*/ 66 w 70"/>
                <a:gd name="T1" fmla="*/ 1 h 69"/>
                <a:gd name="T2" fmla="*/ 57 w 70"/>
                <a:gd name="T3" fmla="*/ 0 h 69"/>
                <a:gd name="T4" fmla="*/ 51 w 70"/>
                <a:gd name="T5" fmla="*/ 3 h 69"/>
                <a:gd name="T6" fmla="*/ 47 w 70"/>
                <a:gd name="T7" fmla="*/ 6 h 69"/>
                <a:gd name="T8" fmla="*/ 41 w 70"/>
                <a:gd name="T9" fmla="*/ 9 h 69"/>
                <a:gd name="T10" fmla="*/ 37 w 70"/>
                <a:gd name="T11" fmla="*/ 12 h 69"/>
                <a:gd name="T12" fmla="*/ 33 w 70"/>
                <a:gd name="T13" fmla="*/ 17 h 69"/>
                <a:gd name="T14" fmla="*/ 29 w 70"/>
                <a:gd name="T15" fmla="*/ 22 h 69"/>
                <a:gd name="T16" fmla="*/ 22 w 70"/>
                <a:gd name="T17" fmla="*/ 28 h 69"/>
                <a:gd name="T18" fmla="*/ 18 w 70"/>
                <a:gd name="T19" fmla="*/ 35 h 69"/>
                <a:gd name="T20" fmla="*/ 15 w 70"/>
                <a:gd name="T21" fmla="*/ 42 h 69"/>
                <a:gd name="T22" fmla="*/ 13 w 70"/>
                <a:gd name="T23" fmla="*/ 47 h 69"/>
                <a:gd name="T24" fmla="*/ 8 w 70"/>
                <a:gd name="T25" fmla="*/ 52 h 69"/>
                <a:gd name="T26" fmla="*/ 4 w 70"/>
                <a:gd name="T27" fmla="*/ 59 h 69"/>
                <a:gd name="T28" fmla="*/ 1 w 70"/>
                <a:gd name="T29" fmla="*/ 64 h 69"/>
                <a:gd name="T30" fmla="*/ 0 w 70"/>
                <a:gd name="T31" fmla="*/ 69 h 69"/>
                <a:gd name="T32" fmla="*/ 2 w 70"/>
                <a:gd name="T33" fmla="*/ 69 h 69"/>
                <a:gd name="T34" fmla="*/ 6 w 70"/>
                <a:gd name="T35" fmla="*/ 64 h 69"/>
                <a:gd name="T36" fmla="*/ 9 w 70"/>
                <a:gd name="T37" fmla="*/ 57 h 69"/>
                <a:gd name="T38" fmla="*/ 12 w 70"/>
                <a:gd name="T39" fmla="*/ 51 h 69"/>
                <a:gd name="T40" fmla="*/ 16 w 70"/>
                <a:gd name="T41" fmla="*/ 46 h 69"/>
                <a:gd name="T42" fmla="*/ 19 w 70"/>
                <a:gd name="T43" fmla="*/ 39 h 69"/>
                <a:gd name="T44" fmla="*/ 23 w 70"/>
                <a:gd name="T45" fmla="*/ 34 h 69"/>
                <a:gd name="T46" fmla="*/ 28 w 70"/>
                <a:gd name="T47" fmla="*/ 25 h 69"/>
                <a:gd name="T48" fmla="*/ 33 w 70"/>
                <a:gd name="T49" fmla="*/ 21 h 69"/>
                <a:gd name="T50" fmla="*/ 37 w 70"/>
                <a:gd name="T51" fmla="*/ 16 h 69"/>
                <a:gd name="T52" fmla="*/ 39 w 70"/>
                <a:gd name="T53" fmla="*/ 12 h 69"/>
                <a:gd name="T54" fmla="*/ 45 w 70"/>
                <a:gd name="T55" fmla="*/ 9 h 69"/>
                <a:gd name="T56" fmla="*/ 49 w 70"/>
                <a:gd name="T57" fmla="*/ 6 h 69"/>
                <a:gd name="T58" fmla="*/ 55 w 70"/>
                <a:gd name="T59" fmla="*/ 5 h 69"/>
                <a:gd name="T60" fmla="*/ 60 w 70"/>
                <a:gd name="T61" fmla="*/ 4 h 69"/>
                <a:gd name="T62" fmla="*/ 69 w 70"/>
                <a:gd name="T63" fmla="*/ 6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9"/>
                <a:gd name="T98" fmla="*/ 70 w 7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9">
                  <a:moveTo>
                    <a:pt x="70" y="2"/>
                  </a:moveTo>
                  <a:lnTo>
                    <a:pt x="66" y="1"/>
                  </a:lnTo>
                  <a:lnTo>
                    <a:pt x="61" y="1"/>
                  </a:lnTo>
                  <a:lnTo>
                    <a:pt x="57" y="0"/>
                  </a:lnTo>
                  <a:lnTo>
                    <a:pt x="53" y="2"/>
                  </a:lnTo>
                  <a:lnTo>
                    <a:pt x="51" y="3"/>
                  </a:lnTo>
                  <a:lnTo>
                    <a:pt x="49" y="5"/>
                  </a:lnTo>
                  <a:lnTo>
                    <a:pt x="47" y="6"/>
                  </a:lnTo>
                  <a:lnTo>
                    <a:pt x="44" y="6"/>
                  </a:lnTo>
                  <a:lnTo>
                    <a:pt x="41" y="9"/>
                  </a:lnTo>
                  <a:lnTo>
                    <a:pt x="39" y="11"/>
                  </a:lnTo>
                  <a:lnTo>
                    <a:pt x="37" y="12"/>
                  </a:lnTo>
                  <a:lnTo>
                    <a:pt x="33" y="15"/>
                  </a:lnTo>
                  <a:lnTo>
                    <a:pt x="33" y="17"/>
                  </a:lnTo>
                  <a:lnTo>
                    <a:pt x="31" y="19"/>
                  </a:lnTo>
                  <a:lnTo>
                    <a:pt x="29" y="22"/>
                  </a:lnTo>
                  <a:lnTo>
                    <a:pt x="27" y="23"/>
                  </a:lnTo>
                  <a:lnTo>
                    <a:pt x="22" y="28"/>
                  </a:lnTo>
                  <a:lnTo>
                    <a:pt x="20" y="32"/>
                  </a:lnTo>
                  <a:lnTo>
                    <a:pt x="18" y="35"/>
                  </a:lnTo>
                  <a:lnTo>
                    <a:pt x="16" y="38"/>
                  </a:lnTo>
                  <a:lnTo>
                    <a:pt x="15" y="42"/>
                  </a:lnTo>
                  <a:lnTo>
                    <a:pt x="13" y="43"/>
                  </a:lnTo>
                  <a:lnTo>
                    <a:pt x="13" y="47"/>
                  </a:lnTo>
                  <a:lnTo>
                    <a:pt x="8" y="50"/>
                  </a:lnTo>
                  <a:lnTo>
                    <a:pt x="8" y="52"/>
                  </a:lnTo>
                  <a:lnTo>
                    <a:pt x="6" y="55"/>
                  </a:lnTo>
                  <a:lnTo>
                    <a:pt x="4" y="59"/>
                  </a:lnTo>
                  <a:lnTo>
                    <a:pt x="3" y="62"/>
                  </a:lnTo>
                  <a:lnTo>
                    <a:pt x="1" y="64"/>
                  </a:lnTo>
                  <a:lnTo>
                    <a:pt x="0" y="69"/>
                  </a:lnTo>
                  <a:lnTo>
                    <a:pt x="2" y="69"/>
                  </a:lnTo>
                  <a:lnTo>
                    <a:pt x="3" y="66"/>
                  </a:lnTo>
                  <a:lnTo>
                    <a:pt x="6" y="64"/>
                  </a:lnTo>
                  <a:lnTo>
                    <a:pt x="7" y="61"/>
                  </a:lnTo>
                  <a:lnTo>
                    <a:pt x="9" y="57"/>
                  </a:lnTo>
                  <a:lnTo>
                    <a:pt x="12" y="54"/>
                  </a:lnTo>
                  <a:lnTo>
                    <a:pt x="12" y="51"/>
                  </a:lnTo>
                  <a:lnTo>
                    <a:pt x="14" y="49"/>
                  </a:lnTo>
                  <a:lnTo>
                    <a:pt x="16" y="46"/>
                  </a:lnTo>
                  <a:lnTo>
                    <a:pt x="17" y="42"/>
                  </a:lnTo>
                  <a:lnTo>
                    <a:pt x="19" y="39"/>
                  </a:lnTo>
                  <a:lnTo>
                    <a:pt x="21" y="37"/>
                  </a:lnTo>
                  <a:lnTo>
                    <a:pt x="23" y="34"/>
                  </a:lnTo>
                  <a:lnTo>
                    <a:pt x="26" y="31"/>
                  </a:lnTo>
                  <a:lnTo>
                    <a:pt x="28" y="25"/>
                  </a:lnTo>
                  <a:lnTo>
                    <a:pt x="30" y="24"/>
                  </a:lnTo>
                  <a:lnTo>
                    <a:pt x="33" y="21"/>
                  </a:lnTo>
                  <a:lnTo>
                    <a:pt x="35" y="19"/>
                  </a:lnTo>
                  <a:lnTo>
                    <a:pt x="37" y="16"/>
                  </a:lnTo>
                  <a:lnTo>
                    <a:pt x="39" y="14"/>
                  </a:lnTo>
                  <a:lnTo>
                    <a:pt x="39" y="12"/>
                  </a:lnTo>
                  <a:lnTo>
                    <a:pt x="43" y="11"/>
                  </a:lnTo>
                  <a:lnTo>
                    <a:pt x="45" y="9"/>
                  </a:lnTo>
                  <a:lnTo>
                    <a:pt x="47" y="8"/>
                  </a:lnTo>
                  <a:lnTo>
                    <a:pt x="49" y="6"/>
                  </a:lnTo>
                  <a:lnTo>
                    <a:pt x="53" y="5"/>
                  </a:lnTo>
                  <a:lnTo>
                    <a:pt x="55" y="5"/>
                  </a:lnTo>
                  <a:lnTo>
                    <a:pt x="59" y="4"/>
                  </a:lnTo>
                  <a:lnTo>
                    <a:pt x="60" y="4"/>
                  </a:lnTo>
                  <a:lnTo>
                    <a:pt x="66" y="5"/>
                  </a:lnTo>
                  <a:lnTo>
                    <a:pt x="69" y="6"/>
                  </a:lnTo>
                  <a:lnTo>
                    <a:pt x="70" y="2"/>
                  </a:lnTo>
                  <a:close/>
                </a:path>
              </a:pathLst>
            </a:custGeom>
            <a:solidFill>
              <a:srgbClr val="FDFA00"/>
            </a:solidFill>
            <a:ln w="9525">
              <a:noFill/>
              <a:round/>
              <a:headEnd/>
              <a:tailEnd/>
            </a:ln>
          </p:spPr>
          <p:txBody>
            <a:bodyPr/>
            <a:lstStyle/>
            <a:p>
              <a:endParaRPr lang="en-US"/>
            </a:p>
          </p:txBody>
        </p:sp>
        <p:sp>
          <p:nvSpPr>
            <p:cNvPr id="37895" name="Freeform 12"/>
            <p:cNvSpPr>
              <a:spLocks/>
            </p:cNvSpPr>
            <p:nvPr/>
          </p:nvSpPr>
          <p:spPr bwMode="auto">
            <a:xfrm>
              <a:off x="1237" y="2153"/>
              <a:ext cx="47" cy="149"/>
            </a:xfrm>
            <a:custGeom>
              <a:avLst/>
              <a:gdLst>
                <a:gd name="T0" fmla="*/ 26 w 28"/>
                <a:gd name="T1" fmla="*/ 0 h 114"/>
                <a:gd name="T2" fmla="*/ 26 w 28"/>
                <a:gd name="T3" fmla="*/ 0 h 114"/>
                <a:gd name="T4" fmla="*/ 24 w 28"/>
                <a:gd name="T5" fmla="*/ 2 h 114"/>
                <a:gd name="T6" fmla="*/ 24 w 28"/>
                <a:gd name="T7" fmla="*/ 5 h 114"/>
                <a:gd name="T8" fmla="*/ 21 w 28"/>
                <a:gd name="T9" fmla="*/ 10 h 114"/>
                <a:gd name="T10" fmla="*/ 21 w 28"/>
                <a:gd name="T11" fmla="*/ 14 h 114"/>
                <a:gd name="T12" fmla="*/ 19 w 28"/>
                <a:gd name="T13" fmla="*/ 17 h 114"/>
                <a:gd name="T14" fmla="*/ 18 w 28"/>
                <a:gd name="T15" fmla="*/ 23 h 114"/>
                <a:gd name="T16" fmla="*/ 17 w 28"/>
                <a:gd name="T17" fmla="*/ 26 h 114"/>
                <a:gd name="T18" fmla="*/ 15 w 28"/>
                <a:gd name="T19" fmla="*/ 30 h 114"/>
                <a:gd name="T20" fmla="*/ 15 w 28"/>
                <a:gd name="T21" fmla="*/ 33 h 114"/>
                <a:gd name="T22" fmla="*/ 12 w 28"/>
                <a:gd name="T23" fmla="*/ 36 h 114"/>
                <a:gd name="T24" fmla="*/ 12 w 28"/>
                <a:gd name="T25" fmla="*/ 40 h 114"/>
                <a:gd name="T26" fmla="*/ 11 w 28"/>
                <a:gd name="T27" fmla="*/ 44 h 114"/>
                <a:gd name="T28" fmla="*/ 11 w 28"/>
                <a:gd name="T29" fmla="*/ 47 h 114"/>
                <a:gd name="T30" fmla="*/ 8 w 28"/>
                <a:gd name="T31" fmla="*/ 56 h 114"/>
                <a:gd name="T32" fmla="*/ 7 w 28"/>
                <a:gd name="T33" fmla="*/ 61 h 114"/>
                <a:gd name="T34" fmla="*/ 7 w 28"/>
                <a:gd name="T35" fmla="*/ 65 h 114"/>
                <a:gd name="T36" fmla="*/ 6 w 28"/>
                <a:gd name="T37" fmla="*/ 68 h 114"/>
                <a:gd name="T38" fmla="*/ 4 w 28"/>
                <a:gd name="T39" fmla="*/ 72 h 114"/>
                <a:gd name="T40" fmla="*/ 1 w 28"/>
                <a:gd name="T41" fmla="*/ 93 h 114"/>
                <a:gd name="T42" fmla="*/ 2 w 28"/>
                <a:gd name="T43" fmla="*/ 97 h 114"/>
                <a:gd name="T44" fmla="*/ 2 w 28"/>
                <a:gd name="T45" fmla="*/ 99 h 114"/>
                <a:gd name="T46" fmla="*/ 1 w 28"/>
                <a:gd name="T47" fmla="*/ 102 h 114"/>
                <a:gd name="T48" fmla="*/ 0 w 28"/>
                <a:gd name="T49" fmla="*/ 110 h 114"/>
                <a:gd name="T50" fmla="*/ 2 w 28"/>
                <a:gd name="T51" fmla="*/ 113 h 114"/>
                <a:gd name="T52" fmla="*/ 2 w 28"/>
                <a:gd name="T53" fmla="*/ 113 h 114"/>
                <a:gd name="T54" fmla="*/ 5 w 28"/>
                <a:gd name="T55" fmla="*/ 114 h 114"/>
                <a:gd name="T56" fmla="*/ 5 w 28"/>
                <a:gd name="T57" fmla="*/ 112 h 114"/>
                <a:gd name="T58" fmla="*/ 2 w 28"/>
                <a:gd name="T59" fmla="*/ 110 h 114"/>
                <a:gd name="T60" fmla="*/ 3 w 28"/>
                <a:gd name="T61" fmla="*/ 103 h 114"/>
                <a:gd name="T62" fmla="*/ 4 w 28"/>
                <a:gd name="T63" fmla="*/ 99 h 114"/>
                <a:gd name="T64" fmla="*/ 4 w 28"/>
                <a:gd name="T65" fmla="*/ 97 h 114"/>
                <a:gd name="T66" fmla="*/ 4 w 28"/>
                <a:gd name="T67" fmla="*/ 94 h 114"/>
                <a:gd name="T68" fmla="*/ 7 w 28"/>
                <a:gd name="T69" fmla="*/ 72 h 114"/>
                <a:gd name="T70" fmla="*/ 8 w 28"/>
                <a:gd name="T71" fmla="*/ 69 h 114"/>
                <a:gd name="T72" fmla="*/ 8 w 28"/>
                <a:gd name="T73" fmla="*/ 65 h 114"/>
                <a:gd name="T74" fmla="*/ 9 w 28"/>
                <a:gd name="T75" fmla="*/ 62 h 114"/>
                <a:gd name="T76" fmla="*/ 10 w 28"/>
                <a:gd name="T77" fmla="*/ 56 h 114"/>
                <a:gd name="T78" fmla="*/ 13 w 28"/>
                <a:gd name="T79" fmla="*/ 47 h 114"/>
                <a:gd name="T80" fmla="*/ 15 w 28"/>
                <a:gd name="T81" fmla="*/ 44 h 114"/>
                <a:gd name="T82" fmla="*/ 15 w 28"/>
                <a:gd name="T83" fmla="*/ 41 h 114"/>
                <a:gd name="T84" fmla="*/ 16 w 28"/>
                <a:gd name="T85" fmla="*/ 37 h 114"/>
                <a:gd name="T86" fmla="*/ 16 w 28"/>
                <a:gd name="T87" fmla="*/ 33 h 114"/>
                <a:gd name="T88" fmla="*/ 19 w 28"/>
                <a:gd name="T89" fmla="*/ 30 h 114"/>
                <a:gd name="T90" fmla="*/ 19 w 28"/>
                <a:gd name="T91" fmla="*/ 26 h 114"/>
                <a:gd name="T92" fmla="*/ 20 w 28"/>
                <a:gd name="T93" fmla="*/ 23 h 114"/>
                <a:gd name="T94" fmla="*/ 22 w 28"/>
                <a:gd name="T95" fmla="*/ 18 h 114"/>
                <a:gd name="T96" fmla="*/ 23 w 28"/>
                <a:gd name="T97" fmla="*/ 14 h 114"/>
                <a:gd name="T98" fmla="*/ 23 w 28"/>
                <a:gd name="T99" fmla="*/ 11 h 114"/>
                <a:gd name="T100" fmla="*/ 26 w 28"/>
                <a:gd name="T101" fmla="*/ 5 h 114"/>
                <a:gd name="T102" fmla="*/ 26 w 28"/>
                <a:gd name="T103" fmla="*/ 2 h 114"/>
                <a:gd name="T104" fmla="*/ 28 w 28"/>
                <a:gd name="T105" fmla="*/ 0 h 114"/>
                <a:gd name="T106" fmla="*/ 28 w 28"/>
                <a:gd name="T107" fmla="*/ 0 h 114"/>
                <a:gd name="T108" fmla="*/ 26 w 28"/>
                <a:gd name="T109" fmla="*/ 0 h 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114"/>
                <a:gd name="T167" fmla="*/ 28 w 28"/>
                <a:gd name="T168" fmla="*/ 114 h 1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114">
                  <a:moveTo>
                    <a:pt x="26" y="0"/>
                  </a:moveTo>
                  <a:lnTo>
                    <a:pt x="26" y="0"/>
                  </a:lnTo>
                  <a:lnTo>
                    <a:pt x="24" y="2"/>
                  </a:lnTo>
                  <a:lnTo>
                    <a:pt x="24" y="5"/>
                  </a:lnTo>
                  <a:lnTo>
                    <a:pt x="21" y="10"/>
                  </a:lnTo>
                  <a:lnTo>
                    <a:pt x="21" y="14"/>
                  </a:lnTo>
                  <a:lnTo>
                    <a:pt x="19" y="17"/>
                  </a:lnTo>
                  <a:lnTo>
                    <a:pt x="18" y="23"/>
                  </a:lnTo>
                  <a:lnTo>
                    <a:pt x="17" y="26"/>
                  </a:lnTo>
                  <a:lnTo>
                    <a:pt x="15" y="30"/>
                  </a:lnTo>
                  <a:lnTo>
                    <a:pt x="15" y="33"/>
                  </a:lnTo>
                  <a:lnTo>
                    <a:pt x="12" y="36"/>
                  </a:lnTo>
                  <a:lnTo>
                    <a:pt x="12" y="40"/>
                  </a:lnTo>
                  <a:lnTo>
                    <a:pt x="11" y="44"/>
                  </a:lnTo>
                  <a:lnTo>
                    <a:pt x="11" y="47"/>
                  </a:lnTo>
                  <a:lnTo>
                    <a:pt x="8" y="56"/>
                  </a:lnTo>
                  <a:lnTo>
                    <a:pt x="7" y="61"/>
                  </a:lnTo>
                  <a:lnTo>
                    <a:pt x="7" y="65"/>
                  </a:lnTo>
                  <a:lnTo>
                    <a:pt x="6" y="68"/>
                  </a:lnTo>
                  <a:lnTo>
                    <a:pt x="4" y="72"/>
                  </a:lnTo>
                  <a:lnTo>
                    <a:pt x="1" y="93"/>
                  </a:lnTo>
                  <a:lnTo>
                    <a:pt x="2" y="97"/>
                  </a:lnTo>
                  <a:lnTo>
                    <a:pt x="2" y="99"/>
                  </a:lnTo>
                  <a:lnTo>
                    <a:pt x="1" y="102"/>
                  </a:lnTo>
                  <a:lnTo>
                    <a:pt x="0" y="110"/>
                  </a:lnTo>
                  <a:lnTo>
                    <a:pt x="2" y="113"/>
                  </a:lnTo>
                  <a:lnTo>
                    <a:pt x="5" y="114"/>
                  </a:lnTo>
                  <a:lnTo>
                    <a:pt x="5" y="112"/>
                  </a:lnTo>
                  <a:lnTo>
                    <a:pt x="2" y="110"/>
                  </a:lnTo>
                  <a:lnTo>
                    <a:pt x="3" y="103"/>
                  </a:lnTo>
                  <a:lnTo>
                    <a:pt x="4" y="99"/>
                  </a:lnTo>
                  <a:lnTo>
                    <a:pt x="4" y="97"/>
                  </a:lnTo>
                  <a:lnTo>
                    <a:pt x="4" y="94"/>
                  </a:lnTo>
                  <a:lnTo>
                    <a:pt x="7" y="72"/>
                  </a:lnTo>
                  <a:lnTo>
                    <a:pt x="8" y="69"/>
                  </a:lnTo>
                  <a:lnTo>
                    <a:pt x="8" y="65"/>
                  </a:lnTo>
                  <a:lnTo>
                    <a:pt x="9" y="62"/>
                  </a:lnTo>
                  <a:lnTo>
                    <a:pt x="10" y="56"/>
                  </a:lnTo>
                  <a:lnTo>
                    <a:pt x="13" y="47"/>
                  </a:lnTo>
                  <a:lnTo>
                    <a:pt x="15" y="44"/>
                  </a:lnTo>
                  <a:lnTo>
                    <a:pt x="15" y="41"/>
                  </a:lnTo>
                  <a:lnTo>
                    <a:pt x="16" y="37"/>
                  </a:lnTo>
                  <a:lnTo>
                    <a:pt x="16" y="33"/>
                  </a:lnTo>
                  <a:lnTo>
                    <a:pt x="19" y="30"/>
                  </a:lnTo>
                  <a:lnTo>
                    <a:pt x="19" y="26"/>
                  </a:lnTo>
                  <a:lnTo>
                    <a:pt x="20" y="23"/>
                  </a:lnTo>
                  <a:lnTo>
                    <a:pt x="22" y="18"/>
                  </a:lnTo>
                  <a:lnTo>
                    <a:pt x="23" y="14"/>
                  </a:lnTo>
                  <a:lnTo>
                    <a:pt x="23" y="11"/>
                  </a:lnTo>
                  <a:lnTo>
                    <a:pt x="26" y="5"/>
                  </a:lnTo>
                  <a:lnTo>
                    <a:pt x="26" y="2"/>
                  </a:lnTo>
                  <a:lnTo>
                    <a:pt x="28" y="0"/>
                  </a:lnTo>
                  <a:lnTo>
                    <a:pt x="26" y="0"/>
                  </a:lnTo>
                  <a:close/>
                </a:path>
              </a:pathLst>
            </a:custGeom>
            <a:solidFill>
              <a:srgbClr val="FDFA00"/>
            </a:solidFill>
            <a:ln w="9525">
              <a:noFill/>
              <a:round/>
              <a:headEnd/>
              <a:tailEnd/>
            </a:ln>
          </p:spPr>
          <p:txBody>
            <a:bodyPr/>
            <a:lstStyle/>
            <a:p>
              <a:endParaRPr lang="en-US"/>
            </a:p>
          </p:txBody>
        </p:sp>
        <p:sp>
          <p:nvSpPr>
            <p:cNvPr id="37896" name="Freeform 13"/>
            <p:cNvSpPr>
              <a:spLocks/>
            </p:cNvSpPr>
            <p:nvPr/>
          </p:nvSpPr>
          <p:spPr bwMode="auto">
            <a:xfrm>
              <a:off x="1238" y="2301"/>
              <a:ext cx="14" cy="122"/>
            </a:xfrm>
            <a:custGeom>
              <a:avLst/>
              <a:gdLst>
                <a:gd name="T0" fmla="*/ 1 w 8"/>
                <a:gd name="T1" fmla="*/ 0 h 93"/>
                <a:gd name="T2" fmla="*/ 0 w 8"/>
                <a:gd name="T3" fmla="*/ 6 h 93"/>
                <a:gd name="T4" fmla="*/ 1 w 8"/>
                <a:gd name="T5" fmla="*/ 11 h 93"/>
                <a:gd name="T6" fmla="*/ 0 w 8"/>
                <a:gd name="T7" fmla="*/ 15 h 93"/>
                <a:gd name="T8" fmla="*/ 1 w 8"/>
                <a:gd name="T9" fmla="*/ 21 h 93"/>
                <a:gd name="T10" fmla="*/ 1 w 8"/>
                <a:gd name="T11" fmla="*/ 22 h 93"/>
                <a:gd name="T12" fmla="*/ 1 w 8"/>
                <a:gd name="T13" fmla="*/ 26 h 93"/>
                <a:gd name="T14" fmla="*/ 2 w 8"/>
                <a:gd name="T15" fmla="*/ 30 h 93"/>
                <a:gd name="T16" fmla="*/ 1 w 8"/>
                <a:gd name="T17" fmla="*/ 37 h 93"/>
                <a:gd name="T18" fmla="*/ 2 w 8"/>
                <a:gd name="T19" fmla="*/ 46 h 93"/>
                <a:gd name="T20" fmla="*/ 3 w 8"/>
                <a:gd name="T21" fmla="*/ 50 h 93"/>
                <a:gd name="T22" fmla="*/ 2 w 8"/>
                <a:gd name="T23" fmla="*/ 54 h 93"/>
                <a:gd name="T24" fmla="*/ 2 w 8"/>
                <a:gd name="T25" fmla="*/ 57 h 93"/>
                <a:gd name="T26" fmla="*/ 3 w 8"/>
                <a:gd name="T27" fmla="*/ 61 h 93"/>
                <a:gd name="T28" fmla="*/ 3 w 8"/>
                <a:gd name="T29" fmla="*/ 65 h 93"/>
                <a:gd name="T30" fmla="*/ 4 w 8"/>
                <a:gd name="T31" fmla="*/ 69 h 93"/>
                <a:gd name="T32" fmla="*/ 5 w 8"/>
                <a:gd name="T33" fmla="*/ 76 h 93"/>
                <a:gd name="T34" fmla="*/ 5 w 8"/>
                <a:gd name="T35" fmla="*/ 78 h 93"/>
                <a:gd name="T36" fmla="*/ 4 w 8"/>
                <a:gd name="T37" fmla="*/ 83 h 93"/>
                <a:gd name="T38" fmla="*/ 5 w 8"/>
                <a:gd name="T39" fmla="*/ 85 h 93"/>
                <a:gd name="T40" fmla="*/ 5 w 8"/>
                <a:gd name="T41" fmla="*/ 91 h 93"/>
                <a:gd name="T42" fmla="*/ 6 w 8"/>
                <a:gd name="T43" fmla="*/ 91 h 93"/>
                <a:gd name="T44" fmla="*/ 8 w 8"/>
                <a:gd name="T45" fmla="*/ 93 h 93"/>
                <a:gd name="T46" fmla="*/ 8 w 8"/>
                <a:gd name="T47" fmla="*/ 89 h 93"/>
                <a:gd name="T48" fmla="*/ 8 w 8"/>
                <a:gd name="T49" fmla="*/ 91 h 93"/>
                <a:gd name="T50" fmla="*/ 7 w 8"/>
                <a:gd name="T51" fmla="*/ 89 h 93"/>
                <a:gd name="T52" fmla="*/ 7 w 8"/>
                <a:gd name="T53" fmla="*/ 85 h 93"/>
                <a:gd name="T54" fmla="*/ 8 w 8"/>
                <a:gd name="T55" fmla="*/ 82 h 93"/>
                <a:gd name="T56" fmla="*/ 8 w 8"/>
                <a:gd name="T57" fmla="*/ 80 h 93"/>
                <a:gd name="T58" fmla="*/ 6 w 8"/>
                <a:gd name="T59" fmla="*/ 78 h 93"/>
                <a:gd name="T60" fmla="*/ 7 w 8"/>
                <a:gd name="T61" fmla="*/ 76 h 93"/>
                <a:gd name="T62" fmla="*/ 6 w 8"/>
                <a:gd name="T63" fmla="*/ 67 h 93"/>
                <a:gd name="T64" fmla="*/ 6 w 8"/>
                <a:gd name="T65" fmla="*/ 65 h 93"/>
                <a:gd name="T66" fmla="*/ 7 w 8"/>
                <a:gd name="T67" fmla="*/ 62 h 93"/>
                <a:gd name="T68" fmla="*/ 6 w 8"/>
                <a:gd name="T69" fmla="*/ 56 h 93"/>
                <a:gd name="T70" fmla="*/ 4 w 8"/>
                <a:gd name="T71" fmla="*/ 54 h 93"/>
                <a:gd name="T72" fmla="*/ 5 w 8"/>
                <a:gd name="T73" fmla="*/ 50 h 93"/>
                <a:gd name="T74" fmla="*/ 5 w 8"/>
                <a:gd name="T75" fmla="*/ 47 h 93"/>
                <a:gd name="T76" fmla="*/ 5 w 8"/>
                <a:gd name="T77" fmla="*/ 38 h 93"/>
                <a:gd name="T78" fmla="*/ 5 w 8"/>
                <a:gd name="T79" fmla="*/ 34 h 93"/>
                <a:gd name="T80" fmla="*/ 4 w 8"/>
                <a:gd name="T81" fmla="*/ 28 h 93"/>
                <a:gd name="T82" fmla="*/ 3 w 8"/>
                <a:gd name="T83" fmla="*/ 26 h 93"/>
                <a:gd name="T84" fmla="*/ 3 w 8"/>
                <a:gd name="T85" fmla="*/ 23 h 93"/>
                <a:gd name="T86" fmla="*/ 4 w 8"/>
                <a:gd name="T87" fmla="*/ 19 h 93"/>
                <a:gd name="T88" fmla="*/ 2 w 8"/>
                <a:gd name="T89" fmla="*/ 15 h 93"/>
                <a:gd name="T90" fmla="*/ 3 w 8"/>
                <a:gd name="T91" fmla="*/ 12 h 93"/>
                <a:gd name="T92" fmla="*/ 3 w 8"/>
                <a:gd name="T93" fmla="*/ 6 h 93"/>
                <a:gd name="T94" fmla="*/ 4 w 8"/>
                <a:gd name="T95" fmla="*/ 1 h 93"/>
                <a:gd name="T96" fmla="*/ 1 w 8"/>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
                <a:gd name="T148" fmla="*/ 0 h 93"/>
                <a:gd name="T149" fmla="*/ 8 w 8"/>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 h="93">
                  <a:moveTo>
                    <a:pt x="1" y="0"/>
                  </a:moveTo>
                  <a:lnTo>
                    <a:pt x="0" y="6"/>
                  </a:lnTo>
                  <a:lnTo>
                    <a:pt x="1" y="11"/>
                  </a:lnTo>
                  <a:lnTo>
                    <a:pt x="0" y="15"/>
                  </a:lnTo>
                  <a:lnTo>
                    <a:pt x="1" y="21"/>
                  </a:lnTo>
                  <a:lnTo>
                    <a:pt x="1" y="22"/>
                  </a:lnTo>
                  <a:lnTo>
                    <a:pt x="1" y="26"/>
                  </a:lnTo>
                  <a:lnTo>
                    <a:pt x="2" y="30"/>
                  </a:lnTo>
                  <a:lnTo>
                    <a:pt x="1" y="37"/>
                  </a:lnTo>
                  <a:lnTo>
                    <a:pt x="2" y="46"/>
                  </a:lnTo>
                  <a:lnTo>
                    <a:pt x="3" y="50"/>
                  </a:lnTo>
                  <a:lnTo>
                    <a:pt x="2" y="54"/>
                  </a:lnTo>
                  <a:lnTo>
                    <a:pt x="2" y="57"/>
                  </a:lnTo>
                  <a:lnTo>
                    <a:pt x="3" y="61"/>
                  </a:lnTo>
                  <a:lnTo>
                    <a:pt x="3" y="65"/>
                  </a:lnTo>
                  <a:lnTo>
                    <a:pt x="4" y="69"/>
                  </a:lnTo>
                  <a:lnTo>
                    <a:pt x="5" y="76"/>
                  </a:lnTo>
                  <a:lnTo>
                    <a:pt x="5" y="78"/>
                  </a:lnTo>
                  <a:lnTo>
                    <a:pt x="4" y="83"/>
                  </a:lnTo>
                  <a:lnTo>
                    <a:pt x="5" y="85"/>
                  </a:lnTo>
                  <a:lnTo>
                    <a:pt x="5" y="91"/>
                  </a:lnTo>
                  <a:lnTo>
                    <a:pt x="6" y="91"/>
                  </a:lnTo>
                  <a:lnTo>
                    <a:pt x="8" y="93"/>
                  </a:lnTo>
                  <a:lnTo>
                    <a:pt x="8" y="89"/>
                  </a:lnTo>
                  <a:lnTo>
                    <a:pt x="8" y="91"/>
                  </a:lnTo>
                  <a:lnTo>
                    <a:pt x="7" y="89"/>
                  </a:lnTo>
                  <a:lnTo>
                    <a:pt x="7" y="85"/>
                  </a:lnTo>
                  <a:lnTo>
                    <a:pt x="8" y="82"/>
                  </a:lnTo>
                  <a:lnTo>
                    <a:pt x="8" y="80"/>
                  </a:lnTo>
                  <a:lnTo>
                    <a:pt x="6" y="78"/>
                  </a:lnTo>
                  <a:lnTo>
                    <a:pt x="7" y="76"/>
                  </a:lnTo>
                  <a:lnTo>
                    <a:pt x="6" y="67"/>
                  </a:lnTo>
                  <a:lnTo>
                    <a:pt x="6" y="65"/>
                  </a:lnTo>
                  <a:lnTo>
                    <a:pt x="7" y="62"/>
                  </a:lnTo>
                  <a:lnTo>
                    <a:pt x="6" y="56"/>
                  </a:lnTo>
                  <a:lnTo>
                    <a:pt x="4" y="54"/>
                  </a:lnTo>
                  <a:lnTo>
                    <a:pt x="5" y="50"/>
                  </a:lnTo>
                  <a:lnTo>
                    <a:pt x="5" y="47"/>
                  </a:lnTo>
                  <a:lnTo>
                    <a:pt x="5" y="38"/>
                  </a:lnTo>
                  <a:lnTo>
                    <a:pt x="5" y="34"/>
                  </a:lnTo>
                  <a:lnTo>
                    <a:pt x="4" y="28"/>
                  </a:lnTo>
                  <a:lnTo>
                    <a:pt x="3" y="26"/>
                  </a:lnTo>
                  <a:lnTo>
                    <a:pt x="3" y="23"/>
                  </a:lnTo>
                  <a:lnTo>
                    <a:pt x="4" y="19"/>
                  </a:lnTo>
                  <a:lnTo>
                    <a:pt x="2" y="15"/>
                  </a:lnTo>
                  <a:lnTo>
                    <a:pt x="3" y="12"/>
                  </a:lnTo>
                  <a:lnTo>
                    <a:pt x="3" y="6"/>
                  </a:lnTo>
                  <a:lnTo>
                    <a:pt x="4" y="1"/>
                  </a:lnTo>
                  <a:lnTo>
                    <a:pt x="1" y="0"/>
                  </a:lnTo>
                  <a:close/>
                </a:path>
              </a:pathLst>
            </a:custGeom>
            <a:solidFill>
              <a:srgbClr val="FDFA00"/>
            </a:solidFill>
            <a:ln w="9525">
              <a:noFill/>
              <a:round/>
              <a:headEnd/>
              <a:tailEnd/>
            </a:ln>
          </p:spPr>
          <p:txBody>
            <a:bodyPr/>
            <a:lstStyle/>
            <a:p>
              <a:endParaRPr lang="en-US"/>
            </a:p>
          </p:txBody>
        </p:sp>
        <p:sp>
          <p:nvSpPr>
            <p:cNvPr id="37897" name="Freeform 14"/>
            <p:cNvSpPr>
              <a:spLocks/>
            </p:cNvSpPr>
            <p:nvPr/>
          </p:nvSpPr>
          <p:spPr bwMode="auto">
            <a:xfrm>
              <a:off x="1249" y="2302"/>
              <a:ext cx="33" cy="118"/>
            </a:xfrm>
            <a:custGeom>
              <a:avLst/>
              <a:gdLst>
                <a:gd name="T0" fmla="*/ 2 w 20"/>
                <a:gd name="T1" fmla="*/ 90 h 90"/>
                <a:gd name="T2" fmla="*/ 20 w 20"/>
                <a:gd name="T3" fmla="*/ 78 h 90"/>
                <a:gd name="T4" fmla="*/ 13 w 20"/>
                <a:gd name="T5" fmla="*/ 0 h 90"/>
                <a:gd name="T6" fmla="*/ 9 w 20"/>
                <a:gd name="T7" fmla="*/ 0 h 90"/>
                <a:gd name="T8" fmla="*/ 18 w 20"/>
                <a:gd name="T9" fmla="*/ 78 h 90"/>
                <a:gd name="T10" fmla="*/ 19 w 20"/>
                <a:gd name="T11" fmla="*/ 76 h 90"/>
                <a:gd name="T12" fmla="*/ 0 w 20"/>
                <a:gd name="T13" fmla="*/ 90 h 90"/>
                <a:gd name="T14" fmla="*/ 2 w 20"/>
                <a:gd name="T15" fmla="*/ 90 h 9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90"/>
                <a:gd name="T26" fmla="*/ 20 w 2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90">
                  <a:moveTo>
                    <a:pt x="2" y="90"/>
                  </a:moveTo>
                  <a:lnTo>
                    <a:pt x="20" y="78"/>
                  </a:lnTo>
                  <a:lnTo>
                    <a:pt x="13" y="0"/>
                  </a:lnTo>
                  <a:lnTo>
                    <a:pt x="9" y="0"/>
                  </a:lnTo>
                  <a:lnTo>
                    <a:pt x="18" y="78"/>
                  </a:lnTo>
                  <a:lnTo>
                    <a:pt x="19" y="76"/>
                  </a:lnTo>
                  <a:lnTo>
                    <a:pt x="0" y="90"/>
                  </a:lnTo>
                  <a:lnTo>
                    <a:pt x="2" y="90"/>
                  </a:lnTo>
                  <a:close/>
                </a:path>
              </a:pathLst>
            </a:custGeom>
            <a:solidFill>
              <a:srgbClr val="FDFA00"/>
            </a:solidFill>
            <a:ln w="9525">
              <a:noFill/>
              <a:round/>
              <a:headEnd/>
              <a:tailEnd/>
            </a:ln>
          </p:spPr>
          <p:txBody>
            <a:bodyPr/>
            <a:lstStyle/>
            <a:p>
              <a:endParaRPr lang="en-US"/>
            </a:p>
          </p:txBody>
        </p:sp>
        <p:sp>
          <p:nvSpPr>
            <p:cNvPr id="37898" name="Freeform 15"/>
            <p:cNvSpPr>
              <a:spLocks/>
            </p:cNvSpPr>
            <p:nvPr/>
          </p:nvSpPr>
          <p:spPr bwMode="auto">
            <a:xfrm>
              <a:off x="1264" y="2203"/>
              <a:ext cx="64" cy="99"/>
            </a:xfrm>
            <a:custGeom>
              <a:avLst/>
              <a:gdLst>
                <a:gd name="T0" fmla="*/ 4 w 38"/>
                <a:gd name="T1" fmla="*/ 76 h 76"/>
                <a:gd name="T2" fmla="*/ 5 w 38"/>
                <a:gd name="T3" fmla="*/ 67 h 76"/>
                <a:gd name="T4" fmla="*/ 5 w 38"/>
                <a:gd name="T5" fmla="*/ 65 h 76"/>
                <a:gd name="T6" fmla="*/ 6 w 38"/>
                <a:gd name="T7" fmla="*/ 62 h 76"/>
                <a:gd name="T8" fmla="*/ 8 w 38"/>
                <a:gd name="T9" fmla="*/ 60 h 76"/>
                <a:gd name="T10" fmla="*/ 8 w 38"/>
                <a:gd name="T11" fmla="*/ 57 h 76"/>
                <a:gd name="T12" fmla="*/ 9 w 38"/>
                <a:gd name="T13" fmla="*/ 53 h 76"/>
                <a:gd name="T14" fmla="*/ 11 w 38"/>
                <a:gd name="T15" fmla="*/ 52 h 76"/>
                <a:gd name="T16" fmla="*/ 12 w 38"/>
                <a:gd name="T17" fmla="*/ 46 h 76"/>
                <a:gd name="T18" fmla="*/ 14 w 38"/>
                <a:gd name="T19" fmla="*/ 45 h 76"/>
                <a:gd name="T20" fmla="*/ 14 w 38"/>
                <a:gd name="T21" fmla="*/ 41 h 76"/>
                <a:gd name="T22" fmla="*/ 16 w 38"/>
                <a:gd name="T23" fmla="*/ 40 h 76"/>
                <a:gd name="T24" fmla="*/ 17 w 38"/>
                <a:gd name="T25" fmla="*/ 36 h 76"/>
                <a:gd name="T26" fmla="*/ 17 w 38"/>
                <a:gd name="T27" fmla="*/ 32 h 76"/>
                <a:gd name="T28" fmla="*/ 19 w 38"/>
                <a:gd name="T29" fmla="*/ 31 h 76"/>
                <a:gd name="T30" fmla="*/ 21 w 38"/>
                <a:gd name="T31" fmla="*/ 27 h 76"/>
                <a:gd name="T32" fmla="*/ 22 w 38"/>
                <a:gd name="T33" fmla="*/ 24 h 76"/>
                <a:gd name="T34" fmla="*/ 24 w 38"/>
                <a:gd name="T35" fmla="*/ 22 h 76"/>
                <a:gd name="T36" fmla="*/ 24 w 38"/>
                <a:gd name="T37" fmla="*/ 19 h 76"/>
                <a:gd name="T38" fmla="*/ 26 w 38"/>
                <a:gd name="T39" fmla="*/ 17 h 76"/>
                <a:gd name="T40" fmla="*/ 27 w 38"/>
                <a:gd name="T41" fmla="*/ 14 h 76"/>
                <a:gd name="T42" fmla="*/ 29 w 38"/>
                <a:gd name="T43" fmla="*/ 12 h 76"/>
                <a:gd name="T44" fmla="*/ 31 w 38"/>
                <a:gd name="T45" fmla="*/ 11 h 76"/>
                <a:gd name="T46" fmla="*/ 31 w 38"/>
                <a:gd name="T47" fmla="*/ 9 h 76"/>
                <a:gd name="T48" fmla="*/ 34 w 38"/>
                <a:gd name="T49" fmla="*/ 5 h 76"/>
                <a:gd name="T50" fmla="*/ 34 w 38"/>
                <a:gd name="T51" fmla="*/ 4 h 76"/>
                <a:gd name="T52" fmla="*/ 36 w 38"/>
                <a:gd name="T53" fmla="*/ 4 h 76"/>
                <a:gd name="T54" fmla="*/ 37 w 38"/>
                <a:gd name="T55" fmla="*/ 4 h 76"/>
                <a:gd name="T56" fmla="*/ 38 w 38"/>
                <a:gd name="T57" fmla="*/ 2 h 76"/>
                <a:gd name="T58" fmla="*/ 36 w 38"/>
                <a:gd name="T59" fmla="*/ 0 h 76"/>
                <a:gd name="T60" fmla="*/ 38 w 38"/>
                <a:gd name="T61" fmla="*/ 1 h 76"/>
                <a:gd name="T62" fmla="*/ 34 w 38"/>
                <a:gd name="T63" fmla="*/ 0 h 76"/>
                <a:gd name="T64" fmla="*/ 32 w 38"/>
                <a:gd name="T65" fmla="*/ 3 h 76"/>
                <a:gd name="T66" fmla="*/ 32 w 38"/>
                <a:gd name="T67" fmla="*/ 3 h 76"/>
                <a:gd name="T68" fmla="*/ 30 w 38"/>
                <a:gd name="T69" fmla="*/ 7 h 76"/>
                <a:gd name="T70" fmla="*/ 28 w 38"/>
                <a:gd name="T71" fmla="*/ 8 h 76"/>
                <a:gd name="T72" fmla="*/ 27 w 38"/>
                <a:gd name="T73" fmla="*/ 10 h 76"/>
                <a:gd name="T74" fmla="*/ 25 w 38"/>
                <a:gd name="T75" fmla="*/ 13 h 76"/>
                <a:gd name="T76" fmla="*/ 23 w 38"/>
                <a:gd name="T77" fmla="*/ 15 h 76"/>
                <a:gd name="T78" fmla="*/ 23 w 38"/>
                <a:gd name="T79" fmla="*/ 17 h 76"/>
                <a:gd name="T80" fmla="*/ 21 w 38"/>
                <a:gd name="T81" fmla="*/ 20 h 76"/>
                <a:gd name="T82" fmla="*/ 19 w 38"/>
                <a:gd name="T83" fmla="*/ 22 h 76"/>
                <a:gd name="T84" fmla="*/ 18 w 38"/>
                <a:gd name="T85" fmla="*/ 25 h 76"/>
                <a:gd name="T86" fmla="*/ 16 w 38"/>
                <a:gd name="T87" fmla="*/ 29 h 76"/>
                <a:gd name="T88" fmla="*/ 15 w 38"/>
                <a:gd name="T89" fmla="*/ 32 h 76"/>
                <a:gd name="T90" fmla="*/ 13 w 38"/>
                <a:gd name="T91" fmla="*/ 35 h 76"/>
                <a:gd name="T92" fmla="*/ 13 w 38"/>
                <a:gd name="T93" fmla="*/ 37 h 76"/>
                <a:gd name="T94" fmla="*/ 11 w 38"/>
                <a:gd name="T95" fmla="*/ 39 h 76"/>
                <a:gd name="T96" fmla="*/ 10 w 38"/>
                <a:gd name="T97" fmla="*/ 44 h 76"/>
                <a:gd name="T98" fmla="*/ 10 w 38"/>
                <a:gd name="T99" fmla="*/ 46 h 76"/>
                <a:gd name="T100" fmla="*/ 7 w 38"/>
                <a:gd name="T101" fmla="*/ 49 h 76"/>
                <a:gd name="T102" fmla="*/ 7 w 38"/>
                <a:gd name="T103" fmla="*/ 51 h 76"/>
                <a:gd name="T104" fmla="*/ 5 w 38"/>
                <a:gd name="T105" fmla="*/ 56 h 76"/>
                <a:gd name="T106" fmla="*/ 4 w 38"/>
                <a:gd name="T107" fmla="*/ 60 h 76"/>
                <a:gd name="T108" fmla="*/ 4 w 38"/>
                <a:gd name="T109" fmla="*/ 62 h 76"/>
                <a:gd name="T110" fmla="*/ 3 w 38"/>
                <a:gd name="T111" fmla="*/ 65 h 76"/>
                <a:gd name="T112" fmla="*/ 1 w 38"/>
                <a:gd name="T113" fmla="*/ 67 h 76"/>
                <a:gd name="T114" fmla="*/ 0 w 38"/>
                <a:gd name="T115" fmla="*/ 76 h 76"/>
                <a:gd name="T116" fmla="*/ 4 w 38"/>
                <a:gd name="T117" fmla="*/ 76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76"/>
                <a:gd name="T179" fmla="*/ 38 w 38"/>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76">
                  <a:moveTo>
                    <a:pt x="4" y="76"/>
                  </a:moveTo>
                  <a:lnTo>
                    <a:pt x="5" y="67"/>
                  </a:lnTo>
                  <a:lnTo>
                    <a:pt x="5" y="65"/>
                  </a:lnTo>
                  <a:lnTo>
                    <a:pt x="6" y="62"/>
                  </a:lnTo>
                  <a:lnTo>
                    <a:pt x="8" y="60"/>
                  </a:lnTo>
                  <a:lnTo>
                    <a:pt x="8" y="57"/>
                  </a:lnTo>
                  <a:lnTo>
                    <a:pt x="9" y="53"/>
                  </a:lnTo>
                  <a:lnTo>
                    <a:pt x="11" y="52"/>
                  </a:lnTo>
                  <a:lnTo>
                    <a:pt x="12" y="46"/>
                  </a:lnTo>
                  <a:lnTo>
                    <a:pt x="14" y="45"/>
                  </a:lnTo>
                  <a:lnTo>
                    <a:pt x="14" y="41"/>
                  </a:lnTo>
                  <a:lnTo>
                    <a:pt x="16" y="40"/>
                  </a:lnTo>
                  <a:lnTo>
                    <a:pt x="17" y="36"/>
                  </a:lnTo>
                  <a:lnTo>
                    <a:pt x="17" y="32"/>
                  </a:lnTo>
                  <a:lnTo>
                    <a:pt x="19" y="31"/>
                  </a:lnTo>
                  <a:lnTo>
                    <a:pt x="21" y="27"/>
                  </a:lnTo>
                  <a:lnTo>
                    <a:pt x="22" y="24"/>
                  </a:lnTo>
                  <a:lnTo>
                    <a:pt x="24" y="22"/>
                  </a:lnTo>
                  <a:lnTo>
                    <a:pt x="24" y="19"/>
                  </a:lnTo>
                  <a:lnTo>
                    <a:pt x="26" y="17"/>
                  </a:lnTo>
                  <a:lnTo>
                    <a:pt x="27" y="14"/>
                  </a:lnTo>
                  <a:lnTo>
                    <a:pt x="29" y="12"/>
                  </a:lnTo>
                  <a:lnTo>
                    <a:pt x="31" y="11"/>
                  </a:lnTo>
                  <a:lnTo>
                    <a:pt x="31" y="9"/>
                  </a:lnTo>
                  <a:lnTo>
                    <a:pt x="34" y="5"/>
                  </a:lnTo>
                  <a:lnTo>
                    <a:pt x="34" y="4"/>
                  </a:lnTo>
                  <a:lnTo>
                    <a:pt x="36" y="4"/>
                  </a:lnTo>
                  <a:lnTo>
                    <a:pt x="37" y="4"/>
                  </a:lnTo>
                  <a:lnTo>
                    <a:pt x="38" y="2"/>
                  </a:lnTo>
                  <a:lnTo>
                    <a:pt x="36" y="0"/>
                  </a:lnTo>
                  <a:lnTo>
                    <a:pt x="38" y="1"/>
                  </a:lnTo>
                  <a:lnTo>
                    <a:pt x="34" y="0"/>
                  </a:lnTo>
                  <a:lnTo>
                    <a:pt x="32" y="3"/>
                  </a:lnTo>
                  <a:lnTo>
                    <a:pt x="30" y="7"/>
                  </a:lnTo>
                  <a:lnTo>
                    <a:pt x="28" y="8"/>
                  </a:lnTo>
                  <a:lnTo>
                    <a:pt x="27" y="10"/>
                  </a:lnTo>
                  <a:lnTo>
                    <a:pt x="25" y="13"/>
                  </a:lnTo>
                  <a:lnTo>
                    <a:pt x="23" y="15"/>
                  </a:lnTo>
                  <a:lnTo>
                    <a:pt x="23" y="17"/>
                  </a:lnTo>
                  <a:lnTo>
                    <a:pt x="21" y="20"/>
                  </a:lnTo>
                  <a:lnTo>
                    <a:pt x="19" y="22"/>
                  </a:lnTo>
                  <a:lnTo>
                    <a:pt x="18" y="25"/>
                  </a:lnTo>
                  <a:lnTo>
                    <a:pt x="16" y="29"/>
                  </a:lnTo>
                  <a:lnTo>
                    <a:pt x="15" y="32"/>
                  </a:lnTo>
                  <a:lnTo>
                    <a:pt x="13" y="35"/>
                  </a:lnTo>
                  <a:lnTo>
                    <a:pt x="13" y="37"/>
                  </a:lnTo>
                  <a:lnTo>
                    <a:pt x="11" y="39"/>
                  </a:lnTo>
                  <a:lnTo>
                    <a:pt x="10" y="44"/>
                  </a:lnTo>
                  <a:lnTo>
                    <a:pt x="10" y="46"/>
                  </a:lnTo>
                  <a:lnTo>
                    <a:pt x="7" y="49"/>
                  </a:lnTo>
                  <a:lnTo>
                    <a:pt x="7" y="51"/>
                  </a:lnTo>
                  <a:lnTo>
                    <a:pt x="5" y="56"/>
                  </a:lnTo>
                  <a:lnTo>
                    <a:pt x="4" y="60"/>
                  </a:lnTo>
                  <a:lnTo>
                    <a:pt x="4" y="62"/>
                  </a:lnTo>
                  <a:lnTo>
                    <a:pt x="3" y="65"/>
                  </a:lnTo>
                  <a:lnTo>
                    <a:pt x="1" y="67"/>
                  </a:lnTo>
                  <a:lnTo>
                    <a:pt x="0" y="76"/>
                  </a:lnTo>
                  <a:lnTo>
                    <a:pt x="4" y="76"/>
                  </a:lnTo>
                  <a:close/>
                </a:path>
              </a:pathLst>
            </a:custGeom>
            <a:solidFill>
              <a:srgbClr val="FDFA00"/>
            </a:solidFill>
            <a:ln w="9525">
              <a:noFill/>
              <a:round/>
              <a:headEnd/>
              <a:tailEnd/>
            </a:ln>
          </p:spPr>
          <p:txBody>
            <a:bodyPr/>
            <a:lstStyle/>
            <a:p>
              <a:endParaRPr lang="en-US"/>
            </a:p>
          </p:txBody>
        </p:sp>
        <p:sp>
          <p:nvSpPr>
            <p:cNvPr id="37899" name="Freeform 16"/>
            <p:cNvSpPr>
              <a:spLocks/>
            </p:cNvSpPr>
            <p:nvPr/>
          </p:nvSpPr>
          <p:spPr bwMode="auto">
            <a:xfrm>
              <a:off x="1325" y="2161"/>
              <a:ext cx="62" cy="46"/>
            </a:xfrm>
            <a:custGeom>
              <a:avLst/>
              <a:gdLst>
                <a:gd name="T0" fmla="*/ 3 w 37"/>
                <a:gd name="T1" fmla="*/ 35 h 35"/>
                <a:gd name="T2" fmla="*/ 3 w 37"/>
                <a:gd name="T3" fmla="*/ 35 h 35"/>
                <a:gd name="T4" fmla="*/ 2 w 37"/>
                <a:gd name="T5" fmla="*/ 31 h 35"/>
                <a:gd name="T6" fmla="*/ 4 w 37"/>
                <a:gd name="T7" fmla="*/ 31 h 35"/>
                <a:gd name="T8" fmla="*/ 6 w 37"/>
                <a:gd name="T9" fmla="*/ 28 h 35"/>
                <a:gd name="T10" fmla="*/ 6 w 37"/>
                <a:gd name="T11" fmla="*/ 28 h 35"/>
                <a:gd name="T12" fmla="*/ 8 w 37"/>
                <a:gd name="T13" fmla="*/ 26 h 35"/>
                <a:gd name="T14" fmla="*/ 8 w 37"/>
                <a:gd name="T15" fmla="*/ 24 h 35"/>
                <a:gd name="T16" fmla="*/ 10 w 37"/>
                <a:gd name="T17" fmla="*/ 23 h 35"/>
                <a:gd name="T18" fmla="*/ 11 w 37"/>
                <a:gd name="T19" fmla="*/ 21 h 35"/>
                <a:gd name="T20" fmla="*/ 11 w 37"/>
                <a:gd name="T21" fmla="*/ 19 h 35"/>
                <a:gd name="T22" fmla="*/ 13 w 37"/>
                <a:gd name="T23" fmla="*/ 18 h 35"/>
                <a:gd name="T24" fmla="*/ 15 w 37"/>
                <a:gd name="T25" fmla="*/ 18 h 35"/>
                <a:gd name="T26" fmla="*/ 15 w 37"/>
                <a:gd name="T27" fmla="*/ 16 h 35"/>
                <a:gd name="T28" fmla="*/ 15 w 37"/>
                <a:gd name="T29" fmla="*/ 14 h 35"/>
                <a:gd name="T30" fmla="*/ 17 w 37"/>
                <a:gd name="T31" fmla="*/ 15 h 35"/>
                <a:gd name="T32" fmla="*/ 17 w 37"/>
                <a:gd name="T33" fmla="*/ 13 h 35"/>
                <a:gd name="T34" fmla="*/ 19 w 37"/>
                <a:gd name="T35" fmla="*/ 11 h 35"/>
                <a:gd name="T36" fmla="*/ 21 w 37"/>
                <a:gd name="T37" fmla="*/ 10 h 35"/>
                <a:gd name="T38" fmla="*/ 23 w 37"/>
                <a:gd name="T39" fmla="*/ 8 h 35"/>
                <a:gd name="T40" fmla="*/ 24 w 37"/>
                <a:gd name="T41" fmla="*/ 6 h 35"/>
                <a:gd name="T42" fmla="*/ 25 w 37"/>
                <a:gd name="T43" fmla="*/ 7 h 35"/>
                <a:gd name="T44" fmla="*/ 28 w 37"/>
                <a:gd name="T45" fmla="*/ 5 h 35"/>
                <a:gd name="T46" fmla="*/ 30 w 37"/>
                <a:gd name="T47" fmla="*/ 4 h 35"/>
                <a:gd name="T48" fmla="*/ 31 w 37"/>
                <a:gd name="T49" fmla="*/ 4 h 35"/>
                <a:gd name="T50" fmla="*/ 31 w 37"/>
                <a:gd name="T51" fmla="*/ 4 h 35"/>
                <a:gd name="T52" fmla="*/ 37 w 37"/>
                <a:gd name="T53" fmla="*/ 4 h 35"/>
                <a:gd name="T54" fmla="*/ 37 w 37"/>
                <a:gd name="T55" fmla="*/ 1 h 35"/>
                <a:gd name="T56" fmla="*/ 32 w 37"/>
                <a:gd name="T57" fmla="*/ 0 h 35"/>
                <a:gd name="T58" fmla="*/ 30 w 37"/>
                <a:gd name="T59" fmla="*/ 2 h 35"/>
                <a:gd name="T60" fmla="*/ 28 w 37"/>
                <a:gd name="T61" fmla="*/ 1 h 35"/>
                <a:gd name="T62" fmla="*/ 26 w 37"/>
                <a:gd name="T63" fmla="*/ 3 h 35"/>
                <a:gd name="T64" fmla="*/ 24 w 37"/>
                <a:gd name="T65" fmla="*/ 5 h 35"/>
                <a:gd name="T66" fmla="*/ 22 w 37"/>
                <a:gd name="T67" fmla="*/ 6 h 35"/>
                <a:gd name="T68" fmla="*/ 20 w 37"/>
                <a:gd name="T69" fmla="*/ 6 h 35"/>
                <a:gd name="T70" fmla="*/ 18 w 37"/>
                <a:gd name="T71" fmla="*/ 9 h 35"/>
                <a:gd name="T72" fmla="*/ 18 w 37"/>
                <a:gd name="T73" fmla="*/ 9 h 35"/>
                <a:gd name="T74" fmla="*/ 16 w 37"/>
                <a:gd name="T75" fmla="*/ 11 h 35"/>
                <a:gd name="T76" fmla="*/ 16 w 37"/>
                <a:gd name="T77" fmla="*/ 13 h 35"/>
                <a:gd name="T78" fmla="*/ 14 w 37"/>
                <a:gd name="T79" fmla="*/ 14 h 35"/>
                <a:gd name="T80" fmla="*/ 14 w 37"/>
                <a:gd name="T81" fmla="*/ 14 h 35"/>
                <a:gd name="T82" fmla="*/ 11 w 37"/>
                <a:gd name="T83" fmla="*/ 16 h 35"/>
                <a:gd name="T84" fmla="*/ 11 w 37"/>
                <a:gd name="T85" fmla="*/ 16 h 35"/>
                <a:gd name="T86" fmla="*/ 9 w 37"/>
                <a:gd name="T87" fmla="*/ 19 h 35"/>
                <a:gd name="T88" fmla="*/ 9 w 37"/>
                <a:gd name="T89" fmla="*/ 19 h 35"/>
                <a:gd name="T90" fmla="*/ 7 w 37"/>
                <a:gd name="T91" fmla="*/ 20 h 35"/>
                <a:gd name="T92" fmla="*/ 7 w 37"/>
                <a:gd name="T93" fmla="*/ 22 h 35"/>
                <a:gd name="T94" fmla="*/ 5 w 37"/>
                <a:gd name="T95" fmla="*/ 24 h 35"/>
                <a:gd name="T96" fmla="*/ 3 w 37"/>
                <a:gd name="T97" fmla="*/ 25 h 35"/>
                <a:gd name="T98" fmla="*/ 3 w 37"/>
                <a:gd name="T99" fmla="*/ 27 h 35"/>
                <a:gd name="T100" fmla="*/ 2 w 37"/>
                <a:gd name="T101" fmla="*/ 29 h 35"/>
                <a:gd name="T102" fmla="*/ 1 w 37"/>
                <a:gd name="T103" fmla="*/ 29 h 35"/>
                <a:gd name="T104" fmla="*/ 0 w 37"/>
                <a:gd name="T105" fmla="*/ 34 h 35"/>
                <a:gd name="T106" fmla="*/ 0 w 37"/>
                <a:gd name="T107" fmla="*/ 32 h 35"/>
                <a:gd name="T108" fmla="*/ 3 w 37"/>
                <a:gd name="T109" fmla="*/ 35 h 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
                <a:gd name="T166" fmla="*/ 0 h 35"/>
                <a:gd name="T167" fmla="*/ 37 w 37"/>
                <a:gd name="T168" fmla="*/ 35 h 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 h="35">
                  <a:moveTo>
                    <a:pt x="3" y="35"/>
                  </a:moveTo>
                  <a:lnTo>
                    <a:pt x="3" y="35"/>
                  </a:lnTo>
                  <a:lnTo>
                    <a:pt x="2" y="31"/>
                  </a:lnTo>
                  <a:lnTo>
                    <a:pt x="4" y="31"/>
                  </a:lnTo>
                  <a:lnTo>
                    <a:pt x="6" y="28"/>
                  </a:lnTo>
                  <a:lnTo>
                    <a:pt x="8" y="26"/>
                  </a:lnTo>
                  <a:lnTo>
                    <a:pt x="8" y="24"/>
                  </a:lnTo>
                  <a:lnTo>
                    <a:pt x="10" y="23"/>
                  </a:lnTo>
                  <a:lnTo>
                    <a:pt x="11" y="21"/>
                  </a:lnTo>
                  <a:lnTo>
                    <a:pt x="11" y="19"/>
                  </a:lnTo>
                  <a:lnTo>
                    <a:pt x="13" y="18"/>
                  </a:lnTo>
                  <a:lnTo>
                    <a:pt x="15" y="18"/>
                  </a:lnTo>
                  <a:lnTo>
                    <a:pt x="15" y="16"/>
                  </a:lnTo>
                  <a:lnTo>
                    <a:pt x="15" y="14"/>
                  </a:lnTo>
                  <a:lnTo>
                    <a:pt x="17" y="15"/>
                  </a:lnTo>
                  <a:lnTo>
                    <a:pt x="17" y="13"/>
                  </a:lnTo>
                  <a:lnTo>
                    <a:pt x="19" y="11"/>
                  </a:lnTo>
                  <a:lnTo>
                    <a:pt x="21" y="10"/>
                  </a:lnTo>
                  <a:lnTo>
                    <a:pt x="23" y="8"/>
                  </a:lnTo>
                  <a:lnTo>
                    <a:pt x="24" y="6"/>
                  </a:lnTo>
                  <a:lnTo>
                    <a:pt x="25" y="7"/>
                  </a:lnTo>
                  <a:lnTo>
                    <a:pt x="28" y="5"/>
                  </a:lnTo>
                  <a:lnTo>
                    <a:pt x="30" y="4"/>
                  </a:lnTo>
                  <a:lnTo>
                    <a:pt x="31" y="4"/>
                  </a:lnTo>
                  <a:lnTo>
                    <a:pt x="37" y="4"/>
                  </a:lnTo>
                  <a:lnTo>
                    <a:pt x="37" y="1"/>
                  </a:lnTo>
                  <a:lnTo>
                    <a:pt x="32" y="0"/>
                  </a:lnTo>
                  <a:lnTo>
                    <a:pt x="30" y="2"/>
                  </a:lnTo>
                  <a:lnTo>
                    <a:pt x="28" y="1"/>
                  </a:lnTo>
                  <a:lnTo>
                    <a:pt x="26" y="3"/>
                  </a:lnTo>
                  <a:lnTo>
                    <a:pt x="24" y="5"/>
                  </a:lnTo>
                  <a:lnTo>
                    <a:pt x="22" y="6"/>
                  </a:lnTo>
                  <a:lnTo>
                    <a:pt x="20" y="6"/>
                  </a:lnTo>
                  <a:lnTo>
                    <a:pt x="18" y="9"/>
                  </a:lnTo>
                  <a:lnTo>
                    <a:pt x="16" y="11"/>
                  </a:lnTo>
                  <a:lnTo>
                    <a:pt x="16" y="13"/>
                  </a:lnTo>
                  <a:lnTo>
                    <a:pt x="14" y="14"/>
                  </a:lnTo>
                  <a:lnTo>
                    <a:pt x="11" y="16"/>
                  </a:lnTo>
                  <a:lnTo>
                    <a:pt x="9" y="19"/>
                  </a:lnTo>
                  <a:lnTo>
                    <a:pt x="7" y="20"/>
                  </a:lnTo>
                  <a:lnTo>
                    <a:pt x="7" y="22"/>
                  </a:lnTo>
                  <a:lnTo>
                    <a:pt x="5" y="24"/>
                  </a:lnTo>
                  <a:lnTo>
                    <a:pt x="3" y="25"/>
                  </a:lnTo>
                  <a:lnTo>
                    <a:pt x="3" y="27"/>
                  </a:lnTo>
                  <a:lnTo>
                    <a:pt x="2" y="29"/>
                  </a:lnTo>
                  <a:lnTo>
                    <a:pt x="1" y="29"/>
                  </a:lnTo>
                  <a:lnTo>
                    <a:pt x="0" y="34"/>
                  </a:lnTo>
                  <a:lnTo>
                    <a:pt x="0" y="32"/>
                  </a:lnTo>
                  <a:lnTo>
                    <a:pt x="3" y="35"/>
                  </a:lnTo>
                  <a:close/>
                </a:path>
              </a:pathLst>
            </a:custGeom>
            <a:solidFill>
              <a:srgbClr val="FDFA00"/>
            </a:solidFill>
            <a:ln w="9525">
              <a:noFill/>
              <a:round/>
              <a:headEnd/>
              <a:tailEnd/>
            </a:ln>
          </p:spPr>
          <p:txBody>
            <a:bodyPr/>
            <a:lstStyle/>
            <a:p>
              <a:endParaRPr lang="en-US"/>
            </a:p>
          </p:txBody>
        </p:sp>
        <p:sp>
          <p:nvSpPr>
            <p:cNvPr id="37900" name="Freeform 17"/>
            <p:cNvSpPr>
              <a:spLocks/>
            </p:cNvSpPr>
            <p:nvPr/>
          </p:nvSpPr>
          <p:spPr bwMode="auto">
            <a:xfrm>
              <a:off x="1384" y="2157"/>
              <a:ext cx="25" cy="9"/>
            </a:xfrm>
            <a:custGeom>
              <a:avLst/>
              <a:gdLst>
                <a:gd name="T0" fmla="*/ 2 w 15"/>
                <a:gd name="T1" fmla="*/ 7 h 7"/>
                <a:gd name="T2" fmla="*/ 15 w 15"/>
                <a:gd name="T3" fmla="*/ 4 h 7"/>
                <a:gd name="T4" fmla="*/ 14 w 15"/>
                <a:gd name="T5" fmla="*/ 0 h 7"/>
                <a:gd name="T6" fmla="*/ 0 w 15"/>
                <a:gd name="T7" fmla="*/ 4 h 7"/>
                <a:gd name="T8" fmla="*/ 2 w 15"/>
                <a:gd name="T9" fmla="*/ 7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2" y="7"/>
                  </a:moveTo>
                  <a:lnTo>
                    <a:pt x="15" y="4"/>
                  </a:lnTo>
                  <a:lnTo>
                    <a:pt x="14" y="0"/>
                  </a:lnTo>
                  <a:lnTo>
                    <a:pt x="0" y="4"/>
                  </a:lnTo>
                  <a:lnTo>
                    <a:pt x="2" y="7"/>
                  </a:lnTo>
                  <a:close/>
                </a:path>
              </a:pathLst>
            </a:custGeom>
            <a:solidFill>
              <a:srgbClr val="FDFA00"/>
            </a:solidFill>
            <a:ln w="9525">
              <a:noFill/>
              <a:round/>
              <a:headEnd/>
              <a:tailEnd/>
            </a:ln>
          </p:spPr>
          <p:txBody>
            <a:bodyPr/>
            <a:lstStyle/>
            <a:p>
              <a:endParaRPr lang="en-US"/>
            </a:p>
          </p:txBody>
        </p:sp>
        <p:sp>
          <p:nvSpPr>
            <p:cNvPr id="37901" name="Freeform 18"/>
            <p:cNvSpPr>
              <a:spLocks/>
            </p:cNvSpPr>
            <p:nvPr/>
          </p:nvSpPr>
          <p:spPr bwMode="auto">
            <a:xfrm>
              <a:off x="1409" y="2157"/>
              <a:ext cx="29" cy="34"/>
            </a:xfrm>
            <a:custGeom>
              <a:avLst/>
              <a:gdLst>
                <a:gd name="T0" fmla="*/ 0 w 17"/>
                <a:gd name="T1" fmla="*/ 4 h 26"/>
                <a:gd name="T2" fmla="*/ 0 w 17"/>
                <a:gd name="T3" fmla="*/ 4 h 26"/>
                <a:gd name="T4" fmla="*/ 2 w 17"/>
                <a:gd name="T5" fmla="*/ 4 h 26"/>
                <a:gd name="T6" fmla="*/ 0 w 17"/>
                <a:gd name="T7" fmla="*/ 4 h 26"/>
                <a:gd name="T8" fmla="*/ 1 w 17"/>
                <a:gd name="T9" fmla="*/ 6 h 26"/>
                <a:gd name="T10" fmla="*/ 3 w 17"/>
                <a:gd name="T11" fmla="*/ 8 h 26"/>
                <a:gd name="T12" fmla="*/ 5 w 17"/>
                <a:gd name="T13" fmla="*/ 8 h 26"/>
                <a:gd name="T14" fmla="*/ 5 w 17"/>
                <a:gd name="T15" fmla="*/ 8 h 26"/>
                <a:gd name="T16" fmla="*/ 5 w 17"/>
                <a:gd name="T17" fmla="*/ 10 h 26"/>
                <a:gd name="T18" fmla="*/ 6 w 17"/>
                <a:gd name="T19" fmla="*/ 12 h 26"/>
                <a:gd name="T20" fmla="*/ 8 w 17"/>
                <a:gd name="T21" fmla="*/ 12 h 26"/>
                <a:gd name="T22" fmla="*/ 8 w 17"/>
                <a:gd name="T23" fmla="*/ 12 h 26"/>
                <a:gd name="T24" fmla="*/ 9 w 17"/>
                <a:gd name="T25" fmla="*/ 14 h 26"/>
                <a:gd name="T26" fmla="*/ 9 w 17"/>
                <a:gd name="T27" fmla="*/ 16 h 26"/>
                <a:gd name="T28" fmla="*/ 11 w 17"/>
                <a:gd name="T29" fmla="*/ 18 h 26"/>
                <a:gd name="T30" fmla="*/ 11 w 17"/>
                <a:gd name="T31" fmla="*/ 18 h 26"/>
                <a:gd name="T32" fmla="*/ 10 w 17"/>
                <a:gd name="T33" fmla="*/ 20 h 26"/>
                <a:gd name="T34" fmla="*/ 12 w 17"/>
                <a:gd name="T35" fmla="*/ 20 h 26"/>
                <a:gd name="T36" fmla="*/ 12 w 17"/>
                <a:gd name="T37" fmla="*/ 24 h 26"/>
                <a:gd name="T38" fmla="*/ 15 w 17"/>
                <a:gd name="T39" fmla="*/ 26 h 26"/>
                <a:gd name="T40" fmla="*/ 13 w 17"/>
                <a:gd name="T41" fmla="*/ 26 h 26"/>
                <a:gd name="T42" fmla="*/ 17 w 17"/>
                <a:gd name="T43" fmla="*/ 24 h 26"/>
                <a:gd name="T44" fmla="*/ 17 w 17"/>
                <a:gd name="T45" fmla="*/ 24 h 26"/>
                <a:gd name="T46" fmla="*/ 16 w 17"/>
                <a:gd name="T47" fmla="*/ 22 h 26"/>
                <a:gd name="T48" fmla="*/ 16 w 17"/>
                <a:gd name="T49" fmla="*/ 21 h 26"/>
                <a:gd name="T50" fmla="*/ 14 w 17"/>
                <a:gd name="T51" fmla="*/ 19 h 26"/>
                <a:gd name="T52" fmla="*/ 14 w 17"/>
                <a:gd name="T53" fmla="*/ 19 h 26"/>
                <a:gd name="T54" fmla="*/ 13 w 17"/>
                <a:gd name="T55" fmla="*/ 17 h 26"/>
                <a:gd name="T56" fmla="*/ 11 w 17"/>
                <a:gd name="T57" fmla="*/ 15 h 26"/>
                <a:gd name="T58" fmla="*/ 11 w 17"/>
                <a:gd name="T59" fmla="*/ 13 h 26"/>
                <a:gd name="T60" fmla="*/ 10 w 17"/>
                <a:gd name="T61" fmla="*/ 11 h 26"/>
                <a:gd name="T62" fmla="*/ 10 w 17"/>
                <a:gd name="T63" fmla="*/ 11 h 26"/>
                <a:gd name="T64" fmla="*/ 8 w 17"/>
                <a:gd name="T65" fmla="*/ 9 h 26"/>
                <a:gd name="T66" fmla="*/ 8 w 17"/>
                <a:gd name="T67" fmla="*/ 9 h 26"/>
                <a:gd name="T68" fmla="*/ 8 w 17"/>
                <a:gd name="T69" fmla="*/ 9 h 26"/>
                <a:gd name="T70" fmla="*/ 7 w 17"/>
                <a:gd name="T71" fmla="*/ 5 h 26"/>
                <a:gd name="T72" fmla="*/ 5 w 17"/>
                <a:gd name="T73" fmla="*/ 5 h 26"/>
                <a:gd name="T74" fmla="*/ 4 w 17"/>
                <a:gd name="T75" fmla="*/ 3 h 26"/>
                <a:gd name="T76" fmla="*/ 4 w 17"/>
                <a:gd name="T77" fmla="*/ 3 h 26"/>
                <a:gd name="T78" fmla="*/ 2 w 17"/>
                <a:gd name="T79" fmla="*/ 2 h 26"/>
                <a:gd name="T80" fmla="*/ 2 w 17"/>
                <a:gd name="T81" fmla="*/ 2 h 26"/>
                <a:gd name="T82" fmla="*/ 2 w 17"/>
                <a:gd name="T83" fmla="*/ 1 h 26"/>
                <a:gd name="T84" fmla="*/ 0 w 17"/>
                <a:gd name="T85" fmla="*/ 0 h 26"/>
                <a:gd name="T86" fmla="*/ 0 w 17"/>
                <a:gd name="T87" fmla="*/ 4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26"/>
                <a:gd name="T134" fmla="*/ 17 w 17"/>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26">
                  <a:moveTo>
                    <a:pt x="0" y="4"/>
                  </a:moveTo>
                  <a:lnTo>
                    <a:pt x="0" y="4"/>
                  </a:lnTo>
                  <a:lnTo>
                    <a:pt x="2" y="4"/>
                  </a:lnTo>
                  <a:lnTo>
                    <a:pt x="0" y="4"/>
                  </a:lnTo>
                  <a:lnTo>
                    <a:pt x="1" y="6"/>
                  </a:lnTo>
                  <a:lnTo>
                    <a:pt x="3" y="8"/>
                  </a:lnTo>
                  <a:lnTo>
                    <a:pt x="5" y="8"/>
                  </a:lnTo>
                  <a:lnTo>
                    <a:pt x="5" y="10"/>
                  </a:lnTo>
                  <a:lnTo>
                    <a:pt x="6" y="12"/>
                  </a:lnTo>
                  <a:lnTo>
                    <a:pt x="8" y="12"/>
                  </a:lnTo>
                  <a:lnTo>
                    <a:pt x="9" y="14"/>
                  </a:lnTo>
                  <a:lnTo>
                    <a:pt x="9" y="16"/>
                  </a:lnTo>
                  <a:lnTo>
                    <a:pt x="11" y="18"/>
                  </a:lnTo>
                  <a:lnTo>
                    <a:pt x="10" y="20"/>
                  </a:lnTo>
                  <a:lnTo>
                    <a:pt x="12" y="20"/>
                  </a:lnTo>
                  <a:lnTo>
                    <a:pt x="12" y="24"/>
                  </a:lnTo>
                  <a:lnTo>
                    <a:pt x="15" y="26"/>
                  </a:lnTo>
                  <a:lnTo>
                    <a:pt x="13" y="26"/>
                  </a:lnTo>
                  <a:lnTo>
                    <a:pt x="17" y="24"/>
                  </a:lnTo>
                  <a:lnTo>
                    <a:pt x="16" y="22"/>
                  </a:lnTo>
                  <a:lnTo>
                    <a:pt x="16" y="21"/>
                  </a:lnTo>
                  <a:lnTo>
                    <a:pt x="14" y="19"/>
                  </a:lnTo>
                  <a:lnTo>
                    <a:pt x="13" y="17"/>
                  </a:lnTo>
                  <a:lnTo>
                    <a:pt x="11" y="15"/>
                  </a:lnTo>
                  <a:lnTo>
                    <a:pt x="11" y="13"/>
                  </a:lnTo>
                  <a:lnTo>
                    <a:pt x="10" y="11"/>
                  </a:lnTo>
                  <a:lnTo>
                    <a:pt x="8" y="9"/>
                  </a:lnTo>
                  <a:lnTo>
                    <a:pt x="7" y="5"/>
                  </a:lnTo>
                  <a:lnTo>
                    <a:pt x="5" y="5"/>
                  </a:lnTo>
                  <a:lnTo>
                    <a:pt x="4" y="3"/>
                  </a:lnTo>
                  <a:lnTo>
                    <a:pt x="2" y="2"/>
                  </a:lnTo>
                  <a:lnTo>
                    <a:pt x="2" y="1"/>
                  </a:lnTo>
                  <a:lnTo>
                    <a:pt x="0" y="0"/>
                  </a:lnTo>
                  <a:lnTo>
                    <a:pt x="0" y="4"/>
                  </a:lnTo>
                  <a:close/>
                </a:path>
              </a:pathLst>
            </a:custGeom>
            <a:solidFill>
              <a:srgbClr val="FDFA00"/>
            </a:solidFill>
            <a:ln w="9525">
              <a:noFill/>
              <a:round/>
              <a:headEnd/>
              <a:tailEnd/>
            </a:ln>
          </p:spPr>
          <p:txBody>
            <a:bodyPr/>
            <a:lstStyle/>
            <a:p>
              <a:endParaRPr lang="en-US"/>
            </a:p>
          </p:txBody>
        </p:sp>
        <p:sp>
          <p:nvSpPr>
            <p:cNvPr id="37902" name="Freeform 19"/>
            <p:cNvSpPr>
              <a:spLocks/>
            </p:cNvSpPr>
            <p:nvPr/>
          </p:nvSpPr>
          <p:spPr bwMode="auto">
            <a:xfrm>
              <a:off x="1413" y="2188"/>
              <a:ext cx="28" cy="97"/>
            </a:xfrm>
            <a:custGeom>
              <a:avLst/>
              <a:gdLst>
                <a:gd name="T0" fmla="*/ 11 w 17"/>
                <a:gd name="T1" fmla="*/ 2 h 74"/>
                <a:gd name="T2" fmla="*/ 12 w 17"/>
                <a:gd name="T3" fmla="*/ 0 h 74"/>
                <a:gd name="T4" fmla="*/ 11 w 17"/>
                <a:gd name="T5" fmla="*/ 5 h 74"/>
                <a:gd name="T6" fmla="*/ 13 w 17"/>
                <a:gd name="T7" fmla="*/ 6 h 74"/>
                <a:gd name="T8" fmla="*/ 12 w 17"/>
                <a:gd name="T9" fmla="*/ 11 h 74"/>
                <a:gd name="T10" fmla="*/ 13 w 17"/>
                <a:gd name="T11" fmla="*/ 15 h 74"/>
                <a:gd name="T12" fmla="*/ 13 w 17"/>
                <a:gd name="T13" fmla="*/ 17 h 74"/>
                <a:gd name="T14" fmla="*/ 14 w 17"/>
                <a:gd name="T15" fmla="*/ 20 h 74"/>
                <a:gd name="T16" fmla="*/ 14 w 17"/>
                <a:gd name="T17" fmla="*/ 24 h 74"/>
                <a:gd name="T18" fmla="*/ 13 w 17"/>
                <a:gd name="T19" fmla="*/ 28 h 74"/>
                <a:gd name="T20" fmla="*/ 12 w 17"/>
                <a:gd name="T21" fmla="*/ 35 h 74"/>
                <a:gd name="T22" fmla="*/ 12 w 17"/>
                <a:gd name="T23" fmla="*/ 38 h 74"/>
                <a:gd name="T24" fmla="*/ 12 w 17"/>
                <a:gd name="T25" fmla="*/ 40 h 74"/>
                <a:gd name="T26" fmla="*/ 11 w 17"/>
                <a:gd name="T27" fmla="*/ 47 h 74"/>
                <a:gd name="T28" fmla="*/ 10 w 17"/>
                <a:gd name="T29" fmla="*/ 49 h 74"/>
                <a:gd name="T30" fmla="*/ 8 w 17"/>
                <a:gd name="T31" fmla="*/ 52 h 74"/>
                <a:gd name="T32" fmla="*/ 5 w 17"/>
                <a:gd name="T33" fmla="*/ 63 h 74"/>
                <a:gd name="T34" fmla="*/ 3 w 17"/>
                <a:gd name="T35" fmla="*/ 65 h 74"/>
                <a:gd name="T36" fmla="*/ 0 w 17"/>
                <a:gd name="T37" fmla="*/ 68 h 74"/>
                <a:gd name="T38" fmla="*/ 0 w 17"/>
                <a:gd name="T39" fmla="*/ 71 h 74"/>
                <a:gd name="T40" fmla="*/ 0 w 17"/>
                <a:gd name="T41" fmla="*/ 71 h 74"/>
                <a:gd name="T42" fmla="*/ 3 w 17"/>
                <a:gd name="T43" fmla="*/ 74 h 74"/>
                <a:gd name="T44" fmla="*/ 3 w 17"/>
                <a:gd name="T45" fmla="*/ 72 h 74"/>
                <a:gd name="T46" fmla="*/ 4 w 17"/>
                <a:gd name="T47" fmla="*/ 68 h 74"/>
                <a:gd name="T48" fmla="*/ 6 w 17"/>
                <a:gd name="T49" fmla="*/ 67 h 74"/>
                <a:gd name="T50" fmla="*/ 7 w 17"/>
                <a:gd name="T51" fmla="*/ 63 h 74"/>
                <a:gd name="T52" fmla="*/ 12 w 17"/>
                <a:gd name="T53" fmla="*/ 53 h 74"/>
                <a:gd name="T54" fmla="*/ 12 w 17"/>
                <a:gd name="T55" fmla="*/ 49 h 74"/>
                <a:gd name="T56" fmla="*/ 14 w 17"/>
                <a:gd name="T57" fmla="*/ 48 h 74"/>
                <a:gd name="T58" fmla="*/ 15 w 17"/>
                <a:gd name="T59" fmla="*/ 41 h 74"/>
                <a:gd name="T60" fmla="*/ 15 w 17"/>
                <a:gd name="T61" fmla="*/ 39 h 74"/>
                <a:gd name="T62" fmla="*/ 16 w 17"/>
                <a:gd name="T63" fmla="*/ 35 h 74"/>
                <a:gd name="T64" fmla="*/ 17 w 17"/>
                <a:gd name="T65" fmla="*/ 28 h 74"/>
                <a:gd name="T66" fmla="*/ 16 w 17"/>
                <a:gd name="T67" fmla="*/ 24 h 74"/>
                <a:gd name="T68" fmla="*/ 16 w 17"/>
                <a:gd name="T69" fmla="*/ 21 h 74"/>
                <a:gd name="T70" fmla="*/ 17 w 17"/>
                <a:gd name="T71" fmla="*/ 17 h 74"/>
                <a:gd name="T72" fmla="*/ 17 w 17"/>
                <a:gd name="T73" fmla="*/ 15 h 74"/>
                <a:gd name="T74" fmla="*/ 15 w 17"/>
                <a:gd name="T75" fmla="*/ 11 h 74"/>
                <a:gd name="T76" fmla="*/ 16 w 17"/>
                <a:gd name="T77" fmla="*/ 6 h 74"/>
                <a:gd name="T78" fmla="*/ 15 w 17"/>
                <a:gd name="T79" fmla="*/ 4 h 74"/>
                <a:gd name="T80" fmla="*/ 15 w 17"/>
                <a:gd name="T81" fmla="*/ 0 h 74"/>
                <a:gd name="T82" fmla="*/ 15 w 17"/>
                <a:gd name="T83" fmla="*/ 0 h 74"/>
                <a:gd name="T84" fmla="*/ 11 w 17"/>
                <a:gd name="T85" fmla="*/ 2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74"/>
                <a:gd name="T131" fmla="*/ 17 w 17"/>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74">
                  <a:moveTo>
                    <a:pt x="11" y="2"/>
                  </a:moveTo>
                  <a:lnTo>
                    <a:pt x="12" y="0"/>
                  </a:lnTo>
                  <a:lnTo>
                    <a:pt x="11" y="5"/>
                  </a:lnTo>
                  <a:lnTo>
                    <a:pt x="13" y="6"/>
                  </a:lnTo>
                  <a:lnTo>
                    <a:pt x="12" y="11"/>
                  </a:lnTo>
                  <a:lnTo>
                    <a:pt x="13" y="15"/>
                  </a:lnTo>
                  <a:lnTo>
                    <a:pt x="13" y="17"/>
                  </a:lnTo>
                  <a:lnTo>
                    <a:pt x="14" y="20"/>
                  </a:lnTo>
                  <a:lnTo>
                    <a:pt x="14" y="24"/>
                  </a:lnTo>
                  <a:lnTo>
                    <a:pt x="13" y="28"/>
                  </a:lnTo>
                  <a:lnTo>
                    <a:pt x="12" y="35"/>
                  </a:lnTo>
                  <a:lnTo>
                    <a:pt x="12" y="38"/>
                  </a:lnTo>
                  <a:lnTo>
                    <a:pt x="12" y="40"/>
                  </a:lnTo>
                  <a:lnTo>
                    <a:pt x="11" y="47"/>
                  </a:lnTo>
                  <a:lnTo>
                    <a:pt x="10" y="49"/>
                  </a:lnTo>
                  <a:lnTo>
                    <a:pt x="8" y="52"/>
                  </a:lnTo>
                  <a:lnTo>
                    <a:pt x="5" y="63"/>
                  </a:lnTo>
                  <a:lnTo>
                    <a:pt x="3" y="65"/>
                  </a:lnTo>
                  <a:lnTo>
                    <a:pt x="0" y="68"/>
                  </a:lnTo>
                  <a:lnTo>
                    <a:pt x="0" y="71"/>
                  </a:lnTo>
                  <a:lnTo>
                    <a:pt x="3" y="74"/>
                  </a:lnTo>
                  <a:lnTo>
                    <a:pt x="3" y="72"/>
                  </a:lnTo>
                  <a:lnTo>
                    <a:pt x="4" y="68"/>
                  </a:lnTo>
                  <a:lnTo>
                    <a:pt x="6" y="67"/>
                  </a:lnTo>
                  <a:lnTo>
                    <a:pt x="7" y="63"/>
                  </a:lnTo>
                  <a:lnTo>
                    <a:pt x="12" y="53"/>
                  </a:lnTo>
                  <a:lnTo>
                    <a:pt x="12" y="49"/>
                  </a:lnTo>
                  <a:lnTo>
                    <a:pt x="14" y="48"/>
                  </a:lnTo>
                  <a:lnTo>
                    <a:pt x="15" y="41"/>
                  </a:lnTo>
                  <a:lnTo>
                    <a:pt x="15" y="39"/>
                  </a:lnTo>
                  <a:lnTo>
                    <a:pt x="16" y="35"/>
                  </a:lnTo>
                  <a:lnTo>
                    <a:pt x="17" y="28"/>
                  </a:lnTo>
                  <a:lnTo>
                    <a:pt x="16" y="24"/>
                  </a:lnTo>
                  <a:lnTo>
                    <a:pt x="16" y="21"/>
                  </a:lnTo>
                  <a:lnTo>
                    <a:pt x="17" y="17"/>
                  </a:lnTo>
                  <a:lnTo>
                    <a:pt x="17" y="15"/>
                  </a:lnTo>
                  <a:lnTo>
                    <a:pt x="15" y="11"/>
                  </a:lnTo>
                  <a:lnTo>
                    <a:pt x="16" y="6"/>
                  </a:lnTo>
                  <a:lnTo>
                    <a:pt x="15" y="4"/>
                  </a:lnTo>
                  <a:lnTo>
                    <a:pt x="15" y="0"/>
                  </a:lnTo>
                  <a:lnTo>
                    <a:pt x="11" y="2"/>
                  </a:lnTo>
                  <a:close/>
                </a:path>
              </a:pathLst>
            </a:custGeom>
            <a:solidFill>
              <a:srgbClr val="FDFA00"/>
            </a:solidFill>
            <a:ln w="9525">
              <a:noFill/>
              <a:round/>
              <a:headEnd/>
              <a:tailEnd/>
            </a:ln>
          </p:spPr>
          <p:txBody>
            <a:bodyPr/>
            <a:lstStyle/>
            <a:p>
              <a:endParaRPr lang="en-US"/>
            </a:p>
          </p:txBody>
        </p:sp>
        <p:sp>
          <p:nvSpPr>
            <p:cNvPr id="37903" name="Freeform 20"/>
            <p:cNvSpPr>
              <a:spLocks/>
            </p:cNvSpPr>
            <p:nvPr/>
          </p:nvSpPr>
          <p:spPr bwMode="auto">
            <a:xfrm>
              <a:off x="1195" y="2281"/>
              <a:ext cx="223" cy="170"/>
            </a:xfrm>
            <a:custGeom>
              <a:avLst/>
              <a:gdLst>
                <a:gd name="T0" fmla="*/ 131 w 132"/>
                <a:gd name="T1" fmla="*/ 1 h 129"/>
                <a:gd name="T2" fmla="*/ 125 w 132"/>
                <a:gd name="T3" fmla="*/ 5 h 129"/>
                <a:gd name="T4" fmla="*/ 120 w 132"/>
                <a:gd name="T5" fmla="*/ 14 h 129"/>
                <a:gd name="T6" fmla="*/ 113 w 132"/>
                <a:gd name="T7" fmla="*/ 20 h 129"/>
                <a:gd name="T8" fmla="*/ 105 w 132"/>
                <a:gd name="T9" fmla="*/ 28 h 129"/>
                <a:gd name="T10" fmla="*/ 96 w 132"/>
                <a:gd name="T11" fmla="*/ 38 h 129"/>
                <a:gd name="T12" fmla="*/ 86 w 132"/>
                <a:gd name="T13" fmla="*/ 47 h 129"/>
                <a:gd name="T14" fmla="*/ 77 w 132"/>
                <a:gd name="T15" fmla="*/ 57 h 129"/>
                <a:gd name="T16" fmla="*/ 67 w 132"/>
                <a:gd name="T17" fmla="*/ 68 h 129"/>
                <a:gd name="T18" fmla="*/ 52 w 132"/>
                <a:gd name="T19" fmla="*/ 81 h 129"/>
                <a:gd name="T20" fmla="*/ 42 w 132"/>
                <a:gd name="T21" fmla="*/ 91 h 129"/>
                <a:gd name="T22" fmla="*/ 31 w 132"/>
                <a:gd name="T23" fmla="*/ 100 h 129"/>
                <a:gd name="T24" fmla="*/ 23 w 132"/>
                <a:gd name="T25" fmla="*/ 106 h 129"/>
                <a:gd name="T26" fmla="*/ 11 w 132"/>
                <a:gd name="T27" fmla="*/ 117 h 129"/>
                <a:gd name="T28" fmla="*/ 1 w 132"/>
                <a:gd name="T29" fmla="*/ 125 h 129"/>
                <a:gd name="T30" fmla="*/ 0 w 132"/>
                <a:gd name="T31" fmla="*/ 127 h 129"/>
                <a:gd name="T32" fmla="*/ 2 w 132"/>
                <a:gd name="T33" fmla="*/ 129 h 129"/>
                <a:gd name="T34" fmla="*/ 6 w 132"/>
                <a:gd name="T35" fmla="*/ 124 h 129"/>
                <a:gd name="T36" fmla="*/ 16 w 132"/>
                <a:gd name="T37" fmla="*/ 116 h 129"/>
                <a:gd name="T38" fmla="*/ 23 w 132"/>
                <a:gd name="T39" fmla="*/ 108 h 129"/>
                <a:gd name="T40" fmla="*/ 33 w 132"/>
                <a:gd name="T41" fmla="*/ 102 h 129"/>
                <a:gd name="T42" fmla="*/ 43 w 132"/>
                <a:gd name="T43" fmla="*/ 93 h 129"/>
                <a:gd name="T44" fmla="*/ 54 w 132"/>
                <a:gd name="T45" fmla="*/ 83 h 129"/>
                <a:gd name="T46" fmla="*/ 70 w 132"/>
                <a:gd name="T47" fmla="*/ 71 h 129"/>
                <a:gd name="T48" fmla="*/ 79 w 132"/>
                <a:gd name="T49" fmla="*/ 59 h 129"/>
                <a:gd name="T50" fmla="*/ 89 w 132"/>
                <a:gd name="T51" fmla="*/ 50 h 129"/>
                <a:gd name="T52" fmla="*/ 100 w 132"/>
                <a:gd name="T53" fmla="*/ 38 h 129"/>
                <a:gd name="T54" fmla="*/ 108 w 132"/>
                <a:gd name="T55" fmla="*/ 30 h 129"/>
                <a:gd name="T56" fmla="*/ 117 w 132"/>
                <a:gd name="T57" fmla="*/ 22 h 129"/>
                <a:gd name="T58" fmla="*/ 123 w 132"/>
                <a:gd name="T59" fmla="*/ 14 h 129"/>
                <a:gd name="T60" fmla="*/ 128 w 132"/>
                <a:gd name="T61" fmla="*/ 8 h 129"/>
                <a:gd name="T62" fmla="*/ 130 w 132"/>
                <a:gd name="T63" fmla="*/ 2 h 129"/>
                <a:gd name="T64" fmla="*/ 129 w 132"/>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29"/>
                <a:gd name="T101" fmla="*/ 132 w 1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29">
                  <a:moveTo>
                    <a:pt x="129" y="0"/>
                  </a:moveTo>
                  <a:lnTo>
                    <a:pt x="131" y="1"/>
                  </a:lnTo>
                  <a:lnTo>
                    <a:pt x="127" y="2"/>
                  </a:lnTo>
                  <a:lnTo>
                    <a:pt x="125" y="5"/>
                  </a:lnTo>
                  <a:lnTo>
                    <a:pt x="122" y="9"/>
                  </a:lnTo>
                  <a:lnTo>
                    <a:pt x="120" y="14"/>
                  </a:lnTo>
                  <a:lnTo>
                    <a:pt x="118" y="15"/>
                  </a:lnTo>
                  <a:lnTo>
                    <a:pt x="113" y="20"/>
                  </a:lnTo>
                  <a:lnTo>
                    <a:pt x="109" y="25"/>
                  </a:lnTo>
                  <a:lnTo>
                    <a:pt x="105" y="28"/>
                  </a:lnTo>
                  <a:lnTo>
                    <a:pt x="101" y="33"/>
                  </a:lnTo>
                  <a:lnTo>
                    <a:pt x="96" y="38"/>
                  </a:lnTo>
                  <a:lnTo>
                    <a:pt x="92" y="43"/>
                  </a:lnTo>
                  <a:lnTo>
                    <a:pt x="86" y="47"/>
                  </a:lnTo>
                  <a:lnTo>
                    <a:pt x="82" y="52"/>
                  </a:lnTo>
                  <a:lnTo>
                    <a:pt x="77" y="57"/>
                  </a:lnTo>
                  <a:lnTo>
                    <a:pt x="71" y="62"/>
                  </a:lnTo>
                  <a:lnTo>
                    <a:pt x="67" y="68"/>
                  </a:lnTo>
                  <a:lnTo>
                    <a:pt x="63" y="72"/>
                  </a:lnTo>
                  <a:lnTo>
                    <a:pt x="52" y="81"/>
                  </a:lnTo>
                  <a:lnTo>
                    <a:pt x="46" y="88"/>
                  </a:lnTo>
                  <a:lnTo>
                    <a:pt x="42" y="91"/>
                  </a:lnTo>
                  <a:lnTo>
                    <a:pt x="36" y="95"/>
                  </a:lnTo>
                  <a:lnTo>
                    <a:pt x="31" y="100"/>
                  </a:lnTo>
                  <a:lnTo>
                    <a:pt x="27" y="105"/>
                  </a:lnTo>
                  <a:lnTo>
                    <a:pt x="23" y="106"/>
                  </a:lnTo>
                  <a:lnTo>
                    <a:pt x="17" y="111"/>
                  </a:lnTo>
                  <a:lnTo>
                    <a:pt x="11" y="117"/>
                  </a:lnTo>
                  <a:lnTo>
                    <a:pt x="3" y="122"/>
                  </a:lnTo>
                  <a:lnTo>
                    <a:pt x="1" y="125"/>
                  </a:lnTo>
                  <a:lnTo>
                    <a:pt x="0" y="127"/>
                  </a:lnTo>
                  <a:lnTo>
                    <a:pt x="2" y="129"/>
                  </a:lnTo>
                  <a:lnTo>
                    <a:pt x="4" y="127"/>
                  </a:lnTo>
                  <a:lnTo>
                    <a:pt x="6" y="124"/>
                  </a:lnTo>
                  <a:lnTo>
                    <a:pt x="12" y="119"/>
                  </a:lnTo>
                  <a:lnTo>
                    <a:pt x="16" y="116"/>
                  </a:lnTo>
                  <a:lnTo>
                    <a:pt x="20" y="113"/>
                  </a:lnTo>
                  <a:lnTo>
                    <a:pt x="23" y="108"/>
                  </a:lnTo>
                  <a:lnTo>
                    <a:pt x="29" y="105"/>
                  </a:lnTo>
                  <a:lnTo>
                    <a:pt x="33" y="102"/>
                  </a:lnTo>
                  <a:lnTo>
                    <a:pt x="39" y="98"/>
                  </a:lnTo>
                  <a:lnTo>
                    <a:pt x="43" y="93"/>
                  </a:lnTo>
                  <a:lnTo>
                    <a:pt x="49" y="88"/>
                  </a:lnTo>
                  <a:lnTo>
                    <a:pt x="54" y="83"/>
                  </a:lnTo>
                  <a:lnTo>
                    <a:pt x="62" y="73"/>
                  </a:lnTo>
                  <a:lnTo>
                    <a:pt x="70" y="71"/>
                  </a:lnTo>
                  <a:lnTo>
                    <a:pt x="75" y="64"/>
                  </a:lnTo>
                  <a:lnTo>
                    <a:pt x="79" y="59"/>
                  </a:lnTo>
                  <a:lnTo>
                    <a:pt x="85" y="55"/>
                  </a:lnTo>
                  <a:lnTo>
                    <a:pt x="89" y="50"/>
                  </a:lnTo>
                  <a:lnTo>
                    <a:pt x="94" y="45"/>
                  </a:lnTo>
                  <a:lnTo>
                    <a:pt x="100" y="38"/>
                  </a:lnTo>
                  <a:lnTo>
                    <a:pt x="102" y="35"/>
                  </a:lnTo>
                  <a:lnTo>
                    <a:pt x="108" y="30"/>
                  </a:lnTo>
                  <a:lnTo>
                    <a:pt x="111" y="25"/>
                  </a:lnTo>
                  <a:lnTo>
                    <a:pt x="117" y="22"/>
                  </a:lnTo>
                  <a:lnTo>
                    <a:pt x="119" y="17"/>
                  </a:lnTo>
                  <a:lnTo>
                    <a:pt x="123" y="14"/>
                  </a:lnTo>
                  <a:lnTo>
                    <a:pt x="124" y="11"/>
                  </a:lnTo>
                  <a:lnTo>
                    <a:pt x="128" y="8"/>
                  </a:lnTo>
                  <a:lnTo>
                    <a:pt x="130" y="4"/>
                  </a:lnTo>
                  <a:lnTo>
                    <a:pt x="130" y="2"/>
                  </a:lnTo>
                  <a:lnTo>
                    <a:pt x="132" y="3"/>
                  </a:lnTo>
                  <a:lnTo>
                    <a:pt x="129" y="0"/>
                  </a:lnTo>
                  <a:close/>
                </a:path>
              </a:pathLst>
            </a:custGeom>
            <a:solidFill>
              <a:srgbClr val="FDFA00"/>
            </a:solidFill>
            <a:ln w="9525">
              <a:noFill/>
              <a:round/>
              <a:headEnd/>
              <a:tailEnd/>
            </a:ln>
          </p:spPr>
          <p:txBody>
            <a:bodyPr/>
            <a:lstStyle/>
            <a:p>
              <a:endParaRPr lang="en-US"/>
            </a:p>
          </p:txBody>
        </p:sp>
        <p:sp>
          <p:nvSpPr>
            <p:cNvPr id="37904" name="Freeform 21"/>
            <p:cNvSpPr>
              <a:spLocks/>
            </p:cNvSpPr>
            <p:nvPr/>
          </p:nvSpPr>
          <p:spPr bwMode="auto">
            <a:xfrm>
              <a:off x="1081" y="2448"/>
              <a:ext cx="117" cy="87"/>
            </a:xfrm>
            <a:custGeom>
              <a:avLst/>
              <a:gdLst>
                <a:gd name="T0" fmla="*/ 67 w 69"/>
                <a:gd name="T1" fmla="*/ 0 h 66"/>
                <a:gd name="T2" fmla="*/ 67 w 69"/>
                <a:gd name="T3" fmla="*/ 0 h 66"/>
                <a:gd name="T4" fmla="*/ 66 w 69"/>
                <a:gd name="T5" fmla="*/ 0 h 66"/>
                <a:gd name="T6" fmla="*/ 64 w 69"/>
                <a:gd name="T7" fmla="*/ 1 h 66"/>
                <a:gd name="T8" fmla="*/ 61 w 69"/>
                <a:gd name="T9" fmla="*/ 5 h 66"/>
                <a:gd name="T10" fmla="*/ 59 w 69"/>
                <a:gd name="T11" fmla="*/ 6 h 66"/>
                <a:gd name="T12" fmla="*/ 57 w 69"/>
                <a:gd name="T13" fmla="*/ 8 h 66"/>
                <a:gd name="T14" fmla="*/ 55 w 69"/>
                <a:gd name="T15" fmla="*/ 9 h 66"/>
                <a:gd name="T16" fmla="*/ 53 w 69"/>
                <a:gd name="T17" fmla="*/ 12 h 66"/>
                <a:gd name="T18" fmla="*/ 51 w 69"/>
                <a:gd name="T19" fmla="*/ 16 h 66"/>
                <a:gd name="T20" fmla="*/ 44 w 69"/>
                <a:gd name="T21" fmla="*/ 20 h 66"/>
                <a:gd name="T22" fmla="*/ 42 w 69"/>
                <a:gd name="T23" fmla="*/ 22 h 66"/>
                <a:gd name="T24" fmla="*/ 40 w 69"/>
                <a:gd name="T25" fmla="*/ 25 h 66"/>
                <a:gd name="T26" fmla="*/ 34 w 69"/>
                <a:gd name="T27" fmla="*/ 30 h 66"/>
                <a:gd name="T28" fmla="*/ 30 w 69"/>
                <a:gd name="T29" fmla="*/ 33 h 66"/>
                <a:gd name="T30" fmla="*/ 28 w 69"/>
                <a:gd name="T31" fmla="*/ 36 h 66"/>
                <a:gd name="T32" fmla="*/ 25 w 69"/>
                <a:gd name="T33" fmla="*/ 40 h 66"/>
                <a:gd name="T34" fmla="*/ 23 w 69"/>
                <a:gd name="T35" fmla="*/ 41 h 66"/>
                <a:gd name="T36" fmla="*/ 19 w 69"/>
                <a:gd name="T37" fmla="*/ 44 h 66"/>
                <a:gd name="T38" fmla="*/ 17 w 69"/>
                <a:gd name="T39" fmla="*/ 48 h 66"/>
                <a:gd name="T40" fmla="*/ 15 w 69"/>
                <a:gd name="T41" fmla="*/ 49 h 66"/>
                <a:gd name="T42" fmla="*/ 11 w 69"/>
                <a:gd name="T43" fmla="*/ 52 h 66"/>
                <a:gd name="T44" fmla="*/ 11 w 69"/>
                <a:gd name="T45" fmla="*/ 54 h 66"/>
                <a:gd name="T46" fmla="*/ 9 w 69"/>
                <a:gd name="T47" fmla="*/ 56 h 66"/>
                <a:gd name="T48" fmla="*/ 5 w 69"/>
                <a:gd name="T49" fmla="*/ 59 h 66"/>
                <a:gd name="T50" fmla="*/ 3 w 69"/>
                <a:gd name="T51" fmla="*/ 60 h 66"/>
                <a:gd name="T52" fmla="*/ 0 w 69"/>
                <a:gd name="T53" fmla="*/ 62 h 66"/>
                <a:gd name="T54" fmla="*/ 0 w 69"/>
                <a:gd name="T55" fmla="*/ 64 h 66"/>
                <a:gd name="T56" fmla="*/ 2 w 69"/>
                <a:gd name="T57" fmla="*/ 66 h 66"/>
                <a:gd name="T58" fmla="*/ 2 w 69"/>
                <a:gd name="T59" fmla="*/ 64 h 66"/>
                <a:gd name="T60" fmla="*/ 4 w 69"/>
                <a:gd name="T61" fmla="*/ 64 h 66"/>
                <a:gd name="T62" fmla="*/ 4 w 69"/>
                <a:gd name="T63" fmla="*/ 64 h 66"/>
                <a:gd name="T64" fmla="*/ 6 w 69"/>
                <a:gd name="T65" fmla="*/ 63 h 66"/>
                <a:gd name="T66" fmla="*/ 6 w 69"/>
                <a:gd name="T67" fmla="*/ 61 h 66"/>
                <a:gd name="T68" fmla="*/ 10 w 69"/>
                <a:gd name="T69" fmla="*/ 58 h 66"/>
                <a:gd name="T70" fmla="*/ 12 w 69"/>
                <a:gd name="T71" fmla="*/ 56 h 66"/>
                <a:gd name="T72" fmla="*/ 14 w 69"/>
                <a:gd name="T73" fmla="*/ 55 h 66"/>
                <a:gd name="T74" fmla="*/ 17 w 69"/>
                <a:gd name="T75" fmla="*/ 51 h 66"/>
                <a:gd name="T76" fmla="*/ 19 w 69"/>
                <a:gd name="T77" fmla="*/ 48 h 66"/>
                <a:gd name="T78" fmla="*/ 21 w 69"/>
                <a:gd name="T79" fmla="*/ 46 h 66"/>
                <a:gd name="T80" fmla="*/ 25 w 69"/>
                <a:gd name="T81" fmla="*/ 43 h 66"/>
                <a:gd name="T82" fmla="*/ 27 w 69"/>
                <a:gd name="T83" fmla="*/ 42 h 66"/>
                <a:gd name="T84" fmla="*/ 29 w 69"/>
                <a:gd name="T85" fmla="*/ 38 h 66"/>
                <a:gd name="T86" fmla="*/ 33 w 69"/>
                <a:gd name="T87" fmla="*/ 35 h 66"/>
                <a:gd name="T88" fmla="*/ 36 w 69"/>
                <a:gd name="T89" fmla="*/ 32 h 66"/>
                <a:gd name="T90" fmla="*/ 40 w 69"/>
                <a:gd name="T91" fmla="*/ 29 h 66"/>
                <a:gd name="T92" fmla="*/ 40 w 69"/>
                <a:gd name="T93" fmla="*/ 25 h 66"/>
                <a:gd name="T94" fmla="*/ 44 w 69"/>
                <a:gd name="T95" fmla="*/ 24 h 66"/>
                <a:gd name="T96" fmla="*/ 48 w 69"/>
                <a:gd name="T97" fmla="*/ 21 h 66"/>
                <a:gd name="T98" fmla="*/ 52 w 69"/>
                <a:gd name="T99" fmla="*/ 16 h 66"/>
                <a:gd name="T100" fmla="*/ 56 w 69"/>
                <a:gd name="T101" fmla="*/ 15 h 66"/>
                <a:gd name="T102" fmla="*/ 57 w 69"/>
                <a:gd name="T103" fmla="*/ 11 h 66"/>
                <a:gd name="T104" fmla="*/ 60 w 69"/>
                <a:gd name="T105" fmla="*/ 10 h 66"/>
                <a:gd name="T106" fmla="*/ 63 w 69"/>
                <a:gd name="T107" fmla="*/ 8 h 66"/>
                <a:gd name="T108" fmla="*/ 63 w 69"/>
                <a:gd name="T109" fmla="*/ 5 h 66"/>
                <a:gd name="T110" fmla="*/ 67 w 69"/>
                <a:gd name="T111" fmla="*/ 3 h 66"/>
                <a:gd name="T112" fmla="*/ 67 w 69"/>
                <a:gd name="T113" fmla="*/ 2 h 66"/>
                <a:gd name="T114" fmla="*/ 67 w 69"/>
                <a:gd name="T115" fmla="*/ 3 h 66"/>
                <a:gd name="T116" fmla="*/ 69 w 69"/>
                <a:gd name="T117" fmla="*/ 2 h 66"/>
                <a:gd name="T118" fmla="*/ 67 w 69"/>
                <a:gd name="T119" fmla="*/ 0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66"/>
                <a:gd name="T182" fmla="*/ 69 w 69"/>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66">
                  <a:moveTo>
                    <a:pt x="67" y="0"/>
                  </a:moveTo>
                  <a:lnTo>
                    <a:pt x="67" y="0"/>
                  </a:lnTo>
                  <a:lnTo>
                    <a:pt x="66" y="0"/>
                  </a:lnTo>
                  <a:lnTo>
                    <a:pt x="64" y="1"/>
                  </a:lnTo>
                  <a:lnTo>
                    <a:pt x="61" y="5"/>
                  </a:lnTo>
                  <a:lnTo>
                    <a:pt x="59" y="6"/>
                  </a:lnTo>
                  <a:lnTo>
                    <a:pt x="57" y="8"/>
                  </a:lnTo>
                  <a:lnTo>
                    <a:pt x="55" y="9"/>
                  </a:lnTo>
                  <a:lnTo>
                    <a:pt x="53" y="12"/>
                  </a:lnTo>
                  <a:lnTo>
                    <a:pt x="51" y="16"/>
                  </a:lnTo>
                  <a:lnTo>
                    <a:pt x="44" y="20"/>
                  </a:lnTo>
                  <a:lnTo>
                    <a:pt x="42" y="22"/>
                  </a:lnTo>
                  <a:lnTo>
                    <a:pt x="40" y="25"/>
                  </a:lnTo>
                  <a:lnTo>
                    <a:pt x="34" y="30"/>
                  </a:lnTo>
                  <a:lnTo>
                    <a:pt x="30" y="33"/>
                  </a:lnTo>
                  <a:lnTo>
                    <a:pt x="28" y="36"/>
                  </a:lnTo>
                  <a:lnTo>
                    <a:pt x="25" y="40"/>
                  </a:lnTo>
                  <a:lnTo>
                    <a:pt x="23" y="41"/>
                  </a:lnTo>
                  <a:lnTo>
                    <a:pt x="19" y="44"/>
                  </a:lnTo>
                  <a:lnTo>
                    <a:pt x="17" y="48"/>
                  </a:lnTo>
                  <a:lnTo>
                    <a:pt x="15" y="49"/>
                  </a:lnTo>
                  <a:lnTo>
                    <a:pt x="11" y="52"/>
                  </a:lnTo>
                  <a:lnTo>
                    <a:pt x="11" y="54"/>
                  </a:lnTo>
                  <a:lnTo>
                    <a:pt x="9" y="56"/>
                  </a:lnTo>
                  <a:lnTo>
                    <a:pt x="5" y="59"/>
                  </a:lnTo>
                  <a:lnTo>
                    <a:pt x="3" y="60"/>
                  </a:lnTo>
                  <a:lnTo>
                    <a:pt x="0" y="62"/>
                  </a:lnTo>
                  <a:lnTo>
                    <a:pt x="0" y="64"/>
                  </a:lnTo>
                  <a:lnTo>
                    <a:pt x="2" y="66"/>
                  </a:lnTo>
                  <a:lnTo>
                    <a:pt x="2" y="64"/>
                  </a:lnTo>
                  <a:lnTo>
                    <a:pt x="4" y="64"/>
                  </a:lnTo>
                  <a:lnTo>
                    <a:pt x="6" y="63"/>
                  </a:lnTo>
                  <a:lnTo>
                    <a:pt x="6" y="61"/>
                  </a:lnTo>
                  <a:lnTo>
                    <a:pt x="10" y="58"/>
                  </a:lnTo>
                  <a:lnTo>
                    <a:pt x="12" y="56"/>
                  </a:lnTo>
                  <a:lnTo>
                    <a:pt x="14" y="55"/>
                  </a:lnTo>
                  <a:lnTo>
                    <a:pt x="17" y="51"/>
                  </a:lnTo>
                  <a:lnTo>
                    <a:pt x="19" y="48"/>
                  </a:lnTo>
                  <a:lnTo>
                    <a:pt x="21" y="46"/>
                  </a:lnTo>
                  <a:lnTo>
                    <a:pt x="25" y="43"/>
                  </a:lnTo>
                  <a:lnTo>
                    <a:pt x="27" y="42"/>
                  </a:lnTo>
                  <a:lnTo>
                    <a:pt x="29" y="38"/>
                  </a:lnTo>
                  <a:lnTo>
                    <a:pt x="33" y="35"/>
                  </a:lnTo>
                  <a:lnTo>
                    <a:pt x="36" y="32"/>
                  </a:lnTo>
                  <a:lnTo>
                    <a:pt x="40" y="29"/>
                  </a:lnTo>
                  <a:lnTo>
                    <a:pt x="40" y="25"/>
                  </a:lnTo>
                  <a:lnTo>
                    <a:pt x="44" y="24"/>
                  </a:lnTo>
                  <a:lnTo>
                    <a:pt x="48" y="21"/>
                  </a:lnTo>
                  <a:lnTo>
                    <a:pt x="52" y="16"/>
                  </a:lnTo>
                  <a:lnTo>
                    <a:pt x="56" y="15"/>
                  </a:lnTo>
                  <a:lnTo>
                    <a:pt x="57" y="11"/>
                  </a:lnTo>
                  <a:lnTo>
                    <a:pt x="60" y="10"/>
                  </a:lnTo>
                  <a:lnTo>
                    <a:pt x="63" y="8"/>
                  </a:lnTo>
                  <a:lnTo>
                    <a:pt x="63" y="5"/>
                  </a:lnTo>
                  <a:lnTo>
                    <a:pt x="67" y="3"/>
                  </a:lnTo>
                  <a:lnTo>
                    <a:pt x="67" y="2"/>
                  </a:lnTo>
                  <a:lnTo>
                    <a:pt x="67" y="3"/>
                  </a:lnTo>
                  <a:lnTo>
                    <a:pt x="69" y="2"/>
                  </a:lnTo>
                  <a:lnTo>
                    <a:pt x="67" y="0"/>
                  </a:lnTo>
                  <a:close/>
                </a:path>
              </a:pathLst>
            </a:custGeom>
            <a:solidFill>
              <a:srgbClr val="FDFA00"/>
            </a:solidFill>
            <a:ln w="9525">
              <a:noFill/>
              <a:round/>
              <a:headEnd/>
              <a:tailEnd/>
            </a:ln>
          </p:spPr>
          <p:txBody>
            <a:bodyPr/>
            <a:lstStyle/>
            <a:p>
              <a:endParaRPr lang="en-US"/>
            </a:p>
          </p:txBody>
        </p:sp>
        <p:sp>
          <p:nvSpPr>
            <p:cNvPr id="37905" name="Freeform 22"/>
            <p:cNvSpPr>
              <a:spLocks/>
            </p:cNvSpPr>
            <p:nvPr/>
          </p:nvSpPr>
          <p:spPr bwMode="auto">
            <a:xfrm>
              <a:off x="980" y="2531"/>
              <a:ext cx="105" cy="122"/>
            </a:xfrm>
            <a:custGeom>
              <a:avLst/>
              <a:gdLst>
                <a:gd name="T0" fmla="*/ 62 w 62"/>
                <a:gd name="T1" fmla="*/ 3 h 93"/>
                <a:gd name="T2" fmla="*/ 62 w 62"/>
                <a:gd name="T3" fmla="*/ 1 h 93"/>
                <a:gd name="T4" fmla="*/ 60 w 62"/>
                <a:gd name="T5" fmla="*/ 1 h 93"/>
                <a:gd name="T6" fmla="*/ 58 w 62"/>
                <a:gd name="T7" fmla="*/ 0 h 93"/>
                <a:gd name="T8" fmla="*/ 56 w 62"/>
                <a:gd name="T9" fmla="*/ 4 h 93"/>
                <a:gd name="T10" fmla="*/ 56 w 62"/>
                <a:gd name="T11" fmla="*/ 5 h 93"/>
                <a:gd name="T12" fmla="*/ 54 w 62"/>
                <a:gd name="T13" fmla="*/ 7 h 93"/>
                <a:gd name="T14" fmla="*/ 52 w 62"/>
                <a:gd name="T15" fmla="*/ 9 h 93"/>
                <a:gd name="T16" fmla="*/ 50 w 62"/>
                <a:gd name="T17" fmla="*/ 12 h 93"/>
                <a:gd name="T18" fmla="*/ 47 w 62"/>
                <a:gd name="T19" fmla="*/ 15 h 93"/>
                <a:gd name="T20" fmla="*/ 43 w 62"/>
                <a:gd name="T21" fmla="*/ 20 h 93"/>
                <a:gd name="T22" fmla="*/ 35 w 62"/>
                <a:gd name="T23" fmla="*/ 28 h 93"/>
                <a:gd name="T24" fmla="*/ 32 w 62"/>
                <a:gd name="T25" fmla="*/ 33 h 93"/>
                <a:gd name="T26" fmla="*/ 28 w 62"/>
                <a:gd name="T27" fmla="*/ 36 h 93"/>
                <a:gd name="T28" fmla="*/ 21 w 62"/>
                <a:gd name="T29" fmla="*/ 48 h 93"/>
                <a:gd name="T30" fmla="*/ 19 w 62"/>
                <a:gd name="T31" fmla="*/ 51 h 93"/>
                <a:gd name="T32" fmla="*/ 16 w 62"/>
                <a:gd name="T33" fmla="*/ 55 h 93"/>
                <a:gd name="T34" fmla="*/ 14 w 62"/>
                <a:gd name="T35" fmla="*/ 58 h 93"/>
                <a:gd name="T36" fmla="*/ 9 w 62"/>
                <a:gd name="T37" fmla="*/ 67 h 93"/>
                <a:gd name="T38" fmla="*/ 7 w 62"/>
                <a:gd name="T39" fmla="*/ 70 h 93"/>
                <a:gd name="T40" fmla="*/ 5 w 62"/>
                <a:gd name="T41" fmla="*/ 73 h 93"/>
                <a:gd name="T42" fmla="*/ 2 w 62"/>
                <a:gd name="T43" fmla="*/ 82 h 93"/>
                <a:gd name="T44" fmla="*/ 1 w 62"/>
                <a:gd name="T45" fmla="*/ 84 h 93"/>
                <a:gd name="T46" fmla="*/ 0 w 62"/>
                <a:gd name="T47" fmla="*/ 93 h 93"/>
                <a:gd name="T48" fmla="*/ 4 w 62"/>
                <a:gd name="T49" fmla="*/ 93 h 93"/>
                <a:gd name="T50" fmla="*/ 5 w 62"/>
                <a:gd name="T51" fmla="*/ 84 h 93"/>
                <a:gd name="T52" fmla="*/ 5 w 62"/>
                <a:gd name="T53" fmla="*/ 82 h 93"/>
                <a:gd name="T54" fmla="*/ 6 w 62"/>
                <a:gd name="T55" fmla="*/ 77 h 93"/>
                <a:gd name="T56" fmla="*/ 8 w 62"/>
                <a:gd name="T57" fmla="*/ 76 h 93"/>
                <a:gd name="T58" fmla="*/ 8 w 62"/>
                <a:gd name="T59" fmla="*/ 72 h 93"/>
                <a:gd name="T60" fmla="*/ 13 w 62"/>
                <a:gd name="T61" fmla="*/ 69 h 93"/>
                <a:gd name="T62" fmla="*/ 16 w 62"/>
                <a:gd name="T63" fmla="*/ 60 h 93"/>
                <a:gd name="T64" fmla="*/ 18 w 62"/>
                <a:gd name="T65" fmla="*/ 57 h 93"/>
                <a:gd name="T66" fmla="*/ 20 w 62"/>
                <a:gd name="T67" fmla="*/ 54 h 93"/>
                <a:gd name="T68" fmla="*/ 24 w 62"/>
                <a:gd name="T69" fmla="*/ 49 h 93"/>
                <a:gd name="T70" fmla="*/ 32 w 62"/>
                <a:gd name="T71" fmla="*/ 37 h 93"/>
                <a:gd name="T72" fmla="*/ 35 w 62"/>
                <a:gd name="T73" fmla="*/ 36 h 93"/>
                <a:gd name="T74" fmla="*/ 38 w 62"/>
                <a:gd name="T75" fmla="*/ 30 h 93"/>
                <a:gd name="T76" fmla="*/ 45 w 62"/>
                <a:gd name="T77" fmla="*/ 22 h 93"/>
                <a:gd name="T78" fmla="*/ 49 w 62"/>
                <a:gd name="T79" fmla="*/ 16 h 93"/>
                <a:gd name="T80" fmla="*/ 53 w 62"/>
                <a:gd name="T81" fmla="*/ 14 h 93"/>
                <a:gd name="T82" fmla="*/ 53 w 62"/>
                <a:gd name="T83" fmla="*/ 11 h 93"/>
                <a:gd name="T84" fmla="*/ 55 w 62"/>
                <a:gd name="T85" fmla="*/ 9 h 93"/>
                <a:gd name="T86" fmla="*/ 57 w 62"/>
                <a:gd name="T87" fmla="*/ 8 h 93"/>
                <a:gd name="T88" fmla="*/ 59 w 62"/>
                <a:gd name="T89" fmla="*/ 6 h 93"/>
                <a:gd name="T90" fmla="*/ 62 w 62"/>
                <a:gd name="T91" fmla="*/ 3 h 93"/>
                <a:gd name="T92" fmla="*/ 62 w 62"/>
                <a:gd name="T93" fmla="*/ 3 h 93"/>
                <a:gd name="T94" fmla="*/ 62 w 62"/>
                <a:gd name="T95" fmla="*/ 1 h 93"/>
                <a:gd name="T96" fmla="*/ 62 w 62"/>
                <a:gd name="T97" fmla="*/ 3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3"/>
                <a:gd name="T149" fmla="*/ 62 w 6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3">
                  <a:moveTo>
                    <a:pt x="62" y="3"/>
                  </a:moveTo>
                  <a:lnTo>
                    <a:pt x="62" y="1"/>
                  </a:lnTo>
                  <a:lnTo>
                    <a:pt x="60" y="1"/>
                  </a:lnTo>
                  <a:lnTo>
                    <a:pt x="58" y="0"/>
                  </a:lnTo>
                  <a:lnTo>
                    <a:pt x="56" y="4"/>
                  </a:lnTo>
                  <a:lnTo>
                    <a:pt x="56" y="5"/>
                  </a:lnTo>
                  <a:lnTo>
                    <a:pt x="54" y="7"/>
                  </a:lnTo>
                  <a:lnTo>
                    <a:pt x="52" y="9"/>
                  </a:lnTo>
                  <a:lnTo>
                    <a:pt x="50" y="12"/>
                  </a:lnTo>
                  <a:lnTo>
                    <a:pt x="47" y="15"/>
                  </a:lnTo>
                  <a:lnTo>
                    <a:pt x="43" y="20"/>
                  </a:lnTo>
                  <a:lnTo>
                    <a:pt x="35" y="28"/>
                  </a:lnTo>
                  <a:lnTo>
                    <a:pt x="32" y="33"/>
                  </a:lnTo>
                  <a:lnTo>
                    <a:pt x="28" y="36"/>
                  </a:lnTo>
                  <a:lnTo>
                    <a:pt x="21" y="48"/>
                  </a:lnTo>
                  <a:lnTo>
                    <a:pt x="19" y="51"/>
                  </a:lnTo>
                  <a:lnTo>
                    <a:pt x="16" y="55"/>
                  </a:lnTo>
                  <a:lnTo>
                    <a:pt x="14" y="58"/>
                  </a:lnTo>
                  <a:lnTo>
                    <a:pt x="9" y="67"/>
                  </a:lnTo>
                  <a:lnTo>
                    <a:pt x="7" y="70"/>
                  </a:lnTo>
                  <a:lnTo>
                    <a:pt x="5" y="73"/>
                  </a:lnTo>
                  <a:lnTo>
                    <a:pt x="2" y="82"/>
                  </a:lnTo>
                  <a:lnTo>
                    <a:pt x="1" y="84"/>
                  </a:lnTo>
                  <a:lnTo>
                    <a:pt x="0" y="93"/>
                  </a:lnTo>
                  <a:lnTo>
                    <a:pt x="4" y="93"/>
                  </a:lnTo>
                  <a:lnTo>
                    <a:pt x="5" y="84"/>
                  </a:lnTo>
                  <a:lnTo>
                    <a:pt x="5" y="82"/>
                  </a:lnTo>
                  <a:lnTo>
                    <a:pt x="6" y="77"/>
                  </a:lnTo>
                  <a:lnTo>
                    <a:pt x="8" y="76"/>
                  </a:lnTo>
                  <a:lnTo>
                    <a:pt x="8" y="72"/>
                  </a:lnTo>
                  <a:lnTo>
                    <a:pt x="13" y="69"/>
                  </a:lnTo>
                  <a:lnTo>
                    <a:pt x="16" y="60"/>
                  </a:lnTo>
                  <a:lnTo>
                    <a:pt x="18" y="57"/>
                  </a:lnTo>
                  <a:lnTo>
                    <a:pt x="20" y="54"/>
                  </a:lnTo>
                  <a:lnTo>
                    <a:pt x="24" y="49"/>
                  </a:lnTo>
                  <a:lnTo>
                    <a:pt x="32" y="37"/>
                  </a:lnTo>
                  <a:lnTo>
                    <a:pt x="35" y="36"/>
                  </a:lnTo>
                  <a:lnTo>
                    <a:pt x="38" y="30"/>
                  </a:lnTo>
                  <a:lnTo>
                    <a:pt x="45" y="22"/>
                  </a:lnTo>
                  <a:lnTo>
                    <a:pt x="49" y="16"/>
                  </a:lnTo>
                  <a:lnTo>
                    <a:pt x="53" y="14"/>
                  </a:lnTo>
                  <a:lnTo>
                    <a:pt x="53" y="11"/>
                  </a:lnTo>
                  <a:lnTo>
                    <a:pt x="55" y="9"/>
                  </a:lnTo>
                  <a:lnTo>
                    <a:pt x="57" y="8"/>
                  </a:lnTo>
                  <a:lnTo>
                    <a:pt x="59" y="6"/>
                  </a:lnTo>
                  <a:lnTo>
                    <a:pt x="62" y="3"/>
                  </a:lnTo>
                  <a:lnTo>
                    <a:pt x="62" y="1"/>
                  </a:lnTo>
                  <a:lnTo>
                    <a:pt x="62" y="3"/>
                  </a:lnTo>
                  <a:close/>
                </a:path>
              </a:pathLst>
            </a:custGeom>
            <a:solidFill>
              <a:srgbClr val="FDFA00"/>
            </a:solidFill>
            <a:ln w="9525">
              <a:noFill/>
              <a:round/>
              <a:headEnd/>
              <a:tailEnd/>
            </a:ln>
          </p:spPr>
          <p:txBody>
            <a:bodyPr/>
            <a:lstStyle/>
            <a:p>
              <a:endParaRPr lang="en-US"/>
            </a:p>
          </p:txBody>
        </p:sp>
        <p:sp>
          <p:nvSpPr>
            <p:cNvPr id="37906" name="Freeform 23"/>
            <p:cNvSpPr>
              <a:spLocks/>
            </p:cNvSpPr>
            <p:nvPr/>
          </p:nvSpPr>
          <p:spPr bwMode="auto">
            <a:xfrm>
              <a:off x="965" y="2650"/>
              <a:ext cx="18" cy="122"/>
            </a:xfrm>
            <a:custGeom>
              <a:avLst/>
              <a:gdLst>
                <a:gd name="T0" fmla="*/ 11 w 11"/>
                <a:gd name="T1" fmla="*/ 4 h 93"/>
                <a:gd name="T2" fmla="*/ 11 w 11"/>
                <a:gd name="T3" fmla="*/ 0 h 93"/>
                <a:gd name="T4" fmla="*/ 9 w 11"/>
                <a:gd name="T5" fmla="*/ 0 h 93"/>
                <a:gd name="T6" fmla="*/ 6 w 11"/>
                <a:gd name="T7" fmla="*/ 9 h 93"/>
                <a:gd name="T8" fmla="*/ 6 w 11"/>
                <a:gd name="T9" fmla="*/ 9 h 93"/>
                <a:gd name="T10" fmla="*/ 6 w 11"/>
                <a:gd name="T11" fmla="*/ 12 h 93"/>
                <a:gd name="T12" fmla="*/ 6 w 11"/>
                <a:gd name="T13" fmla="*/ 14 h 93"/>
                <a:gd name="T14" fmla="*/ 3 w 11"/>
                <a:gd name="T15" fmla="*/ 17 h 93"/>
                <a:gd name="T16" fmla="*/ 5 w 11"/>
                <a:gd name="T17" fmla="*/ 19 h 93"/>
                <a:gd name="T18" fmla="*/ 3 w 11"/>
                <a:gd name="T19" fmla="*/ 23 h 93"/>
                <a:gd name="T20" fmla="*/ 2 w 11"/>
                <a:gd name="T21" fmla="*/ 25 h 93"/>
                <a:gd name="T22" fmla="*/ 4 w 11"/>
                <a:gd name="T23" fmla="*/ 28 h 93"/>
                <a:gd name="T24" fmla="*/ 1 w 11"/>
                <a:gd name="T25" fmla="*/ 32 h 93"/>
                <a:gd name="T26" fmla="*/ 3 w 11"/>
                <a:gd name="T27" fmla="*/ 36 h 93"/>
                <a:gd name="T28" fmla="*/ 0 w 11"/>
                <a:gd name="T29" fmla="*/ 39 h 93"/>
                <a:gd name="T30" fmla="*/ 2 w 11"/>
                <a:gd name="T31" fmla="*/ 43 h 93"/>
                <a:gd name="T32" fmla="*/ 1 w 11"/>
                <a:gd name="T33" fmla="*/ 46 h 93"/>
                <a:gd name="T34" fmla="*/ 1 w 11"/>
                <a:gd name="T35" fmla="*/ 50 h 93"/>
                <a:gd name="T36" fmla="*/ 0 w 11"/>
                <a:gd name="T37" fmla="*/ 53 h 93"/>
                <a:gd name="T38" fmla="*/ 2 w 11"/>
                <a:gd name="T39" fmla="*/ 57 h 93"/>
                <a:gd name="T40" fmla="*/ 2 w 11"/>
                <a:gd name="T41" fmla="*/ 70 h 93"/>
                <a:gd name="T42" fmla="*/ 3 w 11"/>
                <a:gd name="T43" fmla="*/ 83 h 93"/>
                <a:gd name="T44" fmla="*/ 5 w 11"/>
                <a:gd name="T45" fmla="*/ 87 h 93"/>
                <a:gd name="T46" fmla="*/ 6 w 11"/>
                <a:gd name="T47" fmla="*/ 93 h 93"/>
                <a:gd name="T48" fmla="*/ 9 w 11"/>
                <a:gd name="T49" fmla="*/ 93 h 93"/>
                <a:gd name="T50" fmla="*/ 8 w 11"/>
                <a:gd name="T51" fmla="*/ 87 h 93"/>
                <a:gd name="T52" fmla="*/ 7 w 11"/>
                <a:gd name="T53" fmla="*/ 82 h 93"/>
                <a:gd name="T54" fmla="*/ 3 w 11"/>
                <a:gd name="T55" fmla="*/ 70 h 93"/>
                <a:gd name="T56" fmla="*/ 3 w 11"/>
                <a:gd name="T57" fmla="*/ 58 h 93"/>
                <a:gd name="T58" fmla="*/ 4 w 11"/>
                <a:gd name="T59" fmla="*/ 54 h 93"/>
                <a:gd name="T60" fmla="*/ 2 w 11"/>
                <a:gd name="T61" fmla="*/ 50 h 93"/>
                <a:gd name="T62" fmla="*/ 3 w 11"/>
                <a:gd name="T63" fmla="*/ 47 h 93"/>
                <a:gd name="T64" fmla="*/ 3 w 11"/>
                <a:gd name="T65" fmla="*/ 43 h 93"/>
                <a:gd name="T66" fmla="*/ 4 w 11"/>
                <a:gd name="T67" fmla="*/ 39 h 93"/>
                <a:gd name="T68" fmla="*/ 4 w 11"/>
                <a:gd name="T69" fmla="*/ 36 h 93"/>
                <a:gd name="T70" fmla="*/ 5 w 11"/>
                <a:gd name="T71" fmla="*/ 32 h 93"/>
                <a:gd name="T72" fmla="*/ 5 w 11"/>
                <a:gd name="T73" fmla="*/ 29 h 93"/>
                <a:gd name="T74" fmla="*/ 6 w 11"/>
                <a:gd name="T75" fmla="*/ 25 h 93"/>
                <a:gd name="T76" fmla="*/ 6 w 11"/>
                <a:gd name="T77" fmla="*/ 23 h 93"/>
                <a:gd name="T78" fmla="*/ 7 w 11"/>
                <a:gd name="T79" fmla="*/ 20 h 93"/>
                <a:gd name="T80" fmla="*/ 7 w 11"/>
                <a:gd name="T81" fmla="*/ 18 h 93"/>
                <a:gd name="T82" fmla="*/ 7 w 11"/>
                <a:gd name="T83" fmla="*/ 14 h 93"/>
                <a:gd name="T84" fmla="*/ 8 w 11"/>
                <a:gd name="T85" fmla="*/ 12 h 93"/>
                <a:gd name="T86" fmla="*/ 8 w 11"/>
                <a:gd name="T87" fmla="*/ 11 h 93"/>
                <a:gd name="T88" fmla="*/ 10 w 11"/>
                <a:gd name="T89" fmla="*/ 9 h 93"/>
                <a:gd name="T90" fmla="*/ 9 w 11"/>
                <a:gd name="T91" fmla="*/ 2 h 93"/>
                <a:gd name="T92" fmla="*/ 11 w 11"/>
                <a:gd name="T93" fmla="*/ 4 h 93"/>
                <a:gd name="T94" fmla="*/ 11 w 11"/>
                <a:gd name="T95" fmla="*/ 0 h 93"/>
                <a:gd name="T96" fmla="*/ 11 w 11"/>
                <a:gd name="T97" fmla="*/ 4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93"/>
                <a:gd name="T149" fmla="*/ 11 w 11"/>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93">
                  <a:moveTo>
                    <a:pt x="11" y="4"/>
                  </a:moveTo>
                  <a:lnTo>
                    <a:pt x="11" y="0"/>
                  </a:lnTo>
                  <a:lnTo>
                    <a:pt x="9" y="0"/>
                  </a:lnTo>
                  <a:lnTo>
                    <a:pt x="6" y="9"/>
                  </a:lnTo>
                  <a:lnTo>
                    <a:pt x="6" y="12"/>
                  </a:lnTo>
                  <a:lnTo>
                    <a:pt x="6" y="14"/>
                  </a:lnTo>
                  <a:lnTo>
                    <a:pt x="3" y="17"/>
                  </a:lnTo>
                  <a:lnTo>
                    <a:pt x="5" y="19"/>
                  </a:lnTo>
                  <a:lnTo>
                    <a:pt x="3" y="23"/>
                  </a:lnTo>
                  <a:lnTo>
                    <a:pt x="2" y="25"/>
                  </a:lnTo>
                  <a:lnTo>
                    <a:pt x="4" y="28"/>
                  </a:lnTo>
                  <a:lnTo>
                    <a:pt x="1" y="32"/>
                  </a:lnTo>
                  <a:lnTo>
                    <a:pt x="3" y="36"/>
                  </a:lnTo>
                  <a:lnTo>
                    <a:pt x="0" y="39"/>
                  </a:lnTo>
                  <a:lnTo>
                    <a:pt x="2" y="43"/>
                  </a:lnTo>
                  <a:lnTo>
                    <a:pt x="1" y="46"/>
                  </a:lnTo>
                  <a:lnTo>
                    <a:pt x="1" y="50"/>
                  </a:lnTo>
                  <a:lnTo>
                    <a:pt x="0" y="53"/>
                  </a:lnTo>
                  <a:lnTo>
                    <a:pt x="2" y="57"/>
                  </a:lnTo>
                  <a:lnTo>
                    <a:pt x="2" y="70"/>
                  </a:lnTo>
                  <a:lnTo>
                    <a:pt x="3" y="83"/>
                  </a:lnTo>
                  <a:lnTo>
                    <a:pt x="5" y="87"/>
                  </a:lnTo>
                  <a:lnTo>
                    <a:pt x="6" y="93"/>
                  </a:lnTo>
                  <a:lnTo>
                    <a:pt x="9" y="93"/>
                  </a:lnTo>
                  <a:lnTo>
                    <a:pt x="8" y="87"/>
                  </a:lnTo>
                  <a:lnTo>
                    <a:pt x="7" y="82"/>
                  </a:lnTo>
                  <a:lnTo>
                    <a:pt x="3" y="70"/>
                  </a:lnTo>
                  <a:lnTo>
                    <a:pt x="3" y="58"/>
                  </a:lnTo>
                  <a:lnTo>
                    <a:pt x="4" y="54"/>
                  </a:lnTo>
                  <a:lnTo>
                    <a:pt x="2" y="50"/>
                  </a:lnTo>
                  <a:lnTo>
                    <a:pt x="3" y="47"/>
                  </a:lnTo>
                  <a:lnTo>
                    <a:pt x="3" y="43"/>
                  </a:lnTo>
                  <a:lnTo>
                    <a:pt x="4" y="39"/>
                  </a:lnTo>
                  <a:lnTo>
                    <a:pt x="4" y="36"/>
                  </a:lnTo>
                  <a:lnTo>
                    <a:pt x="5" y="32"/>
                  </a:lnTo>
                  <a:lnTo>
                    <a:pt x="5" y="29"/>
                  </a:lnTo>
                  <a:lnTo>
                    <a:pt x="6" y="25"/>
                  </a:lnTo>
                  <a:lnTo>
                    <a:pt x="6" y="23"/>
                  </a:lnTo>
                  <a:lnTo>
                    <a:pt x="7" y="20"/>
                  </a:lnTo>
                  <a:lnTo>
                    <a:pt x="7" y="18"/>
                  </a:lnTo>
                  <a:lnTo>
                    <a:pt x="7" y="14"/>
                  </a:lnTo>
                  <a:lnTo>
                    <a:pt x="8" y="12"/>
                  </a:lnTo>
                  <a:lnTo>
                    <a:pt x="8" y="11"/>
                  </a:lnTo>
                  <a:lnTo>
                    <a:pt x="10" y="9"/>
                  </a:lnTo>
                  <a:lnTo>
                    <a:pt x="9" y="2"/>
                  </a:lnTo>
                  <a:lnTo>
                    <a:pt x="11" y="4"/>
                  </a:lnTo>
                  <a:lnTo>
                    <a:pt x="11" y="0"/>
                  </a:lnTo>
                  <a:lnTo>
                    <a:pt x="11" y="4"/>
                  </a:lnTo>
                  <a:close/>
                </a:path>
              </a:pathLst>
            </a:custGeom>
            <a:solidFill>
              <a:srgbClr val="FDFA00"/>
            </a:solidFill>
            <a:ln w="9525">
              <a:noFill/>
              <a:round/>
              <a:headEnd/>
              <a:tailEnd/>
            </a:ln>
          </p:spPr>
          <p:txBody>
            <a:bodyPr/>
            <a:lstStyle/>
            <a:p>
              <a:endParaRPr lang="en-US"/>
            </a:p>
          </p:txBody>
        </p:sp>
        <p:sp>
          <p:nvSpPr>
            <p:cNvPr id="37907" name="Freeform 24"/>
            <p:cNvSpPr>
              <a:spLocks/>
            </p:cNvSpPr>
            <p:nvPr/>
          </p:nvSpPr>
          <p:spPr bwMode="auto">
            <a:xfrm>
              <a:off x="973" y="2772"/>
              <a:ext cx="95" cy="136"/>
            </a:xfrm>
            <a:custGeom>
              <a:avLst/>
              <a:gdLst>
                <a:gd name="T0" fmla="*/ 1 w 56"/>
                <a:gd name="T1" fmla="*/ 0 h 104"/>
                <a:gd name="T2" fmla="*/ 1 w 56"/>
                <a:gd name="T3" fmla="*/ 0 h 104"/>
                <a:gd name="T4" fmla="*/ 0 w 56"/>
                <a:gd name="T5" fmla="*/ 3 h 104"/>
                <a:gd name="T6" fmla="*/ 4 w 56"/>
                <a:gd name="T7" fmla="*/ 13 h 104"/>
                <a:gd name="T8" fmla="*/ 6 w 56"/>
                <a:gd name="T9" fmla="*/ 17 h 104"/>
                <a:gd name="T10" fmla="*/ 8 w 56"/>
                <a:gd name="T11" fmla="*/ 26 h 104"/>
                <a:gd name="T12" fmla="*/ 9 w 56"/>
                <a:gd name="T13" fmla="*/ 30 h 104"/>
                <a:gd name="T14" fmla="*/ 11 w 56"/>
                <a:gd name="T15" fmla="*/ 34 h 104"/>
                <a:gd name="T16" fmla="*/ 15 w 56"/>
                <a:gd name="T17" fmla="*/ 42 h 104"/>
                <a:gd name="T18" fmla="*/ 16 w 56"/>
                <a:gd name="T19" fmla="*/ 46 h 104"/>
                <a:gd name="T20" fmla="*/ 19 w 56"/>
                <a:gd name="T21" fmla="*/ 51 h 104"/>
                <a:gd name="T22" fmla="*/ 22 w 56"/>
                <a:gd name="T23" fmla="*/ 55 h 104"/>
                <a:gd name="T24" fmla="*/ 23 w 56"/>
                <a:gd name="T25" fmla="*/ 59 h 104"/>
                <a:gd name="T26" fmla="*/ 27 w 56"/>
                <a:gd name="T27" fmla="*/ 63 h 104"/>
                <a:gd name="T28" fmla="*/ 30 w 56"/>
                <a:gd name="T29" fmla="*/ 66 h 104"/>
                <a:gd name="T30" fmla="*/ 31 w 56"/>
                <a:gd name="T31" fmla="*/ 71 h 104"/>
                <a:gd name="T32" fmla="*/ 34 w 56"/>
                <a:gd name="T33" fmla="*/ 75 h 104"/>
                <a:gd name="T34" fmla="*/ 43 w 56"/>
                <a:gd name="T35" fmla="*/ 88 h 104"/>
                <a:gd name="T36" fmla="*/ 43 w 56"/>
                <a:gd name="T37" fmla="*/ 89 h 104"/>
                <a:gd name="T38" fmla="*/ 46 w 56"/>
                <a:gd name="T39" fmla="*/ 93 h 104"/>
                <a:gd name="T40" fmla="*/ 48 w 56"/>
                <a:gd name="T41" fmla="*/ 94 h 104"/>
                <a:gd name="T42" fmla="*/ 49 w 56"/>
                <a:gd name="T43" fmla="*/ 96 h 104"/>
                <a:gd name="T44" fmla="*/ 54 w 56"/>
                <a:gd name="T45" fmla="*/ 104 h 104"/>
                <a:gd name="T46" fmla="*/ 54 w 56"/>
                <a:gd name="T47" fmla="*/ 104 h 104"/>
                <a:gd name="T48" fmla="*/ 56 w 56"/>
                <a:gd name="T49" fmla="*/ 102 h 104"/>
                <a:gd name="T50" fmla="*/ 56 w 56"/>
                <a:gd name="T51" fmla="*/ 102 h 104"/>
                <a:gd name="T52" fmla="*/ 51 w 56"/>
                <a:gd name="T53" fmla="*/ 96 h 104"/>
                <a:gd name="T54" fmla="*/ 50 w 56"/>
                <a:gd name="T55" fmla="*/ 94 h 104"/>
                <a:gd name="T56" fmla="*/ 48 w 56"/>
                <a:gd name="T57" fmla="*/ 90 h 104"/>
                <a:gd name="T58" fmla="*/ 47 w 56"/>
                <a:gd name="T59" fmla="*/ 90 h 104"/>
                <a:gd name="T60" fmla="*/ 45 w 56"/>
                <a:gd name="T61" fmla="*/ 86 h 104"/>
                <a:gd name="T62" fmla="*/ 36 w 56"/>
                <a:gd name="T63" fmla="*/ 74 h 104"/>
                <a:gd name="T64" fmla="*/ 35 w 56"/>
                <a:gd name="T65" fmla="*/ 70 h 104"/>
                <a:gd name="T66" fmla="*/ 30 w 56"/>
                <a:gd name="T67" fmla="*/ 64 h 104"/>
                <a:gd name="T68" fmla="*/ 29 w 56"/>
                <a:gd name="T69" fmla="*/ 62 h 104"/>
                <a:gd name="T70" fmla="*/ 27 w 56"/>
                <a:gd name="T71" fmla="*/ 58 h 104"/>
                <a:gd name="T72" fmla="*/ 26 w 56"/>
                <a:gd name="T73" fmla="*/ 56 h 104"/>
                <a:gd name="T74" fmla="*/ 23 w 56"/>
                <a:gd name="T75" fmla="*/ 52 h 104"/>
                <a:gd name="T76" fmla="*/ 20 w 56"/>
                <a:gd name="T77" fmla="*/ 44 h 104"/>
                <a:gd name="T78" fmla="*/ 17 w 56"/>
                <a:gd name="T79" fmla="*/ 40 h 104"/>
                <a:gd name="T80" fmla="*/ 14 w 56"/>
                <a:gd name="T81" fmla="*/ 32 h 104"/>
                <a:gd name="T82" fmla="*/ 13 w 56"/>
                <a:gd name="T83" fmla="*/ 29 h 104"/>
                <a:gd name="T84" fmla="*/ 12 w 56"/>
                <a:gd name="T85" fmla="*/ 25 h 104"/>
                <a:gd name="T86" fmla="*/ 8 w 56"/>
                <a:gd name="T87" fmla="*/ 15 h 104"/>
                <a:gd name="T88" fmla="*/ 6 w 56"/>
                <a:gd name="T89" fmla="*/ 11 h 104"/>
                <a:gd name="T90" fmla="*/ 4 w 56"/>
                <a:gd name="T91" fmla="*/ 4 h 104"/>
                <a:gd name="T92" fmla="*/ 4 w 56"/>
                <a:gd name="T93" fmla="*/ 0 h 104"/>
                <a:gd name="T94" fmla="*/ 4 w 56"/>
                <a:gd name="T95" fmla="*/ 0 h 104"/>
                <a:gd name="T96" fmla="*/ 1 w 56"/>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04"/>
                <a:gd name="T149" fmla="*/ 56 w 5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04">
                  <a:moveTo>
                    <a:pt x="1" y="0"/>
                  </a:moveTo>
                  <a:lnTo>
                    <a:pt x="1" y="0"/>
                  </a:lnTo>
                  <a:lnTo>
                    <a:pt x="0" y="3"/>
                  </a:lnTo>
                  <a:lnTo>
                    <a:pt x="4" y="13"/>
                  </a:lnTo>
                  <a:lnTo>
                    <a:pt x="6" y="17"/>
                  </a:lnTo>
                  <a:lnTo>
                    <a:pt x="8" y="26"/>
                  </a:lnTo>
                  <a:lnTo>
                    <a:pt x="9" y="30"/>
                  </a:lnTo>
                  <a:lnTo>
                    <a:pt x="11" y="34"/>
                  </a:lnTo>
                  <a:lnTo>
                    <a:pt x="15" y="42"/>
                  </a:lnTo>
                  <a:lnTo>
                    <a:pt x="16" y="46"/>
                  </a:lnTo>
                  <a:lnTo>
                    <a:pt x="19" y="51"/>
                  </a:lnTo>
                  <a:lnTo>
                    <a:pt x="22" y="55"/>
                  </a:lnTo>
                  <a:lnTo>
                    <a:pt x="23" y="59"/>
                  </a:lnTo>
                  <a:lnTo>
                    <a:pt x="27" y="63"/>
                  </a:lnTo>
                  <a:lnTo>
                    <a:pt x="30" y="66"/>
                  </a:lnTo>
                  <a:lnTo>
                    <a:pt x="31" y="71"/>
                  </a:lnTo>
                  <a:lnTo>
                    <a:pt x="34" y="75"/>
                  </a:lnTo>
                  <a:lnTo>
                    <a:pt x="43" y="88"/>
                  </a:lnTo>
                  <a:lnTo>
                    <a:pt x="43" y="89"/>
                  </a:lnTo>
                  <a:lnTo>
                    <a:pt x="46" y="93"/>
                  </a:lnTo>
                  <a:lnTo>
                    <a:pt x="48" y="94"/>
                  </a:lnTo>
                  <a:lnTo>
                    <a:pt x="49" y="96"/>
                  </a:lnTo>
                  <a:lnTo>
                    <a:pt x="54" y="104"/>
                  </a:lnTo>
                  <a:lnTo>
                    <a:pt x="56" y="102"/>
                  </a:lnTo>
                  <a:lnTo>
                    <a:pt x="51" y="96"/>
                  </a:lnTo>
                  <a:lnTo>
                    <a:pt x="50" y="94"/>
                  </a:lnTo>
                  <a:lnTo>
                    <a:pt x="48" y="90"/>
                  </a:lnTo>
                  <a:lnTo>
                    <a:pt x="47" y="90"/>
                  </a:lnTo>
                  <a:lnTo>
                    <a:pt x="45" y="86"/>
                  </a:lnTo>
                  <a:lnTo>
                    <a:pt x="36" y="74"/>
                  </a:lnTo>
                  <a:lnTo>
                    <a:pt x="35" y="70"/>
                  </a:lnTo>
                  <a:lnTo>
                    <a:pt x="30" y="64"/>
                  </a:lnTo>
                  <a:lnTo>
                    <a:pt x="29" y="62"/>
                  </a:lnTo>
                  <a:lnTo>
                    <a:pt x="27" y="58"/>
                  </a:lnTo>
                  <a:lnTo>
                    <a:pt x="26" y="56"/>
                  </a:lnTo>
                  <a:lnTo>
                    <a:pt x="23" y="52"/>
                  </a:lnTo>
                  <a:lnTo>
                    <a:pt x="20" y="44"/>
                  </a:lnTo>
                  <a:lnTo>
                    <a:pt x="17" y="40"/>
                  </a:lnTo>
                  <a:lnTo>
                    <a:pt x="14" y="32"/>
                  </a:lnTo>
                  <a:lnTo>
                    <a:pt x="13" y="29"/>
                  </a:lnTo>
                  <a:lnTo>
                    <a:pt x="12" y="25"/>
                  </a:lnTo>
                  <a:lnTo>
                    <a:pt x="8" y="15"/>
                  </a:lnTo>
                  <a:lnTo>
                    <a:pt x="6" y="11"/>
                  </a:lnTo>
                  <a:lnTo>
                    <a:pt x="4" y="4"/>
                  </a:lnTo>
                  <a:lnTo>
                    <a:pt x="4" y="0"/>
                  </a:lnTo>
                  <a:lnTo>
                    <a:pt x="1" y="0"/>
                  </a:lnTo>
                  <a:close/>
                </a:path>
              </a:pathLst>
            </a:custGeom>
            <a:solidFill>
              <a:srgbClr val="FDFA00"/>
            </a:solidFill>
            <a:ln w="9525">
              <a:noFill/>
              <a:round/>
              <a:headEnd/>
              <a:tailEnd/>
            </a:ln>
          </p:spPr>
          <p:txBody>
            <a:bodyPr/>
            <a:lstStyle/>
            <a:p>
              <a:endParaRPr lang="en-US"/>
            </a:p>
          </p:txBody>
        </p:sp>
        <p:sp>
          <p:nvSpPr>
            <p:cNvPr id="37908" name="Freeform 25"/>
            <p:cNvSpPr>
              <a:spLocks/>
            </p:cNvSpPr>
            <p:nvPr/>
          </p:nvSpPr>
          <p:spPr bwMode="auto">
            <a:xfrm>
              <a:off x="1064" y="2906"/>
              <a:ext cx="151" cy="56"/>
            </a:xfrm>
            <a:custGeom>
              <a:avLst/>
              <a:gdLst>
                <a:gd name="T0" fmla="*/ 0 w 89"/>
                <a:gd name="T1" fmla="*/ 2 h 43"/>
                <a:gd name="T2" fmla="*/ 2 w 89"/>
                <a:gd name="T3" fmla="*/ 2 h 43"/>
                <a:gd name="T4" fmla="*/ 5 w 89"/>
                <a:gd name="T5" fmla="*/ 4 h 43"/>
                <a:gd name="T6" fmla="*/ 7 w 89"/>
                <a:gd name="T7" fmla="*/ 4 h 43"/>
                <a:gd name="T8" fmla="*/ 8 w 89"/>
                <a:gd name="T9" fmla="*/ 8 h 43"/>
                <a:gd name="T10" fmla="*/ 10 w 89"/>
                <a:gd name="T11" fmla="*/ 9 h 43"/>
                <a:gd name="T12" fmla="*/ 13 w 89"/>
                <a:gd name="T13" fmla="*/ 11 h 43"/>
                <a:gd name="T14" fmla="*/ 20 w 89"/>
                <a:gd name="T15" fmla="*/ 15 h 43"/>
                <a:gd name="T16" fmla="*/ 23 w 89"/>
                <a:gd name="T17" fmla="*/ 16 h 43"/>
                <a:gd name="T18" fmla="*/ 28 w 89"/>
                <a:gd name="T19" fmla="*/ 20 h 43"/>
                <a:gd name="T20" fmla="*/ 32 w 89"/>
                <a:gd name="T21" fmla="*/ 21 h 43"/>
                <a:gd name="T22" fmla="*/ 33 w 89"/>
                <a:gd name="T23" fmla="*/ 23 h 43"/>
                <a:gd name="T24" fmla="*/ 37 w 89"/>
                <a:gd name="T25" fmla="*/ 23 h 43"/>
                <a:gd name="T26" fmla="*/ 40 w 89"/>
                <a:gd name="T27" fmla="*/ 27 h 43"/>
                <a:gd name="T28" fmla="*/ 42 w 89"/>
                <a:gd name="T29" fmla="*/ 28 h 43"/>
                <a:gd name="T30" fmla="*/ 47 w 89"/>
                <a:gd name="T31" fmla="*/ 30 h 43"/>
                <a:gd name="T32" fmla="*/ 56 w 89"/>
                <a:gd name="T33" fmla="*/ 33 h 43"/>
                <a:gd name="T34" fmla="*/ 57 w 89"/>
                <a:gd name="T35" fmla="*/ 33 h 43"/>
                <a:gd name="T36" fmla="*/ 61 w 89"/>
                <a:gd name="T37" fmla="*/ 36 h 43"/>
                <a:gd name="T38" fmla="*/ 64 w 89"/>
                <a:gd name="T39" fmla="*/ 36 h 43"/>
                <a:gd name="T40" fmla="*/ 68 w 89"/>
                <a:gd name="T41" fmla="*/ 37 h 43"/>
                <a:gd name="T42" fmla="*/ 69 w 89"/>
                <a:gd name="T43" fmla="*/ 39 h 43"/>
                <a:gd name="T44" fmla="*/ 73 w 89"/>
                <a:gd name="T45" fmla="*/ 39 h 43"/>
                <a:gd name="T46" fmla="*/ 77 w 89"/>
                <a:gd name="T47" fmla="*/ 40 h 43"/>
                <a:gd name="T48" fmla="*/ 85 w 89"/>
                <a:gd name="T49" fmla="*/ 41 h 43"/>
                <a:gd name="T50" fmla="*/ 89 w 89"/>
                <a:gd name="T51" fmla="*/ 43 h 43"/>
                <a:gd name="T52" fmla="*/ 89 w 89"/>
                <a:gd name="T53" fmla="*/ 43 h 43"/>
                <a:gd name="T54" fmla="*/ 89 w 89"/>
                <a:gd name="T55" fmla="*/ 40 h 43"/>
                <a:gd name="T56" fmla="*/ 89 w 89"/>
                <a:gd name="T57" fmla="*/ 40 h 43"/>
                <a:gd name="T58" fmla="*/ 86 w 89"/>
                <a:gd name="T59" fmla="*/ 39 h 43"/>
                <a:gd name="T60" fmla="*/ 77 w 89"/>
                <a:gd name="T61" fmla="*/ 38 h 43"/>
                <a:gd name="T62" fmla="*/ 73 w 89"/>
                <a:gd name="T63" fmla="*/ 36 h 43"/>
                <a:gd name="T64" fmla="*/ 70 w 89"/>
                <a:gd name="T65" fmla="*/ 35 h 43"/>
                <a:gd name="T66" fmla="*/ 68 w 89"/>
                <a:gd name="T67" fmla="*/ 35 h 43"/>
                <a:gd name="T68" fmla="*/ 65 w 89"/>
                <a:gd name="T69" fmla="*/ 33 h 43"/>
                <a:gd name="T70" fmla="*/ 61 w 89"/>
                <a:gd name="T71" fmla="*/ 32 h 43"/>
                <a:gd name="T72" fmla="*/ 58 w 89"/>
                <a:gd name="T73" fmla="*/ 32 h 43"/>
                <a:gd name="T74" fmla="*/ 56 w 89"/>
                <a:gd name="T75" fmla="*/ 30 h 43"/>
                <a:gd name="T76" fmla="*/ 49 w 89"/>
                <a:gd name="T77" fmla="*/ 29 h 43"/>
                <a:gd name="T78" fmla="*/ 47 w 89"/>
                <a:gd name="T79" fmla="*/ 27 h 43"/>
                <a:gd name="T80" fmla="*/ 42 w 89"/>
                <a:gd name="T81" fmla="*/ 24 h 43"/>
                <a:gd name="T82" fmla="*/ 40 w 89"/>
                <a:gd name="T83" fmla="*/ 24 h 43"/>
                <a:gd name="T84" fmla="*/ 39 w 89"/>
                <a:gd name="T85" fmla="*/ 22 h 43"/>
                <a:gd name="T86" fmla="*/ 36 w 89"/>
                <a:gd name="T87" fmla="*/ 19 h 43"/>
                <a:gd name="T88" fmla="*/ 32 w 89"/>
                <a:gd name="T89" fmla="*/ 19 h 43"/>
                <a:gd name="T90" fmla="*/ 29 w 89"/>
                <a:gd name="T91" fmla="*/ 17 h 43"/>
                <a:gd name="T92" fmla="*/ 24 w 89"/>
                <a:gd name="T93" fmla="*/ 14 h 43"/>
                <a:gd name="T94" fmla="*/ 22 w 89"/>
                <a:gd name="T95" fmla="*/ 12 h 43"/>
                <a:gd name="T96" fmla="*/ 14 w 89"/>
                <a:gd name="T97" fmla="*/ 7 h 43"/>
                <a:gd name="T98" fmla="*/ 12 w 89"/>
                <a:gd name="T99" fmla="*/ 5 h 43"/>
                <a:gd name="T100" fmla="*/ 10 w 89"/>
                <a:gd name="T101" fmla="*/ 5 h 43"/>
                <a:gd name="T102" fmla="*/ 9 w 89"/>
                <a:gd name="T103" fmla="*/ 3 h 43"/>
                <a:gd name="T104" fmla="*/ 5 w 89"/>
                <a:gd name="T105" fmla="*/ 2 h 43"/>
                <a:gd name="T106" fmla="*/ 4 w 89"/>
                <a:gd name="T107" fmla="*/ 0 h 43"/>
                <a:gd name="T108" fmla="*/ 2 w 89"/>
                <a:gd name="T109" fmla="*/ 0 h 43"/>
                <a:gd name="T110" fmla="*/ 2 w 89"/>
                <a:gd name="T111" fmla="*/ 0 h 43"/>
                <a:gd name="T112" fmla="*/ 0 w 89"/>
                <a:gd name="T113" fmla="*/ 2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43"/>
                <a:gd name="T173" fmla="*/ 89 w 89"/>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43">
                  <a:moveTo>
                    <a:pt x="0" y="2"/>
                  </a:moveTo>
                  <a:lnTo>
                    <a:pt x="2" y="2"/>
                  </a:lnTo>
                  <a:lnTo>
                    <a:pt x="5" y="4"/>
                  </a:lnTo>
                  <a:lnTo>
                    <a:pt x="7" y="4"/>
                  </a:lnTo>
                  <a:lnTo>
                    <a:pt x="8" y="8"/>
                  </a:lnTo>
                  <a:lnTo>
                    <a:pt x="10" y="9"/>
                  </a:lnTo>
                  <a:lnTo>
                    <a:pt x="13" y="11"/>
                  </a:lnTo>
                  <a:lnTo>
                    <a:pt x="20" y="15"/>
                  </a:lnTo>
                  <a:lnTo>
                    <a:pt x="23" y="16"/>
                  </a:lnTo>
                  <a:lnTo>
                    <a:pt x="28" y="20"/>
                  </a:lnTo>
                  <a:lnTo>
                    <a:pt x="32" y="21"/>
                  </a:lnTo>
                  <a:lnTo>
                    <a:pt x="33" y="23"/>
                  </a:lnTo>
                  <a:lnTo>
                    <a:pt x="37" y="23"/>
                  </a:lnTo>
                  <a:lnTo>
                    <a:pt x="40" y="27"/>
                  </a:lnTo>
                  <a:lnTo>
                    <a:pt x="42" y="28"/>
                  </a:lnTo>
                  <a:lnTo>
                    <a:pt x="47" y="30"/>
                  </a:lnTo>
                  <a:lnTo>
                    <a:pt x="56" y="33"/>
                  </a:lnTo>
                  <a:lnTo>
                    <a:pt x="57" y="33"/>
                  </a:lnTo>
                  <a:lnTo>
                    <a:pt x="61" y="36"/>
                  </a:lnTo>
                  <a:lnTo>
                    <a:pt x="64" y="36"/>
                  </a:lnTo>
                  <a:lnTo>
                    <a:pt x="68" y="37"/>
                  </a:lnTo>
                  <a:lnTo>
                    <a:pt x="69" y="39"/>
                  </a:lnTo>
                  <a:lnTo>
                    <a:pt x="73" y="39"/>
                  </a:lnTo>
                  <a:lnTo>
                    <a:pt x="77" y="40"/>
                  </a:lnTo>
                  <a:lnTo>
                    <a:pt x="85" y="41"/>
                  </a:lnTo>
                  <a:lnTo>
                    <a:pt x="89" y="43"/>
                  </a:lnTo>
                  <a:lnTo>
                    <a:pt x="89" y="40"/>
                  </a:lnTo>
                  <a:lnTo>
                    <a:pt x="86" y="39"/>
                  </a:lnTo>
                  <a:lnTo>
                    <a:pt x="77" y="38"/>
                  </a:lnTo>
                  <a:lnTo>
                    <a:pt x="73" y="36"/>
                  </a:lnTo>
                  <a:lnTo>
                    <a:pt x="70" y="35"/>
                  </a:lnTo>
                  <a:lnTo>
                    <a:pt x="68" y="35"/>
                  </a:lnTo>
                  <a:lnTo>
                    <a:pt x="65" y="33"/>
                  </a:lnTo>
                  <a:lnTo>
                    <a:pt x="61" y="32"/>
                  </a:lnTo>
                  <a:lnTo>
                    <a:pt x="58" y="32"/>
                  </a:lnTo>
                  <a:lnTo>
                    <a:pt x="56" y="30"/>
                  </a:lnTo>
                  <a:lnTo>
                    <a:pt x="49" y="29"/>
                  </a:lnTo>
                  <a:lnTo>
                    <a:pt x="47" y="27"/>
                  </a:lnTo>
                  <a:lnTo>
                    <a:pt x="42" y="24"/>
                  </a:lnTo>
                  <a:lnTo>
                    <a:pt x="40" y="24"/>
                  </a:lnTo>
                  <a:lnTo>
                    <a:pt x="39" y="22"/>
                  </a:lnTo>
                  <a:lnTo>
                    <a:pt x="36" y="19"/>
                  </a:lnTo>
                  <a:lnTo>
                    <a:pt x="32" y="19"/>
                  </a:lnTo>
                  <a:lnTo>
                    <a:pt x="29" y="17"/>
                  </a:lnTo>
                  <a:lnTo>
                    <a:pt x="24" y="14"/>
                  </a:lnTo>
                  <a:lnTo>
                    <a:pt x="22" y="12"/>
                  </a:lnTo>
                  <a:lnTo>
                    <a:pt x="14" y="7"/>
                  </a:lnTo>
                  <a:lnTo>
                    <a:pt x="12" y="5"/>
                  </a:lnTo>
                  <a:lnTo>
                    <a:pt x="10" y="5"/>
                  </a:lnTo>
                  <a:lnTo>
                    <a:pt x="9" y="3"/>
                  </a:lnTo>
                  <a:lnTo>
                    <a:pt x="5" y="2"/>
                  </a:lnTo>
                  <a:lnTo>
                    <a:pt x="4" y="0"/>
                  </a:lnTo>
                  <a:lnTo>
                    <a:pt x="2" y="0"/>
                  </a:lnTo>
                  <a:lnTo>
                    <a:pt x="0" y="2"/>
                  </a:lnTo>
                  <a:close/>
                </a:path>
              </a:pathLst>
            </a:custGeom>
            <a:solidFill>
              <a:srgbClr val="FDFA00"/>
            </a:solidFill>
            <a:ln w="9525">
              <a:noFill/>
              <a:round/>
              <a:headEnd/>
              <a:tailEnd/>
            </a:ln>
          </p:spPr>
          <p:txBody>
            <a:bodyPr/>
            <a:lstStyle/>
            <a:p>
              <a:endParaRPr lang="en-US"/>
            </a:p>
          </p:txBody>
        </p:sp>
        <p:sp>
          <p:nvSpPr>
            <p:cNvPr id="37909" name="Freeform 26"/>
            <p:cNvSpPr>
              <a:spLocks/>
            </p:cNvSpPr>
            <p:nvPr/>
          </p:nvSpPr>
          <p:spPr bwMode="auto">
            <a:xfrm>
              <a:off x="1215" y="2941"/>
              <a:ext cx="135" cy="22"/>
            </a:xfrm>
            <a:custGeom>
              <a:avLst/>
              <a:gdLst>
                <a:gd name="T0" fmla="*/ 0 w 80"/>
                <a:gd name="T1" fmla="*/ 16 h 17"/>
                <a:gd name="T2" fmla="*/ 0 w 80"/>
                <a:gd name="T3" fmla="*/ 16 h 17"/>
                <a:gd name="T4" fmla="*/ 4 w 80"/>
                <a:gd name="T5" fmla="*/ 15 h 17"/>
                <a:gd name="T6" fmla="*/ 18 w 80"/>
                <a:gd name="T7" fmla="*/ 17 h 17"/>
                <a:gd name="T8" fmla="*/ 22 w 80"/>
                <a:gd name="T9" fmla="*/ 17 h 17"/>
                <a:gd name="T10" fmla="*/ 24 w 80"/>
                <a:gd name="T11" fmla="*/ 16 h 17"/>
                <a:gd name="T12" fmla="*/ 27 w 80"/>
                <a:gd name="T13" fmla="*/ 16 h 17"/>
                <a:gd name="T14" fmla="*/ 44 w 80"/>
                <a:gd name="T15" fmla="*/ 15 h 17"/>
                <a:gd name="T16" fmla="*/ 48 w 80"/>
                <a:gd name="T17" fmla="*/ 14 h 17"/>
                <a:gd name="T18" fmla="*/ 51 w 80"/>
                <a:gd name="T19" fmla="*/ 14 h 17"/>
                <a:gd name="T20" fmla="*/ 51 w 80"/>
                <a:gd name="T21" fmla="*/ 14 h 17"/>
                <a:gd name="T22" fmla="*/ 55 w 80"/>
                <a:gd name="T23" fmla="*/ 13 h 17"/>
                <a:gd name="T24" fmla="*/ 59 w 80"/>
                <a:gd name="T25" fmla="*/ 12 h 17"/>
                <a:gd name="T26" fmla="*/ 61 w 80"/>
                <a:gd name="T27" fmla="*/ 10 h 17"/>
                <a:gd name="T28" fmla="*/ 63 w 80"/>
                <a:gd name="T29" fmla="*/ 10 h 17"/>
                <a:gd name="T30" fmla="*/ 65 w 80"/>
                <a:gd name="T31" fmla="*/ 9 h 17"/>
                <a:gd name="T32" fmla="*/ 66 w 80"/>
                <a:gd name="T33" fmla="*/ 9 h 17"/>
                <a:gd name="T34" fmla="*/ 68 w 80"/>
                <a:gd name="T35" fmla="*/ 7 h 17"/>
                <a:gd name="T36" fmla="*/ 70 w 80"/>
                <a:gd name="T37" fmla="*/ 8 h 17"/>
                <a:gd name="T38" fmla="*/ 73 w 80"/>
                <a:gd name="T39" fmla="*/ 4 h 17"/>
                <a:gd name="T40" fmla="*/ 74 w 80"/>
                <a:gd name="T41" fmla="*/ 5 h 17"/>
                <a:gd name="T42" fmla="*/ 75 w 80"/>
                <a:gd name="T43" fmla="*/ 3 h 17"/>
                <a:gd name="T44" fmla="*/ 76 w 80"/>
                <a:gd name="T45" fmla="*/ 3 h 17"/>
                <a:gd name="T46" fmla="*/ 78 w 80"/>
                <a:gd name="T47" fmla="*/ 2 h 17"/>
                <a:gd name="T48" fmla="*/ 80 w 80"/>
                <a:gd name="T49" fmla="*/ 2 h 17"/>
                <a:gd name="T50" fmla="*/ 80 w 80"/>
                <a:gd name="T51" fmla="*/ 2 h 17"/>
                <a:gd name="T52" fmla="*/ 79 w 80"/>
                <a:gd name="T53" fmla="*/ 0 h 17"/>
                <a:gd name="T54" fmla="*/ 80 w 80"/>
                <a:gd name="T55" fmla="*/ 0 h 17"/>
                <a:gd name="T56" fmla="*/ 77 w 80"/>
                <a:gd name="T57" fmla="*/ 0 h 17"/>
                <a:gd name="T58" fmla="*/ 75 w 80"/>
                <a:gd name="T59" fmla="*/ 1 h 17"/>
                <a:gd name="T60" fmla="*/ 75 w 80"/>
                <a:gd name="T61" fmla="*/ 1 h 17"/>
                <a:gd name="T62" fmla="*/ 73 w 80"/>
                <a:gd name="T63" fmla="*/ 3 h 17"/>
                <a:gd name="T64" fmla="*/ 71 w 80"/>
                <a:gd name="T65" fmla="*/ 2 h 17"/>
                <a:gd name="T66" fmla="*/ 69 w 80"/>
                <a:gd name="T67" fmla="*/ 4 h 17"/>
                <a:gd name="T68" fmla="*/ 67 w 80"/>
                <a:gd name="T69" fmla="*/ 4 h 17"/>
                <a:gd name="T70" fmla="*/ 67 w 80"/>
                <a:gd name="T71" fmla="*/ 5 h 17"/>
                <a:gd name="T72" fmla="*/ 63 w 80"/>
                <a:gd name="T73" fmla="*/ 7 h 17"/>
                <a:gd name="T74" fmla="*/ 61 w 80"/>
                <a:gd name="T75" fmla="*/ 6 h 17"/>
                <a:gd name="T76" fmla="*/ 59 w 80"/>
                <a:gd name="T77" fmla="*/ 8 h 17"/>
                <a:gd name="T78" fmla="*/ 57 w 80"/>
                <a:gd name="T79" fmla="*/ 8 h 17"/>
                <a:gd name="T80" fmla="*/ 54 w 80"/>
                <a:gd name="T81" fmla="*/ 9 h 17"/>
                <a:gd name="T82" fmla="*/ 52 w 80"/>
                <a:gd name="T83" fmla="*/ 11 h 17"/>
                <a:gd name="T84" fmla="*/ 50 w 80"/>
                <a:gd name="T85" fmla="*/ 12 h 17"/>
                <a:gd name="T86" fmla="*/ 48 w 80"/>
                <a:gd name="T87" fmla="*/ 12 h 17"/>
                <a:gd name="T88" fmla="*/ 44 w 80"/>
                <a:gd name="T89" fmla="*/ 13 h 17"/>
                <a:gd name="T90" fmla="*/ 27 w 80"/>
                <a:gd name="T91" fmla="*/ 15 h 17"/>
                <a:gd name="T92" fmla="*/ 24 w 80"/>
                <a:gd name="T93" fmla="*/ 14 h 17"/>
                <a:gd name="T94" fmla="*/ 22 w 80"/>
                <a:gd name="T95" fmla="*/ 14 h 17"/>
                <a:gd name="T96" fmla="*/ 18 w 80"/>
                <a:gd name="T97" fmla="*/ 15 h 17"/>
                <a:gd name="T98" fmla="*/ 2 w 80"/>
                <a:gd name="T99" fmla="*/ 13 h 17"/>
                <a:gd name="T100" fmla="*/ 0 w 80"/>
                <a:gd name="T101" fmla="*/ 13 h 17"/>
                <a:gd name="T102" fmla="*/ 0 w 80"/>
                <a:gd name="T103" fmla="*/ 13 h 17"/>
                <a:gd name="T104" fmla="*/ 0 w 80"/>
                <a:gd name="T105" fmla="*/ 16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7"/>
                <a:gd name="T161" fmla="*/ 80 w 8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7">
                  <a:moveTo>
                    <a:pt x="0" y="16"/>
                  </a:moveTo>
                  <a:lnTo>
                    <a:pt x="0" y="16"/>
                  </a:lnTo>
                  <a:lnTo>
                    <a:pt x="4" y="15"/>
                  </a:lnTo>
                  <a:lnTo>
                    <a:pt x="18" y="17"/>
                  </a:lnTo>
                  <a:lnTo>
                    <a:pt x="22" y="17"/>
                  </a:lnTo>
                  <a:lnTo>
                    <a:pt x="24" y="16"/>
                  </a:lnTo>
                  <a:lnTo>
                    <a:pt x="27" y="16"/>
                  </a:lnTo>
                  <a:lnTo>
                    <a:pt x="44" y="15"/>
                  </a:lnTo>
                  <a:lnTo>
                    <a:pt x="48" y="14"/>
                  </a:lnTo>
                  <a:lnTo>
                    <a:pt x="51" y="14"/>
                  </a:lnTo>
                  <a:lnTo>
                    <a:pt x="55" y="13"/>
                  </a:lnTo>
                  <a:lnTo>
                    <a:pt x="59" y="12"/>
                  </a:lnTo>
                  <a:lnTo>
                    <a:pt x="61" y="10"/>
                  </a:lnTo>
                  <a:lnTo>
                    <a:pt x="63" y="10"/>
                  </a:lnTo>
                  <a:lnTo>
                    <a:pt x="65" y="9"/>
                  </a:lnTo>
                  <a:lnTo>
                    <a:pt x="66" y="9"/>
                  </a:lnTo>
                  <a:lnTo>
                    <a:pt x="68" y="7"/>
                  </a:lnTo>
                  <a:lnTo>
                    <a:pt x="70" y="8"/>
                  </a:lnTo>
                  <a:lnTo>
                    <a:pt x="73" y="4"/>
                  </a:lnTo>
                  <a:lnTo>
                    <a:pt x="74" y="5"/>
                  </a:lnTo>
                  <a:lnTo>
                    <a:pt x="75" y="3"/>
                  </a:lnTo>
                  <a:lnTo>
                    <a:pt x="76" y="3"/>
                  </a:lnTo>
                  <a:lnTo>
                    <a:pt x="78" y="2"/>
                  </a:lnTo>
                  <a:lnTo>
                    <a:pt x="80" y="2"/>
                  </a:lnTo>
                  <a:lnTo>
                    <a:pt x="79" y="0"/>
                  </a:lnTo>
                  <a:lnTo>
                    <a:pt x="80" y="0"/>
                  </a:lnTo>
                  <a:lnTo>
                    <a:pt x="77" y="0"/>
                  </a:lnTo>
                  <a:lnTo>
                    <a:pt x="75" y="1"/>
                  </a:lnTo>
                  <a:lnTo>
                    <a:pt x="73" y="3"/>
                  </a:lnTo>
                  <a:lnTo>
                    <a:pt x="71" y="2"/>
                  </a:lnTo>
                  <a:lnTo>
                    <a:pt x="69" y="4"/>
                  </a:lnTo>
                  <a:lnTo>
                    <a:pt x="67" y="4"/>
                  </a:lnTo>
                  <a:lnTo>
                    <a:pt x="67" y="5"/>
                  </a:lnTo>
                  <a:lnTo>
                    <a:pt x="63" y="7"/>
                  </a:lnTo>
                  <a:lnTo>
                    <a:pt x="61" y="6"/>
                  </a:lnTo>
                  <a:lnTo>
                    <a:pt x="59" y="8"/>
                  </a:lnTo>
                  <a:lnTo>
                    <a:pt x="57" y="8"/>
                  </a:lnTo>
                  <a:lnTo>
                    <a:pt x="54" y="9"/>
                  </a:lnTo>
                  <a:lnTo>
                    <a:pt x="52" y="11"/>
                  </a:lnTo>
                  <a:lnTo>
                    <a:pt x="50" y="12"/>
                  </a:lnTo>
                  <a:lnTo>
                    <a:pt x="48" y="12"/>
                  </a:lnTo>
                  <a:lnTo>
                    <a:pt x="44" y="13"/>
                  </a:lnTo>
                  <a:lnTo>
                    <a:pt x="27" y="15"/>
                  </a:lnTo>
                  <a:lnTo>
                    <a:pt x="24" y="14"/>
                  </a:lnTo>
                  <a:lnTo>
                    <a:pt x="22" y="14"/>
                  </a:lnTo>
                  <a:lnTo>
                    <a:pt x="18" y="15"/>
                  </a:lnTo>
                  <a:lnTo>
                    <a:pt x="2" y="13"/>
                  </a:lnTo>
                  <a:lnTo>
                    <a:pt x="0" y="13"/>
                  </a:lnTo>
                  <a:lnTo>
                    <a:pt x="0" y="16"/>
                  </a:lnTo>
                  <a:close/>
                </a:path>
              </a:pathLst>
            </a:custGeom>
            <a:solidFill>
              <a:srgbClr val="FDFA00"/>
            </a:solidFill>
            <a:ln w="9525">
              <a:noFill/>
              <a:round/>
              <a:headEnd/>
              <a:tailEnd/>
            </a:ln>
          </p:spPr>
          <p:txBody>
            <a:bodyPr/>
            <a:lstStyle/>
            <a:p>
              <a:endParaRPr lang="en-US"/>
            </a:p>
          </p:txBody>
        </p:sp>
        <p:sp>
          <p:nvSpPr>
            <p:cNvPr id="37910" name="Freeform 27"/>
            <p:cNvSpPr>
              <a:spLocks/>
            </p:cNvSpPr>
            <p:nvPr/>
          </p:nvSpPr>
          <p:spPr bwMode="auto">
            <a:xfrm>
              <a:off x="1348" y="2869"/>
              <a:ext cx="117" cy="75"/>
            </a:xfrm>
            <a:custGeom>
              <a:avLst/>
              <a:gdLst>
                <a:gd name="T0" fmla="*/ 1 w 69"/>
                <a:gd name="T1" fmla="*/ 57 h 57"/>
                <a:gd name="T2" fmla="*/ 3 w 69"/>
                <a:gd name="T3" fmla="*/ 55 h 57"/>
                <a:gd name="T4" fmla="*/ 1 w 69"/>
                <a:gd name="T5" fmla="*/ 55 h 57"/>
                <a:gd name="T6" fmla="*/ 3 w 69"/>
                <a:gd name="T7" fmla="*/ 55 h 57"/>
                <a:gd name="T8" fmla="*/ 5 w 69"/>
                <a:gd name="T9" fmla="*/ 54 h 57"/>
                <a:gd name="T10" fmla="*/ 7 w 69"/>
                <a:gd name="T11" fmla="*/ 54 h 57"/>
                <a:gd name="T12" fmla="*/ 9 w 69"/>
                <a:gd name="T13" fmla="*/ 52 h 57"/>
                <a:gd name="T14" fmla="*/ 11 w 69"/>
                <a:gd name="T15" fmla="*/ 53 h 57"/>
                <a:gd name="T16" fmla="*/ 13 w 69"/>
                <a:gd name="T17" fmla="*/ 51 h 57"/>
                <a:gd name="T18" fmla="*/ 15 w 69"/>
                <a:gd name="T19" fmla="*/ 50 h 57"/>
                <a:gd name="T20" fmla="*/ 19 w 69"/>
                <a:gd name="T21" fmla="*/ 46 h 57"/>
                <a:gd name="T22" fmla="*/ 21 w 69"/>
                <a:gd name="T23" fmla="*/ 45 h 57"/>
                <a:gd name="T24" fmla="*/ 25 w 69"/>
                <a:gd name="T25" fmla="*/ 44 h 57"/>
                <a:gd name="T26" fmla="*/ 27 w 69"/>
                <a:gd name="T27" fmla="*/ 42 h 57"/>
                <a:gd name="T28" fmla="*/ 29 w 69"/>
                <a:gd name="T29" fmla="*/ 39 h 57"/>
                <a:gd name="T30" fmla="*/ 31 w 69"/>
                <a:gd name="T31" fmla="*/ 39 h 57"/>
                <a:gd name="T32" fmla="*/ 33 w 69"/>
                <a:gd name="T33" fmla="*/ 36 h 57"/>
                <a:gd name="T34" fmla="*/ 35 w 69"/>
                <a:gd name="T35" fmla="*/ 34 h 57"/>
                <a:gd name="T36" fmla="*/ 37 w 69"/>
                <a:gd name="T37" fmla="*/ 33 h 57"/>
                <a:gd name="T38" fmla="*/ 41 w 69"/>
                <a:gd name="T39" fmla="*/ 31 h 57"/>
                <a:gd name="T40" fmla="*/ 49 w 69"/>
                <a:gd name="T41" fmla="*/ 25 h 57"/>
                <a:gd name="T42" fmla="*/ 50 w 69"/>
                <a:gd name="T43" fmla="*/ 22 h 57"/>
                <a:gd name="T44" fmla="*/ 54 w 69"/>
                <a:gd name="T45" fmla="*/ 20 h 57"/>
                <a:gd name="T46" fmla="*/ 54 w 69"/>
                <a:gd name="T47" fmla="*/ 17 h 57"/>
                <a:gd name="T48" fmla="*/ 58 w 69"/>
                <a:gd name="T49" fmla="*/ 15 h 57"/>
                <a:gd name="T50" fmla="*/ 60 w 69"/>
                <a:gd name="T51" fmla="*/ 12 h 57"/>
                <a:gd name="T52" fmla="*/ 60 w 69"/>
                <a:gd name="T53" fmla="*/ 10 h 57"/>
                <a:gd name="T54" fmla="*/ 62 w 69"/>
                <a:gd name="T55" fmla="*/ 9 h 57"/>
                <a:gd name="T56" fmla="*/ 65 w 69"/>
                <a:gd name="T57" fmla="*/ 5 h 57"/>
                <a:gd name="T58" fmla="*/ 69 w 69"/>
                <a:gd name="T59" fmla="*/ 0 h 57"/>
                <a:gd name="T60" fmla="*/ 69 w 69"/>
                <a:gd name="T61" fmla="*/ 0 h 57"/>
                <a:gd name="T62" fmla="*/ 67 w 69"/>
                <a:gd name="T63" fmla="*/ 0 h 57"/>
                <a:gd name="T64" fmla="*/ 67 w 69"/>
                <a:gd name="T65" fmla="*/ 0 h 57"/>
                <a:gd name="T66" fmla="*/ 61 w 69"/>
                <a:gd name="T67" fmla="*/ 3 h 57"/>
                <a:gd name="T68" fmla="*/ 61 w 69"/>
                <a:gd name="T69" fmla="*/ 7 h 57"/>
                <a:gd name="T70" fmla="*/ 59 w 69"/>
                <a:gd name="T71" fmla="*/ 8 h 57"/>
                <a:gd name="T72" fmla="*/ 57 w 69"/>
                <a:gd name="T73" fmla="*/ 10 h 57"/>
                <a:gd name="T74" fmla="*/ 55 w 69"/>
                <a:gd name="T75" fmla="*/ 13 h 57"/>
                <a:gd name="T76" fmla="*/ 52 w 69"/>
                <a:gd name="T77" fmla="*/ 16 h 57"/>
                <a:gd name="T78" fmla="*/ 50 w 69"/>
                <a:gd name="T79" fmla="*/ 18 h 57"/>
                <a:gd name="T80" fmla="*/ 48 w 69"/>
                <a:gd name="T81" fmla="*/ 19 h 57"/>
                <a:gd name="T82" fmla="*/ 46 w 69"/>
                <a:gd name="T83" fmla="*/ 23 h 57"/>
                <a:gd name="T84" fmla="*/ 38 w 69"/>
                <a:gd name="T85" fmla="*/ 29 h 57"/>
                <a:gd name="T86" fmla="*/ 38 w 69"/>
                <a:gd name="T87" fmla="*/ 31 h 57"/>
                <a:gd name="T88" fmla="*/ 34 w 69"/>
                <a:gd name="T89" fmla="*/ 32 h 57"/>
                <a:gd name="T90" fmla="*/ 31 w 69"/>
                <a:gd name="T91" fmla="*/ 35 h 57"/>
                <a:gd name="T92" fmla="*/ 30 w 69"/>
                <a:gd name="T93" fmla="*/ 35 h 57"/>
                <a:gd name="T94" fmla="*/ 27 w 69"/>
                <a:gd name="T95" fmla="*/ 39 h 57"/>
                <a:gd name="T96" fmla="*/ 25 w 69"/>
                <a:gd name="T97" fmla="*/ 40 h 57"/>
                <a:gd name="T98" fmla="*/ 23 w 69"/>
                <a:gd name="T99" fmla="*/ 42 h 57"/>
                <a:gd name="T100" fmla="*/ 21 w 69"/>
                <a:gd name="T101" fmla="*/ 43 h 57"/>
                <a:gd name="T102" fmla="*/ 18 w 69"/>
                <a:gd name="T103" fmla="*/ 43 h 57"/>
                <a:gd name="T104" fmla="*/ 14 w 69"/>
                <a:gd name="T105" fmla="*/ 46 h 57"/>
                <a:gd name="T106" fmla="*/ 12 w 69"/>
                <a:gd name="T107" fmla="*/ 47 h 57"/>
                <a:gd name="T108" fmla="*/ 10 w 69"/>
                <a:gd name="T109" fmla="*/ 49 h 57"/>
                <a:gd name="T110" fmla="*/ 8 w 69"/>
                <a:gd name="T111" fmla="*/ 50 h 57"/>
                <a:gd name="T112" fmla="*/ 6 w 69"/>
                <a:gd name="T113" fmla="*/ 50 h 57"/>
                <a:gd name="T114" fmla="*/ 4 w 69"/>
                <a:gd name="T115" fmla="*/ 52 h 57"/>
                <a:gd name="T116" fmla="*/ 4 w 69"/>
                <a:gd name="T117" fmla="*/ 52 h 57"/>
                <a:gd name="T118" fmla="*/ 0 w 69"/>
                <a:gd name="T119" fmla="*/ 53 h 57"/>
                <a:gd name="T120" fmla="*/ 0 w 69"/>
                <a:gd name="T121" fmla="*/ 55 h 57"/>
                <a:gd name="T122" fmla="*/ 0 w 69"/>
                <a:gd name="T123" fmla="*/ 55 h 57"/>
                <a:gd name="T124" fmla="*/ 1 w 69"/>
                <a:gd name="T125" fmla="*/ 57 h 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57"/>
                <a:gd name="T191" fmla="*/ 69 w 69"/>
                <a:gd name="T192" fmla="*/ 57 h 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57">
                  <a:moveTo>
                    <a:pt x="1" y="57"/>
                  </a:moveTo>
                  <a:lnTo>
                    <a:pt x="3" y="55"/>
                  </a:lnTo>
                  <a:lnTo>
                    <a:pt x="1" y="55"/>
                  </a:lnTo>
                  <a:lnTo>
                    <a:pt x="3" y="55"/>
                  </a:lnTo>
                  <a:lnTo>
                    <a:pt x="5" y="54"/>
                  </a:lnTo>
                  <a:lnTo>
                    <a:pt x="7" y="54"/>
                  </a:lnTo>
                  <a:lnTo>
                    <a:pt x="9" y="52"/>
                  </a:lnTo>
                  <a:lnTo>
                    <a:pt x="11" y="53"/>
                  </a:lnTo>
                  <a:lnTo>
                    <a:pt x="13" y="51"/>
                  </a:lnTo>
                  <a:lnTo>
                    <a:pt x="15" y="50"/>
                  </a:lnTo>
                  <a:lnTo>
                    <a:pt x="19" y="46"/>
                  </a:lnTo>
                  <a:lnTo>
                    <a:pt x="21" y="45"/>
                  </a:lnTo>
                  <a:lnTo>
                    <a:pt x="25" y="44"/>
                  </a:lnTo>
                  <a:lnTo>
                    <a:pt x="27" y="42"/>
                  </a:lnTo>
                  <a:lnTo>
                    <a:pt x="29" y="39"/>
                  </a:lnTo>
                  <a:lnTo>
                    <a:pt x="31" y="39"/>
                  </a:lnTo>
                  <a:lnTo>
                    <a:pt x="33" y="36"/>
                  </a:lnTo>
                  <a:lnTo>
                    <a:pt x="35" y="34"/>
                  </a:lnTo>
                  <a:lnTo>
                    <a:pt x="37" y="33"/>
                  </a:lnTo>
                  <a:lnTo>
                    <a:pt x="41" y="31"/>
                  </a:lnTo>
                  <a:lnTo>
                    <a:pt x="49" y="25"/>
                  </a:lnTo>
                  <a:lnTo>
                    <a:pt x="50" y="22"/>
                  </a:lnTo>
                  <a:lnTo>
                    <a:pt x="54" y="20"/>
                  </a:lnTo>
                  <a:lnTo>
                    <a:pt x="54" y="17"/>
                  </a:lnTo>
                  <a:lnTo>
                    <a:pt x="58" y="15"/>
                  </a:lnTo>
                  <a:lnTo>
                    <a:pt x="60" y="12"/>
                  </a:lnTo>
                  <a:lnTo>
                    <a:pt x="60" y="10"/>
                  </a:lnTo>
                  <a:lnTo>
                    <a:pt x="62" y="9"/>
                  </a:lnTo>
                  <a:lnTo>
                    <a:pt x="65" y="5"/>
                  </a:lnTo>
                  <a:lnTo>
                    <a:pt x="69" y="0"/>
                  </a:lnTo>
                  <a:lnTo>
                    <a:pt x="67" y="0"/>
                  </a:lnTo>
                  <a:lnTo>
                    <a:pt x="61" y="3"/>
                  </a:lnTo>
                  <a:lnTo>
                    <a:pt x="61" y="7"/>
                  </a:lnTo>
                  <a:lnTo>
                    <a:pt x="59" y="8"/>
                  </a:lnTo>
                  <a:lnTo>
                    <a:pt x="57" y="10"/>
                  </a:lnTo>
                  <a:lnTo>
                    <a:pt x="55" y="13"/>
                  </a:lnTo>
                  <a:lnTo>
                    <a:pt x="52" y="16"/>
                  </a:lnTo>
                  <a:lnTo>
                    <a:pt x="50" y="18"/>
                  </a:lnTo>
                  <a:lnTo>
                    <a:pt x="48" y="19"/>
                  </a:lnTo>
                  <a:lnTo>
                    <a:pt x="46" y="23"/>
                  </a:lnTo>
                  <a:lnTo>
                    <a:pt x="38" y="29"/>
                  </a:lnTo>
                  <a:lnTo>
                    <a:pt x="38" y="31"/>
                  </a:lnTo>
                  <a:lnTo>
                    <a:pt x="34" y="32"/>
                  </a:lnTo>
                  <a:lnTo>
                    <a:pt x="31" y="35"/>
                  </a:lnTo>
                  <a:lnTo>
                    <a:pt x="30" y="35"/>
                  </a:lnTo>
                  <a:lnTo>
                    <a:pt x="27" y="39"/>
                  </a:lnTo>
                  <a:lnTo>
                    <a:pt x="25" y="40"/>
                  </a:lnTo>
                  <a:lnTo>
                    <a:pt x="23" y="42"/>
                  </a:lnTo>
                  <a:lnTo>
                    <a:pt x="21" y="43"/>
                  </a:lnTo>
                  <a:lnTo>
                    <a:pt x="18" y="43"/>
                  </a:lnTo>
                  <a:lnTo>
                    <a:pt x="14" y="46"/>
                  </a:lnTo>
                  <a:lnTo>
                    <a:pt x="12" y="47"/>
                  </a:lnTo>
                  <a:lnTo>
                    <a:pt x="10" y="49"/>
                  </a:lnTo>
                  <a:lnTo>
                    <a:pt x="8" y="50"/>
                  </a:lnTo>
                  <a:lnTo>
                    <a:pt x="6" y="50"/>
                  </a:lnTo>
                  <a:lnTo>
                    <a:pt x="4" y="52"/>
                  </a:lnTo>
                  <a:lnTo>
                    <a:pt x="0" y="53"/>
                  </a:lnTo>
                  <a:lnTo>
                    <a:pt x="0" y="55"/>
                  </a:lnTo>
                  <a:lnTo>
                    <a:pt x="1" y="57"/>
                  </a:lnTo>
                  <a:close/>
                </a:path>
              </a:pathLst>
            </a:custGeom>
            <a:solidFill>
              <a:srgbClr val="FDFA00"/>
            </a:solidFill>
            <a:ln w="9525">
              <a:noFill/>
              <a:round/>
              <a:headEnd/>
              <a:tailEnd/>
            </a:ln>
          </p:spPr>
          <p:txBody>
            <a:bodyPr/>
            <a:lstStyle/>
            <a:p>
              <a:endParaRPr lang="en-US"/>
            </a:p>
          </p:txBody>
        </p:sp>
        <p:sp>
          <p:nvSpPr>
            <p:cNvPr id="37911" name="Freeform 28"/>
            <p:cNvSpPr>
              <a:spLocks/>
            </p:cNvSpPr>
            <p:nvPr/>
          </p:nvSpPr>
          <p:spPr bwMode="auto">
            <a:xfrm>
              <a:off x="1462" y="2727"/>
              <a:ext cx="32" cy="142"/>
            </a:xfrm>
            <a:custGeom>
              <a:avLst/>
              <a:gdLst>
                <a:gd name="T0" fmla="*/ 2 w 19"/>
                <a:gd name="T1" fmla="*/ 108 h 108"/>
                <a:gd name="T2" fmla="*/ 3 w 19"/>
                <a:gd name="T3" fmla="*/ 101 h 108"/>
                <a:gd name="T4" fmla="*/ 5 w 19"/>
                <a:gd name="T5" fmla="*/ 100 h 108"/>
                <a:gd name="T6" fmla="*/ 6 w 19"/>
                <a:gd name="T7" fmla="*/ 94 h 108"/>
                <a:gd name="T8" fmla="*/ 8 w 19"/>
                <a:gd name="T9" fmla="*/ 91 h 108"/>
                <a:gd name="T10" fmla="*/ 11 w 19"/>
                <a:gd name="T11" fmla="*/ 86 h 108"/>
                <a:gd name="T12" fmla="*/ 11 w 19"/>
                <a:gd name="T13" fmla="*/ 82 h 108"/>
                <a:gd name="T14" fmla="*/ 12 w 19"/>
                <a:gd name="T15" fmla="*/ 79 h 108"/>
                <a:gd name="T16" fmla="*/ 14 w 19"/>
                <a:gd name="T17" fmla="*/ 72 h 108"/>
                <a:gd name="T18" fmla="*/ 15 w 19"/>
                <a:gd name="T19" fmla="*/ 68 h 108"/>
                <a:gd name="T20" fmla="*/ 15 w 19"/>
                <a:gd name="T21" fmla="*/ 65 h 108"/>
                <a:gd name="T22" fmla="*/ 16 w 19"/>
                <a:gd name="T23" fmla="*/ 61 h 108"/>
                <a:gd name="T24" fmla="*/ 16 w 19"/>
                <a:gd name="T25" fmla="*/ 57 h 108"/>
                <a:gd name="T26" fmla="*/ 17 w 19"/>
                <a:gd name="T27" fmla="*/ 56 h 108"/>
                <a:gd name="T28" fmla="*/ 17 w 19"/>
                <a:gd name="T29" fmla="*/ 52 h 108"/>
                <a:gd name="T30" fmla="*/ 18 w 19"/>
                <a:gd name="T31" fmla="*/ 49 h 108"/>
                <a:gd name="T32" fmla="*/ 18 w 19"/>
                <a:gd name="T33" fmla="*/ 43 h 108"/>
                <a:gd name="T34" fmla="*/ 19 w 19"/>
                <a:gd name="T35" fmla="*/ 41 h 108"/>
                <a:gd name="T36" fmla="*/ 17 w 19"/>
                <a:gd name="T37" fmla="*/ 38 h 108"/>
                <a:gd name="T38" fmla="*/ 18 w 19"/>
                <a:gd name="T39" fmla="*/ 34 h 108"/>
                <a:gd name="T40" fmla="*/ 18 w 19"/>
                <a:gd name="T41" fmla="*/ 30 h 108"/>
                <a:gd name="T42" fmla="*/ 19 w 19"/>
                <a:gd name="T43" fmla="*/ 27 h 108"/>
                <a:gd name="T44" fmla="*/ 17 w 19"/>
                <a:gd name="T45" fmla="*/ 23 h 108"/>
                <a:gd name="T46" fmla="*/ 17 w 19"/>
                <a:gd name="T47" fmla="*/ 16 h 108"/>
                <a:gd name="T48" fmla="*/ 15 w 19"/>
                <a:gd name="T49" fmla="*/ 13 h 108"/>
                <a:gd name="T50" fmla="*/ 14 w 19"/>
                <a:gd name="T51" fmla="*/ 8 h 108"/>
                <a:gd name="T52" fmla="*/ 13 w 19"/>
                <a:gd name="T53" fmla="*/ 6 h 108"/>
                <a:gd name="T54" fmla="*/ 11 w 19"/>
                <a:gd name="T55" fmla="*/ 2 h 108"/>
                <a:gd name="T56" fmla="*/ 12 w 19"/>
                <a:gd name="T57" fmla="*/ 0 h 108"/>
                <a:gd name="T58" fmla="*/ 8 w 19"/>
                <a:gd name="T59" fmla="*/ 2 h 108"/>
                <a:gd name="T60" fmla="*/ 8 w 19"/>
                <a:gd name="T61" fmla="*/ 0 h 108"/>
                <a:gd name="T62" fmla="*/ 8 w 19"/>
                <a:gd name="T63" fmla="*/ 2 h 108"/>
                <a:gd name="T64" fmla="*/ 9 w 19"/>
                <a:gd name="T65" fmla="*/ 7 h 108"/>
                <a:gd name="T66" fmla="*/ 12 w 19"/>
                <a:gd name="T67" fmla="*/ 9 h 108"/>
                <a:gd name="T68" fmla="*/ 12 w 19"/>
                <a:gd name="T69" fmla="*/ 13 h 108"/>
                <a:gd name="T70" fmla="*/ 13 w 19"/>
                <a:gd name="T71" fmla="*/ 17 h 108"/>
                <a:gd name="T72" fmla="*/ 15 w 19"/>
                <a:gd name="T73" fmla="*/ 24 h 108"/>
                <a:gd name="T74" fmla="*/ 15 w 19"/>
                <a:gd name="T75" fmla="*/ 26 h 108"/>
                <a:gd name="T76" fmla="*/ 15 w 19"/>
                <a:gd name="T77" fmla="*/ 30 h 108"/>
                <a:gd name="T78" fmla="*/ 16 w 19"/>
                <a:gd name="T79" fmla="*/ 34 h 108"/>
                <a:gd name="T80" fmla="*/ 16 w 19"/>
                <a:gd name="T81" fmla="*/ 37 h 108"/>
                <a:gd name="T82" fmla="*/ 17 w 19"/>
                <a:gd name="T83" fmla="*/ 41 h 108"/>
                <a:gd name="T84" fmla="*/ 17 w 19"/>
                <a:gd name="T85" fmla="*/ 43 h 108"/>
                <a:gd name="T86" fmla="*/ 16 w 19"/>
                <a:gd name="T87" fmla="*/ 48 h 108"/>
                <a:gd name="T88" fmla="*/ 15 w 19"/>
                <a:gd name="T89" fmla="*/ 52 h 108"/>
                <a:gd name="T90" fmla="*/ 15 w 19"/>
                <a:gd name="T91" fmla="*/ 55 h 108"/>
                <a:gd name="T92" fmla="*/ 15 w 19"/>
                <a:gd name="T93" fmla="*/ 57 h 108"/>
                <a:gd name="T94" fmla="*/ 14 w 19"/>
                <a:gd name="T95" fmla="*/ 61 h 108"/>
                <a:gd name="T96" fmla="*/ 14 w 19"/>
                <a:gd name="T97" fmla="*/ 64 h 108"/>
                <a:gd name="T98" fmla="*/ 11 w 19"/>
                <a:gd name="T99" fmla="*/ 68 h 108"/>
                <a:gd name="T100" fmla="*/ 13 w 19"/>
                <a:gd name="T101" fmla="*/ 72 h 108"/>
                <a:gd name="T102" fmla="*/ 10 w 19"/>
                <a:gd name="T103" fmla="*/ 78 h 108"/>
                <a:gd name="T104" fmla="*/ 9 w 19"/>
                <a:gd name="T105" fmla="*/ 82 h 108"/>
                <a:gd name="T106" fmla="*/ 7 w 19"/>
                <a:gd name="T107" fmla="*/ 84 h 108"/>
                <a:gd name="T108" fmla="*/ 7 w 19"/>
                <a:gd name="T109" fmla="*/ 89 h 108"/>
                <a:gd name="T110" fmla="*/ 5 w 19"/>
                <a:gd name="T111" fmla="*/ 91 h 108"/>
                <a:gd name="T112" fmla="*/ 4 w 19"/>
                <a:gd name="T113" fmla="*/ 94 h 108"/>
                <a:gd name="T114" fmla="*/ 4 w 19"/>
                <a:gd name="T115" fmla="*/ 98 h 108"/>
                <a:gd name="T116" fmla="*/ 2 w 19"/>
                <a:gd name="T117" fmla="*/ 99 h 108"/>
                <a:gd name="T118" fmla="*/ 0 w 19"/>
                <a:gd name="T119" fmla="*/ 108 h 108"/>
                <a:gd name="T120" fmla="*/ 0 w 19"/>
                <a:gd name="T121" fmla="*/ 108 h 108"/>
                <a:gd name="T122" fmla="*/ 2 w 19"/>
                <a:gd name="T123" fmla="*/ 108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108"/>
                <a:gd name="T188" fmla="*/ 19 w 19"/>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108">
                  <a:moveTo>
                    <a:pt x="2" y="108"/>
                  </a:moveTo>
                  <a:lnTo>
                    <a:pt x="3" y="101"/>
                  </a:lnTo>
                  <a:lnTo>
                    <a:pt x="5" y="100"/>
                  </a:lnTo>
                  <a:lnTo>
                    <a:pt x="6" y="94"/>
                  </a:lnTo>
                  <a:lnTo>
                    <a:pt x="8" y="91"/>
                  </a:lnTo>
                  <a:lnTo>
                    <a:pt x="11" y="86"/>
                  </a:lnTo>
                  <a:lnTo>
                    <a:pt x="11" y="82"/>
                  </a:lnTo>
                  <a:lnTo>
                    <a:pt x="12" y="79"/>
                  </a:lnTo>
                  <a:lnTo>
                    <a:pt x="14" y="72"/>
                  </a:lnTo>
                  <a:lnTo>
                    <a:pt x="15" y="68"/>
                  </a:lnTo>
                  <a:lnTo>
                    <a:pt x="15" y="65"/>
                  </a:lnTo>
                  <a:lnTo>
                    <a:pt x="16" y="61"/>
                  </a:lnTo>
                  <a:lnTo>
                    <a:pt x="16" y="57"/>
                  </a:lnTo>
                  <a:lnTo>
                    <a:pt x="17" y="56"/>
                  </a:lnTo>
                  <a:lnTo>
                    <a:pt x="17" y="52"/>
                  </a:lnTo>
                  <a:lnTo>
                    <a:pt x="18" y="49"/>
                  </a:lnTo>
                  <a:lnTo>
                    <a:pt x="18" y="43"/>
                  </a:lnTo>
                  <a:lnTo>
                    <a:pt x="19" y="41"/>
                  </a:lnTo>
                  <a:lnTo>
                    <a:pt x="17" y="38"/>
                  </a:lnTo>
                  <a:lnTo>
                    <a:pt x="18" y="34"/>
                  </a:lnTo>
                  <a:lnTo>
                    <a:pt x="18" y="30"/>
                  </a:lnTo>
                  <a:lnTo>
                    <a:pt x="19" y="27"/>
                  </a:lnTo>
                  <a:lnTo>
                    <a:pt x="17" y="23"/>
                  </a:lnTo>
                  <a:lnTo>
                    <a:pt x="17" y="16"/>
                  </a:lnTo>
                  <a:lnTo>
                    <a:pt x="15" y="13"/>
                  </a:lnTo>
                  <a:lnTo>
                    <a:pt x="14" y="8"/>
                  </a:lnTo>
                  <a:lnTo>
                    <a:pt x="13" y="6"/>
                  </a:lnTo>
                  <a:lnTo>
                    <a:pt x="11" y="2"/>
                  </a:lnTo>
                  <a:lnTo>
                    <a:pt x="12" y="0"/>
                  </a:lnTo>
                  <a:lnTo>
                    <a:pt x="8" y="2"/>
                  </a:lnTo>
                  <a:lnTo>
                    <a:pt x="8" y="0"/>
                  </a:lnTo>
                  <a:lnTo>
                    <a:pt x="8" y="2"/>
                  </a:lnTo>
                  <a:lnTo>
                    <a:pt x="9" y="7"/>
                  </a:lnTo>
                  <a:lnTo>
                    <a:pt x="12" y="9"/>
                  </a:lnTo>
                  <a:lnTo>
                    <a:pt x="12" y="13"/>
                  </a:lnTo>
                  <a:lnTo>
                    <a:pt x="13" y="17"/>
                  </a:lnTo>
                  <a:lnTo>
                    <a:pt x="15" y="24"/>
                  </a:lnTo>
                  <a:lnTo>
                    <a:pt x="15" y="26"/>
                  </a:lnTo>
                  <a:lnTo>
                    <a:pt x="15" y="30"/>
                  </a:lnTo>
                  <a:lnTo>
                    <a:pt x="16" y="34"/>
                  </a:lnTo>
                  <a:lnTo>
                    <a:pt x="16" y="37"/>
                  </a:lnTo>
                  <a:lnTo>
                    <a:pt x="17" y="41"/>
                  </a:lnTo>
                  <a:lnTo>
                    <a:pt x="17" y="43"/>
                  </a:lnTo>
                  <a:lnTo>
                    <a:pt x="16" y="48"/>
                  </a:lnTo>
                  <a:lnTo>
                    <a:pt x="15" y="52"/>
                  </a:lnTo>
                  <a:lnTo>
                    <a:pt x="15" y="55"/>
                  </a:lnTo>
                  <a:lnTo>
                    <a:pt x="15" y="57"/>
                  </a:lnTo>
                  <a:lnTo>
                    <a:pt x="14" y="61"/>
                  </a:lnTo>
                  <a:lnTo>
                    <a:pt x="14" y="64"/>
                  </a:lnTo>
                  <a:lnTo>
                    <a:pt x="11" y="68"/>
                  </a:lnTo>
                  <a:lnTo>
                    <a:pt x="13" y="72"/>
                  </a:lnTo>
                  <a:lnTo>
                    <a:pt x="10" y="78"/>
                  </a:lnTo>
                  <a:lnTo>
                    <a:pt x="9" y="82"/>
                  </a:lnTo>
                  <a:lnTo>
                    <a:pt x="7" y="84"/>
                  </a:lnTo>
                  <a:lnTo>
                    <a:pt x="7" y="89"/>
                  </a:lnTo>
                  <a:lnTo>
                    <a:pt x="5" y="91"/>
                  </a:lnTo>
                  <a:lnTo>
                    <a:pt x="4" y="94"/>
                  </a:lnTo>
                  <a:lnTo>
                    <a:pt x="4" y="98"/>
                  </a:lnTo>
                  <a:lnTo>
                    <a:pt x="2" y="99"/>
                  </a:lnTo>
                  <a:lnTo>
                    <a:pt x="0" y="108"/>
                  </a:lnTo>
                  <a:lnTo>
                    <a:pt x="2" y="108"/>
                  </a:lnTo>
                  <a:close/>
                </a:path>
              </a:pathLst>
            </a:custGeom>
            <a:solidFill>
              <a:srgbClr val="FDFA00"/>
            </a:solidFill>
            <a:ln w="9525">
              <a:noFill/>
              <a:round/>
              <a:headEnd/>
              <a:tailEnd/>
            </a:ln>
          </p:spPr>
          <p:txBody>
            <a:bodyPr/>
            <a:lstStyle/>
            <a:p>
              <a:endParaRPr lang="en-US"/>
            </a:p>
          </p:txBody>
        </p:sp>
        <p:sp>
          <p:nvSpPr>
            <p:cNvPr id="37912" name="Freeform 29"/>
            <p:cNvSpPr>
              <a:spLocks/>
            </p:cNvSpPr>
            <p:nvPr/>
          </p:nvSpPr>
          <p:spPr bwMode="auto">
            <a:xfrm>
              <a:off x="1380" y="2632"/>
              <a:ext cx="102" cy="98"/>
            </a:xfrm>
            <a:custGeom>
              <a:avLst/>
              <a:gdLst>
                <a:gd name="T0" fmla="*/ 60 w 60"/>
                <a:gd name="T1" fmla="*/ 73 h 75"/>
                <a:gd name="T2" fmla="*/ 58 w 60"/>
                <a:gd name="T3" fmla="*/ 73 h 75"/>
                <a:gd name="T4" fmla="*/ 58 w 60"/>
                <a:gd name="T5" fmla="*/ 71 h 75"/>
                <a:gd name="T6" fmla="*/ 58 w 60"/>
                <a:gd name="T7" fmla="*/ 69 h 75"/>
                <a:gd name="T8" fmla="*/ 57 w 60"/>
                <a:gd name="T9" fmla="*/ 66 h 75"/>
                <a:gd name="T10" fmla="*/ 57 w 60"/>
                <a:gd name="T11" fmla="*/ 64 h 75"/>
                <a:gd name="T12" fmla="*/ 56 w 60"/>
                <a:gd name="T13" fmla="*/ 62 h 75"/>
                <a:gd name="T14" fmla="*/ 54 w 60"/>
                <a:gd name="T15" fmla="*/ 60 h 75"/>
                <a:gd name="T16" fmla="*/ 53 w 60"/>
                <a:gd name="T17" fmla="*/ 58 h 75"/>
                <a:gd name="T18" fmla="*/ 51 w 60"/>
                <a:gd name="T19" fmla="*/ 56 h 75"/>
                <a:gd name="T20" fmla="*/ 52 w 60"/>
                <a:gd name="T21" fmla="*/ 52 h 75"/>
                <a:gd name="T22" fmla="*/ 50 w 60"/>
                <a:gd name="T23" fmla="*/ 50 h 75"/>
                <a:gd name="T24" fmla="*/ 48 w 60"/>
                <a:gd name="T25" fmla="*/ 48 h 75"/>
                <a:gd name="T26" fmla="*/ 47 w 60"/>
                <a:gd name="T27" fmla="*/ 44 h 75"/>
                <a:gd name="T28" fmla="*/ 44 w 60"/>
                <a:gd name="T29" fmla="*/ 42 h 75"/>
                <a:gd name="T30" fmla="*/ 41 w 60"/>
                <a:gd name="T31" fmla="*/ 36 h 75"/>
                <a:gd name="T32" fmla="*/ 39 w 60"/>
                <a:gd name="T33" fmla="*/ 34 h 75"/>
                <a:gd name="T34" fmla="*/ 30 w 60"/>
                <a:gd name="T35" fmla="*/ 20 h 75"/>
                <a:gd name="T36" fmla="*/ 27 w 60"/>
                <a:gd name="T37" fmla="*/ 18 h 75"/>
                <a:gd name="T38" fmla="*/ 26 w 60"/>
                <a:gd name="T39" fmla="*/ 16 h 75"/>
                <a:gd name="T40" fmla="*/ 22 w 60"/>
                <a:gd name="T41" fmla="*/ 13 h 75"/>
                <a:gd name="T42" fmla="*/ 21 w 60"/>
                <a:gd name="T43" fmla="*/ 11 h 75"/>
                <a:gd name="T44" fmla="*/ 16 w 60"/>
                <a:gd name="T45" fmla="*/ 7 h 75"/>
                <a:gd name="T46" fmla="*/ 12 w 60"/>
                <a:gd name="T47" fmla="*/ 5 h 75"/>
                <a:gd name="T48" fmla="*/ 9 w 60"/>
                <a:gd name="T49" fmla="*/ 2 h 75"/>
                <a:gd name="T50" fmla="*/ 6 w 60"/>
                <a:gd name="T51" fmla="*/ 2 h 75"/>
                <a:gd name="T52" fmla="*/ 4 w 60"/>
                <a:gd name="T53" fmla="*/ 0 h 75"/>
                <a:gd name="T54" fmla="*/ 2 w 60"/>
                <a:gd name="T55" fmla="*/ 0 h 75"/>
                <a:gd name="T56" fmla="*/ 2 w 60"/>
                <a:gd name="T57" fmla="*/ 0 h 75"/>
                <a:gd name="T58" fmla="*/ 0 w 60"/>
                <a:gd name="T59" fmla="*/ 3 h 75"/>
                <a:gd name="T60" fmla="*/ 2 w 60"/>
                <a:gd name="T61" fmla="*/ 3 h 75"/>
                <a:gd name="T62" fmla="*/ 2 w 60"/>
                <a:gd name="T63" fmla="*/ 3 h 75"/>
                <a:gd name="T64" fmla="*/ 4 w 60"/>
                <a:gd name="T65" fmla="*/ 3 h 75"/>
                <a:gd name="T66" fmla="*/ 9 w 60"/>
                <a:gd name="T67" fmla="*/ 6 h 75"/>
                <a:gd name="T68" fmla="*/ 10 w 60"/>
                <a:gd name="T69" fmla="*/ 8 h 75"/>
                <a:gd name="T70" fmla="*/ 14 w 60"/>
                <a:gd name="T71" fmla="*/ 8 h 75"/>
                <a:gd name="T72" fmla="*/ 18 w 60"/>
                <a:gd name="T73" fmla="*/ 15 h 75"/>
                <a:gd name="T74" fmla="*/ 20 w 60"/>
                <a:gd name="T75" fmla="*/ 15 h 75"/>
                <a:gd name="T76" fmla="*/ 24 w 60"/>
                <a:gd name="T77" fmla="*/ 17 h 75"/>
                <a:gd name="T78" fmla="*/ 25 w 60"/>
                <a:gd name="T79" fmla="*/ 21 h 75"/>
                <a:gd name="T80" fmla="*/ 28 w 60"/>
                <a:gd name="T81" fmla="*/ 23 h 75"/>
                <a:gd name="T82" fmla="*/ 37 w 60"/>
                <a:gd name="T83" fmla="*/ 35 h 75"/>
                <a:gd name="T84" fmla="*/ 39 w 60"/>
                <a:gd name="T85" fmla="*/ 37 h 75"/>
                <a:gd name="T86" fmla="*/ 42 w 60"/>
                <a:gd name="T87" fmla="*/ 42 h 75"/>
                <a:gd name="T88" fmla="*/ 45 w 60"/>
                <a:gd name="T89" fmla="*/ 46 h 75"/>
                <a:gd name="T90" fmla="*/ 45 w 60"/>
                <a:gd name="T91" fmla="*/ 47 h 75"/>
                <a:gd name="T92" fmla="*/ 46 w 60"/>
                <a:gd name="T93" fmla="*/ 51 h 75"/>
                <a:gd name="T94" fmla="*/ 48 w 60"/>
                <a:gd name="T95" fmla="*/ 53 h 75"/>
                <a:gd name="T96" fmla="*/ 49 w 60"/>
                <a:gd name="T97" fmla="*/ 57 h 75"/>
                <a:gd name="T98" fmla="*/ 51 w 60"/>
                <a:gd name="T99" fmla="*/ 59 h 75"/>
                <a:gd name="T100" fmla="*/ 52 w 60"/>
                <a:gd name="T101" fmla="*/ 61 h 75"/>
                <a:gd name="T102" fmla="*/ 52 w 60"/>
                <a:gd name="T103" fmla="*/ 63 h 75"/>
                <a:gd name="T104" fmla="*/ 53 w 60"/>
                <a:gd name="T105" fmla="*/ 65 h 75"/>
                <a:gd name="T106" fmla="*/ 53 w 60"/>
                <a:gd name="T107" fmla="*/ 67 h 75"/>
                <a:gd name="T108" fmla="*/ 55 w 60"/>
                <a:gd name="T109" fmla="*/ 69 h 75"/>
                <a:gd name="T110" fmla="*/ 54 w 60"/>
                <a:gd name="T111" fmla="*/ 72 h 75"/>
                <a:gd name="T112" fmla="*/ 57 w 60"/>
                <a:gd name="T113" fmla="*/ 75 h 75"/>
                <a:gd name="T114" fmla="*/ 56 w 60"/>
                <a:gd name="T115" fmla="*/ 75 h 75"/>
                <a:gd name="T116" fmla="*/ 60 w 60"/>
                <a:gd name="T117" fmla="*/ 73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5"/>
                <a:gd name="T179" fmla="*/ 60 w 6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5">
                  <a:moveTo>
                    <a:pt x="60" y="73"/>
                  </a:moveTo>
                  <a:lnTo>
                    <a:pt x="58" y="73"/>
                  </a:lnTo>
                  <a:lnTo>
                    <a:pt x="58" y="71"/>
                  </a:lnTo>
                  <a:lnTo>
                    <a:pt x="58" y="69"/>
                  </a:lnTo>
                  <a:lnTo>
                    <a:pt x="57" y="66"/>
                  </a:lnTo>
                  <a:lnTo>
                    <a:pt x="57" y="64"/>
                  </a:lnTo>
                  <a:lnTo>
                    <a:pt x="56" y="62"/>
                  </a:lnTo>
                  <a:lnTo>
                    <a:pt x="54" y="60"/>
                  </a:lnTo>
                  <a:lnTo>
                    <a:pt x="53" y="58"/>
                  </a:lnTo>
                  <a:lnTo>
                    <a:pt x="51" y="56"/>
                  </a:lnTo>
                  <a:lnTo>
                    <a:pt x="52" y="52"/>
                  </a:lnTo>
                  <a:lnTo>
                    <a:pt x="50" y="50"/>
                  </a:lnTo>
                  <a:lnTo>
                    <a:pt x="48" y="48"/>
                  </a:lnTo>
                  <a:lnTo>
                    <a:pt x="47" y="44"/>
                  </a:lnTo>
                  <a:lnTo>
                    <a:pt x="44" y="42"/>
                  </a:lnTo>
                  <a:lnTo>
                    <a:pt x="41" y="36"/>
                  </a:lnTo>
                  <a:lnTo>
                    <a:pt x="39" y="34"/>
                  </a:lnTo>
                  <a:lnTo>
                    <a:pt x="30" y="20"/>
                  </a:lnTo>
                  <a:lnTo>
                    <a:pt x="27" y="18"/>
                  </a:lnTo>
                  <a:lnTo>
                    <a:pt x="26" y="16"/>
                  </a:lnTo>
                  <a:lnTo>
                    <a:pt x="22" y="13"/>
                  </a:lnTo>
                  <a:lnTo>
                    <a:pt x="21" y="11"/>
                  </a:lnTo>
                  <a:lnTo>
                    <a:pt x="16" y="7"/>
                  </a:lnTo>
                  <a:lnTo>
                    <a:pt x="12" y="5"/>
                  </a:lnTo>
                  <a:lnTo>
                    <a:pt x="9" y="2"/>
                  </a:lnTo>
                  <a:lnTo>
                    <a:pt x="6" y="2"/>
                  </a:lnTo>
                  <a:lnTo>
                    <a:pt x="4" y="0"/>
                  </a:lnTo>
                  <a:lnTo>
                    <a:pt x="2" y="0"/>
                  </a:lnTo>
                  <a:lnTo>
                    <a:pt x="0" y="3"/>
                  </a:lnTo>
                  <a:lnTo>
                    <a:pt x="2" y="3"/>
                  </a:lnTo>
                  <a:lnTo>
                    <a:pt x="4" y="3"/>
                  </a:lnTo>
                  <a:lnTo>
                    <a:pt x="9" y="6"/>
                  </a:lnTo>
                  <a:lnTo>
                    <a:pt x="10" y="8"/>
                  </a:lnTo>
                  <a:lnTo>
                    <a:pt x="14" y="8"/>
                  </a:lnTo>
                  <a:lnTo>
                    <a:pt x="18" y="15"/>
                  </a:lnTo>
                  <a:lnTo>
                    <a:pt x="20" y="15"/>
                  </a:lnTo>
                  <a:lnTo>
                    <a:pt x="24" y="17"/>
                  </a:lnTo>
                  <a:lnTo>
                    <a:pt x="25" y="21"/>
                  </a:lnTo>
                  <a:lnTo>
                    <a:pt x="28" y="23"/>
                  </a:lnTo>
                  <a:lnTo>
                    <a:pt x="37" y="35"/>
                  </a:lnTo>
                  <a:lnTo>
                    <a:pt x="39" y="37"/>
                  </a:lnTo>
                  <a:lnTo>
                    <a:pt x="42" y="42"/>
                  </a:lnTo>
                  <a:lnTo>
                    <a:pt x="45" y="46"/>
                  </a:lnTo>
                  <a:lnTo>
                    <a:pt x="45" y="47"/>
                  </a:lnTo>
                  <a:lnTo>
                    <a:pt x="46" y="51"/>
                  </a:lnTo>
                  <a:lnTo>
                    <a:pt x="48" y="53"/>
                  </a:lnTo>
                  <a:lnTo>
                    <a:pt x="49" y="57"/>
                  </a:lnTo>
                  <a:lnTo>
                    <a:pt x="51" y="59"/>
                  </a:lnTo>
                  <a:lnTo>
                    <a:pt x="52" y="61"/>
                  </a:lnTo>
                  <a:lnTo>
                    <a:pt x="52" y="63"/>
                  </a:lnTo>
                  <a:lnTo>
                    <a:pt x="53" y="65"/>
                  </a:lnTo>
                  <a:lnTo>
                    <a:pt x="53" y="67"/>
                  </a:lnTo>
                  <a:lnTo>
                    <a:pt x="55" y="69"/>
                  </a:lnTo>
                  <a:lnTo>
                    <a:pt x="54" y="72"/>
                  </a:lnTo>
                  <a:lnTo>
                    <a:pt x="57" y="75"/>
                  </a:lnTo>
                  <a:lnTo>
                    <a:pt x="56" y="75"/>
                  </a:lnTo>
                  <a:lnTo>
                    <a:pt x="60" y="73"/>
                  </a:lnTo>
                  <a:close/>
                </a:path>
              </a:pathLst>
            </a:custGeom>
            <a:solidFill>
              <a:srgbClr val="FDFA00"/>
            </a:solidFill>
            <a:ln w="9525">
              <a:noFill/>
              <a:round/>
              <a:headEnd/>
              <a:tailEnd/>
            </a:ln>
          </p:spPr>
          <p:txBody>
            <a:bodyPr/>
            <a:lstStyle/>
            <a:p>
              <a:endParaRPr lang="en-US"/>
            </a:p>
          </p:txBody>
        </p:sp>
        <p:sp>
          <p:nvSpPr>
            <p:cNvPr id="37913" name="Freeform 30"/>
            <p:cNvSpPr>
              <a:spLocks/>
            </p:cNvSpPr>
            <p:nvPr/>
          </p:nvSpPr>
          <p:spPr bwMode="auto">
            <a:xfrm>
              <a:off x="1227" y="2621"/>
              <a:ext cx="157" cy="20"/>
            </a:xfrm>
            <a:custGeom>
              <a:avLst/>
              <a:gdLst>
                <a:gd name="T0" fmla="*/ 93 w 93"/>
                <a:gd name="T1" fmla="*/ 8 h 15"/>
                <a:gd name="T2" fmla="*/ 93 w 93"/>
                <a:gd name="T3" fmla="*/ 8 h 15"/>
                <a:gd name="T4" fmla="*/ 88 w 93"/>
                <a:gd name="T5" fmla="*/ 5 h 15"/>
                <a:gd name="T6" fmla="*/ 72 w 93"/>
                <a:gd name="T7" fmla="*/ 3 h 15"/>
                <a:gd name="T8" fmla="*/ 70 w 93"/>
                <a:gd name="T9" fmla="*/ 3 h 15"/>
                <a:gd name="T10" fmla="*/ 49 w 93"/>
                <a:gd name="T11" fmla="*/ 0 h 15"/>
                <a:gd name="T12" fmla="*/ 43 w 93"/>
                <a:gd name="T13" fmla="*/ 1 h 15"/>
                <a:gd name="T14" fmla="*/ 40 w 93"/>
                <a:gd name="T15" fmla="*/ 0 h 15"/>
                <a:gd name="T16" fmla="*/ 21 w 93"/>
                <a:gd name="T17" fmla="*/ 1 h 15"/>
                <a:gd name="T18" fmla="*/ 19 w 93"/>
                <a:gd name="T19" fmla="*/ 3 h 15"/>
                <a:gd name="T20" fmla="*/ 15 w 93"/>
                <a:gd name="T21" fmla="*/ 4 h 15"/>
                <a:gd name="T22" fmla="*/ 14 w 93"/>
                <a:gd name="T23" fmla="*/ 4 h 15"/>
                <a:gd name="T24" fmla="*/ 12 w 93"/>
                <a:gd name="T25" fmla="*/ 5 h 15"/>
                <a:gd name="T26" fmla="*/ 4 w 93"/>
                <a:gd name="T27" fmla="*/ 8 h 15"/>
                <a:gd name="T28" fmla="*/ 0 w 93"/>
                <a:gd name="T29" fmla="*/ 13 h 15"/>
                <a:gd name="T30" fmla="*/ 0 w 93"/>
                <a:gd name="T31" fmla="*/ 11 h 15"/>
                <a:gd name="T32" fmla="*/ 1 w 93"/>
                <a:gd name="T33" fmla="*/ 15 h 15"/>
                <a:gd name="T34" fmla="*/ 1 w 93"/>
                <a:gd name="T35" fmla="*/ 13 h 15"/>
                <a:gd name="T36" fmla="*/ 5 w 93"/>
                <a:gd name="T37" fmla="*/ 10 h 15"/>
                <a:gd name="T38" fmla="*/ 11 w 93"/>
                <a:gd name="T39" fmla="*/ 7 h 15"/>
                <a:gd name="T40" fmla="*/ 15 w 93"/>
                <a:gd name="T41" fmla="*/ 6 h 15"/>
                <a:gd name="T42" fmla="*/ 17 w 93"/>
                <a:gd name="T43" fmla="*/ 6 h 15"/>
                <a:gd name="T44" fmla="*/ 21 w 93"/>
                <a:gd name="T45" fmla="*/ 7 h 15"/>
                <a:gd name="T46" fmla="*/ 23 w 93"/>
                <a:gd name="T47" fmla="*/ 5 h 15"/>
                <a:gd name="T48" fmla="*/ 39 w 93"/>
                <a:gd name="T49" fmla="*/ 4 h 15"/>
                <a:gd name="T50" fmla="*/ 43 w 93"/>
                <a:gd name="T51" fmla="*/ 4 h 15"/>
                <a:gd name="T52" fmla="*/ 48 w 93"/>
                <a:gd name="T53" fmla="*/ 3 h 15"/>
                <a:gd name="T54" fmla="*/ 70 w 93"/>
                <a:gd name="T55" fmla="*/ 6 h 15"/>
                <a:gd name="T56" fmla="*/ 72 w 93"/>
                <a:gd name="T57" fmla="*/ 6 h 15"/>
                <a:gd name="T58" fmla="*/ 88 w 93"/>
                <a:gd name="T59" fmla="*/ 9 h 15"/>
                <a:gd name="T60" fmla="*/ 91 w 93"/>
                <a:gd name="T61" fmla="*/ 11 h 15"/>
                <a:gd name="T62" fmla="*/ 93 w 93"/>
                <a:gd name="T63" fmla="*/ 11 h 15"/>
                <a:gd name="T64" fmla="*/ 93 w 93"/>
                <a:gd name="T65" fmla="*/ 8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5"/>
                <a:gd name="T101" fmla="*/ 93 w 9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5">
                  <a:moveTo>
                    <a:pt x="93" y="8"/>
                  </a:moveTo>
                  <a:lnTo>
                    <a:pt x="93" y="8"/>
                  </a:lnTo>
                  <a:lnTo>
                    <a:pt x="88" y="5"/>
                  </a:lnTo>
                  <a:lnTo>
                    <a:pt x="72" y="3"/>
                  </a:lnTo>
                  <a:lnTo>
                    <a:pt x="70" y="3"/>
                  </a:lnTo>
                  <a:lnTo>
                    <a:pt x="49" y="0"/>
                  </a:lnTo>
                  <a:lnTo>
                    <a:pt x="43" y="1"/>
                  </a:lnTo>
                  <a:lnTo>
                    <a:pt x="40" y="0"/>
                  </a:lnTo>
                  <a:lnTo>
                    <a:pt x="21" y="1"/>
                  </a:lnTo>
                  <a:lnTo>
                    <a:pt x="19" y="3"/>
                  </a:lnTo>
                  <a:lnTo>
                    <a:pt x="15" y="4"/>
                  </a:lnTo>
                  <a:lnTo>
                    <a:pt x="14" y="4"/>
                  </a:lnTo>
                  <a:lnTo>
                    <a:pt x="12" y="5"/>
                  </a:lnTo>
                  <a:lnTo>
                    <a:pt x="4" y="8"/>
                  </a:lnTo>
                  <a:lnTo>
                    <a:pt x="0" y="13"/>
                  </a:lnTo>
                  <a:lnTo>
                    <a:pt x="0" y="11"/>
                  </a:lnTo>
                  <a:lnTo>
                    <a:pt x="1" y="15"/>
                  </a:lnTo>
                  <a:lnTo>
                    <a:pt x="1" y="13"/>
                  </a:lnTo>
                  <a:lnTo>
                    <a:pt x="5" y="10"/>
                  </a:lnTo>
                  <a:lnTo>
                    <a:pt x="11" y="7"/>
                  </a:lnTo>
                  <a:lnTo>
                    <a:pt x="15" y="6"/>
                  </a:lnTo>
                  <a:lnTo>
                    <a:pt x="17" y="6"/>
                  </a:lnTo>
                  <a:lnTo>
                    <a:pt x="21" y="7"/>
                  </a:lnTo>
                  <a:lnTo>
                    <a:pt x="23" y="5"/>
                  </a:lnTo>
                  <a:lnTo>
                    <a:pt x="39" y="4"/>
                  </a:lnTo>
                  <a:lnTo>
                    <a:pt x="43" y="4"/>
                  </a:lnTo>
                  <a:lnTo>
                    <a:pt x="48" y="3"/>
                  </a:lnTo>
                  <a:lnTo>
                    <a:pt x="70" y="6"/>
                  </a:lnTo>
                  <a:lnTo>
                    <a:pt x="72" y="6"/>
                  </a:lnTo>
                  <a:lnTo>
                    <a:pt x="88" y="9"/>
                  </a:lnTo>
                  <a:lnTo>
                    <a:pt x="91" y="11"/>
                  </a:lnTo>
                  <a:lnTo>
                    <a:pt x="93" y="11"/>
                  </a:lnTo>
                  <a:lnTo>
                    <a:pt x="93" y="8"/>
                  </a:lnTo>
                  <a:close/>
                </a:path>
              </a:pathLst>
            </a:custGeom>
            <a:solidFill>
              <a:srgbClr val="FDFA00"/>
            </a:solidFill>
            <a:ln w="9525">
              <a:noFill/>
              <a:round/>
              <a:headEnd/>
              <a:tailEnd/>
            </a:ln>
          </p:spPr>
          <p:txBody>
            <a:bodyPr/>
            <a:lstStyle/>
            <a:p>
              <a:endParaRPr lang="en-US"/>
            </a:p>
          </p:txBody>
        </p:sp>
        <p:sp>
          <p:nvSpPr>
            <p:cNvPr id="37914" name="Freeform 31"/>
            <p:cNvSpPr>
              <a:spLocks/>
            </p:cNvSpPr>
            <p:nvPr/>
          </p:nvSpPr>
          <p:spPr bwMode="auto">
            <a:xfrm>
              <a:off x="1144" y="2636"/>
              <a:ext cx="84" cy="82"/>
            </a:xfrm>
            <a:custGeom>
              <a:avLst/>
              <a:gdLst>
                <a:gd name="T0" fmla="*/ 49 w 50"/>
                <a:gd name="T1" fmla="*/ 0 h 63"/>
                <a:gd name="T2" fmla="*/ 49 w 50"/>
                <a:gd name="T3" fmla="*/ 0 h 63"/>
                <a:gd name="T4" fmla="*/ 47 w 50"/>
                <a:gd name="T5" fmla="*/ 0 h 63"/>
                <a:gd name="T6" fmla="*/ 45 w 50"/>
                <a:gd name="T7" fmla="*/ 1 h 63"/>
                <a:gd name="T8" fmla="*/ 41 w 50"/>
                <a:gd name="T9" fmla="*/ 3 h 63"/>
                <a:gd name="T10" fmla="*/ 41 w 50"/>
                <a:gd name="T11" fmla="*/ 4 h 63"/>
                <a:gd name="T12" fmla="*/ 39 w 50"/>
                <a:gd name="T13" fmla="*/ 4 h 63"/>
                <a:gd name="T14" fmla="*/ 35 w 50"/>
                <a:gd name="T15" fmla="*/ 5 h 63"/>
                <a:gd name="T16" fmla="*/ 35 w 50"/>
                <a:gd name="T17" fmla="*/ 7 h 63"/>
                <a:gd name="T18" fmla="*/ 31 w 50"/>
                <a:gd name="T19" fmla="*/ 9 h 63"/>
                <a:gd name="T20" fmla="*/ 29 w 50"/>
                <a:gd name="T21" fmla="*/ 10 h 63"/>
                <a:gd name="T22" fmla="*/ 27 w 50"/>
                <a:gd name="T23" fmla="*/ 13 h 63"/>
                <a:gd name="T24" fmla="*/ 25 w 50"/>
                <a:gd name="T25" fmla="*/ 15 h 63"/>
                <a:gd name="T26" fmla="*/ 23 w 50"/>
                <a:gd name="T27" fmla="*/ 18 h 63"/>
                <a:gd name="T28" fmla="*/ 21 w 50"/>
                <a:gd name="T29" fmla="*/ 20 h 63"/>
                <a:gd name="T30" fmla="*/ 19 w 50"/>
                <a:gd name="T31" fmla="*/ 21 h 63"/>
                <a:gd name="T32" fmla="*/ 16 w 50"/>
                <a:gd name="T33" fmla="*/ 25 h 63"/>
                <a:gd name="T34" fmla="*/ 14 w 50"/>
                <a:gd name="T35" fmla="*/ 28 h 63"/>
                <a:gd name="T36" fmla="*/ 12 w 50"/>
                <a:gd name="T37" fmla="*/ 30 h 63"/>
                <a:gd name="T38" fmla="*/ 12 w 50"/>
                <a:gd name="T39" fmla="*/ 31 h 63"/>
                <a:gd name="T40" fmla="*/ 9 w 50"/>
                <a:gd name="T41" fmla="*/ 35 h 63"/>
                <a:gd name="T42" fmla="*/ 9 w 50"/>
                <a:gd name="T43" fmla="*/ 37 h 63"/>
                <a:gd name="T44" fmla="*/ 7 w 50"/>
                <a:gd name="T45" fmla="*/ 40 h 63"/>
                <a:gd name="T46" fmla="*/ 6 w 50"/>
                <a:gd name="T47" fmla="*/ 43 h 63"/>
                <a:gd name="T48" fmla="*/ 4 w 50"/>
                <a:gd name="T49" fmla="*/ 45 h 63"/>
                <a:gd name="T50" fmla="*/ 4 w 50"/>
                <a:gd name="T51" fmla="*/ 49 h 63"/>
                <a:gd name="T52" fmla="*/ 2 w 50"/>
                <a:gd name="T53" fmla="*/ 50 h 63"/>
                <a:gd name="T54" fmla="*/ 1 w 50"/>
                <a:gd name="T55" fmla="*/ 54 h 63"/>
                <a:gd name="T56" fmla="*/ 0 w 50"/>
                <a:gd name="T57" fmla="*/ 63 h 63"/>
                <a:gd name="T58" fmla="*/ 2 w 50"/>
                <a:gd name="T59" fmla="*/ 63 h 63"/>
                <a:gd name="T60" fmla="*/ 3 w 50"/>
                <a:gd name="T61" fmla="*/ 54 h 63"/>
                <a:gd name="T62" fmla="*/ 5 w 50"/>
                <a:gd name="T63" fmla="*/ 52 h 63"/>
                <a:gd name="T64" fmla="*/ 6 w 50"/>
                <a:gd name="T65" fmla="*/ 49 h 63"/>
                <a:gd name="T66" fmla="*/ 6 w 50"/>
                <a:gd name="T67" fmla="*/ 45 h 63"/>
                <a:gd name="T68" fmla="*/ 8 w 50"/>
                <a:gd name="T69" fmla="*/ 44 h 63"/>
                <a:gd name="T70" fmla="*/ 10 w 50"/>
                <a:gd name="T71" fmla="*/ 40 h 63"/>
                <a:gd name="T72" fmla="*/ 11 w 50"/>
                <a:gd name="T73" fmla="*/ 39 h 63"/>
                <a:gd name="T74" fmla="*/ 13 w 50"/>
                <a:gd name="T75" fmla="*/ 37 h 63"/>
                <a:gd name="T76" fmla="*/ 15 w 50"/>
                <a:gd name="T77" fmla="*/ 34 h 63"/>
                <a:gd name="T78" fmla="*/ 15 w 50"/>
                <a:gd name="T79" fmla="*/ 32 h 63"/>
                <a:gd name="T80" fmla="*/ 17 w 50"/>
                <a:gd name="T81" fmla="*/ 30 h 63"/>
                <a:gd name="T82" fmla="*/ 18 w 50"/>
                <a:gd name="T83" fmla="*/ 27 h 63"/>
                <a:gd name="T84" fmla="*/ 20 w 50"/>
                <a:gd name="T85" fmla="*/ 23 h 63"/>
                <a:gd name="T86" fmla="*/ 24 w 50"/>
                <a:gd name="T87" fmla="*/ 22 h 63"/>
                <a:gd name="T88" fmla="*/ 24 w 50"/>
                <a:gd name="T89" fmla="*/ 20 h 63"/>
                <a:gd name="T90" fmla="*/ 28 w 50"/>
                <a:gd name="T91" fmla="*/ 17 h 63"/>
                <a:gd name="T92" fmla="*/ 29 w 50"/>
                <a:gd name="T93" fmla="*/ 15 h 63"/>
                <a:gd name="T94" fmla="*/ 31 w 50"/>
                <a:gd name="T95" fmla="*/ 12 h 63"/>
                <a:gd name="T96" fmla="*/ 33 w 50"/>
                <a:gd name="T97" fmla="*/ 11 h 63"/>
                <a:gd name="T98" fmla="*/ 35 w 50"/>
                <a:gd name="T99" fmla="*/ 9 h 63"/>
                <a:gd name="T100" fmla="*/ 37 w 50"/>
                <a:gd name="T101" fmla="*/ 8 h 63"/>
                <a:gd name="T102" fmla="*/ 41 w 50"/>
                <a:gd name="T103" fmla="*/ 6 h 63"/>
                <a:gd name="T104" fmla="*/ 43 w 50"/>
                <a:gd name="T105" fmla="*/ 5 h 63"/>
                <a:gd name="T106" fmla="*/ 43 w 50"/>
                <a:gd name="T107" fmla="*/ 5 h 63"/>
                <a:gd name="T108" fmla="*/ 45 w 50"/>
                <a:gd name="T109" fmla="*/ 3 h 63"/>
                <a:gd name="T110" fmla="*/ 47 w 50"/>
                <a:gd name="T111" fmla="*/ 3 h 63"/>
                <a:gd name="T112" fmla="*/ 48 w 50"/>
                <a:gd name="T113" fmla="*/ 4 h 63"/>
                <a:gd name="T114" fmla="*/ 50 w 50"/>
                <a:gd name="T115" fmla="*/ 4 h 63"/>
                <a:gd name="T116" fmla="*/ 49 w 50"/>
                <a:gd name="T117" fmla="*/ 0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63"/>
                <a:gd name="T179" fmla="*/ 50 w 50"/>
                <a:gd name="T180" fmla="*/ 63 h 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63">
                  <a:moveTo>
                    <a:pt x="49" y="0"/>
                  </a:moveTo>
                  <a:lnTo>
                    <a:pt x="49" y="0"/>
                  </a:lnTo>
                  <a:lnTo>
                    <a:pt x="47" y="0"/>
                  </a:lnTo>
                  <a:lnTo>
                    <a:pt x="45" y="1"/>
                  </a:lnTo>
                  <a:lnTo>
                    <a:pt x="41" y="3"/>
                  </a:lnTo>
                  <a:lnTo>
                    <a:pt x="41" y="4"/>
                  </a:lnTo>
                  <a:lnTo>
                    <a:pt x="39" y="4"/>
                  </a:lnTo>
                  <a:lnTo>
                    <a:pt x="35" y="5"/>
                  </a:lnTo>
                  <a:lnTo>
                    <a:pt x="35" y="7"/>
                  </a:lnTo>
                  <a:lnTo>
                    <a:pt x="31" y="9"/>
                  </a:lnTo>
                  <a:lnTo>
                    <a:pt x="29" y="10"/>
                  </a:lnTo>
                  <a:lnTo>
                    <a:pt x="27" y="13"/>
                  </a:lnTo>
                  <a:lnTo>
                    <a:pt x="25" y="15"/>
                  </a:lnTo>
                  <a:lnTo>
                    <a:pt x="23" y="18"/>
                  </a:lnTo>
                  <a:lnTo>
                    <a:pt x="21" y="20"/>
                  </a:lnTo>
                  <a:lnTo>
                    <a:pt x="19" y="21"/>
                  </a:lnTo>
                  <a:lnTo>
                    <a:pt x="16" y="25"/>
                  </a:lnTo>
                  <a:lnTo>
                    <a:pt x="14" y="28"/>
                  </a:lnTo>
                  <a:lnTo>
                    <a:pt x="12" y="30"/>
                  </a:lnTo>
                  <a:lnTo>
                    <a:pt x="12" y="31"/>
                  </a:lnTo>
                  <a:lnTo>
                    <a:pt x="9" y="35"/>
                  </a:lnTo>
                  <a:lnTo>
                    <a:pt x="9" y="37"/>
                  </a:lnTo>
                  <a:lnTo>
                    <a:pt x="7" y="40"/>
                  </a:lnTo>
                  <a:lnTo>
                    <a:pt x="6" y="43"/>
                  </a:lnTo>
                  <a:lnTo>
                    <a:pt x="4" y="45"/>
                  </a:lnTo>
                  <a:lnTo>
                    <a:pt x="4" y="49"/>
                  </a:lnTo>
                  <a:lnTo>
                    <a:pt x="2" y="50"/>
                  </a:lnTo>
                  <a:lnTo>
                    <a:pt x="1" y="54"/>
                  </a:lnTo>
                  <a:lnTo>
                    <a:pt x="0" y="63"/>
                  </a:lnTo>
                  <a:lnTo>
                    <a:pt x="2" y="63"/>
                  </a:lnTo>
                  <a:lnTo>
                    <a:pt x="3" y="54"/>
                  </a:lnTo>
                  <a:lnTo>
                    <a:pt x="5" y="52"/>
                  </a:lnTo>
                  <a:lnTo>
                    <a:pt x="6" y="49"/>
                  </a:lnTo>
                  <a:lnTo>
                    <a:pt x="6" y="45"/>
                  </a:lnTo>
                  <a:lnTo>
                    <a:pt x="8" y="44"/>
                  </a:lnTo>
                  <a:lnTo>
                    <a:pt x="10" y="40"/>
                  </a:lnTo>
                  <a:lnTo>
                    <a:pt x="11" y="39"/>
                  </a:lnTo>
                  <a:lnTo>
                    <a:pt x="13" y="37"/>
                  </a:lnTo>
                  <a:lnTo>
                    <a:pt x="15" y="34"/>
                  </a:lnTo>
                  <a:lnTo>
                    <a:pt x="15" y="32"/>
                  </a:lnTo>
                  <a:lnTo>
                    <a:pt x="17" y="30"/>
                  </a:lnTo>
                  <a:lnTo>
                    <a:pt x="18" y="27"/>
                  </a:lnTo>
                  <a:lnTo>
                    <a:pt x="20" y="23"/>
                  </a:lnTo>
                  <a:lnTo>
                    <a:pt x="24" y="22"/>
                  </a:lnTo>
                  <a:lnTo>
                    <a:pt x="24" y="20"/>
                  </a:lnTo>
                  <a:lnTo>
                    <a:pt x="28" y="17"/>
                  </a:lnTo>
                  <a:lnTo>
                    <a:pt x="29" y="15"/>
                  </a:lnTo>
                  <a:lnTo>
                    <a:pt x="31" y="12"/>
                  </a:lnTo>
                  <a:lnTo>
                    <a:pt x="33" y="11"/>
                  </a:lnTo>
                  <a:lnTo>
                    <a:pt x="35" y="9"/>
                  </a:lnTo>
                  <a:lnTo>
                    <a:pt x="37" y="8"/>
                  </a:lnTo>
                  <a:lnTo>
                    <a:pt x="41" y="6"/>
                  </a:lnTo>
                  <a:lnTo>
                    <a:pt x="43" y="5"/>
                  </a:lnTo>
                  <a:lnTo>
                    <a:pt x="45" y="3"/>
                  </a:lnTo>
                  <a:lnTo>
                    <a:pt x="47" y="3"/>
                  </a:lnTo>
                  <a:lnTo>
                    <a:pt x="48" y="4"/>
                  </a:lnTo>
                  <a:lnTo>
                    <a:pt x="50" y="4"/>
                  </a:lnTo>
                  <a:lnTo>
                    <a:pt x="49" y="0"/>
                  </a:lnTo>
                  <a:close/>
                </a:path>
              </a:pathLst>
            </a:custGeom>
            <a:solidFill>
              <a:srgbClr val="FDFA00"/>
            </a:solidFill>
            <a:ln w="9525">
              <a:noFill/>
              <a:round/>
              <a:headEnd/>
              <a:tailEnd/>
            </a:ln>
          </p:spPr>
          <p:txBody>
            <a:bodyPr/>
            <a:lstStyle/>
            <a:p>
              <a:endParaRPr lang="en-US"/>
            </a:p>
          </p:txBody>
        </p:sp>
        <p:sp>
          <p:nvSpPr>
            <p:cNvPr id="37915" name="Freeform 32"/>
            <p:cNvSpPr>
              <a:spLocks/>
            </p:cNvSpPr>
            <p:nvPr/>
          </p:nvSpPr>
          <p:spPr bwMode="auto">
            <a:xfrm>
              <a:off x="1129" y="2716"/>
              <a:ext cx="18" cy="95"/>
            </a:xfrm>
            <a:custGeom>
              <a:avLst/>
              <a:gdLst>
                <a:gd name="T0" fmla="*/ 9 w 11"/>
                <a:gd name="T1" fmla="*/ 0 h 73"/>
                <a:gd name="T2" fmla="*/ 9 w 11"/>
                <a:gd name="T3" fmla="*/ 0 h 73"/>
                <a:gd name="T4" fmla="*/ 7 w 11"/>
                <a:gd name="T5" fmla="*/ 1 h 73"/>
                <a:gd name="T6" fmla="*/ 7 w 11"/>
                <a:gd name="T7" fmla="*/ 5 h 73"/>
                <a:gd name="T8" fmla="*/ 5 w 11"/>
                <a:gd name="T9" fmla="*/ 8 h 73"/>
                <a:gd name="T10" fmla="*/ 4 w 11"/>
                <a:gd name="T11" fmla="*/ 10 h 73"/>
                <a:gd name="T12" fmla="*/ 4 w 11"/>
                <a:gd name="T13" fmla="*/ 14 h 73"/>
                <a:gd name="T14" fmla="*/ 4 w 11"/>
                <a:gd name="T15" fmla="*/ 16 h 73"/>
                <a:gd name="T16" fmla="*/ 2 w 11"/>
                <a:gd name="T17" fmla="*/ 30 h 73"/>
                <a:gd name="T18" fmla="*/ 1 w 11"/>
                <a:gd name="T19" fmla="*/ 32 h 73"/>
                <a:gd name="T20" fmla="*/ 1 w 11"/>
                <a:gd name="T21" fmla="*/ 37 h 73"/>
                <a:gd name="T22" fmla="*/ 0 w 11"/>
                <a:gd name="T23" fmla="*/ 39 h 73"/>
                <a:gd name="T24" fmla="*/ 2 w 11"/>
                <a:gd name="T25" fmla="*/ 41 h 73"/>
                <a:gd name="T26" fmla="*/ 1 w 11"/>
                <a:gd name="T27" fmla="*/ 46 h 73"/>
                <a:gd name="T28" fmla="*/ 2 w 11"/>
                <a:gd name="T29" fmla="*/ 52 h 73"/>
                <a:gd name="T30" fmla="*/ 2 w 11"/>
                <a:gd name="T31" fmla="*/ 54 h 73"/>
                <a:gd name="T32" fmla="*/ 2 w 11"/>
                <a:gd name="T33" fmla="*/ 55 h 73"/>
                <a:gd name="T34" fmla="*/ 3 w 11"/>
                <a:gd name="T35" fmla="*/ 59 h 73"/>
                <a:gd name="T36" fmla="*/ 3 w 11"/>
                <a:gd name="T37" fmla="*/ 59 h 73"/>
                <a:gd name="T38" fmla="*/ 3 w 11"/>
                <a:gd name="T39" fmla="*/ 61 h 73"/>
                <a:gd name="T40" fmla="*/ 3 w 11"/>
                <a:gd name="T41" fmla="*/ 63 h 73"/>
                <a:gd name="T42" fmla="*/ 4 w 11"/>
                <a:gd name="T43" fmla="*/ 65 h 73"/>
                <a:gd name="T44" fmla="*/ 4 w 11"/>
                <a:gd name="T45" fmla="*/ 67 h 73"/>
                <a:gd name="T46" fmla="*/ 3 w 11"/>
                <a:gd name="T47" fmla="*/ 70 h 73"/>
                <a:gd name="T48" fmla="*/ 7 w 11"/>
                <a:gd name="T49" fmla="*/ 73 h 73"/>
                <a:gd name="T50" fmla="*/ 7 w 11"/>
                <a:gd name="T51" fmla="*/ 73 h 73"/>
                <a:gd name="T52" fmla="*/ 9 w 11"/>
                <a:gd name="T53" fmla="*/ 71 h 73"/>
                <a:gd name="T54" fmla="*/ 9 w 11"/>
                <a:gd name="T55" fmla="*/ 71 h 73"/>
                <a:gd name="T56" fmla="*/ 7 w 11"/>
                <a:gd name="T57" fmla="*/ 69 h 73"/>
                <a:gd name="T58" fmla="*/ 8 w 11"/>
                <a:gd name="T59" fmla="*/ 65 h 73"/>
                <a:gd name="T60" fmla="*/ 6 w 11"/>
                <a:gd name="T61" fmla="*/ 65 h 73"/>
                <a:gd name="T62" fmla="*/ 6 w 11"/>
                <a:gd name="T63" fmla="*/ 63 h 73"/>
                <a:gd name="T64" fmla="*/ 6 w 11"/>
                <a:gd name="T65" fmla="*/ 62 h 73"/>
                <a:gd name="T66" fmla="*/ 5 w 11"/>
                <a:gd name="T67" fmla="*/ 58 h 73"/>
                <a:gd name="T68" fmla="*/ 5 w 11"/>
                <a:gd name="T69" fmla="*/ 58 h 73"/>
                <a:gd name="T70" fmla="*/ 5 w 11"/>
                <a:gd name="T71" fmla="*/ 56 h 73"/>
                <a:gd name="T72" fmla="*/ 4 w 11"/>
                <a:gd name="T73" fmla="*/ 54 h 73"/>
                <a:gd name="T74" fmla="*/ 4 w 11"/>
                <a:gd name="T75" fmla="*/ 52 h 73"/>
                <a:gd name="T76" fmla="*/ 3 w 11"/>
                <a:gd name="T77" fmla="*/ 46 h 73"/>
                <a:gd name="T78" fmla="*/ 4 w 11"/>
                <a:gd name="T79" fmla="*/ 41 h 73"/>
                <a:gd name="T80" fmla="*/ 4 w 11"/>
                <a:gd name="T81" fmla="*/ 38 h 73"/>
                <a:gd name="T82" fmla="*/ 2 w 11"/>
                <a:gd name="T83" fmla="*/ 37 h 73"/>
                <a:gd name="T84" fmla="*/ 3 w 11"/>
                <a:gd name="T85" fmla="*/ 32 h 73"/>
                <a:gd name="T86" fmla="*/ 3 w 11"/>
                <a:gd name="T87" fmla="*/ 30 h 73"/>
                <a:gd name="T88" fmla="*/ 5 w 11"/>
                <a:gd name="T89" fmla="*/ 16 h 73"/>
                <a:gd name="T90" fmla="*/ 6 w 11"/>
                <a:gd name="T91" fmla="*/ 14 h 73"/>
                <a:gd name="T92" fmla="*/ 6 w 11"/>
                <a:gd name="T93" fmla="*/ 10 h 73"/>
                <a:gd name="T94" fmla="*/ 8 w 11"/>
                <a:gd name="T95" fmla="*/ 9 h 73"/>
                <a:gd name="T96" fmla="*/ 9 w 11"/>
                <a:gd name="T97" fmla="*/ 5 h 73"/>
                <a:gd name="T98" fmla="*/ 9 w 11"/>
                <a:gd name="T99" fmla="*/ 3 h 73"/>
                <a:gd name="T100" fmla="*/ 11 w 11"/>
                <a:gd name="T101" fmla="*/ 2 h 73"/>
                <a:gd name="T102" fmla="*/ 11 w 11"/>
                <a:gd name="T103" fmla="*/ 2 h 73"/>
                <a:gd name="T104" fmla="*/ 9 w 11"/>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73"/>
                <a:gd name="T161" fmla="*/ 11 w 1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73">
                  <a:moveTo>
                    <a:pt x="9" y="0"/>
                  </a:moveTo>
                  <a:lnTo>
                    <a:pt x="9" y="0"/>
                  </a:lnTo>
                  <a:lnTo>
                    <a:pt x="7" y="1"/>
                  </a:lnTo>
                  <a:lnTo>
                    <a:pt x="7" y="5"/>
                  </a:lnTo>
                  <a:lnTo>
                    <a:pt x="5" y="8"/>
                  </a:lnTo>
                  <a:lnTo>
                    <a:pt x="4" y="10"/>
                  </a:lnTo>
                  <a:lnTo>
                    <a:pt x="4" y="14"/>
                  </a:lnTo>
                  <a:lnTo>
                    <a:pt x="4" y="16"/>
                  </a:lnTo>
                  <a:lnTo>
                    <a:pt x="2" y="30"/>
                  </a:lnTo>
                  <a:lnTo>
                    <a:pt x="1" y="32"/>
                  </a:lnTo>
                  <a:lnTo>
                    <a:pt x="1" y="37"/>
                  </a:lnTo>
                  <a:lnTo>
                    <a:pt x="0" y="39"/>
                  </a:lnTo>
                  <a:lnTo>
                    <a:pt x="2" y="41"/>
                  </a:lnTo>
                  <a:lnTo>
                    <a:pt x="1" y="46"/>
                  </a:lnTo>
                  <a:lnTo>
                    <a:pt x="2" y="52"/>
                  </a:lnTo>
                  <a:lnTo>
                    <a:pt x="2" y="54"/>
                  </a:lnTo>
                  <a:lnTo>
                    <a:pt x="2" y="55"/>
                  </a:lnTo>
                  <a:lnTo>
                    <a:pt x="3" y="59"/>
                  </a:lnTo>
                  <a:lnTo>
                    <a:pt x="3" y="61"/>
                  </a:lnTo>
                  <a:lnTo>
                    <a:pt x="3" y="63"/>
                  </a:lnTo>
                  <a:lnTo>
                    <a:pt x="4" y="65"/>
                  </a:lnTo>
                  <a:lnTo>
                    <a:pt x="4" y="67"/>
                  </a:lnTo>
                  <a:lnTo>
                    <a:pt x="3" y="70"/>
                  </a:lnTo>
                  <a:lnTo>
                    <a:pt x="7" y="73"/>
                  </a:lnTo>
                  <a:lnTo>
                    <a:pt x="9" y="71"/>
                  </a:lnTo>
                  <a:lnTo>
                    <a:pt x="7" y="69"/>
                  </a:lnTo>
                  <a:lnTo>
                    <a:pt x="8" y="65"/>
                  </a:lnTo>
                  <a:lnTo>
                    <a:pt x="6" y="65"/>
                  </a:lnTo>
                  <a:lnTo>
                    <a:pt x="6" y="63"/>
                  </a:lnTo>
                  <a:lnTo>
                    <a:pt x="6" y="62"/>
                  </a:lnTo>
                  <a:lnTo>
                    <a:pt x="5" y="58"/>
                  </a:lnTo>
                  <a:lnTo>
                    <a:pt x="5" y="56"/>
                  </a:lnTo>
                  <a:lnTo>
                    <a:pt x="4" y="54"/>
                  </a:lnTo>
                  <a:lnTo>
                    <a:pt x="4" y="52"/>
                  </a:lnTo>
                  <a:lnTo>
                    <a:pt x="3" y="46"/>
                  </a:lnTo>
                  <a:lnTo>
                    <a:pt x="4" y="41"/>
                  </a:lnTo>
                  <a:lnTo>
                    <a:pt x="4" y="38"/>
                  </a:lnTo>
                  <a:lnTo>
                    <a:pt x="2" y="37"/>
                  </a:lnTo>
                  <a:lnTo>
                    <a:pt x="3" y="32"/>
                  </a:lnTo>
                  <a:lnTo>
                    <a:pt x="3" y="30"/>
                  </a:lnTo>
                  <a:lnTo>
                    <a:pt x="5" y="16"/>
                  </a:lnTo>
                  <a:lnTo>
                    <a:pt x="6" y="14"/>
                  </a:lnTo>
                  <a:lnTo>
                    <a:pt x="6" y="10"/>
                  </a:lnTo>
                  <a:lnTo>
                    <a:pt x="8" y="9"/>
                  </a:lnTo>
                  <a:lnTo>
                    <a:pt x="9" y="5"/>
                  </a:lnTo>
                  <a:lnTo>
                    <a:pt x="9" y="3"/>
                  </a:lnTo>
                  <a:lnTo>
                    <a:pt x="11" y="2"/>
                  </a:lnTo>
                  <a:lnTo>
                    <a:pt x="9" y="0"/>
                  </a:lnTo>
                  <a:close/>
                </a:path>
              </a:pathLst>
            </a:custGeom>
            <a:solidFill>
              <a:srgbClr val="FDFA00"/>
            </a:solidFill>
            <a:ln w="9525">
              <a:noFill/>
              <a:round/>
              <a:headEnd/>
              <a:tailEnd/>
            </a:ln>
          </p:spPr>
          <p:txBody>
            <a:bodyPr/>
            <a:lstStyle/>
            <a:p>
              <a:endParaRPr lang="en-US"/>
            </a:p>
          </p:txBody>
        </p:sp>
        <p:sp>
          <p:nvSpPr>
            <p:cNvPr id="37916" name="Freeform 33"/>
            <p:cNvSpPr>
              <a:spLocks/>
            </p:cNvSpPr>
            <p:nvPr/>
          </p:nvSpPr>
          <p:spPr bwMode="auto">
            <a:xfrm>
              <a:off x="1139" y="2809"/>
              <a:ext cx="84" cy="73"/>
            </a:xfrm>
            <a:custGeom>
              <a:avLst/>
              <a:gdLst>
                <a:gd name="T0" fmla="*/ 1 w 50"/>
                <a:gd name="T1" fmla="*/ 2 h 56"/>
                <a:gd name="T2" fmla="*/ 1 w 50"/>
                <a:gd name="T3" fmla="*/ 0 h 56"/>
                <a:gd name="T4" fmla="*/ 0 w 50"/>
                <a:gd name="T5" fmla="*/ 3 h 56"/>
                <a:gd name="T6" fmla="*/ 2 w 50"/>
                <a:gd name="T7" fmla="*/ 5 h 56"/>
                <a:gd name="T8" fmla="*/ 3 w 50"/>
                <a:gd name="T9" fmla="*/ 7 h 56"/>
                <a:gd name="T10" fmla="*/ 3 w 50"/>
                <a:gd name="T11" fmla="*/ 11 h 56"/>
                <a:gd name="T12" fmla="*/ 6 w 50"/>
                <a:gd name="T13" fmla="*/ 15 h 56"/>
                <a:gd name="T14" fmla="*/ 7 w 50"/>
                <a:gd name="T15" fmla="*/ 19 h 56"/>
                <a:gd name="T16" fmla="*/ 9 w 50"/>
                <a:gd name="T17" fmla="*/ 23 h 56"/>
                <a:gd name="T18" fmla="*/ 13 w 50"/>
                <a:gd name="T19" fmla="*/ 29 h 56"/>
                <a:gd name="T20" fmla="*/ 17 w 50"/>
                <a:gd name="T21" fmla="*/ 31 h 56"/>
                <a:gd name="T22" fmla="*/ 20 w 50"/>
                <a:gd name="T23" fmla="*/ 35 h 56"/>
                <a:gd name="T24" fmla="*/ 21 w 50"/>
                <a:gd name="T25" fmla="*/ 37 h 56"/>
                <a:gd name="T26" fmla="*/ 21 w 50"/>
                <a:gd name="T27" fmla="*/ 39 h 56"/>
                <a:gd name="T28" fmla="*/ 29 w 50"/>
                <a:gd name="T29" fmla="*/ 46 h 56"/>
                <a:gd name="T30" fmla="*/ 29 w 50"/>
                <a:gd name="T31" fmla="*/ 47 h 56"/>
                <a:gd name="T32" fmla="*/ 33 w 50"/>
                <a:gd name="T33" fmla="*/ 48 h 56"/>
                <a:gd name="T34" fmla="*/ 34 w 50"/>
                <a:gd name="T35" fmla="*/ 50 h 56"/>
                <a:gd name="T36" fmla="*/ 36 w 50"/>
                <a:gd name="T37" fmla="*/ 50 h 56"/>
                <a:gd name="T38" fmla="*/ 38 w 50"/>
                <a:gd name="T39" fmla="*/ 51 h 56"/>
                <a:gd name="T40" fmla="*/ 41 w 50"/>
                <a:gd name="T41" fmla="*/ 53 h 56"/>
                <a:gd name="T42" fmla="*/ 46 w 50"/>
                <a:gd name="T43" fmla="*/ 54 h 56"/>
                <a:gd name="T44" fmla="*/ 48 w 50"/>
                <a:gd name="T45" fmla="*/ 56 h 56"/>
                <a:gd name="T46" fmla="*/ 50 w 50"/>
                <a:gd name="T47" fmla="*/ 56 h 56"/>
                <a:gd name="T48" fmla="*/ 50 w 50"/>
                <a:gd name="T49" fmla="*/ 54 h 56"/>
                <a:gd name="T50" fmla="*/ 50 w 50"/>
                <a:gd name="T51" fmla="*/ 54 h 56"/>
                <a:gd name="T52" fmla="*/ 48 w 50"/>
                <a:gd name="T53" fmla="*/ 52 h 56"/>
                <a:gd name="T54" fmla="*/ 41 w 50"/>
                <a:gd name="T55" fmla="*/ 51 h 56"/>
                <a:gd name="T56" fmla="*/ 38 w 50"/>
                <a:gd name="T57" fmla="*/ 49 h 56"/>
                <a:gd name="T58" fmla="*/ 38 w 50"/>
                <a:gd name="T59" fmla="*/ 49 h 56"/>
                <a:gd name="T60" fmla="*/ 35 w 50"/>
                <a:gd name="T61" fmla="*/ 46 h 56"/>
                <a:gd name="T62" fmla="*/ 33 w 50"/>
                <a:gd name="T63" fmla="*/ 44 h 56"/>
                <a:gd name="T64" fmla="*/ 31 w 50"/>
                <a:gd name="T65" fmla="*/ 44 h 56"/>
                <a:gd name="T66" fmla="*/ 31 w 50"/>
                <a:gd name="T67" fmla="*/ 44 h 56"/>
                <a:gd name="T68" fmla="*/ 23 w 50"/>
                <a:gd name="T69" fmla="*/ 38 h 56"/>
                <a:gd name="T70" fmla="*/ 22 w 50"/>
                <a:gd name="T71" fmla="*/ 34 h 56"/>
                <a:gd name="T72" fmla="*/ 17 w 50"/>
                <a:gd name="T73" fmla="*/ 31 h 56"/>
                <a:gd name="T74" fmla="*/ 17 w 50"/>
                <a:gd name="T75" fmla="*/ 28 h 56"/>
                <a:gd name="T76" fmla="*/ 12 w 50"/>
                <a:gd name="T77" fmla="*/ 21 h 56"/>
                <a:gd name="T78" fmla="*/ 9 w 50"/>
                <a:gd name="T79" fmla="*/ 17 h 56"/>
                <a:gd name="T80" fmla="*/ 8 w 50"/>
                <a:gd name="T81" fmla="*/ 15 h 56"/>
                <a:gd name="T82" fmla="*/ 7 w 50"/>
                <a:gd name="T83" fmla="*/ 10 h 56"/>
                <a:gd name="T84" fmla="*/ 6 w 50"/>
                <a:gd name="T85" fmla="*/ 6 h 56"/>
                <a:gd name="T86" fmla="*/ 4 w 50"/>
                <a:gd name="T87" fmla="*/ 4 h 56"/>
                <a:gd name="T88" fmla="*/ 2 w 50"/>
                <a:gd name="T89" fmla="*/ 2 h 56"/>
                <a:gd name="T90" fmla="*/ 3 w 50"/>
                <a:gd name="T91" fmla="*/ 0 h 56"/>
                <a:gd name="T92" fmla="*/ 3 w 50"/>
                <a:gd name="T93" fmla="*/ 0 h 56"/>
                <a:gd name="T94" fmla="*/ 1 w 50"/>
                <a:gd name="T95" fmla="*/ 2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6"/>
                <a:gd name="T146" fmla="*/ 50 w 5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6">
                  <a:moveTo>
                    <a:pt x="1" y="2"/>
                  </a:moveTo>
                  <a:lnTo>
                    <a:pt x="1" y="0"/>
                  </a:lnTo>
                  <a:lnTo>
                    <a:pt x="0" y="3"/>
                  </a:lnTo>
                  <a:lnTo>
                    <a:pt x="2" y="5"/>
                  </a:lnTo>
                  <a:lnTo>
                    <a:pt x="3" y="7"/>
                  </a:lnTo>
                  <a:lnTo>
                    <a:pt x="3" y="11"/>
                  </a:lnTo>
                  <a:lnTo>
                    <a:pt x="6" y="15"/>
                  </a:lnTo>
                  <a:lnTo>
                    <a:pt x="7" y="19"/>
                  </a:lnTo>
                  <a:lnTo>
                    <a:pt x="9" y="23"/>
                  </a:lnTo>
                  <a:lnTo>
                    <a:pt x="13" y="29"/>
                  </a:lnTo>
                  <a:lnTo>
                    <a:pt x="17" y="31"/>
                  </a:lnTo>
                  <a:lnTo>
                    <a:pt x="20" y="35"/>
                  </a:lnTo>
                  <a:lnTo>
                    <a:pt x="21" y="37"/>
                  </a:lnTo>
                  <a:lnTo>
                    <a:pt x="21" y="39"/>
                  </a:lnTo>
                  <a:lnTo>
                    <a:pt x="29" y="46"/>
                  </a:lnTo>
                  <a:lnTo>
                    <a:pt x="29" y="47"/>
                  </a:lnTo>
                  <a:lnTo>
                    <a:pt x="33" y="48"/>
                  </a:lnTo>
                  <a:lnTo>
                    <a:pt x="34" y="50"/>
                  </a:lnTo>
                  <a:lnTo>
                    <a:pt x="36" y="50"/>
                  </a:lnTo>
                  <a:lnTo>
                    <a:pt x="38" y="51"/>
                  </a:lnTo>
                  <a:lnTo>
                    <a:pt x="41" y="53"/>
                  </a:lnTo>
                  <a:lnTo>
                    <a:pt x="46" y="54"/>
                  </a:lnTo>
                  <a:lnTo>
                    <a:pt x="48" y="56"/>
                  </a:lnTo>
                  <a:lnTo>
                    <a:pt x="50" y="56"/>
                  </a:lnTo>
                  <a:lnTo>
                    <a:pt x="50" y="54"/>
                  </a:lnTo>
                  <a:lnTo>
                    <a:pt x="48" y="52"/>
                  </a:lnTo>
                  <a:lnTo>
                    <a:pt x="41" y="51"/>
                  </a:lnTo>
                  <a:lnTo>
                    <a:pt x="38" y="49"/>
                  </a:lnTo>
                  <a:lnTo>
                    <a:pt x="35" y="46"/>
                  </a:lnTo>
                  <a:lnTo>
                    <a:pt x="33" y="44"/>
                  </a:lnTo>
                  <a:lnTo>
                    <a:pt x="31" y="44"/>
                  </a:lnTo>
                  <a:lnTo>
                    <a:pt x="23" y="38"/>
                  </a:lnTo>
                  <a:lnTo>
                    <a:pt x="22" y="34"/>
                  </a:lnTo>
                  <a:lnTo>
                    <a:pt x="17" y="31"/>
                  </a:lnTo>
                  <a:lnTo>
                    <a:pt x="17" y="28"/>
                  </a:lnTo>
                  <a:lnTo>
                    <a:pt x="12" y="21"/>
                  </a:lnTo>
                  <a:lnTo>
                    <a:pt x="9" y="17"/>
                  </a:lnTo>
                  <a:lnTo>
                    <a:pt x="8" y="15"/>
                  </a:lnTo>
                  <a:lnTo>
                    <a:pt x="7" y="10"/>
                  </a:lnTo>
                  <a:lnTo>
                    <a:pt x="6" y="6"/>
                  </a:lnTo>
                  <a:lnTo>
                    <a:pt x="4" y="4"/>
                  </a:lnTo>
                  <a:lnTo>
                    <a:pt x="2" y="2"/>
                  </a:lnTo>
                  <a:lnTo>
                    <a:pt x="3" y="0"/>
                  </a:lnTo>
                  <a:lnTo>
                    <a:pt x="1" y="2"/>
                  </a:lnTo>
                  <a:close/>
                </a:path>
              </a:pathLst>
            </a:custGeom>
            <a:solidFill>
              <a:srgbClr val="FDFA00"/>
            </a:solidFill>
            <a:ln w="9525">
              <a:noFill/>
              <a:round/>
              <a:headEnd/>
              <a:tailEnd/>
            </a:ln>
          </p:spPr>
          <p:txBody>
            <a:bodyPr/>
            <a:lstStyle/>
            <a:p>
              <a:endParaRPr lang="en-US"/>
            </a:p>
          </p:txBody>
        </p:sp>
        <p:sp>
          <p:nvSpPr>
            <p:cNvPr id="37917" name="Freeform 34"/>
            <p:cNvSpPr>
              <a:spLocks/>
            </p:cNvSpPr>
            <p:nvPr/>
          </p:nvSpPr>
          <p:spPr bwMode="auto">
            <a:xfrm>
              <a:off x="1220" y="2878"/>
              <a:ext cx="15" cy="5"/>
            </a:xfrm>
            <a:custGeom>
              <a:avLst/>
              <a:gdLst>
                <a:gd name="T0" fmla="*/ 0 w 9"/>
                <a:gd name="T1" fmla="*/ 3 h 4"/>
                <a:gd name="T2" fmla="*/ 7 w 9"/>
                <a:gd name="T3" fmla="*/ 4 h 4"/>
                <a:gd name="T4" fmla="*/ 9 w 9"/>
                <a:gd name="T5" fmla="*/ 4 h 4"/>
                <a:gd name="T6" fmla="*/ 9 w 9"/>
                <a:gd name="T7" fmla="*/ 2 h 4"/>
                <a:gd name="T8" fmla="*/ 9 w 9"/>
                <a:gd name="T9" fmla="*/ 4 h 4"/>
                <a:gd name="T10" fmla="*/ 9 w 9"/>
                <a:gd name="T11" fmla="*/ 4 h 4"/>
                <a:gd name="T12" fmla="*/ 9 w 9"/>
                <a:gd name="T13" fmla="*/ 0 h 4"/>
                <a:gd name="T14" fmla="*/ 9 w 9"/>
                <a:gd name="T15" fmla="*/ 0 h 4"/>
                <a:gd name="T16" fmla="*/ 8 w 9"/>
                <a:gd name="T17" fmla="*/ 0 h 4"/>
                <a:gd name="T18" fmla="*/ 7 w 9"/>
                <a:gd name="T19" fmla="*/ 2 h 4"/>
                <a:gd name="T20" fmla="*/ 6 w 9"/>
                <a:gd name="T21" fmla="*/ 0 h 4"/>
                <a:gd name="T22" fmla="*/ 5 w 9"/>
                <a:gd name="T23" fmla="*/ 2 h 4"/>
                <a:gd name="T24" fmla="*/ 2 w 9"/>
                <a:gd name="T25" fmla="*/ 1 h 4"/>
                <a:gd name="T26" fmla="*/ 2 w 9"/>
                <a:gd name="T27" fmla="*/ 1 h 4"/>
                <a:gd name="T28" fmla="*/ 0 w 9"/>
                <a:gd name="T29" fmla="*/ 3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
                <a:gd name="T47" fmla="*/ 9 w 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
                  <a:moveTo>
                    <a:pt x="0" y="3"/>
                  </a:moveTo>
                  <a:lnTo>
                    <a:pt x="7" y="4"/>
                  </a:lnTo>
                  <a:lnTo>
                    <a:pt x="9" y="4"/>
                  </a:lnTo>
                  <a:lnTo>
                    <a:pt x="9" y="2"/>
                  </a:lnTo>
                  <a:lnTo>
                    <a:pt x="9" y="4"/>
                  </a:lnTo>
                  <a:lnTo>
                    <a:pt x="9" y="0"/>
                  </a:lnTo>
                  <a:lnTo>
                    <a:pt x="8" y="0"/>
                  </a:lnTo>
                  <a:lnTo>
                    <a:pt x="7" y="2"/>
                  </a:lnTo>
                  <a:lnTo>
                    <a:pt x="6" y="0"/>
                  </a:lnTo>
                  <a:lnTo>
                    <a:pt x="5" y="2"/>
                  </a:lnTo>
                  <a:lnTo>
                    <a:pt x="2" y="1"/>
                  </a:lnTo>
                  <a:lnTo>
                    <a:pt x="0" y="3"/>
                  </a:lnTo>
                  <a:close/>
                </a:path>
              </a:pathLst>
            </a:custGeom>
            <a:solidFill>
              <a:srgbClr val="FDFA00"/>
            </a:solidFill>
            <a:ln w="9525">
              <a:noFill/>
              <a:round/>
              <a:headEnd/>
              <a:tailEnd/>
            </a:ln>
          </p:spPr>
          <p:txBody>
            <a:bodyPr/>
            <a:lstStyle/>
            <a:p>
              <a:endParaRPr lang="en-US"/>
            </a:p>
          </p:txBody>
        </p:sp>
        <p:sp>
          <p:nvSpPr>
            <p:cNvPr id="37918" name="Freeform 35"/>
            <p:cNvSpPr>
              <a:spLocks/>
            </p:cNvSpPr>
            <p:nvPr/>
          </p:nvSpPr>
          <p:spPr bwMode="auto">
            <a:xfrm>
              <a:off x="1208" y="2861"/>
              <a:ext cx="27" cy="22"/>
            </a:xfrm>
            <a:custGeom>
              <a:avLst/>
              <a:gdLst>
                <a:gd name="T0" fmla="*/ 16 w 16"/>
                <a:gd name="T1" fmla="*/ 13 h 17"/>
                <a:gd name="T2" fmla="*/ 2 w 16"/>
                <a:gd name="T3" fmla="*/ 0 h 17"/>
                <a:gd name="T4" fmla="*/ 0 w 16"/>
                <a:gd name="T5" fmla="*/ 2 h 17"/>
                <a:gd name="T6" fmla="*/ 16 w 16"/>
                <a:gd name="T7" fmla="*/ 17 h 17"/>
                <a:gd name="T8" fmla="*/ 16 w 16"/>
                <a:gd name="T9" fmla="*/ 1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13"/>
                  </a:moveTo>
                  <a:lnTo>
                    <a:pt x="2" y="0"/>
                  </a:lnTo>
                  <a:lnTo>
                    <a:pt x="0" y="2"/>
                  </a:lnTo>
                  <a:lnTo>
                    <a:pt x="16" y="17"/>
                  </a:lnTo>
                  <a:lnTo>
                    <a:pt x="16" y="13"/>
                  </a:lnTo>
                  <a:close/>
                </a:path>
              </a:pathLst>
            </a:custGeom>
            <a:solidFill>
              <a:srgbClr val="FDFA00"/>
            </a:solidFill>
            <a:ln w="9525">
              <a:noFill/>
              <a:round/>
              <a:headEnd/>
              <a:tailEnd/>
            </a:ln>
          </p:spPr>
          <p:txBody>
            <a:bodyPr/>
            <a:lstStyle/>
            <a:p>
              <a:endParaRPr lang="en-US"/>
            </a:p>
          </p:txBody>
        </p:sp>
        <p:sp>
          <p:nvSpPr>
            <p:cNvPr id="37919" name="Freeform 36"/>
            <p:cNvSpPr>
              <a:spLocks/>
            </p:cNvSpPr>
            <p:nvPr/>
          </p:nvSpPr>
          <p:spPr bwMode="auto">
            <a:xfrm>
              <a:off x="1178" y="2820"/>
              <a:ext cx="33" cy="44"/>
            </a:xfrm>
            <a:custGeom>
              <a:avLst/>
              <a:gdLst>
                <a:gd name="T0" fmla="*/ 19 w 20"/>
                <a:gd name="T1" fmla="*/ 33 h 33"/>
                <a:gd name="T2" fmla="*/ 20 w 20"/>
                <a:gd name="T3" fmla="*/ 31 h 33"/>
                <a:gd name="T4" fmla="*/ 17 w 20"/>
                <a:gd name="T5" fmla="*/ 27 h 33"/>
                <a:gd name="T6" fmla="*/ 17 w 20"/>
                <a:gd name="T7" fmla="*/ 27 h 33"/>
                <a:gd name="T8" fmla="*/ 17 w 20"/>
                <a:gd name="T9" fmla="*/ 25 h 33"/>
                <a:gd name="T10" fmla="*/ 17 w 20"/>
                <a:gd name="T11" fmla="*/ 25 h 33"/>
                <a:gd name="T12" fmla="*/ 15 w 20"/>
                <a:gd name="T13" fmla="*/ 23 h 33"/>
                <a:gd name="T14" fmla="*/ 14 w 20"/>
                <a:gd name="T15" fmla="*/ 21 h 33"/>
                <a:gd name="T16" fmla="*/ 14 w 20"/>
                <a:gd name="T17" fmla="*/ 21 h 33"/>
                <a:gd name="T18" fmla="*/ 14 w 20"/>
                <a:gd name="T19" fmla="*/ 21 h 33"/>
                <a:gd name="T20" fmla="*/ 12 w 20"/>
                <a:gd name="T21" fmla="*/ 19 h 33"/>
                <a:gd name="T22" fmla="*/ 11 w 20"/>
                <a:gd name="T23" fmla="*/ 17 h 33"/>
                <a:gd name="T24" fmla="*/ 9 w 20"/>
                <a:gd name="T25" fmla="*/ 15 h 33"/>
                <a:gd name="T26" fmla="*/ 9 w 20"/>
                <a:gd name="T27" fmla="*/ 15 h 33"/>
                <a:gd name="T28" fmla="*/ 9 w 20"/>
                <a:gd name="T29" fmla="*/ 13 h 33"/>
                <a:gd name="T30" fmla="*/ 6 w 20"/>
                <a:gd name="T31" fmla="*/ 11 h 33"/>
                <a:gd name="T32" fmla="*/ 6 w 20"/>
                <a:gd name="T33" fmla="*/ 9 h 33"/>
                <a:gd name="T34" fmla="*/ 5 w 20"/>
                <a:gd name="T35" fmla="*/ 7 h 33"/>
                <a:gd name="T36" fmla="*/ 5 w 20"/>
                <a:gd name="T37" fmla="*/ 7 h 33"/>
                <a:gd name="T38" fmla="*/ 3 w 20"/>
                <a:gd name="T39" fmla="*/ 5 h 33"/>
                <a:gd name="T40" fmla="*/ 3 w 20"/>
                <a:gd name="T41" fmla="*/ 3 h 33"/>
                <a:gd name="T42" fmla="*/ 2 w 20"/>
                <a:gd name="T43" fmla="*/ 3 h 33"/>
                <a:gd name="T44" fmla="*/ 2 w 20"/>
                <a:gd name="T45" fmla="*/ 0 h 33"/>
                <a:gd name="T46" fmla="*/ 0 w 20"/>
                <a:gd name="T47" fmla="*/ 1 h 33"/>
                <a:gd name="T48" fmla="*/ 0 w 20"/>
                <a:gd name="T49" fmla="*/ 1 h 33"/>
                <a:gd name="T50" fmla="*/ 0 w 20"/>
                <a:gd name="T51" fmla="*/ 3 h 33"/>
                <a:gd name="T52" fmla="*/ 1 w 20"/>
                <a:gd name="T53" fmla="*/ 5 h 33"/>
                <a:gd name="T54" fmla="*/ 1 w 20"/>
                <a:gd name="T55" fmla="*/ 5 h 33"/>
                <a:gd name="T56" fmla="*/ 3 w 20"/>
                <a:gd name="T57" fmla="*/ 9 h 33"/>
                <a:gd name="T58" fmla="*/ 3 w 20"/>
                <a:gd name="T59" fmla="*/ 9 h 33"/>
                <a:gd name="T60" fmla="*/ 4 w 20"/>
                <a:gd name="T61" fmla="*/ 11 h 33"/>
                <a:gd name="T62" fmla="*/ 4 w 20"/>
                <a:gd name="T63" fmla="*/ 11 h 33"/>
                <a:gd name="T64" fmla="*/ 6 w 20"/>
                <a:gd name="T65" fmla="*/ 15 h 33"/>
                <a:gd name="T66" fmla="*/ 5 w 20"/>
                <a:gd name="T67" fmla="*/ 16 h 33"/>
                <a:gd name="T68" fmla="*/ 9 w 20"/>
                <a:gd name="T69" fmla="*/ 19 h 33"/>
                <a:gd name="T70" fmla="*/ 8 w 20"/>
                <a:gd name="T71" fmla="*/ 21 h 33"/>
                <a:gd name="T72" fmla="*/ 12 w 20"/>
                <a:gd name="T73" fmla="*/ 23 h 33"/>
                <a:gd name="T74" fmla="*/ 12 w 20"/>
                <a:gd name="T75" fmla="*/ 23 h 33"/>
                <a:gd name="T76" fmla="*/ 13 w 20"/>
                <a:gd name="T77" fmla="*/ 25 h 33"/>
                <a:gd name="T78" fmla="*/ 13 w 20"/>
                <a:gd name="T79" fmla="*/ 27 h 33"/>
                <a:gd name="T80" fmla="*/ 13 w 20"/>
                <a:gd name="T81" fmla="*/ 27 h 33"/>
                <a:gd name="T82" fmla="*/ 13 w 20"/>
                <a:gd name="T83" fmla="*/ 27 h 33"/>
                <a:gd name="T84" fmla="*/ 16 w 20"/>
                <a:gd name="T85" fmla="*/ 29 h 33"/>
                <a:gd name="T86" fmla="*/ 18 w 20"/>
                <a:gd name="T87" fmla="*/ 33 h 33"/>
                <a:gd name="T88" fmla="*/ 20 w 20"/>
                <a:gd name="T89" fmla="*/ 31 h 33"/>
                <a:gd name="T90" fmla="*/ 19 w 20"/>
                <a:gd name="T91" fmla="*/ 33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3"/>
                <a:gd name="T140" fmla="*/ 20 w 20"/>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3">
                  <a:moveTo>
                    <a:pt x="19" y="33"/>
                  </a:moveTo>
                  <a:lnTo>
                    <a:pt x="20" y="31"/>
                  </a:lnTo>
                  <a:lnTo>
                    <a:pt x="17" y="27"/>
                  </a:lnTo>
                  <a:lnTo>
                    <a:pt x="17" y="25"/>
                  </a:lnTo>
                  <a:lnTo>
                    <a:pt x="15" y="23"/>
                  </a:lnTo>
                  <a:lnTo>
                    <a:pt x="14" y="21"/>
                  </a:lnTo>
                  <a:lnTo>
                    <a:pt x="12" y="19"/>
                  </a:lnTo>
                  <a:lnTo>
                    <a:pt x="11" y="17"/>
                  </a:lnTo>
                  <a:lnTo>
                    <a:pt x="9" y="15"/>
                  </a:lnTo>
                  <a:lnTo>
                    <a:pt x="9" y="13"/>
                  </a:lnTo>
                  <a:lnTo>
                    <a:pt x="6" y="11"/>
                  </a:lnTo>
                  <a:lnTo>
                    <a:pt x="6" y="9"/>
                  </a:lnTo>
                  <a:lnTo>
                    <a:pt x="5" y="7"/>
                  </a:lnTo>
                  <a:lnTo>
                    <a:pt x="3" y="5"/>
                  </a:lnTo>
                  <a:lnTo>
                    <a:pt x="3" y="3"/>
                  </a:lnTo>
                  <a:lnTo>
                    <a:pt x="2" y="3"/>
                  </a:lnTo>
                  <a:lnTo>
                    <a:pt x="2" y="0"/>
                  </a:lnTo>
                  <a:lnTo>
                    <a:pt x="0" y="1"/>
                  </a:lnTo>
                  <a:lnTo>
                    <a:pt x="0" y="3"/>
                  </a:lnTo>
                  <a:lnTo>
                    <a:pt x="1" y="5"/>
                  </a:lnTo>
                  <a:lnTo>
                    <a:pt x="3" y="9"/>
                  </a:lnTo>
                  <a:lnTo>
                    <a:pt x="4" y="11"/>
                  </a:lnTo>
                  <a:lnTo>
                    <a:pt x="6" y="15"/>
                  </a:lnTo>
                  <a:lnTo>
                    <a:pt x="5" y="16"/>
                  </a:lnTo>
                  <a:lnTo>
                    <a:pt x="9" y="19"/>
                  </a:lnTo>
                  <a:lnTo>
                    <a:pt x="8" y="21"/>
                  </a:lnTo>
                  <a:lnTo>
                    <a:pt x="12" y="23"/>
                  </a:lnTo>
                  <a:lnTo>
                    <a:pt x="13" y="25"/>
                  </a:lnTo>
                  <a:lnTo>
                    <a:pt x="13" y="27"/>
                  </a:lnTo>
                  <a:lnTo>
                    <a:pt x="16" y="29"/>
                  </a:lnTo>
                  <a:lnTo>
                    <a:pt x="18" y="33"/>
                  </a:lnTo>
                  <a:lnTo>
                    <a:pt x="20" y="31"/>
                  </a:lnTo>
                  <a:lnTo>
                    <a:pt x="19" y="33"/>
                  </a:lnTo>
                  <a:close/>
                </a:path>
              </a:pathLst>
            </a:custGeom>
            <a:solidFill>
              <a:srgbClr val="FDFA00"/>
            </a:solidFill>
            <a:ln w="9525">
              <a:noFill/>
              <a:round/>
              <a:headEnd/>
              <a:tailEnd/>
            </a:ln>
          </p:spPr>
          <p:txBody>
            <a:bodyPr/>
            <a:lstStyle/>
            <a:p>
              <a:endParaRPr lang="en-US"/>
            </a:p>
          </p:txBody>
        </p:sp>
        <p:sp>
          <p:nvSpPr>
            <p:cNvPr id="37920" name="Freeform 37"/>
            <p:cNvSpPr>
              <a:spLocks/>
            </p:cNvSpPr>
            <p:nvPr/>
          </p:nvSpPr>
          <p:spPr bwMode="auto">
            <a:xfrm>
              <a:off x="1166" y="2754"/>
              <a:ext cx="23" cy="68"/>
            </a:xfrm>
            <a:custGeom>
              <a:avLst/>
              <a:gdLst>
                <a:gd name="T0" fmla="*/ 9 w 14"/>
                <a:gd name="T1" fmla="*/ 51 h 52"/>
                <a:gd name="T2" fmla="*/ 9 w 14"/>
                <a:gd name="T3" fmla="*/ 51 h 52"/>
                <a:gd name="T4" fmla="*/ 8 w 14"/>
                <a:gd name="T5" fmla="*/ 49 h 52"/>
                <a:gd name="T6" fmla="*/ 8 w 14"/>
                <a:gd name="T7" fmla="*/ 47 h 52"/>
                <a:gd name="T8" fmla="*/ 6 w 14"/>
                <a:gd name="T9" fmla="*/ 47 h 52"/>
                <a:gd name="T10" fmla="*/ 7 w 14"/>
                <a:gd name="T11" fmla="*/ 43 h 52"/>
                <a:gd name="T12" fmla="*/ 5 w 14"/>
                <a:gd name="T13" fmla="*/ 43 h 52"/>
                <a:gd name="T14" fmla="*/ 5 w 14"/>
                <a:gd name="T15" fmla="*/ 41 h 52"/>
                <a:gd name="T16" fmla="*/ 5 w 14"/>
                <a:gd name="T17" fmla="*/ 41 h 52"/>
                <a:gd name="T18" fmla="*/ 6 w 14"/>
                <a:gd name="T19" fmla="*/ 37 h 52"/>
                <a:gd name="T20" fmla="*/ 4 w 14"/>
                <a:gd name="T21" fmla="*/ 35 h 52"/>
                <a:gd name="T22" fmla="*/ 4 w 14"/>
                <a:gd name="T23" fmla="*/ 33 h 52"/>
                <a:gd name="T24" fmla="*/ 3 w 14"/>
                <a:gd name="T25" fmla="*/ 31 h 52"/>
                <a:gd name="T26" fmla="*/ 3 w 14"/>
                <a:gd name="T27" fmla="*/ 30 h 52"/>
                <a:gd name="T28" fmla="*/ 3 w 14"/>
                <a:gd name="T29" fmla="*/ 30 h 52"/>
                <a:gd name="T30" fmla="*/ 3 w 14"/>
                <a:gd name="T31" fmla="*/ 28 h 52"/>
                <a:gd name="T32" fmla="*/ 3 w 14"/>
                <a:gd name="T33" fmla="*/ 26 h 52"/>
                <a:gd name="T34" fmla="*/ 4 w 14"/>
                <a:gd name="T35" fmla="*/ 21 h 52"/>
                <a:gd name="T36" fmla="*/ 4 w 14"/>
                <a:gd name="T37" fmla="*/ 19 h 52"/>
                <a:gd name="T38" fmla="*/ 5 w 14"/>
                <a:gd name="T39" fmla="*/ 15 h 52"/>
                <a:gd name="T40" fmla="*/ 7 w 14"/>
                <a:gd name="T41" fmla="*/ 14 h 52"/>
                <a:gd name="T42" fmla="*/ 7 w 14"/>
                <a:gd name="T43" fmla="*/ 12 h 52"/>
                <a:gd name="T44" fmla="*/ 10 w 14"/>
                <a:gd name="T45" fmla="*/ 7 h 52"/>
                <a:gd name="T46" fmla="*/ 12 w 14"/>
                <a:gd name="T47" fmla="*/ 5 h 52"/>
                <a:gd name="T48" fmla="*/ 12 w 14"/>
                <a:gd name="T49" fmla="*/ 2 h 52"/>
                <a:gd name="T50" fmla="*/ 14 w 14"/>
                <a:gd name="T51" fmla="*/ 2 h 52"/>
                <a:gd name="T52" fmla="*/ 14 w 14"/>
                <a:gd name="T53" fmla="*/ 2 h 52"/>
                <a:gd name="T54" fmla="*/ 11 w 14"/>
                <a:gd name="T55" fmla="*/ 0 h 52"/>
                <a:gd name="T56" fmla="*/ 13 w 14"/>
                <a:gd name="T57" fmla="*/ 0 h 52"/>
                <a:gd name="T58" fmla="*/ 9 w 14"/>
                <a:gd name="T59" fmla="*/ 1 h 52"/>
                <a:gd name="T60" fmla="*/ 8 w 14"/>
                <a:gd name="T61" fmla="*/ 3 h 52"/>
                <a:gd name="T62" fmla="*/ 6 w 14"/>
                <a:gd name="T63" fmla="*/ 5 h 52"/>
                <a:gd name="T64" fmla="*/ 4 w 14"/>
                <a:gd name="T65" fmla="*/ 11 h 52"/>
                <a:gd name="T66" fmla="*/ 3 w 14"/>
                <a:gd name="T67" fmla="*/ 13 h 52"/>
                <a:gd name="T68" fmla="*/ 3 w 14"/>
                <a:gd name="T69" fmla="*/ 15 h 52"/>
                <a:gd name="T70" fmla="*/ 3 w 14"/>
                <a:gd name="T71" fmla="*/ 19 h 52"/>
                <a:gd name="T72" fmla="*/ 3 w 14"/>
                <a:gd name="T73" fmla="*/ 19 h 52"/>
                <a:gd name="T74" fmla="*/ 2 w 14"/>
                <a:gd name="T75" fmla="*/ 26 h 52"/>
                <a:gd name="T76" fmla="*/ 1 w 14"/>
                <a:gd name="T77" fmla="*/ 28 h 52"/>
                <a:gd name="T78" fmla="*/ 1 w 14"/>
                <a:gd name="T79" fmla="*/ 29 h 52"/>
                <a:gd name="T80" fmla="*/ 1 w 14"/>
                <a:gd name="T81" fmla="*/ 31 h 52"/>
                <a:gd name="T82" fmla="*/ 1 w 14"/>
                <a:gd name="T83" fmla="*/ 31 h 52"/>
                <a:gd name="T84" fmla="*/ 1 w 14"/>
                <a:gd name="T85" fmla="*/ 33 h 52"/>
                <a:gd name="T86" fmla="*/ 0 w 14"/>
                <a:gd name="T87" fmla="*/ 35 h 52"/>
                <a:gd name="T88" fmla="*/ 2 w 14"/>
                <a:gd name="T89" fmla="*/ 39 h 52"/>
                <a:gd name="T90" fmla="*/ 2 w 14"/>
                <a:gd name="T91" fmla="*/ 39 h 52"/>
                <a:gd name="T92" fmla="*/ 1 w 14"/>
                <a:gd name="T93" fmla="*/ 40 h 52"/>
                <a:gd name="T94" fmla="*/ 1 w 14"/>
                <a:gd name="T95" fmla="*/ 40 h 52"/>
                <a:gd name="T96" fmla="*/ 3 w 14"/>
                <a:gd name="T97" fmla="*/ 44 h 52"/>
                <a:gd name="T98" fmla="*/ 3 w 14"/>
                <a:gd name="T99" fmla="*/ 44 h 52"/>
                <a:gd name="T100" fmla="*/ 3 w 14"/>
                <a:gd name="T101" fmla="*/ 44 h 52"/>
                <a:gd name="T102" fmla="*/ 4 w 14"/>
                <a:gd name="T103" fmla="*/ 48 h 52"/>
                <a:gd name="T104" fmla="*/ 6 w 14"/>
                <a:gd name="T105" fmla="*/ 48 h 52"/>
                <a:gd name="T106" fmla="*/ 4 w 14"/>
                <a:gd name="T107" fmla="*/ 50 h 52"/>
                <a:gd name="T108" fmla="*/ 7 w 14"/>
                <a:gd name="T109" fmla="*/ 52 h 52"/>
                <a:gd name="T110" fmla="*/ 7 w 14"/>
                <a:gd name="T111" fmla="*/ 52 h 52"/>
                <a:gd name="T112" fmla="*/ 9 w 14"/>
                <a:gd name="T113" fmla="*/ 51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2"/>
                <a:gd name="T173" fmla="*/ 14 w 14"/>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2">
                  <a:moveTo>
                    <a:pt x="9" y="51"/>
                  </a:moveTo>
                  <a:lnTo>
                    <a:pt x="9" y="51"/>
                  </a:lnTo>
                  <a:lnTo>
                    <a:pt x="8" y="49"/>
                  </a:lnTo>
                  <a:lnTo>
                    <a:pt x="8" y="47"/>
                  </a:lnTo>
                  <a:lnTo>
                    <a:pt x="6" y="47"/>
                  </a:lnTo>
                  <a:lnTo>
                    <a:pt x="7" y="43"/>
                  </a:lnTo>
                  <a:lnTo>
                    <a:pt x="5" y="43"/>
                  </a:lnTo>
                  <a:lnTo>
                    <a:pt x="5" y="41"/>
                  </a:lnTo>
                  <a:lnTo>
                    <a:pt x="6" y="37"/>
                  </a:lnTo>
                  <a:lnTo>
                    <a:pt x="4" y="35"/>
                  </a:lnTo>
                  <a:lnTo>
                    <a:pt x="4" y="33"/>
                  </a:lnTo>
                  <a:lnTo>
                    <a:pt x="3" y="31"/>
                  </a:lnTo>
                  <a:lnTo>
                    <a:pt x="3" y="30"/>
                  </a:lnTo>
                  <a:lnTo>
                    <a:pt x="3" y="28"/>
                  </a:lnTo>
                  <a:lnTo>
                    <a:pt x="3" y="26"/>
                  </a:lnTo>
                  <a:lnTo>
                    <a:pt x="4" y="21"/>
                  </a:lnTo>
                  <a:lnTo>
                    <a:pt x="4" y="19"/>
                  </a:lnTo>
                  <a:lnTo>
                    <a:pt x="5" y="15"/>
                  </a:lnTo>
                  <a:lnTo>
                    <a:pt x="7" y="14"/>
                  </a:lnTo>
                  <a:lnTo>
                    <a:pt x="7" y="12"/>
                  </a:lnTo>
                  <a:lnTo>
                    <a:pt x="10" y="7"/>
                  </a:lnTo>
                  <a:lnTo>
                    <a:pt x="12" y="5"/>
                  </a:lnTo>
                  <a:lnTo>
                    <a:pt x="12" y="2"/>
                  </a:lnTo>
                  <a:lnTo>
                    <a:pt x="14" y="2"/>
                  </a:lnTo>
                  <a:lnTo>
                    <a:pt x="11" y="0"/>
                  </a:lnTo>
                  <a:lnTo>
                    <a:pt x="13" y="0"/>
                  </a:lnTo>
                  <a:lnTo>
                    <a:pt x="9" y="1"/>
                  </a:lnTo>
                  <a:lnTo>
                    <a:pt x="8" y="3"/>
                  </a:lnTo>
                  <a:lnTo>
                    <a:pt x="6" y="5"/>
                  </a:lnTo>
                  <a:lnTo>
                    <a:pt x="4" y="11"/>
                  </a:lnTo>
                  <a:lnTo>
                    <a:pt x="3" y="13"/>
                  </a:lnTo>
                  <a:lnTo>
                    <a:pt x="3" y="15"/>
                  </a:lnTo>
                  <a:lnTo>
                    <a:pt x="3" y="19"/>
                  </a:lnTo>
                  <a:lnTo>
                    <a:pt x="2" y="26"/>
                  </a:lnTo>
                  <a:lnTo>
                    <a:pt x="1" y="28"/>
                  </a:lnTo>
                  <a:lnTo>
                    <a:pt x="1" y="29"/>
                  </a:lnTo>
                  <a:lnTo>
                    <a:pt x="1" y="31"/>
                  </a:lnTo>
                  <a:lnTo>
                    <a:pt x="1" y="33"/>
                  </a:lnTo>
                  <a:lnTo>
                    <a:pt x="0" y="35"/>
                  </a:lnTo>
                  <a:lnTo>
                    <a:pt x="2" y="39"/>
                  </a:lnTo>
                  <a:lnTo>
                    <a:pt x="1" y="40"/>
                  </a:lnTo>
                  <a:lnTo>
                    <a:pt x="3" y="44"/>
                  </a:lnTo>
                  <a:lnTo>
                    <a:pt x="4" y="48"/>
                  </a:lnTo>
                  <a:lnTo>
                    <a:pt x="6" y="48"/>
                  </a:lnTo>
                  <a:lnTo>
                    <a:pt x="4" y="50"/>
                  </a:lnTo>
                  <a:lnTo>
                    <a:pt x="7" y="52"/>
                  </a:lnTo>
                  <a:lnTo>
                    <a:pt x="9" y="51"/>
                  </a:lnTo>
                  <a:close/>
                </a:path>
              </a:pathLst>
            </a:custGeom>
            <a:solidFill>
              <a:srgbClr val="FDFA00"/>
            </a:solidFill>
            <a:ln w="9525">
              <a:noFill/>
              <a:round/>
              <a:headEnd/>
              <a:tailEnd/>
            </a:ln>
          </p:spPr>
          <p:txBody>
            <a:bodyPr/>
            <a:lstStyle/>
            <a:p>
              <a:endParaRPr lang="en-US"/>
            </a:p>
          </p:txBody>
        </p:sp>
        <p:sp>
          <p:nvSpPr>
            <p:cNvPr id="37921" name="Freeform 38"/>
            <p:cNvSpPr>
              <a:spLocks/>
            </p:cNvSpPr>
            <p:nvPr/>
          </p:nvSpPr>
          <p:spPr bwMode="auto">
            <a:xfrm>
              <a:off x="1183" y="2705"/>
              <a:ext cx="101" cy="51"/>
            </a:xfrm>
            <a:custGeom>
              <a:avLst/>
              <a:gdLst>
                <a:gd name="T0" fmla="*/ 4 w 60"/>
                <a:gd name="T1" fmla="*/ 39 h 39"/>
                <a:gd name="T2" fmla="*/ 5 w 60"/>
                <a:gd name="T3" fmla="*/ 34 h 39"/>
                <a:gd name="T4" fmla="*/ 5 w 60"/>
                <a:gd name="T5" fmla="*/ 32 h 39"/>
                <a:gd name="T6" fmla="*/ 5 w 60"/>
                <a:gd name="T7" fmla="*/ 30 h 39"/>
                <a:gd name="T8" fmla="*/ 8 w 60"/>
                <a:gd name="T9" fmla="*/ 27 h 39"/>
                <a:gd name="T10" fmla="*/ 10 w 60"/>
                <a:gd name="T11" fmla="*/ 25 h 39"/>
                <a:gd name="T12" fmla="*/ 12 w 60"/>
                <a:gd name="T13" fmla="*/ 24 h 39"/>
                <a:gd name="T14" fmla="*/ 12 w 60"/>
                <a:gd name="T15" fmla="*/ 22 h 39"/>
                <a:gd name="T16" fmla="*/ 14 w 60"/>
                <a:gd name="T17" fmla="*/ 20 h 39"/>
                <a:gd name="T18" fmla="*/ 14 w 60"/>
                <a:gd name="T19" fmla="*/ 18 h 39"/>
                <a:gd name="T20" fmla="*/ 18 w 60"/>
                <a:gd name="T21" fmla="*/ 17 h 39"/>
                <a:gd name="T22" fmla="*/ 18 w 60"/>
                <a:gd name="T23" fmla="*/ 15 h 39"/>
                <a:gd name="T24" fmla="*/ 22 w 60"/>
                <a:gd name="T25" fmla="*/ 12 h 39"/>
                <a:gd name="T26" fmla="*/ 26 w 60"/>
                <a:gd name="T27" fmla="*/ 11 h 39"/>
                <a:gd name="T28" fmla="*/ 28 w 60"/>
                <a:gd name="T29" fmla="*/ 9 h 39"/>
                <a:gd name="T30" fmla="*/ 30 w 60"/>
                <a:gd name="T31" fmla="*/ 8 h 39"/>
                <a:gd name="T32" fmla="*/ 34 w 60"/>
                <a:gd name="T33" fmla="*/ 7 h 39"/>
                <a:gd name="T34" fmla="*/ 38 w 60"/>
                <a:gd name="T35" fmla="*/ 5 h 39"/>
                <a:gd name="T36" fmla="*/ 40 w 60"/>
                <a:gd name="T37" fmla="*/ 6 h 39"/>
                <a:gd name="T38" fmla="*/ 43 w 60"/>
                <a:gd name="T39" fmla="*/ 4 h 39"/>
                <a:gd name="T40" fmla="*/ 49 w 60"/>
                <a:gd name="T41" fmla="*/ 3 h 39"/>
                <a:gd name="T42" fmla="*/ 53 w 60"/>
                <a:gd name="T43" fmla="*/ 2 h 39"/>
                <a:gd name="T44" fmla="*/ 60 w 60"/>
                <a:gd name="T45" fmla="*/ 3 h 39"/>
                <a:gd name="T46" fmla="*/ 60 w 60"/>
                <a:gd name="T47" fmla="*/ 1 h 39"/>
                <a:gd name="T48" fmla="*/ 53 w 60"/>
                <a:gd name="T49" fmla="*/ 0 h 39"/>
                <a:gd name="T50" fmla="*/ 49 w 60"/>
                <a:gd name="T51" fmla="*/ 1 h 39"/>
                <a:gd name="T52" fmla="*/ 42 w 60"/>
                <a:gd name="T53" fmla="*/ 0 h 39"/>
                <a:gd name="T54" fmla="*/ 38 w 60"/>
                <a:gd name="T55" fmla="*/ 4 h 39"/>
                <a:gd name="T56" fmla="*/ 36 w 60"/>
                <a:gd name="T57" fmla="*/ 3 h 39"/>
                <a:gd name="T58" fmla="*/ 33 w 60"/>
                <a:gd name="T59" fmla="*/ 5 h 39"/>
                <a:gd name="T60" fmla="*/ 30 w 60"/>
                <a:gd name="T61" fmla="*/ 6 h 39"/>
                <a:gd name="T62" fmla="*/ 29 w 60"/>
                <a:gd name="T63" fmla="*/ 6 h 39"/>
                <a:gd name="T64" fmla="*/ 25 w 60"/>
                <a:gd name="T65" fmla="*/ 7 h 39"/>
                <a:gd name="T66" fmla="*/ 21 w 60"/>
                <a:gd name="T67" fmla="*/ 10 h 39"/>
                <a:gd name="T68" fmla="*/ 17 w 60"/>
                <a:gd name="T69" fmla="*/ 13 h 39"/>
                <a:gd name="T70" fmla="*/ 16 w 60"/>
                <a:gd name="T71" fmla="*/ 15 h 39"/>
                <a:gd name="T72" fmla="*/ 15 w 60"/>
                <a:gd name="T73" fmla="*/ 15 h 39"/>
                <a:gd name="T74" fmla="*/ 12 w 60"/>
                <a:gd name="T75" fmla="*/ 18 h 39"/>
                <a:gd name="T76" fmla="*/ 10 w 60"/>
                <a:gd name="T77" fmla="*/ 20 h 39"/>
                <a:gd name="T78" fmla="*/ 8 w 60"/>
                <a:gd name="T79" fmla="*/ 21 h 39"/>
                <a:gd name="T80" fmla="*/ 8 w 60"/>
                <a:gd name="T81" fmla="*/ 21 h 39"/>
                <a:gd name="T82" fmla="*/ 8 w 60"/>
                <a:gd name="T83" fmla="*/ 25 h 39"/>
                <a:gd name="T84" fmla="*/ 6 w 60"/>
                <a:gd name="T85" fmla="*/ 25 h 39"/>
                <a:gd name="T86" fmla="*/ 4 w 60"/>
                <a:gd name="T87" fmla="*/ 30 h 39"/>
                <a:gd name="T88" fmla="*/ 3 w 60"/>
                <a:gd name="T89" fmla="*/ 32 h 39"/>
                <a:gd name="T90" fmla="*/ 1 w 60"/>
                <a:gd name="T91" fmla="*/ 33 h 39"/>
                <a:gd name="T92" fmla="*/ 0 w 60"/>
                <a:gd name="T93" fmla="*/ 38 h 39"/>
                <a:gd name="T94" fmla="*/ 4 w 60"/>
                <a:gd name="T95" fmla="*/ 39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39"/>
                <a:gd name="T146" fmla="*/ 60 w 60"/>
                <a:gd name="T147" fmla="*/ 39 h 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39">
                  <a:moveTo>
                    <a:pt x="4" y="39"/>
                  </a:moveTo>
                  <a:lnTo>
                    <a:pt x="5" y="34"/>
                  </a:lnTo>
                  <a:lnTo>
                    <a:pt x="5" y="32"/>
                  </a:lnTo>
                  <a:lnTo>
                    <a:pt x="5" y="30"/>
                  </a:lnTo>
                  <a:lnTo>
                    <a:pt x="8" y="27"/>
                  </a:lnTo>
                  <a:lnTo>
                    <a:pt x="10" y="25"/>
                  </a:lnTo>
                  <a:lnTo>
                    <a:pt x="12" y="24"/>
                  </a:lnTo>
                  <a:lnTo>
                    <a:pt x="12" y="22"/>
                  </a:lnTo>
                  <a:lnTo>
                    <a:pt x="14" y="20"/>
                  </a:lnTo>
                  <a:lnTo>
                    <a:pt x="14" y="18"/>
                  </a:lnTo>
                  <a:lnTo>
                    <a:pt x="18" y="17"/>
                  </a:lnTo>
                  <a:lnTo>
                    <a:pt x="18" y="15"/>
                  </a:lnTo>
                  <a:lnTo>
                    <a:pt x="22" y="12"/>
                  </a:lnTo>
                  <a:lnTo>
                    <a:pt x="26" y="11"/>
                  </a:lnTo>
                  <a:lnTo>
                    <a:pt x="28" y="9"/>
                  </a:lnTo>
                  <a:lnTo>
                    <a:pt x="30" y="8"/>
                  </a:lnTo>
                  <a:lnTo>
                    <a:pt x="34" y="7"/>
                  </a:lnTo>
                  <a:lnTo>
                    <a:pt x="38" y="5"/>
                  </a:lnTo>
                  <a:lnTo>
                    <a:pt x="40" y="6"/>
                  </a:lnTo>
                  <a:lnTo>
                    <a:pt x="43" y="4"/>
                  </a:lnTo>
                  <a:lnTo>
                    <a:pt x="49" y="3"/>
                  </a:lnTo>
                  <a:lnTo>
                    <a:pt x="53" y="2"/>
                  </a:lnTo>
                  <a:lnTo>
                    <a:pt x="60" y="3"/>
                  </a:lnTo>
                  <a:lnTo>
                    <a:pt x="60" y="1"/>
                  </a:lnTo>
                  <a:lnTo>
                    <a:pt x="53" y="0"/>
                  </a:lnTo>
                  <a:lnTo>
                    <a:pt x="49" y="1"/>
                  </a:lnTo>
                  <a:lnTo>
                    <a:pt x="42" y="0"/>
                  </a:lnTo>
                  <a:lnTo>
                    <a:pt x="38" y="4"/>
                  </a:lnTo>
                  <a:lnTo>
                    <a:pt x="36" y="3"/>
                  </a:lnTo>
                  <a:lnTo>
                    <a:pt x="33" y="5"/>
                  </a:lnTo>
                  <a:lnTo>
                    <a:pt x="30" y="6"/>
                  </a:lnTo>
                  <a:lnTo>
                    <a:pt x="29" y="6"/>
                  </a:lnTo>
                  <a:lnTo>
                    <a:pt x="25" y="7"/>
                  </a:lnTo>
                  <a:lnTo>
                    <a:pt x="21" y="10"/>
                  </a:lnTo>
                  <a:lnTo>
                    <a:pt x="17" y="13"/>
                  </a:lnTo>
                  <a:lnTo>
                    <a:pt x="16" y="15"/>
                  </a:lnTo>
                  <a:lnTo>
                    <a:pt x="15" y="15"/>
                  </a:lnTo>
                  <a:lnTo>
                    <a:pt x="12" y="18"/>
                  </a:lnTo>
                  <a:lnTo>
                    <a:pt x="10" y="20"/>
                  </a:lnTo>
                  <a:lnTo>
                    <a:pt x="8" y="21"/>
                  </a:lnTo>
                  <a:lnTo>
                    <a:pt x="8" y="25"/>
                  </a:lnTo>
                  <a:lnTo>
                    <a:pt x="6" y="25"/>
                  </a:lnTo>
                  <a:lnTo>
                    <a:pt x="4" y="30"/>
                  </a:lnTo>
                  <a:lnTo>
                    <a:pt x="3" y="32"/>
                  </a:lnTo>
                  <a:lnTo>
                    <a:pt x="1" y="33"/>
                  </a:lnTo>
                  <a:lnTo>
                    <a:pt x="0" y="38"/>
                  </a:lnTo>
                  <a:lnTo>
                    <a:pt x="4" y="39"/>
                  </a:lnTo>
                  <a:close/>
                </a:path>
              </a:pathLst>
            </a:custGeom>
            <a:solidFill>
              <a:srgbClr val="FDFA00"/>
            </a:solidFill>
            <a:ln w="9525">
              <a:noFill/>
              <a:round/>
              <a:headEnd/>
              <a:tailEnd/>
            </a:ln>
          </p:spPr>
          <p:txBody>
            <a:bodyPr/>
            <a:lstStyle/>
            <a:p>
              <a:endParaRPr lang="en-US"/>
            </a:p>
          </p:txBody>
        </p:sp>
        <p:sp>
          <p:nvSpPr>
            <p:cNvPr id="37922" name="Freeform 39"/>
            <p:cNvSpPr>
              <a:spLocks/>
            </p:cNvSpPr>
            <p:nvPr/>
          </p:nvSpPr>
          <p:spPr bwMode="auto">
            <a:xfrm>
              <a:off x="1284" y="2704"/>
              <a:ext cx="132" cy="63"/>
            </a:xfrm>
            <a:custGeom>
              <a:avLst/>
              <a:gdLst>
                <a:gd name="T0" fmla="*/ 0 w 78"/>
                <a:gd name="T1" fmla="*/ 4 h 48"/>
                <a:gd name="T2" fmla="*/ 2 w 78"/>
                <a:gd name="T3" fmla="*/ 2 h 48"/>
                <a:gd name="T4" fmla="*/ 2 w 78"/>
                <a:gd name="T5" fmla="*/ 2 h 48"/>
                <a:gd name="T6" fmla="*/ 2 w 78"/>
                <a:gd name="T7" fmla="*/ 2 h 48"/>
                <a:gd name="T8" fmla="*/ 4 w 78"/>
                <a:gd name="T9" fmla="*/ 4 h 48"/>
                <a:gd name="T10" fmla="*/ 18 w 78"/>
                <a:gd name="T11" fmla="*/ 6 h 48"/>
                <a:gd name="T12" fmla="*/ 22 w 78"/>
                <a:gd name="T13" fmla="*/ 7 h 48"/>
                <a:gd name="T14" fmla="*/ 27 w 78"/>
                <a:gd name="T15" fmla="*/ 8 h 48"/>
                <a:gd name="T16" fmla="*/ 29 w 78"/>
                <a:gd name="T17" fmla="*/ 8 h 48"/>
                <a:gd name="T18" fmla="*/ 36 w 78"/>
                <a:gd name="T19" fmla="*/ 11 h 48"/>
                <a:gd name="T20" fmla="*/ 41 w 78"/>
                <a:gd name="T21" fmla="*/ 13 h 48"/>
                <a:gd name="T22" fmla="*/ 44 w 78"/>
                <a:gd name="T23" fmla="*/ 15 h 48"/>
                <a:gd name="T24" fmla="*/ 46 w 78"/>
                <a:gd name="T25" fmla="*/ 16 h 48"/>
                <a:gd name="T26" fmla="*/ 52 w 78"/>
                <a:gd name="T27" fmla="*/ 20 h 48"/>
                <a:gd name="T28" fmla="*/ 54 w 78"/>
                <a:gd name="T29" fmla="*/ 21 h 48"/>
                <a:gd name="T30" fmla="*/ 57 w 78"/>
                <a:gd name="T31" fmla="*/ 25 h 48"/>
                <a:gd name="T32" fmla="*/ 61 w 78"/>
                <a:gd name="T33" fmla="*/ 27 h 48"/>
                <a:gd name="T34" fmla="*/ 62 w 78"/>
                <a:gd name="T35" fmla="*/ 27 h 48"/>
                <a:gd name="T36" fmla="*/ 66 w 78"/>
                <a:gd name="T37" fmla="*/ 31 h 48"/>
                <a:gd name="T38" fmla="*/ 69 w 78"/>
                <a:gd name="T39" fmla="*/ 35 h 48"/>
                <a:gd name="T40" fmla="*/ 72 w 78"/>
                <a:gd name="T41" fmla="*/ 39 h 48"/>
                <a:gd name="T42" fmla="*/ 73 w 78"/>
                <a:gd name="T43" fmla="*/ 43 h 48"/>
                <a:gd name="T44" fmla="*/ 76 w 78"/>
                <a:gd name="T45" fmla="*/ 47 h 48"/>
                <a:gd name="T46" fmla="*/ 78 w 78"/>
                <a:gd name="T47" fmla="*/ 48 h 48"/>
                <a:gd name="T48" fmla="*/ 77 w 78"/>
                <a:gd name="T49" fmla="*/ 42 h 48"/>
                <a:gd name="T50" fmla="*/ 74 w 78"/>
                <a:gd name="T51" fmla="*/ 38 h 48"/>
                <a:gd name="T52" fmla="*/ 72 w 78"/>
                <a:gd name="T53" fmla="*/ 34 h 48"/>
                <a:gd name="T54" fmla="*/ 68 w 78"/>
                <a:gd name="T55" fmla="*/ 30 h 48"/>
                <a:gd name="T56" fmla="*/ 64 w 78"/>
                <a:gd name="T57" fmla="*/ 26 h 48"/>
                <a:gd name="T58" fmla="*/ 63 w 78"/>
                <a:gd name="T59" fmla="*/ 24 h 48"/>
                <a:gd name="T60" fmla="*/ 60 w 78"/>
                <a:gd name="T61" fmla="*/ 21 h 48"/>
                <a:gd name="T62" fmla="*/ 56 w 78"/>
                <a:gd name="T63" fmla="*/ 19 h 48"/>
                <a:gd name="T64" fmla="*/ 55 w 78"/>
                <a:gd name="T65" fmla="*/ 17 h 48"/>
                <a:gd name="T66" fmla="*/ 48 w 78"/>
                <a:gd name="T67" fmla="*/ 14 h 48"/>
                <a:gd name="T68" fmla="*/ 46 w 78"/>
                <a:gd name="T69" fmla="*/ 12 h 48"/>
                <a:gd name="T70" fmla="*/ 43 w 78"/>
                <a:gd name="T71" fmla="*/ 10 h 48"/>
                <a:gd name="T72" fmla="*/ 39 w 78"/>
                <a:gd name="T73" fmla="*/ 9 h 48"/>
                <a:gd name="T74" fmla="*/ 36 w 78"/>
                <a:gd name="T75" fmla="*/ 9 h 48"/>
                <a:gd name="T76" fmla="*/ 29 w 78"/>
                <a:gd name="T77" fmla="*/ 6 h 48"/>
                <a:gd name="T78" fmla="*/ 27 w 78"/>
                <a:gd name="T79" fmla="*/ 6 h 48"/>
                <a:gd name="T80" fmla="*/ 22 w 78"/>
                <a:gd name="T81" fmla="*/ 5 h 48"/>
                <a:gd name="T82" fmla="*/ 18 w 78"/>
                <a:gd name="T83" fmla="*/ 3 h 48"/>
                <a:gd name="T84" fmla="*/ 4 w 78"/>
                <a:gd name="T85" fmla="*/ 1 h 48"/>
                <a:gd name="T86" fmla="*/ 2 w 78"/>
                <a:gd name="T87" fmla="*/ 1 h 48"/>
                <a:gd name="T88" fmla="*/ 1 w 78"/>
                <a:gd name="T89" fmla="*/ 0 h 48"/>
                <a:gd name="T90" fmla="*/ 0 w 78"/>
                <a:gd name="T91" fmla="*/ 2 h 48"/>
                <a:gd name="T92" fmla="*/ 0 w 78"/>
                <a:gd name="T93" fmla="*/ 2 h 48"/>
                <a:gd name="T94" fmla="*/ 0 w 78"/>
                <a:gd name="T95" fmla="*/ 4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0" y="4"/>
                  </a:moveTo>
                  <a:lnTo>
                    <a:pt x="2" y="2"/>
                  </a:lnTo>
                  <a:lnTo>
                    <a:pt x="4" y="4"/>
                  </a:lnTo>
                  <a:lnTo>
                    <a:pt x="18" y="6"/>
                  </a:lnTo>
                  <a:lnTo>
                    <a:pt x="22" y="7"/>
                  </a:lnTo>
                  <a:lnTo>
                    <a:pt x="27" y="8"/>
                  </a:lnTo>
                  <a:lnTo>
                    <a:pt x="29" y="8"/>
                  </a:lnTo>
                  <a:lnTo>
                    <a:pt x="36" y="11"/>
                  </a:lnTo>
                  <a:lnTo>
                    <a:pt x="41" y="13"/>
                  </a:lnTo>
                  <a:lnTo>
                    <a:pt x="44" y="15"/>
                  </a:lnTo>
                  <a:lnTo>
                    <a:pt x="46" y="16"/>
                  </a:lnTo>
                  <a:lnTo>
                    <a:pt x="52" y="20"/>
                  </a:lnTo>
                  <a:lnTo>
                    <a:pt x="54" y="21"/>
                  </a:lnTo>
                  <a:lnTo>
                    <a:pt x="57" y="25"/>
                  </a:lnTo>
                  <a:lnTo>
                    <a:pt x="61" y="27"/>
                  </a:lnTo>
                  <a:lnTo>
                    <a:pt x="62" y="27"/>
                  </a:lnTo>
                  <a:lnTo>
                    <a:pt x="66" y="31"/>
                  </a:lnTo>
                  <a:lnTo>
                    <a:pt x="69" y="35"/>
                  </a:lnTo>
                  <a:lnTo>
                    <a:pt x="72" y="39"/>
                  </a:lnTo>
                  <a:lnTo>
                    <a:pt x="73" y="43"/>
                  </a:lnTo>
                  <a:lnTo>
                    <a:pt x="76" y="47"/>
                  </a:lnTo>
                  <a:lnTo>
                    <a:pt x="78" y="48"/>
                  </a:lnTo>
                  <a:lnTo>
                    <a:pt x="77" y="42"/>
                  </a:lnTo>
                  <a:lnTo>
                    <a:pt x="74" y="38"/>
                  </a:lnTo>
                  <a:lnTo>
                    <a:pt x="72" y="34"/>
                  </a:lnTo>
                  <a:lnTo>
                    <a:pt x="68" y="30"/>
                  </a:lnTo>
                  <a:lnTo>
                    <a:pt x="64" y="26"/>
                  </a:lnTo>
                  <a:lnTo>
                    <a:pt x="63" y="24"/>
                  </a:lnTo>
                  <a:lnTo>
                    <a:pt x="60" y="21"/>
                  </a:lnTo>
                  <a:lnTo>
                    <a:pt x="56" y="19"/>
                  </a:lnTo>
                  <a:lnTo>
                    <a:pt x="55" y="17"/>
                  </a:lnTo>
                  <a:lnTo>
                    <a:pt x="48" y="14"/>
                  </a:lnTo>
                  <a:lnTo>
                    <a:pt x="46" y="12"/>
                  </a:lnTo>
                  <a:lnTo>
                    <a:pt x="43" y="10"/>
                  </a:lnTo>
                  <a:lnTo>
                    <a:pt x="39" y="9"/>
                  </a:lnTo>
                  <a:lnTo>
                    <a:pt x="36" y="9"/>
                  </a:lnTo>
                  <a:lnTo>
                    <a:pt x="29" y="6"/>
                  </a:lnTo>
                  <a:lnTo>
                    <a:pt x="27" y="6"/>
                  </a:lnTo>
                  <a:lnTo>
                    <a:pt x="22" y="5"/>
                  </a:lnTo>
                  <a:lnTo>
                    <a:pt x="18" y="3"/>
                  </a:lnTo>
                  <a:lnTo>
                    <a:pt x="4" y="1"/>
                  </a:lnTo>
                  <a:lnTo>
                    <a:pt x="2" y="1"/>
                  </a:lnTo>
                  <a:lnTo>
                    <a:pt x="1" y="0"/>
                  </a:lnTo>
                  <a:lnTo>
                    <a:pt x="0" y="2"/>
                  </a:lnTo>
                  <a:lnTo>
                    <a:pt x="0" y="4"/>
                  </a:lnTo>
                  <a:close/>
                </a:path>
              </a:pathLst>
            </a:custGeom>
            <a:solidFill>
              <a:srgbClr val="FDFA00"/>
            </a:solidFill>
            <a:ln w="9525">
              <a:noFill/>
              <a:round/>
              <a:headEnd/>
              <a:tailEnd/>
            </a:ln>
          </p:spPr>
          <p:txBody>
            <a:bodyPr/>
            <a:lstStyle/>
            <a:p>
              <a:endParaRPr lang="en-US"/>
            </a:p>
          </p:txBody>
        </p:sp>
        <p:sp>
          <p:nvSpPr>
            <p:cNvPr id="37923" name="Freeform 40"/>
            <p:cNvSpPr>
              <a:spLocks/>
            </p:cNvSpPr>
            <p:nvPr/>
          </p:nvSpPr>
          <p:spPr bwMode="auto">
            <a:xfrm>
              <a:off x="1413" y="2765"/>
              <a:ext cx="25" cy="100"/>
            </a:xfrm>
            <a:custGeom>
              <a:avLst/>
              <a:gdLst>
                <a:gd name="T0" fmla="*/ 0 w 15"/>
                <a:gd name="T1" fmla="*/ 0 h 76"/>
                <a:gd name="T2" fmla="*/ 0 w 15"/>
                <a:gd name="T3" fmla="*/ 0 h 76"/>
                <a:gd name="T4" fmla="*/ 2 w 15"/>
                <a:gd name="T5" fmla="*/ 2 h 76"/>
                <a:gd name="T6" fmla="*/ 1 w 15"/>
                <a:gd name="T7" fmla="*/ 6 h 76"/>
                <a:gd name="T8" fmla="*/ 3 w 15"/>
                <a:gd name="T9" fmla="*/ 8 h 76"/>
                <a:gd name="T10" fmla="*/ 6 w 15"/>
                <a:gd name="T11" fmla="*/ 12 h 76"/>
                <a:gd name="T12" fmla="*/ 7 w 15"/>
                <a:gd name="T13" fmla="*/ 14 h 76"/>
                <a:gd name="T14" fmla="*/ 7 w 15"/>
                <a:gd name="T15" fmla="*/ 16 h 76"/>
                <a:gd name="T16" fmla="*/ 9 w 15"/>
                <a:gd name="T17" fmla="*/ 18 h 76"/>
                <a:gd name="T18" fmla="*/ 9 w 15"/>
                <a:gd name="T19" fmla="*/ 18 h 76"/>
                <a:gd name="T20" fmla="*/ 8 w 15"/>
                <a:gd name="T21" fmla="*/ 21 h 76"/>
                <a:gd name="T22" fmla="*/ 10 w 15"/>
                <a:gd name="T23" fmla="*/ 22 h 76"/>
                <a:gd name="T24" fmla="*/ 11 w 15"/>
                <a:gd name="T25" fmla="*/ 26 h 76"/>
                <a:gd name="T26" fmla="*/ 11 w 15"/>
                <a:gd name="T27" fmla="*/ 27 h 76"/>
                <a:gd name="T28" fmla="*/ 12 w 15"/>
                <a:gd name="T29" fmla="*/ 29 h 76"/>
                <a:gd name="T30" fmla="*/ 12 w 15"/>
                <a:gd name="T31" fmla="*/ 33 h 76"/>
                <a:gd name="T32" fmla="*/ 12 w 15"/>
                <a:gd name="T33" fmla="*/ 35 h 76"/>
                <a:gd name="T34" fmla="*/ 11 w 15"/>
                <a:gd name="T35" fmla="*/ 38 h 76"/>
                <a:gd name="T36" fmla="*/ 13 w 15"/>
                <a:gd name="T37" fmla="*/ 40 h 76"/>
                <a:gd name="T38" fmla="*/ 12 w 15"/>
                <a:gd name="T39" fmla="*/ 49 h 76"/>
                <a:gd name="T40" fmla="*/ 9 w 15"/>
                <a:gd name="T41" fmla="*/ 51 h 76"/>
                <a:gd name="T42" fmla="*/ 8 w 15"/>
                <a:gd name="T43" fmla="*/ 58 h 76"/>
                <a:gd name="T44" fmla="*/ 6 w 15"/>
                <a:gd name="T45" fmla="*/ 60 h 76"/>
                <a:gd name="T46" fmla="*/ 6 w 15"/>
                <a:gd name="T47" fmla="*/ 63 h 76"/>
                <a:gd name="T48" fmla="*/ 5 w 15"/>
                <a:gd name="T49" fmla="*/ 67 h 76"/>
                <a:gd name="T50" fmla="*/ 3 w 15"/>
                <a:gd name="T51" fmla="*/ 72 h 76"/>
                <a:gd name="T52" fmla="*/ 2 w 15"/>
                <a:gd name="T53" fmla="*/ 75 h 76"/>
                <a:gd name="T54" fmla="*/ 2 w 15"/>
                <a:gd name="T55" fmla="*/ 75 h 76"/>
                <a:gd name="T56" fmla="*/ 4 w 15"/>
                <a:gd name="T57" fmla="*/ 76 h 76"/>
                <a:gd name="T58" fmla="*/ 4 w 15"/>
                <a:gd name="T59" fmla="*/ 76 h 76"/>
                <a:gd name="T60" fmla="*/ 5 w 15"/>
                <a:gd name="T61" fmla="*/ 72 h 76"/>
                <a:gd name="T62" fmla="*/ 7 w 15"/>
                <a:gd name="T63" fmla="*/ 67 h 76"/>
                <a:gd name="T64" fmla="*/ 10 w 15"/>
                <a:gd name="T65" fmla="*/ 64 h 76"/>
                <a:gd name="T66" fmla="*/ 10 w 15"/>
                <a:gd name="T67" fmla="*/ 62 h 76"/>
                <a:gd name="T68" fmla="*/ 12 w 15"/>
                <a:gd name="T69" fmla="*/ 59 h 76"/>
                <a:gd name="T70" fmla="*/ 13 w 15"/>
                <a:gd name="T71" fmla="*/ 51 h 76"/>
                <a:gd name="T72" fmla="*/ 13 w 15"/>
                <a:gd name="T73" fmla="*/ 50 h 76"/>
                <a:gd name="T74" fmla="*/ 15 w 15"/>
                <a:gd name="T75" fmla="*/ 41 h 76"/>
                <a:gd name="T76" fmla="*/ 15 w 15"/>
                <a:gd name="T77" fmla="*/ 39 h 76"/>
                <a:gd name="T78" fmla="*/ 15 w 15"/>
                <a:gd name="T79" fmla="*/ 35 h 76"/>
                <a:gd name="T80" fmla="*/ 14 w 15"/>
                <a:gd name="T81" fmla="*/ 33 h 76"/>
                <a:gd name="T82" fmla="*/ 14 w 15"/>
                <a:gd name="T83" fmla="*/ 28 h 76"/>
                <a:gd name="T84" fmla="*/ 15 w 15"/>
                <a:gd name="T85" fmla="*/ 26 h 76"/>
                <a:gd name="T86" fmla="*/ 13 w 15"/>
                <a:gd name="T87" fmla="*/ 24 h 76"/>
                <a:gd name="T88" fmla="*/ 13 w 15"/>
                <a:gd name="T89" fmla="*/ 22 h 76"/>
                <a:gd name="T90" fmla="*/ 12 w 15"/>
                <a:gd name="T91" fmla="*/ 20 h 76"/>
                <a:gd name="T92" fmla="*/ 12 w 15"/>
                <a:gd name="T93" fmla="*/ 18 h 76"/>
                <a:gd name="T94" fmla="*/ 11 w 15"/>
                <a:gd name="T95" fmla="*/ 16 h 76"/>
                <a:gd name="T96" fmla="*/ 9 w 15"/>
                <a:gd name="T97" fmla="*/ 14 h 76"/>
                <a:gd name="T98" fmla="*/ 9 w 15"/>
                <a:gd name="T99" fmla="*/ 13 h 76"/>
                <a:gd name="T100" fmla="*/ 8 w 15"/>
                <a:gd name="T101" fmla="*/ 10 h 76"/>
                <a:gd name="T102" fmla="*/ 6 w 15"/>
                <a:gd name="T103" fmla="*/ 7 h 76"/>
                <a:gd name="T104" fmla="*/ 5 w 15"/>
                <a:gd name="T105" fmla="*/ 5 h 76"/>
                <a:gd name="T106" fmla="*/ 3 w 15"/>
                <a:gd name="T107" fmla="*/ 4 h 76"/>
                <a:gd name="T108" fmla="*/ 3 w 15"/>
                <a:gd name="T109" fmla="*/ 3 h 76"/>
                <a:gd name="T110" fmla="*/ 2 w 15"/>
                <a:gd name="T111" fmla="*/ 1 h 76"/>
                <a:gd name="T112" fmla="*/ 2 w 15"/>
                <a:gd name="T113" fmla="*/ 1 h 76"/>
                <a:gd name="T114" fmla="*/ 0 w 15"/>
                <a:gd name="T115" fmla="*/ 0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
                <a:gd name="T175" fmla="*/ 0 h 76"/>
                <a:gd name="T176" fmla="*/ 15 w 1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 h="76">
                  <a:moveTo>
                    <a:pt x="0" y="0"/>
                  </a:moveTo>
                  <a:lnTo>
                    <a:pt x="0" y="0"/>
                  </a:lnTo>
                  <a:lnTo>
                    <a:pt x="2" y="2"/>
                  </a:lnTo>
                  <a:lnTo>
                    <a:pt x="1" y="6"/>
                  </a:lnTo>
                  <a:lnTo>
                    <a:pt x="3" y="8"/>
                  </a:lnTo>
                  <a:lnTo>
                    <a:pt x="6" y="12"/>
                  </a:lnTo>
                  <a:lnTo>
                    <a:pt x="7" y="14"/>
                  </a:lnTo>
                  <a:lnTo>
                    <a:pt x="7" y="16"/>
                  </a:lnTo>
                  <a:lnTo>
                    <a:pt x="9" y="18"/>
                  </a:lnTo>
                  <a:lnTo>
                    <a:pt x="8" y="21"/>
                  </a:lnTo>
                  <a:lnTo>
                    <a:pt x="10" y="22"/>
                  </a:lnTo>
                  <a:lnTo>
                    <a:pt x="11" y="26"/>
                  </a:lnTo>
                  <a:lnTo>
                    <a:pt x="11" y="27"/>
                  </a:lnTo>
                  <a:lnTo>
                    <a:pt x="12" y="29"/>
                  </a:lnTo>
                  <a:lnTo>
                    <a:pt x="12" y="33"/>
                  </a:lnTo>
                  <a:lnTo>
                    <a:pt x="12" y="35"/>
                  </a:lnTo>
                  <a:lnTo>
                    <a:pt x="11" y="38"/>
                  </a:lnTo>
                  <a:lnTo>
                    <a:pt x="13" y="40"/>
                  </a:lnTo>
                  <a:lnTo>
                    <a:pt x="12" y="49"/>
                  </a:lnTo>
                  <a:lnTo>
                    <a:pt x="9" y="51"/>
                  </a:lnTo>
                  <a:lnTo>
                    <a:pt x="8" y="58"/>
                  </a:lnTo>
                  <a:lnTo>
                    <a:pt x="6" y="60"/>
                  </a:lnTo>
                  <a:lnTo>
                    <a:pt x="6" y="63"/>
                  </a:lnTo>
                  <a:lnTo>
                    <a:pt x="5" y="67"/>
                  </a:lnTo>
                  <a:lnTo>
                    <a:pt x="3" y="72"/>
                  </a:lnTo>
                  <a:lnTo>
                    <a:pt x="2" y="75"/>
                  </a:lnTo>
                  <a:lnTo>
                    <a:pt x="4" y="76"/>
                  </a:lnTo>
                  <a:lnTo>
                    <a:pt x="5" y="72"/>
                  </a:lnTo>
                  <a:lnTo>
                    <a:pt x="7" y="67"/>
                  </a:lnTo>
                  <a:lnTo>
                    <a:pt x="10" y="64"/>
                  </a:lnTo>
                  <a:lnTo>
                    <a:pt x="10" y="62"/>
                  </a:lnTo>
                  <a:lnTo>
                    <a:pt x="12" y="59"/>
                  </a:lnTo>
                  <a:lnTo>
                    <a:pt x="13" y="51"/>
                  </a:lnTo>
                  <a:lnTo>
                    <a:pt x="13" y="50"/>
                  </a:lnTo>
                  <a:lnTo>
                    <a:pt x="15" y="41"/>
                  </a:lnTo>
                  <a:lnTo>
                    <a:pt x="15" y="39"/>
                  </a:lnTo>
                  <a:lnTo>
                    <a:pt x="15" y="35"/>
                  </a:lnTo>
                  <a:lnTo>
                    <a:pt x="14" y="33"/>
                  </a:lnTo>
                  <a:lnTo>
                    <a:pt x="14" y="28"/>
                  </a:lnTo>
                  <a:lnTo>
                    <a:pt x="15" y="26"/>
                  </a:lnTo>
                  <a:lnTo>
                    <a:pt x="13" y="24"/>
                  </a:lnTo>
                  <a:lnTo>
                    <a:pt x="13" y="22"/>
                  </a:lnTo>
                  <a:lnTo>
                    <a:pt x="12" y="20"/>
                  </a:lnTo>
                  <a:lnTo>
                    <a:pt x="12" y="18"/>
                  </a:lnTo>
                  <a:lnTo>
                    <a:pt x="11" y="16"/>
                  </a:lnTo>
                  <a:lnTo>
                    <a:pt x="9" y="14"/>
                  </a:lnTo>
                  <a:lnTo>
                    <a:pt x="9" y="13"/>
                  </a:lnTo>
                  <a:lnTo>
                    <a:pt x="8" y="10"/>
                  </a:lnTo>
                  <a:lnTo>
                    <a:pt x="6" y="7"/>
                  </a:lnTo>
                  <a:lnTo>
                    <a:pt x="5" y="5"/>
                  </a:lnTo>
                  <a:lnTo>
                    <a:pt x="3" y="4"/>
                  </a:lnTo>
                  <a:lnTo>
                    <a:pt x="3" y="3"/>
                  </a:lnTo>
                  <a:lnTo>
                    <a:pt x="2" y="1"/>
                  </a:lnTo>
                  <a:lnTo>
                    <a:pt x="0" y="0"/>
                  </a:lnTo>
                  <a:close/>
                </a:path>
              </a:pathLst>
            </a:custGeom>
            <a:solidFill>
              <a:srgbClr val="FDFA00"/>
            </a:solidFill>
            <a:ln w="9525">
              <a:noFill/>
              <a:round/>
              <a:headEnd/>
              <a:tailEnd/>
            </a:ln>
          </p:spPr>
          <p:txBody>
            <a:bodyPr/>
            <a:lstStyle/>
            <a:p>
              <a:endParaRPr lang="en-US"/>
            </a:p>
          </p:txBody>
        </p:sp>
        <p:sp>
          <p:nvSpPr>
            <p:cNvPr id="37924" name="Freeform 41"/>
            <p:cNvSpPr>
              <a:spLocks/>
            </p:cNvSpPr>
            <p:nvPr/>
          </p:nvSpPr>
          <p:spPr bwMode="auto">
            <a:xfrm>
              <a:off x="1336" y="2862"/>
              <a:ext cx="83" cy="61"/>
            </a:xfrm>
            <a:custGeom>
              <a:avLst/>
              <a:gdLst>
                <a:gd name="T0" fmla="*/ 49 w 49"/>
                <a:gd name="T1" fmla="*/ 4 h 46"/>
                <a:gd name="T2" fmla="*/ 49 w 49"/>
                <a:gd name="T3" fmla="*/ 0 h 46"/>
                <a:gd name="T4" fmla="*/ 46 w 49"/>
                <a:gd name="T5" fmla="*/ 1 h 46"/>
                <a:gd name="T6" fmla="*/ 46 w 49"/>
                <a:gd name="T7" fmla="*/ 1 h 46"/>
                <a:gd name="T8" fmla="*/ 43 w 49"/>
                <a:gd name="T9" fmla="*/ 5 h 46"/>
                <a:gd name="T10" fmla="*/ 43 w 49"/>
                <a:gd name="T11" fmla="*/ 5 h 46"/>
                <a:gd name="T12" fmla="*/ 43 w 49"/>
                <a:gd name="T13" fmla="*/ 6 h 46"/>
                <a:gd name="T14" fmla="*/ 41 w 49"/>
                <a:gd name="T15" fmla="*/ 8 h 46"/>
                <a:gd name="T16" fmla="*/ 39 w 49"/>
                <a:gd name="T17" fmla="*/ 9 h 46"/>
                <a:gd name="T18" fmla="*/ 39 w 49"/>
                <a:gd name="T19" fmla="*/ 9 h 46"/>
                <a:gd name="T20" fmla="*/ 35 w 49"/>
                <a:gd name="T21" fmla="*/ 14 h 46"/>
                <a:gd name="T22" fmla="*/ 33 w 49"/>
                <a:gd name="T23" fmla="*/ 16 h 46"/>
                <a:gd name="T24" fmla="*/ 32 w 49"/>
                <a:gd name="T25" fmla="*/ 18 h 46"/>
                <a:gd name="T26" fmla="*/ 32 w 49"/>
                <a:gd name="T27" fmla="*/ 19 h 46"/>
                <a:gd name="T28" fmla="*/ 30 w 49"/>
                <a:gd name="T29" fmla="*/ 23 h 46"/>
                <a:gd name="T30" fmla="*/ 26 w 49"/>
                <a:gd name="T31" fmla="*/ 26 h 46"/>
                <a:gd name="T32" fmla="*/ 18 w 49"/>
                <a:gd name="T33" fmla="*/ 32 h 46"/>
                <a:gd name="T34" fmla="*/ 16 w 49"/>
                <a:gd name="T35" fmla="*/ 34 h 46"/>
                <a:gd name="T36" fmla="*/ 12 w 49"/>
                <a:gd name="T37" fmla="*/ 37 h 46"/>
                <a:gd name="T38" fmla="*/ 4 w 49"/>
                <a:gd name="T39" fmla="*/ 41 h 46"/>
                <a:gd name="T40" fmla="*/ 0 w 49"/>
                <a:gd name="T41" fmla="*/ 41 h 46"/>
                <a:gd name="T42" fmla="*/ 0 w 49"/>
                <a:gd name="T43" fmla="*/ 44 h 46"/>
                <a:gd name="T44" fmla="*/ 0 w 49"/>
                <a:gd name="T45" fmla="*/ 42 h 46"/>
                <a:gd name="T46" fmla="*/ 1 w 49"/>
                <a:gd name="T47" fmla="*/ 46 h 46"/>
                <a:gd name="T48" fmla="*/ 3 w 49"/>
                <a:gd name="T49" fmla="*/ 45 h 46"/>
                <a:gd name="T50" fmla="*/ 2 w 49"/>
                <a:gd name="T51" fmla="*/ 43 h 46"/>
                <a:gd name="T52" fmla="*/ 3 w 49"/>
                <a:gd name="T53" fmla="*/ 45 h 46"/>
                <a:gd name="T54" fmla="*/ 13 w 49"/>
                <a:gd name="T55" fmla="*/ 41 h 46"/>
                <a:gd name="T56" fmla="*/ 19 w 49"/>
                <a:gd name="T57" fmla="*/ 36 h 46"/>
                <a:gd name="T58" fmla="*/ 19 w 49"/>
                <a:gd name="T59" fmla="*/ 34 h 46"/>
                <a:gd name="T60" fmla="*/ 29 w 49"/>
                <a:gd name="T61" fmla="*/ 28 h 46"/>
                <a:gd name="T62" fmla="*/ 32 w 49"/>
                <a:gd name="T63" fmla="*/ 23 h 46"/>
                <a:gd name="T64" fmla="*/ 34 w 49"/>
                <a:gd name="T65" fmla="*/ 22 h 46"/>
                <a:gd name="T66" fmla="*/ 34 w 49"/>
                <a:gd name="T67" fmla="*/ 20 h 46"/>
                <a:gd name="T68" fmla="*/ 36 w 49"/>
                <a:gd name="T69" fmla="*/ 18 h 46"/>
                <a:gd name="T70" fmla="*/ 38 w 49"/>
                <a:gd name="T71" fmla="*/ 15 h 46"/>
                <a:gd name="T72" fmla="*/ 41 w 49"/>
                <a:gd name="T73" fmla="*/ 12 h 46"/>
                <a:gd name="T74" fmla="*/ 43 w 49"/>
                <a:gd name="T75" fmla="*/ 10 h 46"/>
                <a:gd name="T76" fmla="*/ 43 w 49"/>
                <a:gd name="T77" fmla="*/ 10 h 46"/>
                <a:gd name="T78" fmla="*/ 45 w 49"/>
                <a:gd name="T79" fmla="*/ 8 h 46"/>
                <a:gd name="T80" fmla="*/ 45 w 49"/>
                <a:gd name="T81" fmla="*/ 7 h 46"/>
                <a:gd name="T82" fmla="*/ 47 w 49"/>
                <a:gd name="T83" fmla="*/ 5 h 46"/>
                <a:gd name="T84" fmla="*/ 49 w 49"/>
                <a:gd name="T85" fmla="*/ 2 h 46"/>
                <a:gd name="T86" fmla="*/ 47 w 49"/>
                <a:gd name="T87" fmla="*/ 1 h 46"/>
                <a:gd name="T88" fmla="*/ 49 w 49"/>
                <a:gd name="T89" fmla="*/ 4 h 46"/>
                <a:gd name="T90" fmla="*/ 49 w 49"/>
                <a:gd name="T91" fmla="*/ 0 h 46"/>
                <a:gd name="T92" fmla="*/ 49 w 49"/>
                <a:gd name="T93" fmla="*/ 4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6"/>
                <a:gd name="T143" fmla="*/ 49 w 49"/>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6">
                  <a:moveTo>
                    <a:pt x="49" y="4"/>
                  </a:moveTo>
                  <a:lnTo>
                    <a:pt x="49" y="0"/>
                  </a:lnTo>
                  <a:lnTo>
                    <a:pt x="46" y="1"/>
                  </a:lnTo>
                  <a:lnTo>
                    <a:pt x="43" y="5"/>
                  </a:lnTo>
                  <a:lnTo>
                    <a:pt x="43" y="6"/>
                  </a:lnTo>
                  <a:lnTo>
                    <a:pt x="41" y="8"/>
                  </a:lnTo>
                  <a:lnTo>
                    <a:pt x="39" y="9"/>
                  </a:lnTo>
                  <a:lnTo>
                    <a:pt x="35" y="14"/>
                  </a:lnTo>
                  <a:lnTo>
                    <a:pt x="33" y="16"/>
                  </a:lnTo>
                  <a:lnTo>
                    <a:pt x="32" y="18"/>
                  </a:lnTo>
                  <a:lnTo>
                    <a:pt x="32" y="19"/>
                  </a:lnTo>
                  <a:lnTo>
                    <a:pt x="30" y="23"/>
                  </a:lnTo>
                  <a:lnTo>
                    <a:pt x="26" y="26"/>
                  </a:lnTo>
                  <a:lnTo>
                    <a:pt x="18" y="32"/>
                  </a:lnTo>
                  <a:lnTo>
                    <a:pt x="16" y="34"/>
                  </a:lnTo>
                  <a:lnTo>
                    <a:pt x="12" y="37"/>
                  </a:lnTo>
                  <a:lnTo>
                    <a:pt x="4" y="41"/>
                  </a:lnTo>
                  <a:lnTo>
                    <a:pt x="0" y="41"/>
                  </a:lnTo>
                  <a:lnTo>
                    <a:pt x="0" y="44"/>
                  </a:lnTo>
                  <a:lnTo>
                    <a:pt x="0" y="42"/>
                  </a:lnTo>
                  <a:lnTo>
                    <a:pt x="1" y="46"/>
                  </a:lnTo>
                  <a:lnTo>
                    <a:pt x="3" y="45"/>
                  </a:lnTo>
                  <a:lnTo>
                    <a:pt x="2" y="43"/>
                  </a:lnTo>
                  <a:lnTo>
                    <a:pt x="3" y="45"/>
                  </a:lnTo>
                  <a:lnTo>
                    <a:pt x="13" y="41"/>
                  </a:lnTo>
                  <a:lnTo>
                    <a:pt x="19" y="36"/>
                  </a:lnTo>
                  <a:lnTo>
                    <a:pt x="19" y="34"/>
                  </a:lnTo>
                  <a:lnTo>
                    <a:pt x="29" y="28"/>
                  </a:lnTo>
                  <a:lnTo>
                    <a:pt x="32" y="23"/>
                  </a:lnTo>
                  <a:lnTo>
                    <a:pt x="34" y="22"/>
                  </a:lnTo>
                  <a:lnTo>
                    <a:pt x="34" y="20"/>
                  </a:lnTo>
                  <a:lnTo>
                    <a:pt x="36" y="18"/>
                  </a:lnTo>
                  <a:lnTo>
                    <a:pt x="38" y="15"/>
                  </a:lnTo>
                  <a:lnTo>
                    <a:pt x="41" y="12"/>
                  </a:lnTo>
                  <a:lnTo>
                    <a:pt x="43" y="10"/>
                  </a:lnTo>
                  <a:lnTo>
                    <a:pt x="45" y="8"/>
                  </a:lnTo>
                  <a:lnTo>
                    <a:pt x="45" y="7"/>
                  </a:lnTo>
                  <a:lnTo>
                    <a:pt x="47" y="5"/>
                  </a:lnTo>
                  <a:lnTo>
                    <a:pt x="49" y="2"/>
                  </a:lnTo>
                  <a:lnTo>
                    <a:pt x="47" y="1"/>
                  </a:lnTo>
                  <a:lnTo>
                    <a:pt x="49" y="4"/>
                  </a:lnTo>
                  <a:lnTo>
                    <a:pt x="49" y="0"/>
                  </a:lnTo>
                  <a:lnTo>
                    <a:pt x="49" y="4"/>
                  </a:lnTo>
                  <a:close/>
                </a:path>
              </a:pathLst>
            </a:custGeom>
            <a:solidFill>
              <a:srgbClr val="FDFA00"/>
            </a:solidFill>
            <a:ln w="9525">
              <a:noFill/>
              <a:round/>
              <a:headEnd/>
              <a:tailEnd/>
            </a:ln>
          </p:spPr>
          <p:txBody>
            <a:bodyPr/>
            <a:lstStyle/>
            <a:p>
              <a:endParaRPr lang="en-US"/>
            </a:p>
          </p:txBody>
        </p:sp>
        <p:sp>
          <p:nvSpPr>
            <p:cNvPr id="37925" name="Freeform 42"/>
            <p:cNvSpPr>
              <a:spLocks/>
            </p:cNvSpPr>
            <p:nvPr/>
          </p:nvSpPr>
          <p:spPr bwMode="auto">
            <a:xfrm>
              <a:off x="1223" y="2918"/>
              <a:ext cx="117" cy="21"/>
            </a:xfrm>
            <a:custGeom>
              <a:avLst/>
              <a:gdLst>
                <a:gd name="T0" fmla="*/ 67 w 69"/>
                <a:gd name="T1" fmla="*/ 0 h 16"/>
                <a:gd name="T2" fmla="*/ 69 w 69"/>
                <a:gd name="T3" fmla="*/ 1 h 16"/>
                <a:gd name="T4" fmla="*/ 65 w 69"/>
                <a:gd name="T5" fmla="*/ 0 h 16"/>
                <a:gd name="T6" fmla="*/ 63 w 69"/>
                <a:gd name="T7" fmla="*/ 2 h 16"/>
                <a:gd name="T8" fmla="*/ 61 w 69"/>
                <a:gd name="T9" fmla="*/ 1 h 16"/>
                <a:gd name="T10" fmla="*/ 59 w 69"/>
                <a:gd name="T11" fmla="*/ 5 h 16"/>
                <a:gd name="T12" fmla="*/ 57 w 69"/>
                <a:gd name="T13" fmla="*/ 5 h 16"/>
                <a:gd name="T14" fmla="*/ 55 w 69"/>
                <a:gd name="T15" fmla="*/ 6 h 16"/>
                <a:gd name="T16" fmla="*/ 52 w 69"/>
                <a:gd name="T17" fmla="*/ 6 h 16"/>
                <a:gd name="T18" fmla="*/ 50 w 69"/>
                <a:gd name="T19" fmla="*/ 7 h 16"/>
                <a:gd name="T20" fmla="*/ 48 w 69"/>
                <a:gd name="T21" fmla="*/ 7 h 16"/>
                <a:gd name="T22" fmla="*/ 46 w 69"/>
                <a:gd name="T23" fmla="*/ 8 h 16"/>
                <a:gd name="T24" fmla="*/ 44 w 69"/>
                <a:gd name="T25" fmla="*/ 8 h 16"/>
                <a:gd name="T26" fmla="*/ 42 w 69"/>
                <a:gd name="T27" fmla="*/ 10 h 16"/>
                <a:gd name="T28" fmla="*/ 42 w 69"/>
                <a:gd name="T29" fmla="*/ 10 h 16"/>
                <a:gd name="T30" fmla="*/ 40 w 69"/>
                <a:gd name="T31" fmla="*/ 9 h 16"/>
                <a:gd name="T32" fmla="*/ 37 w 69"/>
                <a:gd name="T33" fmla="*/ 9 h 16"/>
                <a:gd name="T34" fmla="*/ 35 w 69"/>
                <a:gd name="T35" fmla="*/ 11 h 16"/>
                <a:gd name="T36" fmla="*/ 35 w 69"/>
                <a:gd name="T37" fmla="*/ 11 h 16"/>
                <a:gd name="T38" fmla="*/ 31 w 69"/>
                <a:gd name="T39" fmla="*/ 12 h 16"/>
                <a:gd name="T40" fmla="*/ 29 w 69"/>
                <a:gd name="T41" fmla="*/ 12 h 16"/>
                <a:gd name="T42" fmla="*/ 27 w 69"/>
                <a:gd name="T43" fmla="*/ 11 h 16"/>
                <a:gd name="T44" fmla="*/ 25 w 69"/>
                <a:gd name="T45" fmla="*/ 11 h 16"/>
                <a:gd name="T46" fmla="*/ 22 w 69"/>
                <a:gd name="T47" fmla="*/ 12 h 16"/>
                <a:gd name="T48" fmla="*/ 22 w 69"/>
                <a:gd name="T49" fmla="*/ 12 h 16"/>
                <a:gd name="T50" fmla="*/ 20 w 69"/>
                <a:gd name="T51" fmla="*/ 12 h 16"/>
                <a:gd name="T52" fmla="*/ 2 w 69"/>
                <a:gd name="T53" fmla="*/ 10 h 16"/>
                <a:gd name="T54" fmla="*/ 0 w 69"/>
                <a:gd name="T55" fmla="*/ 11 h 16"/>
                <a:gd name="T56" fmla="*/ 0 w 69"/>
                <a:gd name="T57" fmla="*/ 11 h 16"/>
                <a:gd name="T58" fmla="*/ 0 w 69"/>
                <a:gd name="T59" fmla="*/ 13 h 16"/>
                <a:gd name="T60" fmla="*/ 1 w 69"/>
                <a:gd name="T61" fmla="*/ 13 h 16"/>
                <a:gd name="T62" fmla="*/ 3 w 69"/>
                <a:gd name="T63" fmla="*/ 13 h 16"/>
                <a:gd name="T64" fmla="*/ 19 w 69"/>
                <a:gd name="T65" fmla="*/ 16 h 16"/>
                <a:gd name="T66" fmla="*/ 21 w 69"/>
                <a:gd name="T67" fmla="*/ 14 h 16"/>
                <a:gd name="T68" fmla="*/ 23 w 69"/>
                <a:gd name="T69" fmla="*/ 14 h 16"/>
                <a:gd name="T70" fmla="*/ 25 w 69"/>
                <a:gd name="T71" fmla="*/ 15 h 16"/>
                <a:gd name="T72" fmla="*/ 27 w 69"/>
                <a:gd name="T73" fmla="*/ 15 h 16"/>
                <a:gd name="T74" fmla="*/ 29 w 69"/>
                <a:gd name="T75" fmla="*/ 13 h 16"/>
                <a:gd name="T76" fmla="*/ 30 w 69"/>
                <a:gd name="T77" fmla="*/ 14 h 16"/>
                <a:gd name="T78" fmla="*/ 34 w 69"/>
                <a:gd name="T79" fmla="*/ 14 h 16"/>
                <a:gd name="T80" fmla="*/ 36 w 69"/>
                <a:gd name="T81" fmla="*/ 14 h 16"/>
                <a:gd name="T82" fmla="*/ 38 w 69"/>
                <a:gd name="T83" fmla="*/ 13 h 16"/>
                <a:gd name="T84" fmla="*/ 40 w 69"/>
                <a:gd name="T85" fmla="*/ 13 h 16"/>
                <a:gd name="T86" fmla="*/ 41 w 69"/>
                <a:gd name="T87" fmla="*/ 13 h 16"/>
                <a:gd name="T88" fmla="*/ 43 w 69"/>
                <a:gd name="T89" fmla="*/ 12 h 16"/>
                <a:gd name="T90" fmla="*/ 46 w 69"/>
                <a:gd name="T91" fmla="*/ 10 h 16"/>
                <a:gd name="T92" fmla="*/ 47 w 69"/>
                <a:gd name="T93" fmla="*/ 10 h 16"/>
                <a:gd name="T94" fmla="*/ 49 w 69"/>
                <a:gd name="T95" fmla="*/ 9 h 16"/>
                <a:gd name="T96" fmla="*/ 51 w 69"/>
                <a:gd name="T97" fmla="*/ 9 h 16"/>
                <a:gd name="T98" fmla="*/ 53 w 69"/>
                <a:gd name="T99" fmla="*/ 9 h 16"/>
                <a:gd name="T100" fmla="*/ 55 w 69"/>
                <a:gd name="T101" fmla="*/ 8 h 16"/>
                <a:gd name="T102" fmla="*/ 57 w 69"/>
                <a:gd name="T103" fmla="*/ 6 h 16"/>
                <a:gd name="T104" fmla="*/ 61 w 69"/>
                <a:gd name="T105" fmla="*/ 7 h 16"/>
                <a:gd name="T106" fmla="*/ 63 w 69"/>
                <a:gd name="T107" fmla="*/ 5 h 16"/>
                <a:gd name="T108" fmla="*/ 64 w 69"/>
                <a:gd name="T109" fmla="*/ 6 h 16"/>
                <a:gd name="T110" fmla="*/ 66 w 69"/>
                <a:gd name="T111" fmla="*/ 4 h 16"/>
                <a:gd name="T112" fmla="*/ 68 w 69"/>
                <a:gd name="T113" fmla="*/ 4 h 16"/>
                <a:gd name="T114" fmla="*/ 68 w 69"/>
                <a:gd name="T115" fmla="*/ 4 h 16"/>
                <a:gd name="T116" fmla="*/ 67 w 69"/>
                <a:gd name="T117" fmla="*/ 0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16"/>
                <a:gd name="T179" fmla="*/ 69 w 6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16">
                  <a:moveTo>
                    <a:pt x="67" y="0"/>
                  </a:moveTo>
                  <a:lnTo>
                    <a:pt x="69" y="1"/>
                  </a:lnTo>
                  <a:lnTo>
                    <a:pt x="65" y="0"/>
                  </a:lnTo>
                  <a:lnTo>
                    <a:pt x="63" y="2"/>
                  </a:lnTo>
                  <a:lnTo>
                    <a:pt x="61" y="1"/>
                  </a:lnTo>
                  <a:lnTo>
                    <a:pt x="59" y="5"/>
                  </a:lnTo>
                  <a:lnTo>
                    <a:pt x="57" y="5"/>
                  </a:lnTo>
                  <a:lnTo>
                    <a:pt x="55" y="6"/>
                  </a:lnTo>
                  <a:lnTo>
                    <a:pt x="52" y="6"/>
                  </a:lnTo>
                  <a:lnTo>
                    <a:pt x="50" y="7"/>
                  </a:lnTo>
                  <a:lnTo>
                    <a:pt x="48" y="7"/>
                  </a:lnTo>
                  <a:lnTo>
                    <a:pt x="46" y="8"/>
                  </a:lnTo>
                  <a:lnTo>
                    <a:pt x="44" y="8"/>
                  </a:lnTo>
                  <a:lnTo>
                    <a:pt x="42" y="10"/>
                  </a:lnTo>
                  <a:lnTo>
                    <a:pt x="40" y="9"/>
                  </a:lnTo>
                  <a:lnTo>
                    <a:pt x="37" y="9"/>
                  </a:lnTo>
                  <a:lnTo>
                    <a:pt x="35" y="11"/>
                  </a:lnTo>
                  <a:lnTo>
                    <a:pt x="31" y="12"/>
                  </a:lnTo>
                  <a:lnTo>
                    <a:pt x="29" y="12"/>
                  </a:lnTo>
                  <a:lnTo>
                    <a:pt x="27" y="11"/>
                  </a:lnTo>
                  <a:lnTo>
                    <a:pt x="25" y="11"/>
                  </a:lnTo>
                  <a:lnTo>
                    <a:pt x="22" y="12"/>
                  </a:lnTo>
                  <a:lnTo>
                    <a:pt x="20" y="12"/>
                  </a:lnTo>
                  <a:lnTo>
                    <a:pt x="2" y="10"/>
                  </a:lnTo>
                  <a:lnTo>
                    <a:pt x="0" y="11"/>
                  </a:lnTo>
                  <a:lnTo>
                    <a:pt x="0" y="13"/>
                  </a:lnTo>
                  <a:lnTo>
                    <a:pt x="1" y="13"/>
                  </a:lnTo>
                  <a:lnTo>
                    <a:pt x="3" y="13"/>
                  </a:lnTo>
                  <a:lnTo>
                    <a:pt x="19" y="16"/>
                  </a:lnTo>
                  <a:lnTo>
                    <a:pt x="21" y="14"/>
                  </a:lnTo>
                  <a:lnTo>
                    <a:pt x="23" y="14"/>
                  </a:lnTo>
                  <a:lnTo>
                    <a:pt x="25" y="15"/>
                  </a:lnTo>
                  <a:lnTo>
                    <a:pt x="27" y="15"/>
                  </a:lnTo>
                  <a:lnTo>
                    <a:pt x="29" y="13"/>
                  </a:lnTo>
                  <a:lnTo>
                    <a:pt x="30" y="14"/>
                  </a:lnTo>
                  <a:lnTo>
                    <a:pt x="34" y="14"/>
                  </a:lnTo>
                  <a:lnTo>
                    <a:pt x="36" y="14"/>
                  </a:lnTo>
                  <a:lnTo>
                    <a:pt x="38" y="13"/>
                  </a:lnTo>
                  <a:lnTo>
                    <a:pt x="40" y="13"/>
                  </a:lnTo>
                  <a:lnTo>
                    <a:pt x="41" y="13"/>
                  </a:lnTo>
                  <a:lnTo>
                    <a:pt x="43" y="12"/>
                  </a:lnTo>
                  <a:lnTo>
                    <a:pt x="46" y="10"/>
                  </a:lnTo>
                  <a:lnTo>
                    <a:pt x="47" y="10"/>
                  </a:lnTo>
                  <a:lnTo>
                    <a:pt x="49" y="9"/>
                  </a:lnTo>
                  <a:lnTo>
                    <a:pt x="51" y="9"/>
                  </a:lnTo>
                  <a:lnTo>
                    <a:pt x="53" y="9"/>
                  </a:lnTo>
                  <a:lnTo>
                    <a:pt x="55" y="8"/>
                  </a:lnTo>
                  <a:lnTo>
                    <a:pt x="57" y="6"/>
                  </a:lnTo>
                  <a:lnTo>
                    <a:pt x="61" y="7"/>
                  </a:lnTo>
                  <a:lnTo>
                    <a:pt x="63" y="5"/>
                  </a:lnTo>
                  <a:lnTo>
                    <a:pt x="64" y="6"/>
                  </a:lnTo>
                  <a:lnTo>
                    <a:pt x="66" y="4"/>
                  </a:lnTo>
                  <a:lnTo>
                    <a:pt x="68" y="4"/>
                  </a:lnTo>
                  <a:lnTo>
                    <a:pt x="67" y="0"/>
                  </a:lnTo>
                  <a:close/>
                </a:path>
              </a:pathLst>
            </a:custGeom>
            <a:solidFill>
              <a:srgbClr val="FDFA00"/>
            </a:solidFill>
            <a:ln w="9525">
              <a:noFill/>
              <a:round/>
              <a:headEnd/>
              <a:tailEnd/>
            </a:ln>
          </p:spPr>
          <p:txBody>
            <a:bodyPr/>
            <a:lstStyle/>
            <a:p>
              <a:endParaRPr lang="en-US"/>
            </a:p>
          </p:txBody>
        </p:sp>
        <p:sp>
          <p:nvSpPr>
            <p:cNvPr id="37926" name="Freeform 43"/>
            <p:cNvSpPr>
              <a:spLocks/>
            </p:cNvSpPr>
            <p:nvPr/>
          </p:nvSpPr>
          <p:spPr bwMode="auto">
            <a:xfrm>
              <a:off x="1088" y="2874"/>
              <a:ext cx="135" cy="61"/>
            </a:xfrm>
            <a:custGeom>
              <a:avLst/>
              <a:gdLst>
                <a:gd name="T0" fmla="*/ 80 w 80"/>
                <a:gd name="T1" fmla="*/ 44 h 46"/>
                <a:gd name="T2" fmla="*/ 67 w 80"/>
                <a:gd name="T3" fmla="*/ 42 h 46"/>
                <a:gd name="T4" fmla="*/ 64 w 80"/>
                <a:gd name="T5" fmla="*/ 40 h 46"/>
                <a:gd name="T6" fmla="*/ 59 w 80"/>
                <a:gd name="T7" fmla="*/ 39 h 46"/>
                <a:gd name="T8" fmla="*/ 55 w 80"/>
                <a:gd name="T9" fmla="*/ 37 h 46"/>
                <a:gd name="T10" fmla="*/ 54 w 80"/>
                <a:gd name="T11" fmla="*/ 37 h 46"/>
                <a:gd name="T12" fmla="*/ 50 w 80"/>
                <a:gd name="T13" fmla="*/ 35 h 46"/>
                <a:gd name="T14" fmla="*/ 47 w 80"/>
                <a:gd name="T15" fmla="*/ 34 h 46"/>
                <a:gd name="T16" fmla="*/ 40 w 80"/>
                <a:gd name="T17" fmla="*/ 30 h 46"/>
                <a:gd name="T18" fmla="*/ 38 w 80"/>
                <a:gd name="T19" fmla="*/ 29 h 46"/>
                <a:gd name="T20" fmla="*/ 35 w 80"/>
                <a:gd name="T21" fmla="*/ 27 h 46"/>
                <a:gd name="T22" fmla="*/ 31 w 80"/>
                <a:gd name="T23" fmla="*/ 25 h 46"/>
                <a:gd name="T24" fmla="*/ 30 w 80"/>
                <a:gd name="T25" fmla="*/ 23 h 46"/>
                <a:gd name="T26" fmla="*/ 26 w 80"/>
                <a:gd name="T27" fmla="*/ 22 h 46"/>
                <a:gd name="T28" fmla="*/ 23 w 80"/>
                <a:gd name="T29" fmla="*/ 20 h 46"/>
                <a:gd name="T30" fmla="*/ 18 w 80"/>
                <a:gd name="T31" fmla="*/ 16 h 46"/>
                <a:gd name="T32" fmla="*/ 17 w 80"/>
                <a:gd name="T33" fmla="*/ 14 h 46"/>
                <a:gd name="T34" fmla="*/ 13 w 80"/>
                <a:gd name="T35" fmla="*/ 11 h 46"/>
                <a:gd name="T36" fmla="*/ 12 w 80"/>
                <a:gd name="T37" fmla="*/ 11 h 46"/>
                <a:gd name="T38" fmla="*/ 10 w 80"/>
                <a:gd name="T39" fmla="*/ 9 h 46"/>
                <a:gd name="T40" fmla="*/ 5 w 80"/>
                <a:gd name="T41" fmla="*/ 5 h 46"/>
                <a:gd name="T42" fmla="*/ 4 w 80"/>
                <a:gd name="T43" fmla="*/ 3 h 46"/>
                <a:gd name="T44" fmla="*/ 4 w 80"/>
                <a:gd name="T45" fmla="*/ 3 h 46"/>
                <a:gd name="T46" fmla="*/ 0 w 80"/>
                <a:gd name="T47" fmla="*/ 0 h 46"/>
                <a:gd name="T48" fmla="*/ 0 w 80"/>
                <a:gd name="T49" fmla="*/ 2 h 46"/>
                <a:gd name="T50" fmla="*/ 1 w 80"/>
                <a:gd name="T51" fmla="*/ 6 h 46"/>
                <a:gd name="T52" fmla="*/ 3 w 80"/>
                <a:gd name="T53" fmla="*/ 6 h 46"/>
                <a:gd name="T54" fmla="*/ 5 w 80"/>
                <a:gd name="T55" fmla="*/ 8 h 46"/>
                <a:gd name="T56" fmla="*/ 8 w 80"/>
                <a:gd name="T57" fmla="*/ 10 h 46"/>
                <a:gd name="T58" fmla="*/ 11 w 80"/>
                <a:gd name="T59" fmla="*/ 13 h 46"/>
                <a:gd name="T60" fmla="*/ 13 w 80"/>
                <a:gd name="T61" fmla="*/ 15 h 46"/>
                <a:gd name="T62" fmla="*/ 14 w 80"/>
                <a:gd name="T63" fmla="*/ 17 h 46"/>
                <a:gd name="T64" fmla="*/ 16 w 80"/>
                <a:gd name="T65" fmla="*/ 19 h 46"/>
                <a:gd name="T66" fmla="*/ 21 w 80"/>
                <a:gd name="T67" fmla="*/ 21 h 46"/>
                <a:gd name="T68" fmla="*/ 24 w 80"/>
                <a:gd name="T69" fmla="*/ 24 h 46"/>
                <a:gd name="T70" fmla="*/ 28 w 80"/>
                <a:gd name="T71" fmla="*/ 26 h 46"/>
                <a:gd name="T72" fmla="*/ 31 w 80"/>
                <a:gd name="T73" fmla="*/ 28 h 46"/>
                <a:gd name="T74" fmla="*/ 34 w 80"/>
                <a:gd name="T75" fmla="*/ 31 h 46"/>
                <a:gd name="T76" fmla="*/ 36 w 80"/>
                <a:gd name="T77" fmla="*/ 31 h 46"/>
                <a:gd name="T78" fmla="*/ 39 w 80"/>
                <a:gd name="T79" fmla="*/ 33 h 46"/>
                <a:gd name="T80" fmla="*/ 45 w 80"/>
                <a:gd name="T81" fmla="*/ 36 h 46"/>
                <a:gd name="T82" fmla="*/ 48 w 80"/>
                <a:gd name="T83" fmla="*/ 38 h 46"/>
                <a:gd name="T84" fmla="*/ 51 w 80"/>
                <a:gd name="T85" fmla="*/ 40 h 46"/>
                <a:gd name="T86" fmla="*/ 53 w 80"/>
                <a:gd name="T87" fmla="*/ 40 h 46"/>
                <a:gd name="T88" fmla="*/ 58 w 80"/>
                <a:gd name="T89" fmla="*/ 43 h 46"/>
                <a:gd name="T90" fmla="*/ 63 w 80"/>
                <a:gd name="T91" fmla="*/ 44 h 46"/>
                <a:gd name="T92" fmla="*/ 67 w 80"/>
                <a:gd name="T93" fmla="*/ 44 h 46"/>
                <a:gd name="T94" fmla="*/ 80 w 80"/>
                <a:gd name="T95" fmla="*/ 46 h 46"/>
                <a:gd name="T96" fmla="*/ 80 w 80"/>
                <a:gd name="T97" fmla="*/ 4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46"/>
                <a:gd name="T149" fmla="*/ 80 w 80"/>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46">
                  <a:moveTo>
                    <a:pt x="80" y="44"/>
                  </a:moveTo>
                  <a:lnTo>
                    <a:pt x="67" y="42"/>
                  </a:lnTo>
                  <a:lnTo>
                    <a:pt x="64" y="40"/>
                  </a:lnTo>
                  <a:lnTo>
                    <a:pt x="59" y="39"/>
                  </a:lnTo>
                  <a:lnTo>
                    <a:pt x="55" y="37"/>
                  </a:lnTo>
                  <a:lnTo>
                    <a:pt x="54" y="37"/>
                  </a:lnTo>
                  <a:lnTo>
                    <a:pt x="50" y="35"/>
                  </a:lnTo>
                  <a:lnTo>
                    <a:pt x="47" y="34"/>
                  </a:lnTo>
                  <a:lnTo>
                    <a:pt x="40" y="30"/>
                  </a:lnTo>
                  <a:lnTo>
                    <a:pt x="38" y="29"/>
                  </a:lnTo>
                  <a:lnTo>
                    <a:pt x="35" y="27"/>
                  </a:lnTo>
                  <a:lnTo>
                    <a:pt x="31" y="25"/>
                  </a:lnTo>
                  <a:lnTo>
                    <a:pt x="30" y="23"/>
                  </a:lnTo>
                  <a:lnTo>
                    <a:pt x="26" y="22"/>
                  </a:lnTo>
                  <a:lnTo>
                    <a:pt x="23" y="20"/>
                  </a:lnTo>
                  <a:lnTo>
                    <a:pt x="18" y="16"/>
                  </a:lnTo>
                  <a:lnTo>
                    <a:pt x="17" y="14"/>
                  </a:lnTo>
                  <a:lnTo>
                    <a:pt x="13" y="11"/>
                  </a:lnTo>
                  <a:lnTo>
                    <a:pt x="12" y="11"/>
                  </a:lnTo>
                  <a:lnTo>
                    <a:pt x="10" y="9"/>
                  </a:lnTo>
                  <a:lnTo>
                    <a:pt x="5" y="5"/>
                  </a:lnTo>
                  <a:lnTo>
                    <a:pt x="4" y="3"/>
                  </a:lnTo>
                  <a:lnTo>
                    <a:pt x="0" y="0"/>
                  </a:lnTo>
                  <a:lnTo>
                    <a:pt x="0" y="2"/>
                  </a:lnTo>
                  <a:lnTo>
                    <a:pt x="1" y="6"/>
                  </a:lnTo>
                  <a:lnTo>
                    <a:pt x="3" y="6"/>
                  </a:lnTo>
                  <a:lnTo>
                    <a:pt x="5" y="8"/>
                  </a:lnTo>
                  <a:lnTo>
                    <a:pt x="8" y="10"/>
                  </a:lnTo>
                  <a:lnTo>
                    <a:pt x="11" y="13"/>
                  </a:lnTo>
                  <a:lnTo>
                    <a:pt x="13" y="15"/>
                  </a:lnTo>
                  <a:lnTo>
                    <a:pt x="14" y="17"/>
                  </a:lnTo>
                  <a:lnTo>
                    <a:pt x="16" y="19"/>
                  </a:lnTo>
                  <a:lnTo>
                    <a:pt x="21" y="21"/>
                  </a:lnTo>
                  <a:lnTo>
                    <a:pt x="24" y="24"/>
                  </a:lnTo>
                  <a:lnTo>
                    <a:pt x="28" y="26"/>
                  </a:lnTo>
                  <a:lnTo>
                    <a:pt x="31" y="28"/>
                  </a:lnTo>
                  <a:lnTo>
                    <a:pt x="34" y="31"/>
                  </a:lnTo>
                  <a:lnTo>
                    <a:pt x="36" y="31"/>
                  </a:lnTo>
                  <a:lnTo>
                    <a:pt x="39" y="33"/>
                  </a:lnTo>
                  <a:lnTo>
                    <a:pt x="45" y="36"/>
                  </a:lnTo>
                  <a:lnTo>
                    <a:pt x="48" y="38"/>
                  </a:lnTo>
                  <a:lnTo>
                    <a:pt x="51" y="40"/>
                  </a:lnTo>
                  <a:lnTo>
                    <a:pt x="53" y="40"/>
                  </a:lnTo>
                  <a:lnTo>
                    <a:pt x="58" y="43"/>
                  </a:lnTo>
                  <a:lnTo>
                    <a:pt x="63" y="44"/>
                  </a:lnTo>
                  <a:lnTo>
                    <a:pt x="67" y="44"/>
                  </a:lnTo>
                  <a:lnTo>
                    <a:pt x="80" y="46"/>
                  </a:lnTo>
                  <a:lnTo>
                    <a:pt x="80" y="44"/>
                  </a:lnTo>
                  <a:close/>
                </a:path>
              </a:pathLst>
            </a:custGeom>
            <a:solidFill>
              <a:srgbClr val="FDFA00"/>
            </a:solidFill>
            <a:ln w="9525">
              <a:noFill/>
              <a:round/>
              <a:headEnd/>
              <a:tailEnd/>
            </a:ln>
          </p:spPr>
          <p:txBody>
            <a:bodyPr/>
            <a:lstStyle/>
            <a:p>
              <a:endParaRPr lang="en-US"/>
            </a:p>
          </p:txBody>
        </p:sp>
        <p:sp>
          <p:nvSpPr>
            <p:cNvPr id="37927" name="Freeform 44"/>
            <p:cNvSpPr>
              <a:spLocks/>
            </p:cNvSpPr>
            <p:nvPr/>
          </p:nvSpPr>
          <p:spPr bwMode="auto">
            <a:xfrm>
              <a:off x="1027" y="2763"/>
              <a:ext cx="61" cy="117"/>
            </a:xfrm>
            <a:custGeom>
              <a:avLst/>
              <a:gdLst>
                <a:gd name="T0" fmla="*/ 36 w 36"/>
                <a:gd name="T1" fmla="*/ 85 h 89"/>
                <a:gd name="T2" fmla="*/ 36 w 36"/>
                <a:gd name="T3" fmla="*/ 85 h 89"/>
                <a:gd name="T4" fmla="*/ 35 w 36"/>
                <a:gd name="T5" fmla="*/ 83 h 89"/>
                <a:gd name="T6" fmla="*/ 35 w 36"/>
                <a:gd name="T7" fmla="*/ 83 h 89"/>
                <a:gd name="T8" fmla="*/ 33 w 36"/>
                <a:gd name="T9" fmla="*/ 81 h 89"/>
                <a:gd name="T10" fmla="*/ 32 w 36"/>
                <a:gd name="T11" fmla="*/ 79 h 89"/>
                <a:gd name="T12" fmla="*/ 30 w 36"/>
                <a:gd name="T13" fmla="*/ 75 h 89"/>
                <a:gd name="T14" fmla="*/ 29 w 36"/>
                <a:gd name="T15" fmla="*/ 75 h 89"/>
                <a:gd name="T16" fmla="*/ 29 w 36"/>
                <a:gd name="T17" fmla="*/ 73 h 89"/>
                <a:gd name="T18" fmla="*/ 27 w 36"/>
                <a:gd name="T19" fmla="*/ 69 h 89"/>
                <a:gd name="T20" fmla="*/ 24 w 36"/>
                <a:gd name="T21" fmla="*/ 67 h 89"/>
                <a:gd name="T22" fmla="*/ 24 w 36"/>
                <a:gd name="T23" fmla="*/ 65 h 89"/>
                <a:gd name="T24" fmla="*/ 18 w 36"/>
                <a:gd name="T25" fmla="*/ 55 h 89"/>
                <a:gd name="T26" fmla="*/ 17 w 36"/>
                <a:gd name="T27" fmla="*/ 52 h 89"/>
                <a:gd name="T28" fmla="*/ 16 w 36"/>
                <a:gd name="T29" fmla="*/ 50 h 89"/>
                <a:gd name="T30" fmla="*/ 14 w 36"/>
                <a:gd name="T31" fmla="*/ 46 h 89"/>
                <a:gd name="T32" fmla="*/ 13 w 36"/>
                <a:gd name="T33" fmla="*/ 42 h 89"/>
                <a:gd name="T34" fmla="*/ 12 w 36"/>
                <a:gd name="T35" fmla="*/ 38 h 89"/>
                <a:gd name="T36" fmla="*/ 10 w 36"/>
                <a:gd name="T37" fmla="*/ 36 h 89"/>
                <a:gd name="T38" fmla="*/ 9 w 36"/>
                <a:gd name="T39" fmla="*/ 32 h 89"/>
                <a:gd name="T40" fmla="*/ 8 w 36"/>
                <a:gd name="T41" fmla="*/ 28 h 89"/>
                <a:gd name="T42" fmla="*/ 6 w 36"/>
                <a:gd name="T43" fmla="*/ 26 h 89"/>
                <a:gd name="T44" fmla="*/ 5 w 36"/>
                <a:gd name="T45" fmla="*/ 19 h 89"/>
                <a:gd name="T46" fmla="*/ 4 w 36"/>
                <a:gd name="T47" fmla="*/ 15 h 89"/>
                <a:gd name="T48" fmla="*/ 5 w 36"/>
                <a:gd name="T49" fmla="*/ 12 h 89"/>
                <a:gd name="T50" fmla="*/ 3 w 36"/>
                <a:gd name="T51" fmla="*/ 9 h 89"/>
                <a:gd name="T52" fmla="*/ 3 w 36"/>
                <a:gd name="T53" fmla="*/ 8 h 89"/>
                <a:gd name="T54" fmla="*/ 4 w 36"/>
                <a:gd name="T55" fmla="*/ 1 h 89"/>
                <a:gd name="T56" fmla="*/ 1 w 36"/>
                <a:gd name="T57" fmla="*/ 0 h 89"/>
                <a:gd name="T58" fmla="*/ 0 w 36"/>
                <a:gd name="T59" fmla="*/ 7 h 89"/>
                <a:gd name="T60" fmla="*/ 1 w 36"/>
                <a:gd name="T61" fmla="*/ 11 h 89"/>
                <a:gd name="T62" fmla="*/ 1 w 36"/>
                <a:gd name="T63" fmla="*/ 13 h 89"/>
                <a:gd name="T64" fmla="*/ 2 w 36"/>
                <a:gd name="T65" fmla="*/ 17 h 89"/>
                <a:gd name="T66" fmla="*/ 1 w 36"/>
                <a:gd name="T67" fmla="*/ 20 h 89"/>
                <a:gd name="T68" fmla="*/ 4 w 36"/>
                <a:gd name="T69" fmla="*/ 26 h 89"/>
                <a:gd name="T70" fmla="*/ 6 w 36"/>
                <a:gd name="T71" fmla="*/ 30 h 89"/>
                <a:gd name="T72" fmla="*/ 5 w 36"/>
                <a:gd name="T73" fmla="*/ 34 h 89"/>
                <a:gd name="T74" fmla="*/ 8 w 36"/>
                <a:gd name="T75" fmla="*/ 38 h 89"/>
                <a:gd name="T76" fmla="*/ 8 w 36"/>
                <a:gd name="T77" fmla="*/ 39 h 89"/>
                <a:gd name="T78" fmla="*/ 11 w 36"/>
                <a:gd name="T79" fmla="*/ 43 h 89"/>
                <a:gd name="T80" fmla="*/ 12 w 36"/>
                <a:gd name="T81" fmla="*/ 47 h 89"/>
                <a:gd name="T82" fmla="*/ 14 w 36"/>
                <a:gd name="T83" fmla="*/ 51 h 89"/>
                <a:gd name="T84" fmla="*/ 15 w 36"/>
                <a:gd name="T85" fmla="*/ 53 h 89"/>
                <a:gd name="T86" fmla="*/ 16 w 36"/>
                <a:gd name="T87" fmla="*/ 57 h 89"/>
                <a:gd name="T88" fmla="*/ 21 w 36"/>
                <a:gd name="T89" fmla="*/ 67 h 89"/>
                <a:gd name="T90" fmla="*/ 22 w 36"/>
                <a:gd name="T91" fmla="*/ 69 h 89"/>
                <a:gd name="T92" fmla="*/ 24 w 36"/>
                <a:gd name="T93" fmla="*/ 71 h 89"/>
                <a:gd name="T94" fmla="*/ 25 w 36"/>
                <a:gd name="T95" fmla="*/ 75 h 89"/>
                <a:gd name="T96" fmla="*/ 27 w 36"/>
                <a:gd name="T97" fmla="*/ 77 h 89"/>
                <a:gd name="T98" fmla="*/ 28 w 36"/>
                <a:gd name="T99" fmla="*/ 79 h 89"/>
                <a:gd name="T100" fmla="*/ 30 w 36"/>
                <a:gd name="T101" fmla="*/ 79 h 89"/>
                <a:gd name="T102" fmla="*/ 31 w 36"/>
                <a:gd name="T103" fmla="*/ 83 h 89"/>
                <a:gd name="T104" fmla="*/ 33 w 36"/>
                <a:gd name="T105" fmla="*/ 85 h 89"/>
                <a:gd name="T106" fmla="*/ 34 w 36"/>
                <a:gd name="T107" fmla="*/ 85 h 89"/>
                <a:gd name="T108" fmla="*/ 36 w 36"/>
                <a:gd name="T109" fmla="*/ 87 h 89"/>
                <a:gd name="T110" fmla="*/ 36 w 36"/>
                <a:gd name="T111" fmla="*/ 89 h 89"/>
                <a:gd name="T112" fmla="*/ 36 w 36"/>
                <a:gd name="T113" fmla="*/ 85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89"/>
                <a:gd name="T173" fmla="*/ 36 w 36"/>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89">
                  <a:moveTo>
                    <a:pt x="36" y="85"/>
                  </a:moveTo>
                  <a:lnTo>
                    <a:pt x="36" y="85"/>
                  </a:lnTo>
                  <a:lnTo>
                    <a:pt x="35" y="83"/>
                  </a:lnTo>
                  <a:lnTo>
                    <a:pt x="33" y="81"/>
                  </a:lnTo>
                  <a:lnTo>
                    <a:pt x="32" y="79"/>
                  </a:lnTo>
                  <a:lnTo>
                    <a:pt x="30" y="75"/>
                  </a:lnTo>
                  <a:lnTo>
                    <a:pt x="29" y="75"/>
                  </a:lnTo>
                  <a:lnTo>
                    <a:pt x="29" y="73"/>
                  </a:lnTo>
                  <a:lnTo>
                    <a:pt x="27" y="69"/>
                  </a:lnTo>
                  <a:lnTo>
                    <a:pt x="24" y="67"/>
                  </a:lnTo>
                  <a:lnTo>
                    <a:pt x="24" y="65"/>
                  </a:lnTo>
                  <a:lnTo>
                    <a:pt x="18" y="55"/>
                  </a:lnTo>
                  <a:lnTo>
                    <a:pt x="17" y="52"/>
                  </a:lnTo>
                  <a:lnTo>
                    <a:pt x="16" y="50"/>
                  </a:lnTo>
                  <a:lnTo>
                    <a:pt x="14" y="46"/>
                  </a:lnTo>
                  <a:lnTo>
                    <a:pt x="13" y="42"/>
                  </a:lnTo>
                  <a:lnTo>
                    <a:pt x="12" y="38"/>
                  </a:lnTo>
                  <a:lnTo>
                    <a:pt x="10" y="36"/>
                  </a:lnTo>
                  <a:lnTo>
                    <a:pt x="9" y="32"/>
                  </a:lnTo>
                  <a:lnTo>
                    <a:pt x="8" y="28"/>
                  </a:lnTo>
                  <a:lnTo>
                    <a:pt x="6" y="26"/>
                  </a:lnTo>
                  <a:lnTo>
                    <a:pt x="5" y="19"/>
                  </a:lnTo>
                  <a:lnTo>
                    <a:pt x="4" y="15"/>
                  </a:lnTo>
                  <a:lnTo>
                    <a:pt x="5" y="12"/>
                  </a:lnTo>
                  <a:lnTo>
                    <a:pt x="3" y="9"/>
                  </a:lnTo>
                  <a:lnTo>
                    <a:pt x="3" y="8"/>
                  </a:lnTo>
                  <a:lnTo>
                    <a:pt x="4" y="1"/>
                  </a:lnTo>
                  <a:lnTo>
                    <a:pt x="1" y="0"/>
                  </a:lnTo>
                  <a:lnTo>
                    <a:pt x="0" y="7"/>
                  </a:lnTo>
                  <a:lnTo>
                    <a:pt x="1" y="11"/>
                  </a:lnTo>
                  <a:lnTo>
                    <a:pt x="1" y="13"/>
                  </a:lnTo>
                  <a:lnTo>
                    <a:pt x="2" y="17"/>
                  </a:lnTo>
                  <a:lnTo>
                    <a:pt x="1" y="20"/>
                  </a:lnTo>
                  <a:lnTo>
                    <a:pt x="4" y="26"/>
                  </a:lnTo>
                  <a:lnTo>
                    <a:pt x="6" y="30"/>
                  </a:lnTo>
                  <a:lnTo>
                    <a:pt x="5" y="34"/>
                  </a:lnTo>
                  <a:lnTo>
                    <a:pt x="8" y="38"/>
                  </a:lnTo>
                  <a:lnTo>
                    <a:pt x="8" y="39"/>
                  </a:lnTo>
                  <a:lnTo>
                    <a:pt x="11" y="43"/>
                  </a:lnTo>
                  <a:lnTo>
                    <a:pt x="12" y="47"/>
                  </a:lnTo>
                  <a:lnTo>
                    <a:pt x="14" y="51"/>
                  </a:lnTo>
                  <a:lnTo>
                    <a:pt x="15" y="53"/>
                  </a:lnTo>
                  <a:lnTo>
                    <a:pt x="16" y="57"/>
                  </a:lnTo>
                  <a:lnTo>
                    <a:pt x="21" y="67"/>
                  </a:lnTo>
                  <a:lnTo>
                    <a:pt x="22" y="69"/>
                  </a:lnTo>
                  <a:lnTo>
                    <a:pt x="24" y="71"/>
                  </a:lnTo>
                  <a:lnTo>
                    <a:pt x="25" y="75"/>
                  </a:lnTo>
                  <a:lnTo>
                    <a:pt x="27" y="77"/>
                  </a:lnTo>
                  <a:lnTo>
                    <a:pt x="28" y="79"/>
                  </a:lnTo>
                  <a:lnTo>
                    <a:pt x="30" y="79"/>
                  </a:lnTo>
                  <a:lnTo>
                    <a:pt x="31" y="83"/>
                  </a:lnTo>
                  <a:lnTo>
                    <a:pt x="33" y="85"/>
                  </a:lnTo>
                  <a:lnTo>
                    <a:pt x="34" y="85"/>
                  </a:lnTo>
                  <a:lnTo>
                    <a:pt x="36" y="87"/>
                  </a:lnTo>
                  <a:lnTo>
                    <a:pt x="36" y="89"/>
                  </a:lnTo>
                  <a:lnTo>
                    <a:pt x="36" y="85"/>
                  </a:lnTo>
                  <a:close/>
                </a:path>
              </a:pathLst>
            </a:custGeom>
            <a:solidFill>
              <a:srgbClr val="FDFA00"/>
            </a:solidFill>
            <a:ln w="9525">
              <a:noFill/>
              <a:round/>
              <a:headEnd/>
              <a:tailEnd/>
            </a:ln>
          </p:spPr>
          <p:txBody>
            <a:bodyPr/>
            <a:lstStyle/>
            <a:p>
              <a:endParaRPr lang="en-US"/>
            </a:p>
          </p:txBody>
        </p:sp>
        <p:sp>
          <p:nvSpPr>
            <p:cNvPr id="37928" name="Freeform 45"/>
            <p:cNvSpPr>
              <a:spLocks/>
            </p:cNvSpPr>
            <p:nvPr/>
          </p:nvSpPr>
          <p:spPr bwMode="auto">
            <a:xfrm>
              <a:off x="1029" y="2636"/>
              <a:ext cx="61" cy="128"/>
            </a:xfrm>
            <a:custGeom>
              <a:avLst/>
              <a:gdLst>
                <a:gd name="T0" fmla="*/ 3 w 36"/>
                <a:gd name="T1" fmla="*/ 98 h 98"/>
                <a:gd name="T2" fmla="*/ 6 w 36"/>
                <a:gd name="T3" fmla="*/ 76 h 98"/>
                <a:gd name="T4" fmla="*/ 7 w 36"/>
                <a:gd name="T5" fmla="*/ 72 h 98"/>
                <a:gd name="T6" fmla="*/ 8 w 36"/>
                <a:gd name="T7" fmla="*/ 63 h 98"/>
                <a:gd name="T8" fmla="*/ 8 w 36"/>
                <a:gd name="T9" fmla="*/ 60 h 98"/>
                <a:gd name="T10" fmla="*/ 11 w 36"/>
                <a:gd name="T11" fmla="*/ 57 h 98"/>
                <a:gd name="T12" fmla="*/ 11 w 36"/>
                <a:gd name="T13" fmla="*/ 55 h 98"/>
                <a:gd name="T14" fmla="*/ 13 w 36"/>
                <a:gd name="T15" fmla="*/ 51 h 98"/>
                <a:gd name="T16" fmla="*/ 14 w 36"/>
                <a:gd name="T17" fmla="*/ 46 h 98"/>
                <a:gd name="T18" fmla="*/ 14 w 36"/>
                <a:gd name="T19" fmla="*/ 44 h 98"/>
                <a:gd name="T20" fmla="*/ 15 w 36"/>
                <a:gd name="T21" fmla="*/ 41 h 98"/>
                <a:gd name="T22" fmla="*/ 17 w 36"/>
                <a:gd name="T23" fmla="*/ 36 h 98"/>
                <a:gd name="T24" fmla="*/ 20 w 36"/>
                <a:gd name="T25" fmla="*/ 30 h 98"/>
                <a:gd name="T26" fmla="*/ 20 w 36"/>
                <a:gd name="T27" fmla="*/ 29 h 98"/>
                <a:gd name="T28" fmla="*/ 22 w 36"/>
                <a:gd name="T29" fmla="*/ 25 h 98"/>
                <a:gd name="T30" fmla="*/ 23 w 36"/>
                <a:gd name="T31" fmla="*/ 22 h 98"/>
                <a:gd name="T32" fmla="*/ 25 w 36"/>
                <a:gd name="T33" fmla="*/ 18 h 98"/>
                <a:gd name="T34" fmla="*/ 27 w 36"/>
                <a:gd name="T35" fmla="*/ 15 h 98"/>
                <a:gd name="T36" fmla="*/ 28 w 36"/>
                <a:gd name="T37" fmla="*/ 11 h 98"/>
                <a:gd name="T38" fmla="*/ 30 w 36"/>
                <a:gd name="T39" fmla="*/ 8 h 98"/>
                <a:gd name="T40" fmla="*/ 32 w 36"/>
                <a:gd name="T41" fmla="*/ 7 h 98"/>
                <a:gd name="T42" fmla="*/ 34 w 36"/>
                <a:gd name="T43" fmla="*/ 3 h 98"/>
                <a:gd name="T44" fmla="*/ 36 w 36"/>
                <a:gd name="T45" fmla="*/ 2 h 98"/>
                <a:gd name="T46" fmla="*/ 36 w 36"/>
                <a:gd name="T47" fmla="*/ 2 h 98"/>
                <a:gd name="T48" fmla="*/ 35 w 36"/>
                <a:gd name="T49" fmla="*/ 0 h 98"/>
                <a:gd name="T50" fmla="*/ 35 w 36"/>
                <a:gd name="T51" fmla="*/ 0 h 98"/>
                <a:gd name="T52" fmla="*/ 31 w 36"/>
                <a:gd name="T53" fmla="*/ 1 h 98"/>
                <a:gd name="T54" fmla="*/ 29 w 36"/>
                <a:gd name="T55" fmla="*/ 4 h 98"/>
                <a:gd name="T56" fmla="*/ 28 w 36"/>
                <a:gd name="T57" fmla="*/ 8 h 98"/>
                <a:gd name="T58" fmla="*/ 26 w 36"/>
                <a:gd name="T59" fmla="*/ 9 h 98"/>
                <a:gd name="T60" fmla="*/ 24 w 36"/>
                <a:gd name="T61" fmla="*/ 13 h 98"/>
                <a:gd name="T62" fmla="*/ 24 w 36"/>
                <a:gd name="T63" fmla="*/ 16 h 98"/>
                <a:gd name="T64" fmla="*/ 21 w 36"/>
                <a:gd name="T65" fmla="*/ 20 h 98"/>
                <a:gd name="T66" fmla="*/ 19 w 36"/>
                <a:gd name="T67" fmla="*/ 23 h 98"/>
                <a:gd name="T68" fmla="*/ 18 w 36"/>
                <a:gd name="T69" fmla="*/ 27 h 98"/>
                <a:gd name="T70" fmla="*/ 16 w 36"/>
                <a:gd name="T71" fmla="*/ 28 h 98"/>
                <a:gd name="T72" fmla="*/ 16 w 36"/>
                <a:gd name="T73" fmla="*/ 34 h 98"/>
                <a:gd name="T74" fmla="*/ 13 w 36"/>
                <a:gd name="T75" fmla="*/ 37 h 98"/>
                <a:gd name="T76" fmla="*/ 13 w 36"/>
                <a:gd name="T77" fmla="*/ 40 h 98"/>
                <a:gd name="T78" fmla="*/ 11 w 36"/>
                <a:gd name="T79" fmla="*/ 44 h 98"/>
                <a:gd name="T80" fmla="*/ 10 w 36"/>
                <a:gd name="T81" fmla="*/ 46 h 98"/>
                <a:gd name="T82" fmla="*/ 10 w 36"/>
                <a:gd name="T83" fmla="*/ 51 h 98"/>
                <a:gd name="T84" fmla="*/ 7 w 36"/>
                <a:gd name="T85" fmla="*/ 54 h 98"/>
                <a:gd name="T86" fmla="*/ 7 w 36"/>
                <a:gd name="T87" fmla="*/ 56 h 98"/>
                <a:gd name="T88" fmla="*/ 7 w 36"/>
                <a:gd name="T89" fmla="*/ 60 h 98"/>
                <a:gd name="T90" fmla="*/ 6 w 36"/>
                <a:gd name="T91" fmla="*/ 63 h 98"/>
                <a:gd name="T92" fmla="*/ 5 w 36"/>
                <a:gd name="T93" fmla="*/ 72 h 98"/>
                <a:gd name="T94" fmla="*/ 3 w 36"/>
                <a:gd name="T95" fmla="*/ 76 h 98"/>
                <a:gd name="T96" fmla="*/ 0 w 36"/>
                <a:gd name="T97" fmla="*/ 97 h 98"/>
                <a:gd name="T98" fmla="*/ 3 w 36"/>
                <a:gd name="T99" fmla="*/ 98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98"/>
                <a:gd name="T152" fmla="*/ 36 w 36"/>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98">
                  <a:moveTo>
                    <a:pt x="3" y="98"/>
                  </a:moveTo>
                  <a:lnTo>
                    <a:pt x="6" y="76"/>
                  </a:lnTo>
                  <a:lnTo>
                    <a:pt x="7" y="72"/>
                  </a:lnTo>
                  <a:lnTo>
                    <a:pt x="8" y="63"/>
                  </a:lnTo>
                  <a:lnTo>
                    <a:pt x="8" y="60"/>
                  </a:lnTo>
                  <a:lnTo>
                    <a:pt x="11" y="57"/>
                  </a:lnTo>
                  <a:lnTo>
                    <a:pt x="11" y="55"/>
                  </a:lnTo>
                  <a:lnTo>
                    <a:pt x="13" y="51"/>
                  </a:lnTo>
                  <a:lnTo>
                    <a:pt x="14" y="46"/>
                  </a:lnTo>
                  <a:lnTo>
                    <a:pt x="14" y="44"/>
                  </a:lnTo>
                  <a:lnTo>
                    <a:pt x="15" y="41"/>
                  </a:lnTo>
                  <a:lnTo>
                    <a:pt x="17" y="36"/>
                  </a:lnTo>
                  <a:lnTo>
                    <a:pt x="20" y="30"/>
                  </a:lnTo>
                  <a:lnTo>
                    <a:pt x="20" y="29"/>
                  </a:lnTo>
                  <a:lnTo>
                    <a:pt x="22" y="25"/>
                  </a:lnTo>
                  <a:lnTo>
                    <a:pt x="23" y="22"/>
                  </a:lnTo>
                  <a:lnTo>
                    <a:pt x="25" y="18"/>
                  </a:lnTo>
                  <a:lnTo>
                    <a:pt x="27" y="15"/>
                  </a:lnTo>
                  <a:lnTo>
                    <a:pt x="28" y="11"/>
                  </a:lnTo>
                  <a:lnTo>
                    <a:pt x="30" y="8"/>
                  </a:lnTo>
                  <a:lnTo>
                    <a:pt x="32" y="7"/>
                  </a:lnTo>
                  <a:lnTo>
                    <a:pt x="34" y="3"/>
                  </a:lnTo>
                  <a:lnTo>
                    <a:pt x="36" y="2"/>
                  </a:lnTo>
                  <a:lnTo>
                    <a:pt x="35" y="0"/>
                  </a:lnTo>
                  <a:lnTo>
                    <a:pt x="31" y="1"/>
                  </a:lnTo>
                  <a:lnTo>
                    <a:pt x="29" y="4"/>
                  </a:lnTo>
                  <a:lnTo>
                    <a:pt x="28" y="8"/>
                  </a:lnTo>
                  <a:lnTo>
                    <a:pt x="26" y="9"/>
                  </a:lnTo>
                  <a:lnTo>
                    <a:pt x="24" y="13"/>
                  </a:lnTo>
                  <a:lnTo>
                    <a:pt x="24" y="16"/>
                  </a:lnTo>
                  <a:lnTo>
                    <a:pt x="21" y="20"/>
                  </a:lnTo>
                  <a:lnTo>
                    <a:pt x="19" y="23"/>
                  </a:lnTo>
                  <a:lnTo>
                    <a:pt x="18" y="27"/>
                  </a:lnTo>
                  <a:lnTo>
                    <a:pt x="16" y="28"/>
                  </a:lnTo>
                  <a:lnTo>
                    <a:pt x="16" y="34"/>
                  </a:lnTo>
                  <a:lnTo>
                    <a:pt x="13" y="37"/>
                  </a:lnTo>
                  <a:lnTo>
                    <a:pt x="13" y="40"/>
                  </a:lnTo>
                  <a:lnTo>
                    <a:pt x="11" y="44"/>
                  </a:lnTo>
                  <a:lnTo>
                    <a:pt x="10" y="46"/>
                  </a:lnTo>
                  <a:lnTo>
                    <a:pt x="10" y="51"/>
                  </a:lnTo>
                  <a:lnTo>
                    <a:pt x="7" y="54"/>
                  </a:lnTo>
                  <a:lnTo>
                    <a:pt x="7" y="56"/>
                  </a:lnTo>
                  <a:lnTo>
                    <a:pt x="7" y="60"/>
                  </a:lnTo>
                  <a:lnTo>
                    <a:pt x="6" y="63"/>
                  </a:lnTo>
                  <a:lnTo>
                    <a:pt x="5" y="72"/>
                  </a:lnTo>
                  <a:lnTo>
                    <a:pt x="3" y="76"/>
                  </a:lnTo>
                  <a:lnTo>
                    <a:pt x="0" y="97"/>
                  </a:lnTo>
                  <a:lnTo>
                    <a:pt x="3" y="98"/>
                  </a:lnTo>
                  <a:close/>
                </a:path>
              </a:pathLst>
            </a:custGeom>
            <a:solidFill>
              <a:srgbClr val="FDFA00"/>
            </a:solidFill>
            <a:ln w="9525">
              <a:noFill/>
              <a:round/>
              <a:headEnd/>
              <a:tailEnd/>
            </a:ln>
          </p:spPr>
          <p:txBody>
            <a:bodyPr/>
            <a:lstStyle/>
            <a:p>
              <a:endParaRPr lang="en-US"/>
            </a:p>
          </p:txBody>
        </p:sp>
        <p:sp>
          <p:nvSpPr>
            <p:cNvPr id="37929" name="Freeform 46"/>
            <p:cNvSpPr>
              <a:spLocks/>
            </p:cNvSpPr>
            <p:nvPr/>
          </p:nvSpPr>
          <p:spPr bwMode="auto">
            <a:xfrm>
              <a:off x="1088" y="2516"/>
              <a:ext cx="174" cy="122"/>
            </a:xfrm>
            <a:custGeom>
              <a:avLst/>
              <a:gdLst>
                <a:gd name="T0" fmla="*/ 1 w 103"/>
                <a:gd name="T1" fmla="*/ 93 h 93"/>
                <a:gd name="T2" fmla="*/ 2 w 103"/>
                <a:gd name="T3" fmla="*/ 87 h 93"/>
                <a:gd name="T4" fmla="*/ 4 w 103"/>
                <a:gd name="T5" fmla="*/ 86 h 93"/>
                <a:gd name="T6" fmla="*/ 8 w 103"/>
                <a:gd name="T7" fmla="*/ 83 h 93"/>
                <a:gd name="T8" fmla="*/ 12 w 103"/>
                <a:gd name="T9" fmla="*/ 80 h 93"/>
                <a:gd name="T10" fmla="*/ 15 w 103"/>
                <a:gd name="T11" fmla="*/ 76 h 93"/>
                <a:gd name="T12" fmla="*/ 19 w 103"/>
                <a:gd name="T13" fmla="*/ 73 h 93"/>
                <a:gd name="T14" fmla="*/ 21 w 103"/>
                <a:gd name="T15" fmla="*/ 70 h 93"/>
                <a:gd name="T16" fmla="*/ 27 w 103"/>
                <a:gd name="T17" fmla="*/ 65 h 93"/>
                <a:gd name="T18" fmla="*/ 29 w 103"/>
                <a:gd name="T19" fmla="*/ 62 h 93"/>
                <a:gd name="T20" fmla="*/ 33 w 103"/>
                <a:gd name="T21" fmla="*/ 59 h 93"/>
                <a:gd name="T22" fmla="*/ 36 w 103"/>
                <a:gd name="T23" fmla="*/ 54 h 93"/>
                <a:gd name="T24" fmla="*/ 42 w 103"/>
                <a:gd name="T25" fmla="*/ 51 h 93"/>
                <a:gd name="T26" fmla="*/ 50 w 103"/>
                <a:gd name="T27" fmla="*/ 43 h 93"/>
                <a:gd name="T28" fmla="*/ 60 w 103"/>
                <a:gd name="T29" fmla="*/ 37 h 93"/>
                <a:gd name="T30" fmla="*/ 67 w 103"/>
                <a:gd name="T31" fmla="*/ 29 h 93"/>
                <a:gd name="T32" fmla="*/ 75 w 103"/>
                <a:gd name="T33" fmla="*/ 23 h 93"/>
                <a:gd name="T34" fmla="*/ 79 w 103"/>
                <a:gd name="T35" fmla="*/ 19 h 93"/>
                <a:gd name="T36" fmla="*/ 83 w 103"/>
                <a:gd name="T37" fmla="*/ 18 h 93"/>
                <a:gd name="T38" fmla="*/ 85 w 103"/>
                <a:gd name="T39" fmla="*/ 15 h 93"/>
                <a:gd name="T40" fmla="*/ 89 w 103"/>
                <a:gd name="T41" fmla="*/ 12 h 93"/>
                <a:gd name="T42" fmla="*/ 91 w 103"/>
                <a:gd name="T43" fmla="*/ 10 h 93"/>
                <a:gd name="T44" fmla="*/ 95 w 103"/>
                <a:gd name="T45" fmla="*/ 9 h 93"/>
                <a:gd name="T46" fmla="*/ 99 w 103"/>
                <a:gd name="T47" fmla="*/ 6 h 93"/>
                <a:gd name="T48" fmla="*/ 101 w 103"/>
                <a:gd name="T49" fmla="*/ 2 h 93"/>
                <a:gd name="T50" fmla="*/ 103 w 103"/>
                <a:gd name="T51" fmla="*/ 3 h 93"/>
                <a:gd name="T52" fmla="*/ 103 w 103"/>
                <a:gd name="T53" fmla="*/ 1 h 93"/>
                <a:gd name="T54" fmla="*/ 102 w 103"/>
                <a:gd name="T55" fmla="*/ 1 h 93"/>
                <a:gd name="T56" fmla="*/ 100 w 103"/>
                <a:gd name="T57" fmla="*/ 0 h 93"/>
                <a:gd name="T58" fmla="*/ 100 w 103"/>
                <a:gd name="T59" fmla="*/ 2 h 93"/>
                <a:gd name="T60" fmla="*/ 98 w 103"/>
                <a:gd name="T61" fmla="*/ 4 h 93"/>
                <a:gd name="T62" fmla="*/ 96 w 103"/>
                <a:gd name="T63" fmla="*/ 3 h 93"/>
                <a:gd name="T64" fmla="*/ 94 w 103"/>
                <a:gd name="T65" fmla="*/ 5 h 93"/>
                <a:gd name="T66" fmla="*/ 90 w 103"/>
                <a:gd name="T67" fmla="*/ 8 h 93"/>
                <a:gd name="T68" fmla="*/ 88 w 103"/>
                <a:gd name="T69" fmla="*/ 10 h 93"/>
                <a:gd name="T70" fmla="*/ 85 w 103"/>
                <a:gd name="T71" fmla="*/ 13 h 93"/>
                <a:gd name="T72" fmla="*/ 81 w 103"/>
                <a:gd name="T73" fmla="*/ 16 h 93"/>
                <a:gd name="T74" fmla="*/ 77 w 103"/>
                <a:gd name="T75" fmla="*/ 17 h 93"/>
                <a:gd name="T76" fmla="*/ 75 w 103"/>
                <a:gd name="T77" fmla="*/ 21 h 93"/>
                <a:gd name="T78" fmla="*/ 67 w 103"/>
                <a:gd name="T79" fmla="*/ 27 h 93"/>
                <a:gd name="T80" fmla="*/ 59 w 103"/>
                <a:gd name="T81" fmla="*/ 35 h 93"/>
                <a:gd name="T82" fmla="*/ 48 w 103"/>
                <a:gd name="T83" fmla="*/ 43 h 93"/>
                <a:gd name="T84" fmla="*/ 40 w 103"/>
                <a:gd name="T85" fmla="*/ 49 h 93"/>
                <a:gd name="T86" fmla="*/ 36 w 103"/>
                <a:gd name="T87" fmla="*/ 52 h 93"/>
                <a:gd name="T88" fmla="*/ 30 w 103"/>
                <a:gd name="T89" fmla="*/ 56 h 93"/>
                <a:gd name="T90" fmla="*/ 28 w 103"/>
                <a:gd name="T91" fmla="*/ 60 h 93"/>
                <a:gd name="T92" fmla="*/ 24 w 103"/>
                <a:gd name="T93" fmla="*/ 65 h 93"/>
                <a:gd name="T94" fmla="*/ 19 w 103"/>
                <a:gd name="T95" fmla="*/ 68 h 93"/>
                <a:gd name="T96" fmla="*/ 15 w 103"/>
                <a:gd name="T97" fmla="*/ 71 h 93"/>
                <a:gd name="T98" fmla="*/ 11 w 103"/>
                <a:gd name="T99" fmla="*/ 74 h 93"/>
                <a:gd name="T100" fmla="*/ 9 w 103"/>
                <a:gd name="T101" fmla="*/ 77 h 93"/>
                <a:gd name="T102" fmla="*/ 7 w 103"/>
                <a:gd name="T103" fmla="*/ 81 h 93"/>
                <a:gd name="T104" fmla="*/ 3 w 103"/>
                <a:gd name="T105" fmla="*/ 84 h 93"/>
                <a:gd name="T106" fmla="*/ 0 w 103"/>
                <a:gd name="T107" fmla="*/ 87 h 93"/>
                <a:gd name="T108" fmla="*/ 0 w 103"/>
                <a:gd name="T109" fmla="*/ 91 h 93"/>
                <a:gd name="T110" fmla="*/ 0 w 103"/>
                <a:gd name="T111" fmla="*/ 91 h 93"/>
                <a:gd name="T112" fmla="*/ 1 w 103"/>
                <a:gd name="T113" fmla="*/ 9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3"/>
                <a:gd name="T173" fmla="*/ 103 w 103"/>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3">
                  <a:moveTo>
                    <a:pt x="1" y="93"/>
                  </a:moveTo>
                  <a:lnTo>
                    <a:pt x="2" y="87"/>
                  </a:lnTo>
                  <a:lnTo>
                    <a:pt x="4" y="86"/>
                  </a:lnTo>
                  <a:lnTo>
                    <a:pt x="8" y="83"/>
                  </a:lnTo>
                  <a:lnTo>
                    <a:pt x="12" y="80"/>
                  </a:lnTo>
                  <a:lnTo>
                    <a:pt x="15" y="76"/>
                  </a:lnTo>
                  <a:lnTo>
                    <a:pt x="19" y="73"/>
                  </a:lnTo>
                  <a:lnTo>
                    <a:pt x="21" y="70"/>
                  </a:lnTo>
                  <a:lnTo>
                    <a:pt x="27" y="65"/>
                  </a:lnTo>
                  <a:lnTo>
                    <a:pt x="29" y="62"/>
                  </a:lnTo>
                  <a:lnTo>
                    <a:pt x="33" y="59"/>
                  </a:lnTo>
                  <a:lnTo>
                    <a:pt x="36" y="54"/>
                  </a:lnTo>
                  <a:lnTo>
                    <a:pt x="42" y="51"/>
                  </a:lnTo>
                  <a:lnTo>
                    <a:pt x="50" y="43"/>
                  </a:lnTo>
                  <a:lnTo>
                    <a:pt x="60" y="37"/>
                  </a:lnTo>
                  <a:lnTo>
                    <a:pt x="67" y="29"/>
                  </a:lnTo>
                  <a:lnTo>
                    <a:pt x="75" y="23"/>
                  </a:lnTo>
                  <a:lnTo>
                    <a:pt x="79" y="19"/>
                  </a:lnTo>
                  <a:lnTo>
                    <a:pt x="83" y="18"/>
                  </a:lnTo>
                  <a:lnTo>
                    <a:pt x="85" y="15"/>
                  </a:lnTo>
                  <a:lnTo>
                    <a:pt x="89" y="12"/>
                  </a:lnTo>
                  <a:lnTo>
                    <a:pt x="91" y="10"/>
                  </a:lnTo>
                  <a:lnTo>
                    <a:pt x="95" y="9"/>
                  </a:lnTo>
                  <a:lnTo>
                    <a:pt x="99" y="6"/>
                  </a:lnTo>
                  <a:lnTo>
                    <a:pt x="101" y="2"/>
                  </a:lnTo>
                  <a:lnTo>
                    <a:pt x="103" y="3"/>
                  </a:lnTo>
                  <a:lnTo>
                    <a:pt x="103" y="1"/>
                  </a:lnTo>
                  <a:lnTo>
                    <a:pt x="102" y="1"/>
                  </a:lnTo>
                  <a:lnTo>
                    <a:pt x="100" y="0"/>
                  </a:lnTo>
                  <a:lnTo>
                    <a:pt x="100" y="2"/>
                  </a:lnTo>
                  <a:lnTo>
                    <a:pt x="98" y="4"/>
                  </a:lnTo>
                  <a:lnTo>
                    <a:pt x="96" y="3"/>
                  </a:lnTo>
                  <a:lnTo>
                    <a:pt x="94" y="5"/>
                  </a:lnTo>
                  <a:lnTo>
                    <a:pt x="90" y="8"/>
                  </a:lnTo>
                  <a:lnTo>
                    <a:pt x="88" y="10"/>
                  </a:lnTo>
                  <a:lnTo>
                    <a:pt x="85" y="13"/>
                  </a:lnTo>
                  <a:lnTo>
                    <a:pt x="81" y="16"/>
                  </a:lnTo>
                  <a:lnTo>
                    <a:pt x="77" y="17"/>
                  </a:lnTo>
                  <a:lnTo>
                    <a:pt x="75" y="21"/>
                  </a:lnTo>
                  <a:lnTo>
                    <a:pt x="67" y="27"/>
                  </a:lnTo>
                  <a:lnTo>
                    <a:pt x="59" y="35"/>
                  </a:lnTo>
                  <a:lnTo>
                    <a:pt x="48" y="43"/>
                  </a:lnTo>
                  <a:lnTo>
                    <a:pt x="40" y="49"/>
                  </a:lnTo>
                  <a:lnTo>
                    <a:pt x="36" y="52"/>
                  </a:lnTo>
                  <a:lnTo>
                    <a:pt x="30" y="56"/>
                  </a:lnTo>
                  <a:lnTo>
                    <a:pt x="28" y="60"/>
                  </a:lnTo>
                  <a:lnTo>
                    <a:pt x="24" y="65"/>
                  </a:lnTo>
                  <a:lnTo>
                    <a:pt x="19" y="68"/>
                  </a:lnTo>
                  <a:lnTo>
                    <a:pt x="15" y="71"/>
                  </a:lnTo>
                  <a:lnTo>
                    <a:pt x="11" y="74"/>
                  </a:lnTo>
                  <a:lnTo>
                    <a:pt x="9" y="77"/>
                  </a:lnTo>
                  <a:lnTo>
                    <a:pt x="7" y="81"/>
                  </a:lnTo>
                  <a:lnTo>
                    <a:pt x="3" y="84"/>
                  </a:lnTo>
                  <a:lnTo>
                    <a:pt x="0" y="87"/>
                  </a:lnTo>
                  <a:lnTo>
                    <a:pt x="0" y="91"/>
                  </a:lnTo>
                  <a:lnTo>
                    <a:pt x="1" y="93"/>
                  </a:lnTo>
                  <a:close/>
                </a:path>
              </a:pathLst>
            </a:custGeom>
            <a:solidFill>
              <a:srgbClr val="FDFA00"/>
            </a:solidFill>
            <a:ln w="9525">
              <a:noFill/>
              <a:round/>
              <a:headEnd/>
              <a:tailEnd/>
            </a:ln>
          </p:spPr>
          <p:txBody>
            <a:bodyPr/>
            <a:lstStyle/>
            <a:p>
              <a:endParaRPr lang="en-US"/>
            </a:p>
          </p:txBody>
        </p:sp>
        <p:sp>
          <p:nvSpPr>
            <p:cNvPr id="37930" name="Freeform 47"/>
            <p:cNvSpPr>
              <a:spLocks/>
            </p:cNvSpPr>
            <p:nvPr/>
          </p:nvSpPr>
          <p:spPr bwMode="auto">
            <a:xfrm>
              <a:off x="1260" y="2443"/>
              <a:ext cx="110" cy="77"/>
            </a:xfrm>
            <a:custGeom>
              <a:avLst/>
              <a:gdLst>
                <a:gd name="T0" fmla="*/ 1 w 65"/>
                <a:gd name="T1" fmla="*/ 59 h 59"/>
                <a:gd name="T2" fmla="*/ 65 w 65"/>
                <a:gd name="T3" fmla="*/ 2 h 59"/>
                <a:gd name="T4" fmla="*/ 62 w 65"/>
                <a:gd name="T5" fmla="*/ 0 h 59"/>
                <a:gd name="T6" fmla="*/ 0 w 65"/>
                <a:gd name="T7" fmla="*/ 57 h 59"/>
                <a:gd name="T8" fmla="*/ 1 w 65"/>
                <a:gd name="T9" fmla="*/ 59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 y="59"/>
                  </a:moveTo>
                  <a:lnTo>
                    <a:pt x="65" y="2"/>
                  </a:lnTo>
                  <a:lnTo>
                    <a:pt x="62" y="0"/>
                  </a:lnTo>
                  <a:lnTo>
                    <a:pt x="0" y="57"/>
                  </a:lnTo>
                  <a:lnTo>
                    <a:pt x="1" y="59"/>
                  </a:lnTo>
                  <a:close/>
                </a:path>
              </a:pathLst>
            </a:custGeom>
            <a:solidFill>
              <a:srgbClr val="FDFA00"/>
            </a:solidFill>
            <a:ln w="9525">
              <a:noFill/>
              <a:round/>
              <a:headEnd/>
              <a:tailEnd/>
            </a:ln>
          </p:spPr>
          <p:txBody>
            <a:bodyPr/>
            <a:lstStyle/>
            <a:p>
              <a:endParaRPr lang="en-US"/>
            </a:p>
          </p:txBody>
        </p:sp>
        <p:sp>
          <p:nvSpPr>
            <p:cNvPr id="37931" name="Freeform 48"/>
            <p:cNvSpPr>
              <a:spLocks/>
            </p:cNvSpPr>
            <p:nvPr/>
          </p:nvSpPr>
          <p:spPr bwMode="auto">
            <a:xfrm>
              <a:off x="1365" y="2359"/>
              <a:ext cx="76" cy="86"/>
            </a:xfrm>
            <a:custGeom>
              <a:avLst/>
              <a:gdLst>
                <a:gd name="T0" fmla="*/ 2 w 45"/>
                <a:gd name="T1" fmla="*/ 66 h 66"/>
                <a:gd name="T2" fmla="*/ 4 w 45"/>
                <a:gd name="T3" fmla="*/ 64 h 66"/>
                <a:gd name="T4" fmla="*/ 4 w 45"/>
                <a:gd name="T5" fmla="*/ 62 h 66"/>
                <a:gd name="T6" fmla="*/ 4 w 45"/>
                <a:gd name="T7" fmla="*/ 60 h 66"/>
                <a:gd name="T8" fmla="*/ 4 w 45"/>
                <a:gd name="T9" fmla="*/ 60 h 66"/>
                <a:gd name="T10" fmla="*/ 6 w 45"/>
                <a:gd name="T11" fmla="*/ 59 h 66"/>
                <a:gd name="T12" fmla="*/ 6 w 45"/>
                <a:gd name="T13" fmla="*/ 57 h 66"/>
                <a:gd name="T14" fmla="*/ 8 w 45"/>
                <a:gd name="T15" fmla="*/ 57 h 66"/>
                <a:gd name="T16" fmla="*/ 9 w 45"/>
                <a:gd name="T17" fmla="*/ 54 h 66"/>
                <a:gd name="T18" fmla="*/ 11 w 45"/>
                <a:gd name="T19" fmla="*/ 52 h 66"/>
                <a:gd name="T20" fmla="*/ 11 w 45"/>
                <a:gd name="T21" fmla="*/ 49 h 66"/>
                <a:gd name="T22" fmla="*/ 13 w 45"/>
                <a:gd name="T23" fmla="*/ 47 h 66"/>
                <a:gd name="T24" fmla="*/ 16 w 45"/>
                <a:gd name="T25" fmla="*/ 44 h 66"/>
                <a:gd name="T26" fmla="*/ 18 w 45"/>
                <a:gd name="T27" fmla="*/ 42 h 66"/>
                <a:gd name="T28" fmla="*/ 20 w 45"/>
                <a:gd name="T29" fmla="*/ 41 h 66"/>
                <a:gd name="T30" fmla="*/ 22 w 45"/>
                <a:gd name="T31" fmla="*/ 37 h 66"/>
                <a:gd name="T32" fmla="*/ 22 w 45"/>
                <a:gd name="T33" fmla="*/ 34 h 66"/>
                <a:gd name="T34" fmla="*/ 24 w 45"/>
                <a:gd name="T35" fmla="*/ 32 h 66"/>
                <a:gd name="T36" fmla="*/ 27 w 45"/>
                <a:gd name="T37" fmla="*/ 29 h 66"/>
                <a:gd name="T38" fmla="*/ 34 w 45"/>
                <a:gd name="T39" fmla="*/ 15 h 66"/>
                <a:gd name="T40" fmla="*/ 36 w 45"/>
                <a:gd name="T41" fmla="*/ 14 h 66"/>
                <a:gd name="T42" fmla="*/ 38 w 45"/>
                <a:gd name="T43" fmla="*/ 12 h 66"/>
                <a:gd name="T44" fmla="*/ 41 w 45"/>
                <a:gd name="T45" fmla="*/ 7 h 66"/>
                <a:gd name="T46" fmla="*/ 41 w 45"/>
                <a:gd name="T47" fmla="*/ 5 h 66"/>
                <a:gd name="T48" fmla="*/ 41 w 45"/>
                <a:gd name="T49" fmla="*/ 4 h 66"/>
                <a:gd name="T50" fmla="*/ 41 w 45"/>
                <a:gd name="T51" fmla="*/ 2 h 66"/>
                <a:gd name="T52" fmla="*/ 43 w 45"/>
                <a:gd name="T53" fmla="*/ 2 h 66"/>
                <a:gd name="T54" fmla="*/ 45 w 45"/>
                <a:gd name="T55" fmla="*/ 2 h 66"/>
                <a:gd name="T56" fmla="*/ 42 w 45"/>
                <a:gd name="T57" fmla="*/ 0 h 66"/>
                <a:gd name="T58" fmla="*/ 43 w 45"/>
                <a:gd name="T59" fmla="*/ 0 h 66"/>
                <a:gd name="T60" fmla="*/ 40 w 45"/>
                <a:gd name="T61" fmla="*/ 0 h 66"/>
                <a:gd name="T62" fmla="*/ 39 w 45"/>
                <a:gd name="T63" fmla="*/ 3 h 66"/>
                <a:gd name="T64" fmla="*/ 39 w 45"/>
                <a:gd name="T65" fmla="*/ 3 h 66"/>
                <a:gd name="T66" fmla="*/ 37 w 45"/>
                <a:gd name="T67" fmla="*/ 7 h 66"/>
                <a:gd name="T68" fmla="*/ 35 w 45"/>
                <a:gd name="T69" fmla="*/ 10 h 66"/>
                <a:gd name="T70" fmla="*/ 35 w 45"/>
                <a:gd name="T71" fmla="*/ 12 h 66"/>
                <a:gd name="T72" fmla="*/ 33 w 45"/>
                <a:gd name="T73" fmla="*/ 13 h 66"/>
                <a:gd name="T74" fmla="*/ 23 w 45"/>
                <a:gd name="T75" fmla="*/ 27 h 66"/>
                <a:gd name="T76" fmla="*/ 21 w 45"/>
                <a:gd name="T77" fmla="*/ 30 h 66"/>
                <a:gd name="T78" fmla="*/ 21 w 45"/>
                <a:gd name="T79" fmla="*/ 32 h 66"/>
                <a:gd name="T80" fmla="*/ 19 w 45"/>
                <a:gd name="T81" fmla="*/ 35 h 66"/>
                <a:gd name="T82" fmla="*/ 16 w 45"/>
                <a:gd name="T83" fmla="*/ 38 h 66"/>
                <a:gd name="T84" fmla="*/ 14 w 45"/>
                <a:gd name="T85" fmla="*/ 40 h 66"/>
                <a:gd name="T86" fmla="*/ 12 w 45"/>
                <a:gd name="T87" fmla="*/ 43 h 66"/>
                <a:gd name="T88" fmla="*/ 12 w 45"/>
                <a:gd name="T89" fmla="*/ 45 h 66"/>
                <a:gd name="T90" fmla="*/ 10 w 45"/>
                <a:gd name="T91" fmla="*/ 48 h 66"/>
                <a:gd name="T92" fmla="*/ 7 w 45"/>
                <a:gd name="T93" fmla="*/ 50 h 66"/>
                <a:gd name="T94" fmla="*/ 7 w 45"/>
                <a:gd name="T95" fmla="*/ 52 h 66"/>
                <a:gd name="T96" fmla="*/ 5 w 45"/>
                <a:gd name="T97" fmla="*/ 55 h 66"/>
                <a:gd name="T98" fmla="*/ 5 w 45"/>
                <a:gd name="T99" fmla="*/ 57 h 66"/>
                <a:gd name="T100" fmla="*/ 3 w 45"/>
                <a:gd name="T101" fmla="*/ 58 h 66"/>
                <a:gd name="T102" fmla="*/ 3 w 45"/>
                <a:gd name="T103" fmla="*/ 58 h 66"/>
                <a:gd name="T104" fmla="*/ 2 w 45"/>
                <a:gd name="T105" fmla="*/ 60 h 66"/>
                <a:gd name="T106" fmla="*/ 0 w 45"/>
                <a:gd name="T107" fmla="*/ 62 h 66"/>
                <a:gd name="T108" fmla="*/ 0 w 45"/>
                <a:gd name="T109" fmla="*/ 64 h 66"/>
                <a:gd name="T110" fmla="*/ 2 w 45"/>
                <a:gd name="T111" fmla="*/ 62 h 66"/>
                <a:gd name="T112" fmla="*/ 2 w 45"/>
                <a:gd name="T113" fmla="*/ 66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
                <a:gd name="T172" fmla="*/ 0 h 66"/>
                <a:gd name="T173" fmla="*/ 45 w 45"/>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 h="66">
                  <a:moveTo>
                    <a:pt x="2" y="66"/>
                  </a:moveTo>
                  <a:lnTo>
                    <a:pt x="4" y="64"/>
                  </a:lnTo>
                  <a:lnTo>
                    <a:pt x="4" y="62"/>
                  </a:lnTo>
                  <a:lnTo>
                    <a:pt x="4" y="60"/>
                  </a:lnTo>
                  <a:lnTo>
                    <a:pt x="6" y="59"/>
                  </a:lnTo>
                  <a:lnTo>
                    <a:pt x="6" y="57"/>
                  </a:lnTo>
                  <a:lnTo>
                    <a:pt x="8" y="57"/>
                  </a:lnTo>
                  <a:lnTo>
                    <a:pt x="9" y="54"/>
                  </a:lnTo>
                  <a:lnTo>
                    <a:pt x="11" y="52"/>
                  </a:lnTo>
                  <a:lnTo>
                    <a:pt x="11" y="49"/>
                  </a:lnTo>
                  <a:lnTo>
                    <a:pt x="13" y="47"/>
                  </a:lnTo>
                  <a:lnTo>
                    <a:pt x="16" y="44"/>
                  </a:lnTo>
                  <a:lnTo>
                    <a:pt x="18" y="42"/>
                  </a:lnTo>
                  <a:lnTo>
                    <a:pt x="20" y="41"/>
                  </a:lnTo>
                  <a:lnTo>
                    <a:pt x="22" y="37"/>
                  </a:lnTo>
                  <a:lnTo>
                    <a:pt x="22" y="34"/>
                  </a:lnTo>
                  <a:lnTo>
                    <a:pt x="24" y="32"/>
                  </a:lnTo>
                  <a:lnTo>
                    <a:pt x="27" y="29"/>
                  </a:lnTo>
                  <a:lnTo>
                    <a:pt x="34" y="15"/>
                  </a:lnTo>
                  <a:lnTo>
                    <a:pt x="36" y="14"/>
                  </a:lnTo>
                  <a:lnTo>
                    <a:pt x="38" y="12"/>
                  </a:lnTo>
                  <a:lnTo>
                    <a:pt x="41" y="7"/>
                  </a:lnTo>
                  <a:lnTo>
                    <a:pt x="41" y="5"/>
                  </a:lnTo>
                  <a:lnTo>
                    <a:pt x="41" y="4"/>
                  </a:lnTo>
                  <a:lnTo>
                    <a:pt x="41" y="2"/>
                  </a:lnTo>
                  <a:lnTo>
                    <a:pt x="43" y="2"/>
                  </a:lnTo>
                  <a:lnTo>
                    <a:pt x="45" y="2"/>
                  </a:lnTo>
                  <a:lnTo>
                    <a:pt x="42" y="0"/>
                  </a:lnTo>
                  <a:lnTo>
                    <a:pt x="43" y="0"/>
                  </a:lnTo>
                  <a:lnTo>
                    <a:pt x="40" y="0"/>
                  </a:lnTo>
                  <a:lnTo>
                    <a:pt x="39" y="3"/>
                  </a:lnTo>
                  <a:lnTo>
                    <a:pt x="37" y="7"/>
                  </a:lnTo>
                  <a:lnTo>
                    <a:pt x="35" y="10"/>
                  </a:lnTo>
                  <a:lnTo>
                    <a:pt x="35" y="12"/>
                  </a:lnTo>
                  <a:lnTo>
                    <a:pt x="33" y="13"/>
                  </a:lnTo>
                  <a:lnTo>
                    <a:pt x="23" y="27"/>
                  </a:lnTo>
                  <a:lnTo>
                    <a:pt x="21" y="30"/>
                  </a:lnTo>
                  <a:lnTo>
                    <a:pt x="21" y="32"/>
                  </a:lnTo>
                  <a:lnTo>
                    <a:pt x="19" y="35"/>
                  </a:lnTo>
                  <a:lnTo>
                    <a:pt x="16" y="38"/>
                  </a:lnTo>
                  <a:lnTo>
                    <a:pt x="14" y="40"/>
                  </a:lnTo>
                  <a:lnTo>
                    <a:pt x="12" y="43"/>
                  </a:lnTo>
                  <a:lnTo>
                    <a:pt x="12" y="45"/>
                  </a:lnTo>
                  <a:lnTo>
                    <a:pt x="10" y="48"/>
                  </a:lnTo>
                  <a:lnTo>
                    <a:pt x="7" y="50"/>
                  </a:lnTo>
                  <a:lnTo>
                    <a:pt x="7" y="52"/>
                  </a:lnTo>
                  <a:lnTo>
                    <a:pt x="5" y="55"/>
                  </a:lnTo>
                  <a:lnTo>
                    <a:pt x="5" y="57"/>
                  </a:lnTo>
                  <a:lnTo>
                    <a:pt x="3" y="58"/>
                  </a:lnTo>
                  <a:lnTo>
                    <a:pt x="2" y="60"/>
                  </a:lnTo>
                  <a:lnTo>
                    <a:pt x="0" y="62"/>
                  </a:lnTo>
                  <a:lnTo>
                    <a:pt x="0" y="64"/>
                  </a:lnTo>
                  <a:lnTo>
                    <a:pt x="2" y="62"/>
                  </a:lnTo>
                  <a:lnTo>
                    <a:pt x="2" y="66"/>
                  </a:lnTo>
                  <a:close/>
                </a:path>
              </a:pathLst>
            </a:custGeom>
            <a:solidFill>
              <a:srgbClr val="FDFA00"/>
            </a:solidFill>
            <a:ln w="9525">
              <a:noFill/>
              <a:round/>
              <a:headEnd/>
              <a:tailEnd/>
            </a:ln>
          </p:spPr>
          <p:txBody>
            <a:bodyPr/>
            <a:lstStyle/>
            <a:p>
              <a:endParaRPr lang="en-US"/>
            </a:p>
          </p:txBody>
        </p:sp>
        <p:sp>
          <p:nvSpPr>
            <p:cNvPr id="37932" name="Freeform 49"/>
            <p:cNvSpPr>
              <a:spLocks/>
            </p:cNvSpPr>
            <p:nvPr/>
          </p:nvSpPr>
          <p:spPr bwMode="auto">
            <a:xfrm>
              <a:off x="1436" y="2237"/>
              <a:ext cx="27" cy="124"/>
            </a:xfrm>
            <a:custGeom>
              <a:avLst/>
              <a:gdLst>
                <a:gd name="T0" fmla="*/ 3 w 16"/>
                <a:gd name="T1" fmla="*/ 95 h 95"/>
                <a:gd name="T2" fmla="*/ 4 w 16"/>
                <a:gd name="T3" fmla="*/ 88 h 95"/>
                <a:gd name="T4" fmla="*/ 5 w 16"/>
                <a:gd name="T5" fmla="*/ 84 h 95"/>
                <a:gd name="T6" fmla="*/ 5 w 16"/>
                <a:gd name="T7" fmla="*/ 83 h 95"/>
                <a:gd name="T8" fmla="*/ 7 w 16"/>
                <a:gd name="T9" fmla="*/ 79 h 95"/>
                <a:gd name="T10" fmla="*/ 8 w 16"/>
                <a:gd name="T11" fmla="*/ 72 h 95"/>
                <a:gd name="T12" fmla="*/ 9 w 16"/>
                <a:gd name="T13" fmla="*/ 69 h 95"/>
                <a:gd name="T14" fmla="*/ 9 w 16"/>
                <a:gd name="T15" fmla="*/ 65 h 95"/>
                <a:gd name="T16" fmla="*/ 10 w 16"/>
                <a:gd name="T17" fmla="*/ 60 h 95"/>
                <a:gd name="T18" fmla="*/ 11 w 16"/>
                <a:gd name="T19" fmla="*/ 52 h 95"/>
                <a:gd name="T20" fmla="*/ 11 w 16"/>
                <a:gd name="T21" fmla="*/ 49 h 95"/>
                <a:gd name="T22" fmla="*/ 13 w 16"/>
                <a:gd name="T23" fmla="*/ 38 h 95"/>
                <a:gd name="T24" fmla="*/ 13 w 16"/>
                <a:gd name="T25" fmla="*/ 33 h 95"/>
                <a:gd name="T26" fmla="*/ 14 w 16"/>
                <a:gd name="T27" fmla="*/ 26 h 95"/>
                <a:gd name="T28" fmla="*/ 13 w 16"/>
                <a:gd name="T29" fmla="*/ 24 h 95"/>
                <a:gd name="T30" fmla="*/ 14 w 16"/>
                <a:gd name="T31" fmla="*/ 16 h 95"/>
                <a:gd name="T32" fmla="*/ 14 w 16"/>
                <a:gd name="T33" fmla="*/ 15 h 95"/>
                <a:gd name="T34" fmla="*/ 15 w 16"/>
                <a:gd name="T35" fmla="*/ 11 h 95"/>
                <a:gd name="T36" fmla="*/ 15 w 16"/>
                <a:gd name="T37" fmla="*/ 9 h 95"/>
                <a:gd name="T38" fmla="*/ 16 w 16"/>
                <a:gd name="T39" fmla="*/ 0 h 95"/>
                <a:gd name="T40" fmla="*/ 14 w 16"/>
                <a:gd name="T41" fmla="*/ 2 h 95"/>
                <a:gd name="T42" fmla="*/ 14 w 16"/>
                <a:gd name="T43" fmla="*/ 0 h 95"/>
                <a:gd name="T44" fmla="*/ 13 w 16"/>
                <a:gd name="T45" fmla="*/ 0 h 95"/>
                <a:gd name="T46" fmla="*/ 11 w 16"/>
                <a:gd name="T47" fmla="*/ 9 h 95"/>
                <a:gd name="T48" fmla="*/ 11 w 16"/>
                <a:gd name="T49" fmla="*/ 11 h 95"/>
                <a:gd name="T50" fmla="*/ 11 w 16"/>
                <a:gd name="T51" fmla="*/ 14 h 95"/>
                <a:gd name="T52" fmla="*/ 12 w 16"/>
                <a:gd name="T53" fmla="*/ 16 h 95"/>
                <a:gd name="T54" fmla="*/ 11 w 16"/>
                <a:gd name="T55" fmla="*/ 23 h 95"/>
                <a:gd name="T56" fmla="*/ 11 w 16"/>
                <a:gd name="T57" fmla="*/ 25 h 95"/>
                <a:gd name="T58" fmla="*/ 10 w 16"/>
                <a:gd name="T59" fmla="*/ 32 h 95"/>
                <a:gd name="T60" fmla="*/ 11 w 16"/>
                <a:gd name="T61" fmla="*/ 38 h 95"/>
                <a:gd name="T62" fmla="*/ 9 w 16"/>
                <a:gd name="T63" fmla="*/ 49 h 95"/>
                <a:gd name="T64" fmla="*/ 9 w 16"/>
                <a:gd name="T65" fmla="*/ 52 h 95"/>
                <a:gd name="T66" fmla="*/ 8 w 16"/>
                <a:gd name="T67" fmla="*/ 59 h 95"/>
                <a:gd name="T68" fmla="*/ 7 w 16"/>
                <a:gd name="T69" fmla="*/ 65 h 95"/>
                <a:gd name="T70" fmla="*/ 7 w 16"/>
                <a:gd name="T71" fmla="*/ 68 h 95"/>
                <a:gd name="T72" fmla="*/ 4 w 16"/>
                <a:gd name="T73" fmla="*/ 72 h 95"/>
                <a:gd name="T74" fmla="*/ 3 w 16"/>
                <a:gd name="T75" fmla="*/ 79 h 95"/>
                <a:gd name="T76" fmla="*/ 3 w 16"/>
                <a:gd name="T77" fmla="*/ 82 h 95"/>
                <a:gd name="T78" fmla="*/ 1 w 16"/>
                <a:gd name="T79" fmla="*/ 84 h 95"/>
                <a:gd name="T80" fmla="*/ 0 w 16"/>
                <a:gd name="T81" fmla="*/ 88 h 95"/>
                <a:gd name="T82" fmla="*/ 0 w 16"/>
                <a:gd name="T83" fmla="*/ 93 h 95"/>
                <a:gd name="T84" fmla="*/ 0 w 16"/>
                <a:gd name="T85" fmla="*/ 93 h 95"/>
                <a:gd name="T86" fmla="*/ 3 w 16"/>
                <a:gd name="T87" fmla="*/ 9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95"/>
                <a:gd name="T134" fmla="*/ 16 w 1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95">
                  <a:moveTo>
                    <a:pt x="3" y="95"/>
                  </a:moveTo>
                  <a:lnTo>
                    <a:pt x="4" y="88"/>
                  </a:lnTo>
                  <a:lnTo>
                    <a:pt x="5" y="84"/>
                  </a:lnTo>
                  <a:lnTo>
                    <a:pt x="5" y="83"/>
                  </a:lnTo>
                  <a:lnTo>
                    <a:pt x="7" y="79"/>
                  </a:lnTo>
                  <a:lnTo>
                    <a:pt x="8" y="72"/>
                  </a:lnTo>
                  <a:lnTo>
                    <a:pt x="9" y="69"/>
                  </a:lnTo>
                  <a:lnTo>
                    <a:pt x="9" y="65"/>
                  </a:lnTo>
                  <a:lnTo>
                    <a:pt x="10" y="60"/>
                  </a:lnTo>
                  <a:lnTo>
                    <a:pt x="11" y="52"/>
                  </a:lnTo>
                  <a:lnTo>
                    <a:pt x="11" y="49"/>
                  </a:lnTo>
                  <a:lnTo>
                    <a:pt x="13" y="38"/>
                  </a:lnTo>
                  <a:lnTo>
                    <a:pt x="13" y="33"/>
                  </a:lnTo>
                  <a:lnTo>
                    <a:pt x="14" y="26"/>
                  </a:lnTo>
                  <a:lnTo>
                    <a:pt x="13" y="24"/>
                  </a:lnTo>
                  <a:lnTo>
                    <a:pt x="14" y="16"/>
                  </a:lnTo>
                  <a:lnTo>
                    <a:pt x="14" y="15"/>
                  </a:lnTo>
                  <a:lnTo>
                    <a:pt x="15" y="11"/>
                  </a:lnTo>
                  <a:lnTo>
                    <a:pt x="15" y="9"/>
                  </a:lnTo>
                  <a:lnTo>
                    <a:pt x="16" y="0"/>
                  </a:lnTo>
                  <a:lnTo>
                    <a:pt x="14" y="2"/>
                  </a:lnTo>
                  <a:lnTo>
                    <a:pt x="14" y="0"/>
                  </a:lnTo>
                  <a:lnTo>
                    <a:pt x="13" y="0"/>
                  </a:lnTo>
                  <a:lnTo>
                    <a:pt x="11" y="9"/>
                  </a:lnTo>
                  <a:lnTo>
                    <a:pt x="11" y="11"/>
                  </a:lnTo>
                  <a:lnTo>
                    <a:pt x="11" y="14"/>
                  </a:lnTo>
                  <a:lnTo>
                    <a:pt x="12" y="16"/>
                  </a:lnTo>
                  <a:lnTo>
                    <a:pt x="11" y="23"/>
                  </a:lnTo>
                  <a:lnTo>
                    <a:pt x="11" y="25"/>
                  </a:lnTo>
                  <a:lnTo>
                    <a:pt x="10" y="32"/>
                  </a:lnTo>
                  <a:lnTo>
                    <a:pt x="11" y="38"/>
                  </a:lnTo>
                  <a:lnTo>
                    <a:pt x="9" y="49"/>
                  </a:lnTo>
                  <a:lnTo>
                    <a:pt x="9" y="52"/>
                  </a:lnTo>
                  <a:lnTo>
                    <a:pt x="8" y="59"/>
                  </a:lnTo>
                  <a:lnTo>
                    <a:pt x="7" y="65"/>
                  </a:lnTo>
                  <a:lnTo>
                    <a:pt x="7" y="68"/>
                  </a:lnTo>
                  <a:lnTo>
                    <a:pt x="4" y="72"/>
                  </a:lnTo>
                  <a:lnTo>
                    <a:pt x="3" y="79"/>
                  </a:lnTo>
                  <a:lnTo>
                    <a:pt x="3" y="82"/>
                  </a:lnTo>
                  <a:lnTo>
                    <a:pt x="1" y="84"/>
                  </a:lnTo>
                  <a:lnTo>
                    <a:pt x="0" y="88"/>
                  </a:lnTo>
                  <a:lnTo>
                    <a:pt x="0" y="93"/>
                  </a:lnTo>
                  <a:lnTo>
                    <a:pt x="3" y="95"/>
                  </a:lnTo>
                  <a:close/>
                </a:path>
              </a:pathLst>
            </a:custGeom>
            <a:solidFill>
              <a:srgbClr val="FDFA00"/>
            </a:solidFill>
            <a:ln w="9525">
              <a:noFill/>
              <a:round/>
              <a:headEnd/>
              <a:tailEnd/>
            </a:ln>
          </p:spPr>
          <p:txBody>
            <a:bodyPr/>
            <a:lstStyle/>
            <a:p>
              <a:endParaRPr lang="en-US"/>
            </a:p>
          </p:txBody>
        </p:sp>
        <p:sp>
          <p:nvSpPr>
            <p:cNvPr id="37933" name="Freeform 50"/>
            <p:cNvSpPr>
              <a:spLocks/>
            </p:cNvSpPr>
            <p:nvPr/>
          </p:nvSpPr>
          <p:spPr bwMode="auto">
            <a:xfrm>
              <a:off x="1443" y="2154"/>
              <a:ext cx="19" cy="85"/>
            </a:xfrm>
            <a:custGeom>
              <a:avLst/>
              <a:gdLst>
                <a:gd name="T0" fmla="*/ 10 w 11"/>
                <a:gd name="T1" fmla="*/ 65 h 65"/>
                <a:gd name="T2" fmla="*/ 10 w 11"/>
                <a:gd name="T3" fmla="*/ 63 h 65"/>
                <a:gd name="T4" fmla="*/ 11 w 11"/>
                <a:gd name="T5" fmla="*/ 61 h 65"/>
                <a:gd name="T6" fmla="*/ 11 w 11"/>
                <a:gd name="T7" fmla="*/ 58 h 65"/>
                <a:gd name="T8" fmla="*/ 9 w 11"/>
                <a:gd name="T9" fmla="*/ 57 h 65"/>
                <a:gd name="T10" fmla="*/ 10 w 11"/>
                <a:gd name="T11" fmla="*/ 56 h 65"/>
                <a:gd name="T12" fmla="*/ 10 w 11"/>
                <a:gd name="T13" fmla="*/ 52 h 65"/>
                <a:gd name="T14" fmla="*/ 11 w 11"/>
                <a:gd name="T15" fmla="*/ 48 h 65"/>
                <a:gd name="T16" fmla="*/ 9 w 11"/>
                <a:gd name="T17" fmla="*/ 43 h 65"/>
                <a:gd name="T18" fmla="*/ 8 w 11"/>
                <a:gd name="T19" fmla="*/ 39 h 65"/>
                <a:gd name="T20" fmla="*/ 8 w 11"/>
                <a:gd name="T21" fmla="*/ 37 h 65"/>
                <a:gd name="T22" fmla="*/ 7 w 11"/>
                <a:gd name="T23" fmla="*/ 33 h 65"/>
                <a:gd name="T24" fmla="*/ 8 w 11"/>
                <a:gd name="T25" fmla="*/ 28 h 65"/>
                <a:gd name="T26" fmla="*/ 8 w 11"/>
                <a:gd name="T27" fmla="*/ 26 h 65"/>
                <a:gd name="T28" fmla="*/ 7 w 11"/>
                <a:gd name="T29" fmla="*/ 22 h 65"/>
                <a:gd name="T30" fmla="*/ 5 w 11"/>
                <a:gd name="T31" fmla="*/ 20 h 65"/>
                <a:gd name="T32" fmla="*/ 6 w 11"/>
                <a:gd name="T33" fmla="*/ 17 h 65"/>
                <a:gd name="T34" fmla="*/ 6 w 11"/>
                <a:gd name="T35" fmla="*/ 15 h 65"/>
                <a:gd name="T36" fmla="*/ 4 w 11"/>
                <a:gd name="T37" fmla="*/ 13 h 65"/>
                <a:gd name="T38" fmla="*/ 5 w 11"/>
                <a:gd name="T39" fmla="*/ 9 h 65"/>
                <a:gd name="T40" fmla="*/ 3 w 11"/>
                <a:gd name="T41" fmla="*/ 7 h 65"/>
                <a:gd name="T42" fmla="*/ 4 w 11"/>
                <a:gd name="T43" fmla="*/ 4 h 65"/>
                <a:gd name="T44" fmla="*/ 2 w 11"/>
                <a:gd name="T45" fmla="*/ 3 h 65"/>
                <a:gd name="T46" fmla="*/ 3 w 11"/>
                <a:gd name="T47" fmla="*/ 0 h 65"/>
                <a:gd name="T48" fmla="*/ 1 w 11"/>
                <a:gd name="T49" fmla="*/ 1 h 65"/>
                <a:gd name="T50" fmla="*/ 1 w 11"/>
                <a:gd name="T51" fmla="*/ 1 h 65"/>
                <a:gd name="T52" fmla="*/ 0 w 11"/>
                <a:gd name="T53" fmla="*/ 3 h 65"/>
                <a:gd name="T54" fmla="*/ 2 w 11"/>
                <a:gd name="T55" fmla="*/ 5 h 65"/>
                <a:gd name="T56" fmla="*/ 1 w 11"/>
                <a:gd name="T57" fmla="*/ 9 h 65"/>
                <a:gd name="T58" fmla="*/ 3 w 11"/>
                <a:gd name="T59" fmla="*/ 11 h 65"/>
                <a:gd name="T60" fmla="*/ 3 w 11"/>
                <a:gd name="T61" fmla="*/ 13 h 65"/>
                <a:gd name="T62" fmla="*/ 2 w 11"/>
                <a:gd name="T63" fmla="*/ 16 h 65"/>
                <a:gd name="T64" fmla="*/ 4 w 11"/>
                <a:gd name="T65" fmla="*/ 18 h 65"/>
                <a:gd name="T66" fmla="*/ 4 w 11"/>
                <a:gd name="T67" fmla="*/ 20 h 65"/>
                <a:gd name="T68" fmla="*/ 3 w 11"/>
                <a:gd name="T69" fmla="*/ 24 h 65"/>
                <a:gd name="T70" fmla="*/ 5 w 11"/>
                <a:gd name="T71" fmla="*/ 26 h 65"/>
                <a:gd name="T72" fmla="*/ 4 w 11"/>
                <a:gd name="T73" fmla="*/ 27 h 65"/>
                <a:gd name="T74" fmla="*/ 5 w 11"/>
                <a:gd name="T75" fmla="*/ 33 h 65"/>
                <a:gd name="T76" fmla="*/ 7 w 11"/>
                <a:gd name="T77" fmla="*/ 37 h 65"/>
                <a:gd name="T78" fmla="*/ 6 w 11"/>
                <a:gd name="T79" fmla="*/ 39 h 65"/>
                <a:gd name="T80" fmla="*/ 6 w 11"/>
                <a:gd name="T81" fmla="*/ 44 h 65"/>
                <a:gd name="T82" fmla="*/ 7 w 11"/>
                <a:gd name="T83" fmla="*/ 46 h 65"/>
                <a:gd name="T84" fmla="*/ 7 w 11"/>
                <a:gd name="T85" fmla="*/ 48 h 65"/>
                <a:gd name="T86" fmla="*/ 6 w 11"/>
                <a:gd name="T87" fmla="*/ 52 h 65"/>
                <a:gd name="T88" fmla="*/ 8 w 11"/>
                <a:gd name="T89" fmla="*/ 55 h 65"/>
                <a:gd name="T90" fmla="*/ 8 w 11"/>
                <a:gd name="T91" fmla="*/ 57 h 65"/>
                <a:gd name="T92" fmla="*/ 8 w 11"/>
                <a:gd name="T93" fmla="*/ 57 h 65"/>
                <a:gd name="T94" fmla="*/ 7 w 11"/>
                <a:gd name="T95" fmla="*/ 63 h 65"/>
                <a:gd name="T96" fmla="*/ 8 w 11"/>
                <a:gd name="T97" fmla="*/ 65 h 65"/>
                <a:gd name="T98" fmla="*/ 10 w 11"/>
                <a:gd name="T99" fmla="*/ 63 h 65"/>
                <a:gd name="T100" fmla="*/ 10 w 11"/>
                <a:gd name="T101" fmla="*/ 65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
                <a:gd name="T154" fmla="*/ 0 h 65"/>
                <a:gd name="T155" fmla="*/ 11 w 1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 h="65">
                  <a:moveTo>
                    <a:pt x="10" y="65"/>
                  </a:moveTo>
                  <a:lnTo>
                    <a:pt x="10" y="63"/>
                  </a:lnTo>
                  <a:lnTo>
                    <a:pt x="11" y="61"/>
                  </a:lnTo>
                  <a:lnTo>
                    <a:pt x="11" y="58"/>
                  </a:lnTo>
                  <a:lnTo>
                    <a:pt x="9" y="57"/>
                  </a:lnTo>
                  <a:lnTo>
                    <a:pt x="10" y="56"/>
                  </a:lnTo>
                  <a:lnTo>
                    <a:pt x="10" y="52"/>
                  </a:lnTo>
                  <a:lnTo>
                    <a:pt x="11" y="48"/>
                  </a:lnTo>
                  <a:lnTo>
                    <a:pt x="9" y="43"/>
                  </a:lnTo>
                  <a:lnTo>
                    <a:pt x="8" y="39"/>
                  </a:lnTo>
                  <a:lnTo>
                    <a:pt x="8" y="37"/>
                  </a:lnTo>
                  <a:lnTo>
                    <a:pt x="7" y="33"/>
                  </a:lnTo>
                  <a:lnTo>
                    <a:pt x="8" y="28"/>
                  </a:lnTo>
                  <a:lnTo>
                    <a:pt x="8" y="26"/>
                  </a:lnTo>
                  <a:lnTo>
                    <a:pt x="7" y="22"/>
                  </a:lnTo>
                  <a:lnTo>
                    <a:pt x="5" y="20"/>
                  </a:lnTo>
                  <a:lnTo>
                    <a:pt x="6" y="17"/>
                  </a:lnTo>
                  <a:lnTo>
                    <a:pt x="6" y="15"/>
                  </a:lnTo>
                  <a:lnTo>
                    <a:pt x="4" y="13"/>
                  </a:lnTo>
                  <a:lnTo>
                    <a:pt x="5" y="9"/>
                  </a:lnTo>
                  <a:lnTo>
                    <a:pt x="3" y="7"/>
                  </a:lnTo>
                  <a:lnTo>
                    <a:pt x="4" y="4"/>
                  </a:lnTo>
                  <a:lnTo>
                    <a:pt x="2" y="3"/>
                  </a:lnTo>
                  <a:lnTo>
                    <a:pt x="3" y="0"/>
                  </a:lnTo>
                  <a:lnTo>
                    <a:pt x="1" y="1"/>
                  </a:lnTo>
                  <a:lnTo>
                    <a:pt x="0" y="3"/>
                  </a:lnTo>
                  <a:lnTo>
                    <a:pt x="2" y="5"/>
                  </a:lnTo>
                  <a:lnTo>
                    <a:pt x="1" y="9"/>
                  </a:lnTo>
                  <a:lnTo>
                    <a:pt x="3" y="11"/>
                  </a:lnTo>
                  <a:lnTo>
                    <a:pt x="3" y="13"/>
                  </a:lnTo>
                  <a:lnTo>
                    <a:pt x="2" y="16"/>
                  </a:lnTo>
                  <a:lnTo>
                    <a:pt x="4" y="18"/>
                  </a:lnTo>
                  <a:lnTo>
                    <a:pt x="4" y="20"/>
                  </a:lnTo>
                  <a:lnTo>
                    <a:pt x="3" y="24"/>
                  </a:lnTo>
                  <a:lnTo>
                    <a:pt x="5" y="26"/>
                  </a:lnTo>
                  <a:lnTo>
                    <a:pt x="4" y="27"/>
                  </a:lnTo>
                  <a:lnTo>
                    <a:pt x="5" y="33"/>
                  </a:lnTo>
                  <a:lnTo>
                    <a:pt x="7" y="37"/>
                  </a:lnTo>
                  <a:lnTo>
                    <a:pt x="6" y="39"/>
                  </a:lnTo>
                  <a:lnTo>
                    <a:pt x="6" y="44"/>
                  </a:lnTo>
                  <a:lnTo>
                    <a:pt x="7" y="46"/>
                  </a:lnTo>
                  <a:lnTo>
                    <a:pt x="7" y="48"/>
                  </a:lnTo>
                  <a:lnTo>
                    <a:pt x="6" y="52"/>
                  </a:lnTo>
                  <a:lnTo>
                    <a:pt x="8" y="55"/>
                  </a:lnTo>
                  <a:lnTo>
                    <a:pt x="8" y="57"/>
                  </a:lnTo>
                  <a:lnTo>
                    <a:pt x="7" y="63"/>
                  </a:lnTo>
                  <a:lnTo>
                    <a:pt x="8" y="65"/>
                  </a:lnTo>
                  <a:lnTo>
                    <a:pt x="10" y="63"/>
                  </a:lnTo>
                  <a:lnTo>
                    <a:pt x="10" y="65"/>
                  </a:lnTo>
                  <a:close/>
                </a:path>
              </a:pathLst>
            </a:custGeom>
            <a:solidFill>
              <a:srgbClr val="FDFA00"/>
            </a:solidFill>
            <a:ln w="9525">
              <a:noFill/>
              <a:round/>
              <a:headEnd/>
              <a:tailEnd/>
            </a:ln>
          </p:spPr>
          <p:txBody>
            <a:bodyPr/>
            <a:lstStyle/>
            <a:p>
              <a:endParaRPr lang="en-US"/>
            </a:p>
          </p:txBody>
        </p:sp>
        <p:sp>
          <p:nvSpPr>
            <p:cNvPr id="37934" name="Freeform 51"/>
            <p:cNvSpPr>
              <a:spLocks/>
            </p:cNvSpPr>
            <p:nvPr/>
          </p:nvSpPr>
          <p:spPr bwMode="auto">
            <a:xfrm>
              <a:off x="1421" y="2077"/>
              <a:ext cx="27" cy="80"/>
            </a:xfrm>
            <a:custGeom>
              <a:avLst/>
              <a:gdLst>
                <a:gd name="T0" fmla="*/ 15 w 16"/>
                <a:gd name="T1" fmla="*/ 61 h 61"/>
                <a:gd name="T2" fmla="*/ 16 w 16"/>
                <a:gd name="T3" fmla="*/ 59 h 61"/>
                <a:gd name="T4" fmla="*/ 14 w 16"/>
                <a:gd name="T5" fmla="*/ 57 h 61"/>
                <a:gd name="T6" fmla="*/ 15 w 16"/>
                <a:gd name="T7" fmla="*/ 51 h 61"/>
                <a:gd name="T8" fmla="*/ 14 w 16"/>
                <a:gd name="T9" fmla="*/ 48 h 61"/>
                <a:gd name="T10" fmla="*/ 14 w 16"/>
                <a:gd name="T11" fmla="*/ 46 h 61"/>
                <a:gd name="T12" fmla="*/ 13 w 16"/>
                <a:gd name="T13" fmla="*/ 42 h 61"/>
                <a:gd name="T14" fmla="*/ 13 w 16"/>
                <a:gd name="T15" fmla="*/ 38 h 61"/>
                <a:gd name="T16" fmla="*/ 13 w 16"/>
                <a:gd name="T17" fmla="*/ 37 h 61"/>
                <a:gd name="T18" fmla="*/ 14 w 16"/>
                <a:gd name="T19" fmla="*/ 33 h 61"/>
                <a:gd name="T20" fmla="*/ 14 w 16"/>
                <a:gd name="T21" fmla="*/ 31 h 61"/>
                <a:gd name="T22" fmla="*/ 12 w 16"/>
                <a:gd name="T23" fmla="*/ 29 h 61"/>
                <a:gd name="T24" fmla="*/ 13 w 16"/>
                <a:gd name="T25" fmla="*/ 26 h 61"/>
                <a:gd name="T26" fmla="*/ 13 w 16"/>
                <a:gd name="T27" fmla="*/ 24 h 61"/>
                <a:gd name="T28" fmla="*/ 13 w 16"/>
                <a:gd name="T29" fmla="*/ 22 h 61"/>
                <a:gd name="T30" fmla="*/ 12 w 16"/>
                <a:gd name="T31" fmla="*/ 22 h 61"/>
                <a:gd name="T32" fmla="*/ 12 w 16"/>
                <a:gd name="T33" fmla="*/ 20 h 61"/>
                <a:gd name="T34" fmla="*/ 12 w 16"/>
                <a:gd name="T35" fmla="*/ 18 h 61"/>
                <a:gd name="T36" fmla="*/ 11 w 16"/>
                <a:gd name="T37" fmla="*/ 16 h 61"/>
                <a:gd name="T38" fmla="*/ 11 w 16"/>
                <a:gd name="T39" fmla="*/ 16 h 61"/>
                <a:gd name="T40" fmla="*/ 11 w 16"/>
                <a:gd name="T41" fmla="*/ 14 h 61"/>
                <a:gd name="T42" fmla="*/ 11 w 16"/>
                <a:gd name="T43" fmla="*/ 13 h 61"/>
                <a:gd name="T44" fmla="*/ 10 w 16"/>
                <a:gd name="T45" fmla="*/ 11 h 61"/>
                <a:gd name="T46" fmla="*/ 8 w 16"/>
                <a:gd name="T47" fmla="*/ 10 h 61"/>
                <a:gd name="T48" fmla="*/ 8 w 16"/>
                <a:gd name="T49" fmla="*/ 9 h 61"/>
                <a:gd name="T50" fmla="*/ 6 w 16"/>
                <a:gd name="T51" fmla="*/ 6 h 61"/>
                <a:gd name="T52" fmla="*/ 5 w 16"/>
                <a:gd name="T53" fmla="*/ 3 h 61"/>
                <a:gd name="T54" fmla="*/ 4 w 16"/>
                <a:gd name="T55" fmla="*/ 1 h 61"/>
                <a:gd name="T56" fmla="*/ 4 w 16"/>
                <a:gd name="T57" fmla="*/ 1 h 61"/>
                <a:gd name="T58" fmla="*/ 0 w 16"/>
                <a:gd name="T59" fmla="*/ 2 h 61"/>
                <a:gd name="T60" fmla="*/ 0 w 16"/>
                <a:gd name="T61" fmla="*/ 0 h 61"/>
                <a:gd name="T62" fmla="*/ 0 w 16"/>
                <a:gd name="T63" fmla="*/ 2 h 61"/>
                <a:gd name="T64" fmla="*/ 1 w 16"/>
                <a:gd name="T65" fmla="*/ 4 h 61"/>
                <a:gd name="T66" fmla="*/ 3 w 16"/>
                <a:gd name="T67" fmla="*/ 6 h 61"/>
                <a:gd name="T68" fmla="*/ 6 w 16"/>
                <a:gd name="T69" fmla="*/ 10 h 61"/>
                <a:gd name="T70" fmla="*/ 6 w 16"/>
                <a:gd name="T71" fmla="*/ 12 h 61"/>
                <a:gd name="T72" fmla="*/ 6 w 16"/>
                <a:gd name="T73" fmla="*/ 12 h 61"/>
                <a:gd name="T74" fmla="*/ 7 w 16"/>
                <a:gd name="T75" fmla="*/ 14 h 61"/>
                <a:gd name="T76" fmla="*/ 7 w 16"/>
                <a:gd name="T77" fmla="*/ 16 h 61"/>
                <a:gd name="T78" fmla="*/ 9 w 16"/>
                <a:gd name="T79" fmla="*/ 16 h 61"/>
                <a:gd name="T80" fmla="*/ 9 w 16"/>
                <a:gd name="T81" fmla="*/ 18 h 61"/>
                <a:gd name="T82" fmla="*/ 8 w 16"/>
                <a:gd name="T83" fmla="*/ 20 h 61"/>
                <a:gd name="T84" fmla="*/ 10 w 16"/>
                <a:gd name="T85" fmla="*/ 22 h 61"/>
                <a:gd name="T86" fmla="*/ 10 w 16"/>
                <a:gd name="T87" fmla="*/ 22 h 61"/>
                <a:gd name="T88" fmla="*/ 10 w 16"/>
                <a:gd name="T89" fmla="*/ 23 h 61"/>
                <a:gd name="T90" fmla="*/ 11 w 16"/>
                <a:gd name="T91" fmla="*/ 25 h 61"/>
                <a:gd name="T92" fmla="*/ 11 w 16"/>
                <a:gd name="T93" fmla="*/ 29 h 61"/>
                <a:gd name="T94" fmla="*/ 10 w 16"/>
                <a:gd name="T95" fmla="*/ 31 h 61"/>
                <a:gd name="T96" fmla="*/ 10 w 16"/>
                <a:gd name="T97" fmla="*/ 33 h 61"/>
                <a:gd name="T98" fmla="*/ 10 w 16"/>
                <a:gd name="T99" fmla="*/ 36 h 61"/>
                <a:gd name="T100" fmla="*/ 11 w 16"/>
                <a:gd name="T101" fmla="*/ 38 h 61"/>
                <a:gd name="T102" fmla="*/ 11 w 16"/>
                <a:gd name="T103" fmla="*/ 42 h 61"/>
                <a:gd name="T104" fmla="*/ 10 w 16"/>
                <a:gd name="T105" fmla="*/ 45 h 61"/>
                <a:gd name="T106" fmla="*/ 12 w 16"/>
                <a:gd name="T107" fmla="*/ 49 h 61"/>
                <a:gd name="T108" fmla="*/ 11 w 16"/>
                <a:gd name="T109" fmla="*/ 51 h 61"/>
                <a:gd name="T110" fmla="*/ 11 w 16"/>
                <a:gd name="T111" fmla="*/ 56 h 61"/>
                <a:gd name="T112" fmla="*/ 14 w 16"/>
                <a:gd name="T113" fmla="*/ 60 h 61"/>
                <a:gd name="T114" fmla="*/ 14 w 16"/>
                <a:gd name="T115" fmla="*/ 60 h 61"/>
                <a:gd name="T116" fmla="*/ 15 w 16"/>
                <a:gd name="T117" fmla="*/ 61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
                <a:gd name="T178" fmla="*/ 0 h 61"/>
                <a:gd name="T179" fmla="*/ 16 w 16"/>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 h="61">
                  <a:moveTo>
                    <a:pt x="15" y="61"/>
                  </a:moveTo>
                  <a:lnTo>
                    <a:pt x="16" y="59"/>
                  </a:lnTo>
                  <a:lnTo>
                    <a:pt x="14" y="57"/>
                  </a:lnTo>
                  <a:lnTo>
                    <a:pt x="15" y="51"/>
                  </a:lnTo>
                  <a:lnTo>
                    <a:pt x="14" y="48"/>
                  </a:lnTo>
                  <a:lnTo>
                    <a:pt x="14" y="46"/>
                  </a:lnTo>
                  <a:lnTo>
                    <a:pt x="13" y="42"/>
                  </a:lnTo>
                  <a:lnTo>
                    <a:pt x="13" y="38"/>
                  </a:lnTo>
                  <a:lnTo>
                    <a:pt x="13" y="37"/>
                  </a:lnTo>
                  <a:lnTo>
                    <a:pt x="14" y="33"/>
                  </a:lnTo>
                  <a:lnTo>
                    <a:pt x="14" y="31"/>
                  </a:lnTo>
                  <a:lnTo>
                    <a:pt x="12" y="29"/>
                  </a:lnTo>
                  <a:lnTo>
                    <a:pt x="13" y="26"/>
                  </a:lnTo>
                  <a:lnTo>
                    <a:pt x="13" y="24"/>
                  </a:lnTo>
                  <a:lnTo>
                    <a:pt x="13" y="22"/>
                  </a:lnTo>
                  <a:lnTo>
                    <a:pt x="12" y="22"/>
                  </a:lnTo>
                  <a:lnTo>
                    <a:pt x="12" y="20"/>
                  </a:lnTo>
                  <a:lnTo>
                    <a:pt x="12" y="18"/>
                  </a:lnTo>
                  <a:lnTo>
                    <a:pt x="11" y="16"/>
                  </a:lnTo>
                  <a:lnTo>
                    <a:pt x="11" y="14"/>
                  </a:lnTo>
                  <a:lnTo>
                    <a:pt x="11" y="13"/>
                  </a:lnTo>
                  <a:lnTo>
                    <a:pt x="10" y="11"/>
                  </a:lnTo>
                  <a:lnTo>
                    <a:pt x="8" y="10"/>
                  </a:lnTo>
                  <a:lnTo>
                    <a:pt x="8" y="9"/>
                  </a:lnTo>
                  <a:lnTo>
                    <a:pt x="6" y="6"/>
                  </a:lnTo>
                  <a:lnTo>
                    <a:pt x="5" y="3"/>
                  </a:lnTo>
                  <a:lnTo>
                    <a:pt x="4" y="1"/>
                  </a:lnTo>
                  <a:lnTo>
                    <a:pt x="0" y="2"/>
                  </a:lnTo>
                  <a:lnTo>
                    <a:pt x="0" y="0"/>
                  </a:lnTo>
                  <a:lnTo>
                    <a:pt x="0" y="2"/>
                  </a:lnTo>
                  <a:lnTo>
                    <a:pt x="1" y="4"/>
                  </a:lnTo>
                  <a:lnTo>
                    <a:pt x="3" y="6"/>
                  </a:lnTo>
                  <a:lnTo>
                    <a:pt x="6" y="10"/>
                  </a:lnTo>
                  <a:lnTo>
                    <a:pt x="6" y="12"/>
                  </a:lnTo>
                  <a:lnTo>
                    <a:pt x="7" y="14"/>
                  </a:lnTo>
                  <a:lnTo>
                    <a:pt x="7" y="16"/>
                  </a:lnTo>
                  <a:lnTo>
                    <a:pt x="9" y="16"/>
                  </a:lnTo>
                  <a:lnTo>
                    <a:pt x="9" y="18"/>
                  </a:lnTo>
                  <a:lnTo>
                    <a:pt x="8" y="20"/>
                  </a:lnTo>
                  <a:lnTo>
                    <a:pt x="10" y="22"/>
                  </a:lnTo>
                  <a:lnTo>
                    <a:pt x="10" y="23"/>
                  </a:lnTo>
                  <a:lnTo>
                    <a:pt x="11" y="25"/>
                  </a:lnTo>
                  <a:lnTo>
                    <a:pt x="11" y="29"/>
                  </a:lnTo>
                  <a:lnTo>
                    <a:pt x="10" y="31"/>
                  </a:lnTo>
                  <a:lnTo>
                    <a:pt x="10" y="33"/>
                  </a:lnTo>
                  <a:lnTo>
                    <a:pt x="10" y="36"/>
                  </a:lnTo>
                  <a:lnTo>
                    <a:pt x="11" y="38"/>
                  </a:lnTo>
                  <a:lnTo>
                    <a:pt x="11" y="42"/>
                  </a:lnTo>
                  <a:lnTo>
                    <a:pt x="10" y="45"/>
                  </a:lnTo>
                  <a:lnTo>
                    <a:pt x="12" y="49"/>
                  </a:lnTo>
                  <a:lnTo>
                    <a:pt x="11" y="51"/>
                  </a:lnTo>
                  <a:lnTo>
                    <a:pt x="11" y="56"/>
                  </a:lnTo>
                  <a:lnTo>
                    <a:pt x="14" y="60"/>
                  </a:lnTo>
                  <a:lnTo>
                    <a:pt x="15" y="61"/>
                  </a:lnTo>
                  <a:close/>
                </a:path>
              </a:pathLst>
            </a:custGeom>
            <a:solidFill>
              <a:srgbClr val="FDFA00"/>
            </a:solidFill>
            <a:ln w="9525">
              <a:noFill/>
              <a:round/>
              <a:headEnd/>
              <a:tailEnd/>
            </a:ln>
          </p:spPr>
          <p:txBody>
            <a:bodyPr/>
            <a:lstStyle/>
            <a:p>
              <a:endParaRPr lang="en-US"/>
            </a:p>
          </p:txBody>
        </p:sp>
        <p:sp>
          <p:nvSpPr>
            <p:cNvPr id="37935" name="Freeform 52"/>
            <p:cNvSpPr>
              <a:spLocks/>
            </p:cNvSpPr>
            <p:nvPr/>
          </p:nvSpPr>
          <p:spPr bwMode="auto">
            <a:xfrm>
              <a:off x="1397" y="2065"/>
              <a:ext cx="27" cy="14"/>
            </a:xfrm>
            <a:custGeom>
              <a:avLst/>
              <a:gdLst>
                <a:gd name="T0" fmla="*/ 16 w 16"/>
                <a:gd name="T1" fmla="*/ 9 h 11"/>
                <a:gd name="T2" fmla="*/ 3 w 16"/>
                <a:gd name="T3" fmla="*/ 0 h 11"/>
                <a:gd name="T4" fmla="*/ 0 w 16"/>
                <a:gd name="T5" fmla="*/ 4 h 11"/>
                <a:gd name="T6" fmla="*/ 14 w 16"/>
                <a:gd name="T7" fmla="*/ 11 h 11"/>
                <a:gd name="T8" fmla="*/ 16 w 16"/>
                <a:gd name="T9" fmla="*/ 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16" y="9"/>
                  </a:moveTo>
                  <a:lnTo>
                    <a:pt x="3" y="0"/>
                  </a:lnTo>
                  <a:lnTo>
                    <a:pt x="0" y="4"/>
                  </a:lnTo>
                  <a:lnTo>
                    <a:pt x="14" y="11"/>
                  </a:lnTo>
                  <a:lnTo>
                    <a:pt x="16" y="9"/>
                  </a:lnTo>
                  <a:close/>
                </a:path>
              </a:pathLst>
            </a:custGeom>
            <a:solidFill>
              <a:srgbClr val="FDFA00"/>
            </a:solidFill>
            <a:ln w="9525">
              <a:noFill/>
              <a:round/>
              <a:headEnd/>
              <a:tailEnd/>
            </a:ln>
          </p:spPr>
          <p:txBody>
            <a:bodyPr/>
            <a:lstStyle/>
            <a:p>
              <a:endParaRPr lang="en-US"/>
            </a:p>
          </p:txBody>
        </p:sp>
        <p:sp>
          <p:nvSpPr>
            <p:cNvPr id="37936" name="Freeform 53"/>
            <p:cNvSpPr>
              <a:spLocks/>
            </p:cNvSpPr>
            <p:nvPr/>
          </p:nvSpPr>
          <p:spPr bwMode="auto">
            <a:xfrm>
              <a:off x="1036" y="3042"/>
              <a:ext cx="157" cy="129"/>
            </a:xfrm>
            <a:custGeom>
              <a:avLst/>
              <a:gdLst>
                <a:gd name="T0" fmla="*/ 0 w 93"/>
                <a:gd name="T1" fmla="*/ 43 h 98"/>
                <a:gd name="T2" fmla="*/ 6 w 93"/>
                <a:gd name="T3" fmla="*/ 26 h 98"/>
                <a:gd name="T4" fmla="*/ 20 w 93"/>
                <a:gd name="T5" fmla="*/ 9 h 98"/>
                <a:gd name="T6" fmla="*/ 37 w 93"/>
                <a:gd name="T7" fmla="*/ 1 h 98"/>
                <a:gd name="T8" fmla="*/ 54 w 93"/>
                <a:gd name="T9" fmla="*/ 0 h 98"/>
                <a:gd name="T10" fmla="*/ 71 w 93"/>
                <a:gd name="T11" fmla="*/ 6 h 98"/>
                <a:gd name="T12" fmla="*/ 86 w 93"/>
                <a:gd name="T13" fmla="*/ 19 h 98"/>
                <a:gd name="T14" fmla="*/ 92 w 93"/>
                <a:gd name="T15" fmla="*/ 38 h 98"/>
                <a:gd name="T16" fmla="*/ 93 w 93"/>
                <a:gd name="T17" fmla="*/ 56 h 98"/>
                <a:gd name="T18" fmla="*/ 87 w 93"/>
                <a:gd name="T19" fmla="*/ 75 h 98"/>
                <a:gd name="T20" fmla="*/ 76 w 93"/>
                <a:gd name="T21" fmla="*/ 89 h 98"/>
                <a:gd name="T22" fmla="*/ 59 w 93"/>
                <a:gd name="T23" fmla="*/ 97 h 98"/>
                <a:gd name="T24" fmla="*/ 40 w 93"/>
                <a:gd name="T25" fmla="*/ 98 h 98"/>
                <a:gd name="T26" fmla="*/ 25 w 93"/>
                <a:gd name="T27" fmla="*/ 92 h 98"/>
                <a:gd name="T28" fmla="*/ 10 w 93"/>
                <a:gd name="T29" fmla="*/ 79 h 98"/>
                <a:gd name="T30" fmla="*/ 1 w 93"/>
                <a:gd name="T31" fmla="*/ 64 h 98"/>
                <a:gd name="T32" fmla="*/ 0 w 93"/>
                <a:gd name="T33" fmla="*/ 43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98"/>
                <a:gd name="T53" fmla="*/ 93 w 93"/>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98">
                  <a:moveTo>
                    <a:pt x="0" y="43"/>
                  </a:moveTo>
                  <a:lnTo>
                    <a:pt x="6" y="26"/>
                  </a:lnTo>
                  <a:lnTo>
                    <a:pt x="20" y="9"/>
                  </a:lnTo>
                  <a:lnTo>
                    <a:pt x="37" y="1"/>
                  </a:lnTo>
                  <a:lnTo>
                    <a:pt x="54" y="0"/>
                  </a:lnTo>
                  <a:lnTo>
                    <a:pt x="71" y="6"/>
                  </a:lnTo>
                  <a:lnTo>
                    <a:pt x="86" y="19"/>
                  </a:lnTo>
                  <a:lnTo>
                    <a:pt x="92" y="38"/>
                  </a:lnTo>
                  <a:lnTo>
                    <a:pt x="93" y="56"/>
                  </a:lnTo>
                  <a:lnTo>
                    <a:pt x="87" y="75"/>
                  </a:lnTo>
                  <a:lnTo>
                    <a:pt x="76" y="89"/>
                  </a:lnTo>
                  <a:lnTo>
                    <a:pt x="59" y="97"/>
                  </a:lnTo>
                  <a:lnTo>
                    <a:pt x="40" y="98"/>
                  </a:lnTo>
                  <a:lnTo>
                    <a:pt x="25" y="92"/>
                  </a:lnTo>
                  <a:lnTo>
                    <a:pt x="10" y="79"/>
                  </a:lnTo>
                  <a:lnTo>
                    <a:pt x="1" y="64"/>
                  </a:lnTo>
                  <a:lnTo>
                    <a:pt x="0" y="43"/>
                  </a:lnTo>
                  <a:close/>
                </a:path>
              </a:pathLst>
            </a:custGeom>
            <a:solidFill>
              <a:srgbClr val="996600"/>
            </a:solidFill>
            <a:ln w="9525">
              <a:noFill/>
              <a:round/>
              <a:headEnd/>
              <a:tailEnd/>
            </a:ln>
          </p:spPr>
          <p:txBody>
            <a:bodyPr/>
            <a:lstStyle/>
            <a:p>
              <a:endParaRPr lang="en-US"/>
            </a:p>
          </p:txBody>
        </p:sp>
        <p:sp>
          <p:nvSpPr>
            <p:cNvPr id="37937" name="Freeform 54"/>
            <p:cNvSpPr>
              <a:spLocks/>
            </p:cNvSpPr>
            <p:nvPr/>
          </p:nvSpPr>
          <p:spPr bwMode="auto">
            <a:xfrm>
              <a:off x="1034" y="3037"/>
              <a:ext cx="93" cy="63"/>
            </a:xfrm>
            <a:custGeom>
              <a:avLst/>
              <a:gdLst>
                <a:gd name="T0" fmla="*/ 3 w 55"/>
                <a:gd name="T1" fmla="*/ 48 h 48"/>
                <a:gd name="T2" fmla="*/ 5 w 55"/>
                <a:gd name="T3" fmla="*/ 37 h 48"/>
                <a:gd name="T4" fmla="*/ 5 w 55"/>
                <a:gd name="T5" fmla="*/ 35 h 48"/>
                <a:gd name="T6" fmla="*/ 7 w 55"/>
                <a:gd name="T7" fmla="*/ 30 h 48"/>
                <a:gd name="T8" fmla="*/ 8 w 55"/>
                <a:gd name="T9" fmla="*/ 28 h 48"/>
                <a:gd name="T10" fmla="*/ 10 w 55"/>
                <a:gd name="T11" fmla="*/ 27 h 48"/>
                <a:gd name="T12" fmla="*/ 10 w 55"/>
                <a:gd name="T13" fmla="*/ 25 h 48"/>
                <a:gd name="T14" fmla="*/ 14 w 55"/>
                <a:gd name="T15" fmla="*/ 22 h 48"/>
                <a:gd name="T16" fmla="*/ 15 w 55"/>
                <a:gd name="T17" fmla="*/ 18 h 48"/>
                <a:gd name="T18" fmla="*/ 17 w 55"/>
                <a:gd name="T19" fmla="*/ 17 h 48"/>
                <a:gd name="T20" fmla="*/ 17 w 55"/>
                <a:gd name="T21" fmla="*/ 15 h 48"/>
                <a:gd name="T22" fmla="*/ 21 w 55"/>
                <a:gd name="T23" fmla="*/ 13 h 48"/>
                <a:gd name="T24" fmla="*/ 21 w 55"/>
                <a:gd name="T25" fmla="*/ 12 h 48"/>
                <a:gd name="T26" fmla="*/ 23 w 55"/>
                <a:gd name="T27" fmla="*/ 12 h 48"/>
                <a:gd name="T28" fmla="*/ 25 w 55"/>
                <a:gd name="T29" fmla="*/ 10 h 48"/>
                <a:gd name="T30" fmla="*/ 27 w 55"/>
                <a:gd name="T31" fmla="*/ 9 h 48"/>
                <a:gd name="T32" fmla="*/ 31 w 55"/>
                <a:gd name="T33" fmla="*/ 8 h 48"/>
                <a:gd name="T34" fmla="*/ 34 w 55"/>
                <a:gd name="T35" fmla="*/ 6 h 48"/>
                <a:gd name="T36" fmla="*/ 38 w 55"/>
                <a:gd name="T37" fmla="*/ 5 h 48"/>
                <a:gd name="T38" fmla="*/ 40 w 55"/>
                <a:gd name="T39" fmla="*/ 5 h 48"/>
                <a:gd name="T40" fmla="*/ 42 w 55"/>
                <a:gd name="T41" fmla="*/ 4 h 48"/>
                <a:gd name="T42" fmla="*/ 44 w 55"/>
                <a:gd name="T43" fmla="*/ 4 h 48"/>
                <a:gd name="T44" fmla="*/ 46 w 55"/>
                <a:gd name="T45" fmla="*/ 2 h 48"/>
                <a:gd name="T46" fmla="*/ 55 w 55"/>
                <a:gd name="T47" fmla="*/ 4 h 48"/>
                <a:gd name="T48" fmla="*/ 55 w 55"/>
                <a:gd name="T49" fmla="*/ 2 h 48"/>
                <a:gd name="T50" fmla="*/ 46 w 55"/>
                <a:gd name="T51" fmla="*/ 1 h 48"/>
                <a:gd name="T52" fmla="*/ 44 w 55"/>
                <a:gd name="T53" fmla="*/ 0 h 48"/>
                <a:gd name="T54" fmla="*/ 43 w 55"/>
                <a:gd name="T55" fmla="*/ 0 h 48"/>
                <a:gd name="T56" fmla="*/ 39 w 55"/>
                <a:gd name="T57" fmla="*/ 1 h 48"/>
                <a:gd name="T58" fmla="*/ 37 w 55"/>
                <a:gd name="T59" fmla="*/ 1 h 48"/>
                <a:gd name="T60" fmla="*/ 35 w 55"/>
                <a:gd name="T61" fmla="*/ 3 h 48"/>
                <a:gd name="T62" fmla="*/ 29 w 55"/>
                <a:gd name="T63" fmla="*/ 4 h 48"/>
                <a:gd name="T64" fmla="*/ 25 w 55"/>
                <a:gd name="T65" fmla="*/ 7 h 48"/>
                <a:gd name="T66" fmla="*/ 23 w 55"/>
                <a:gd name="T67" fmla="*/ 7 h 48"/>
                <a:gd name="T68" fmla="*/ 21 w 55"/>
                <a:gd name="T69" fmla="*/ 8 h 48"/>
                <a:gd name="T70" fmla="*/ 19 w 55"/>
                <a:gd name="T71" fmla="*/ 11 h 48"/>
                <a:gd name="T72" fmla="*/ 17 w 55"/>
                <a:gd name="T73" fmla="*/ 13 h 48"/>
                <a:gd name="T74" fmla="*/ 17 w 55"/>
                <a:gd name="T75" fmla="*/ 13 h 48"/>
                <a:gd name="T76" fmla="*/ 13 w 55"/>
                <a:gd name="T77" fmla="*/ 16 h 48"/>
                <a:gd name="T78" fmla="*/ 13 w 55"/>
                <a:gd name="T79" fmla="*/ 16 h 48"/>
                <a:gd name="T80" fmla="*/ 11 w 55"/>
                <a:gd name="T81" fmla="*/ 19 h 48"/>
                <a:gd name="T82" fmla="*/ 8 w 55"/>
                <a:gd name="T83" fmla="*/ 23 h 48"/>
                <a:gd name="T84" fmla="*/ 6 w 55"/>
                <a:gd name="T85" fmla="*/ 24 h 48"/>
                <a:gd name="T86" fmla="*/ 6 w 55"/>
                <a:gd name="T87" fmla="*/ 26 h 48"/>
                <a:gd name="T88" fmla="*/ 4 w 55"/>
                <a:gd name="T89" fmla="*/ 29 h 48"/>
                <a:gd name="T90" fmla="*/ 1 w 55"/>
                <a:gd name="T91" fmla="*/ 35 h 48"/>
                <a:gd name="T92" fmla="*/ 1 w 55"/>
                <a:gd name="T93" fmla="*/ 36 h 48"/>
                <a:gd name="T94" fmla="*/ 0 w 55"/>
                <a:gd name="T95" fmla="*/ 47 h 48"/>
                <a:gd name="T96" fmla="*/ 3 w 55"/>
                <a:gd name="T97" fmla="*/ 48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48"/>
                <a:gd name="T149" fmla="*/ 55 w 55"/>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48">
                  <a:moveTo>
                    <a:pt x="3" y="48"/>
                  </a:moveTo>
                  <a:lnTo>
                    <a:pt x="5" y="37"/>
                  </a:lnTo>
                  <a:lnTo>
                    <a:pt x="5" y="35"/>
                  </a:lnTo>
                  <a:lnTo>
                    <a:pt x="7" y="30"/>
                  </a:lnTo>
                  <a:lnTo>
                    <a:pt x="8" y="28"/>
                  </a:lnTo>
                  <a:lnTo>
                    <a:pt x="10" y="27"/>
                  </a:lnTo>
                  <a:lnTo>
                    <a:pt x="10" y="25"/>
                  </a:lnTo>
                  <a:lnTo>
                    <a:pt x="14" y="22"/>
                  </a:lnTo>
                  <a:lnTo>
                    <a:pt x="15" y="18"/>
                  </a:lnTo>
                  <a:lnTo>
                    <a:pt x="17" y="17"/>
                  </a:lnTo>
                  <a:lnTo>
                    <a:pt x="17" y="15"/>
                  </a:lnTo>
                  <a:lnTo>
                    <a:pt x="21" y="13"/>
                  </a:lnTo>
                  <a:lnTo>
                    <a:pt x="21" y="12"/>
                  </a:lnTo>
                  <a:lnTo>
                    <a:pt x="23" y="12"/>
                  </a:lnTo>
                  <a:lnTo>
                    <a:pt x="25" y="10"/>
                  </a:lnTo>
                  <a:lnTo>
                    <a:pt x="27" y="9"/>
                  </a:lnTo>
                  <a:lnTo>
                    <a:pt x="31" y="8"/>
                  </a:lnTo>
                  <a:lnTo>
                    <a:pt x="34" y="6"/>
                  </a:lnTo>
                  <a:lnTo>
                    <a:pt x="38" y="5"/>
                  </a:lnTo>
                  <a:lnTo>
                    <a:pt x="40" y="5"/>
                  </a:lnTo>
                  <a:lnTo>
                    <a:pt x="42" y="4"/>
                  </a:lnTo>
                  <a:lnTo>
                    <a:pt x="44" y="4"/>
                  </a:lnTo>
                  <a:lnTo>
                    <a:pt x="46" y="2"/>
                  </a:lnTo>
                  <a:lnTo>
                    <a:pt x="55" y="4"/>
                  </a:lnTo>
                  <a:lnTo>
                    <a:pt x="55" y="2"/>
                  </a:lnTo>
                  <a:lnTo>
                    <a:pt x="46" y="1"/>
                  </a:lnTo>
                  <a:lnTo>
                    <a:pt x="44" y="0"/>
                  </a:lnTo>
                  <a:lnTo>
                    <a:pt x="43" y="0"/>
                  </a:lnTo>
                  <a:lnTo>
                    <a:pt x="39" y="1"/>
                  </a:lnTo>
                  <a:lnTo>
                    <a:pt x="37" y="1"/>
                  </a:lnTo>
                  <a:lnTo>
                    <a:pt x="35" y="3"/>
                  </a:lnTo>
                  <a:lnTo>
                    <a:pt x="29" y="4"/>
                  </a:lnTo>
                  <a:lnTo>
                    <a:pt x="25" y="7"/>
                  </a:lnTo>
                  <a:lnTo>
                    <a:pt x="23" y="7"/>
                  </a:lnTo>
                  <a:lnTo>
                    <a:pt x="21" y="8"/>
                  </a:lnTo>
                  <a:lnTo>
                    <a:pt x="19" y="11"/>
                  </a:lnTo>
                  <a:lnTo>
                    <a:pt x="17" y="13"/>
                  </a:lnTo>
                  <a:lnTo>
                    <a:pt x="13" y="16"/>
                  </a:lnTo>
                  <a:lnTo>
                    <a:pt x="11" y="19"/>
                  </a:lnTo>
                  <a:lnTo>
                    <a:pt x="8" y="23"/>
                  </a:lnTo>
                  <a:lnTo>
                    <a:pt x="6" y="24"/>
                  </a:lnTo>
                  <a:lnTo>
                    <a:pt x="6" y="26"/>
                  </a:lnTo>
                  <a:lnTo>
                    <a:pt x="4" y="29"/>
                  </a:lnTo>
                  <a:lnTo>
                    <a:pt x="1" y="35"/>
                  </a:lnTo>
                  <a:lnTo>
                    <a:pt x="1" y="36"/>
                  </a:lnTo>
                  <a:lnTo>
                    <a:pt x="0" y="47"/>
                  </a:lnTo>
                  <a:lnTo>
                    <a:pt x="3" y="48"/>
                  </a:lnTo>
                  <a:close/>
                </a:path>
              </a:pathLst>
            </a:custGeom>
            <a:solidFill>
              <a:srgbClr val="FDFA00"/>
            </a:solidFill>
            <a:ln w="9525">
              <a:noFill/>
              <a:round/>
              <a:headEnd/>
              <a:tailEnd/>
            </a:ln>
          </p:spPr>
          <p:txBody>
            <a:bodyPr/>
            <a:lstStyle/>
            <a:p>
              <a:endParaRPr lang="en-US"/>
            </a:p>
          </p:txBody>
        </p:sp>
        <p:sp>
          <p:nvSpPr>
            <p:cNvPr id="37938" name="Freeform 55"/>
            <p:cNvSpPr>
              <a:spLocks/>
            </p:cNvSpPr>
            <p:nvPr/>
          </p:nvSpPr>
          <p:spPr bwMode="auto">
            <a:xfrm>
              <a:off x="1127" y="3040"/>
              <a:ext cx="69" cy="76"/>
            </a:xfrm>
            <a:custGeom>
              <a:avLst/>
              <a:gdLst>
                <a:gd name="T0" fmla="*/ 0 w 41"/>
                <a:gd name="T1" fmla="*/ 2 h 58"/>
                <a:gd name="T2" fmla="*/ 5 w 41"/>
                <a:gd name="T3" fmla="*/ 2 h 58"/>
                <a:gd name="T4" fmla="*/ 7 w 41"/>
                <a:gd name="T5" fmla="*/ 4 h 58"/>
                <a:gd name="T6" fmla="*/ 8 w 41"/>
                <a:gd name="T7" fmla="*/ 5 h 58"/>
                <a:gd name="T8" fmla="*/ 10 w 41"/>
                <a:gd name="T9" fmla="*/ 7 h 58"/>
                <a:gd name="T10" fmla="*/ 12 w 41"/>
                <a:gd name="T11" fmla="*/ 7 h 58"/>
                <a:gd name="T12" fmla="*/ 15 w 41"/>
                <a:gd name="T13" fmla="*/ 9 h 58"/>
                <a:gd name="T14" fmla="*/ 18 w 41"/>
                <a:gd name="T15" fmla="*/ 11 h 58"/>
                <a:gd name="T16" fmla="*/ 20 w 41"/>
                <a:gd name="T17" fmla="*/ 12 h 58"/>
                <a:gd name="T18" fmla="*/ 22 w 41"/>
                <a:gd name="T19" fmla="*/ 14 h 58"/>
                <a:gd name="T20" fmla="*/ 25 w 41"/>
                <a:gd name="T21" fmla="*/ 16 h 58"/>
                <a:gd name="T22" fmla="*/ 27 w 41"/>
                <a:gd name="T23" fmla="*/ 18 h 58"/>
                <a:gd name="T24" fmla="*/ 30 w 41"/>
                <a:gd name="T25" fmla="*/ 22 h 58"/>
                <a:gd name="T26" fmla="*/ 31 w 41"/>
                <a:gd name="T27" fmla="*/ 24 h 58"/>
                <a:gd name="T28" fmla="*/ 33 w 41"/>
                <a:gd name="T29" fmla="*/ 26 h 58"/>
                <a:gd name="T30" fmla="*/ 32 w 41"/>
                <a:gd name="T31" fmla="*/ 30 h 58"/>
                <a:gd name="T32" fmla="*/ 34 w 41"/>
                <a:gd name="T33" fmla="*/ 32 h 58"/>
                <a:gd name="T34" fmla="*/ 35 w 41"/>
                <a:gd name="T35" fmla="*/ 36 h 58"/>
                <a:gd name="T36" fmla="*/ 36 w 41"/>
                <a:gd name="T37" fmla="*/ 40 h 58"/>
                <a:gd name="T38" fmla="*/ 36 w 41"/>
                <a:gd name="T39" fmla="*/ 43 h 58"/>
                <a:gd name="T40" fmla="*/ 37 w 41"/>
                <a:gd name="T41" fmla="*/ 45 h 58"/>
                <a:gd name="T42" fmla="*/ 37 w 41"/>
                <a:gd name="T43" fmla="*/ 47 h 58"/>
                <a:gd name="T44" fmla="*/ 37 w 41"/>
                <a:gd name="T45" fmla="*/ 49 h 58"/>
                <a:gd name="T46" fmla="*/ 36 w 41"/>
                <a:gd name="T47" fmla="*/ 54 h 58"/>
                <a:gd name="T48" fmla="*/ 38 w 41"/>
                <a:gd name="T49" fmla="*/ 58 h 58"/>
                <a:gd name="T50" fmla="*/ 38 w 41"/>
                <a:gd name="T51" fmla="*/ 58 h 58"/>
                <a:gd name="T52" fmla="*/ 41 w 41"/>
                <a:gd name="T53" fmla="*/ 58 h 58"/>
                <a:gd name="T54" fmla="*/ 41 w 41"/>
                <a:gd name="T55" fmla="*/ 58 h 58"/>
                <a:gd name="T56" fmla="*/ 40 w 41"/>
                <a:gd name="T57" fmla="*/ 55 h 58"/>
                <a:gd name="T58" fmla="*/ 41 w 41"/>
                <a:gd name="T59" fmla="*/ 49 h 58"/>
                <a:gd name="T60" fmla="*/ 41 w 41"/>
                <a:gd name="T61" fmla="*/ 47 h 58"/>
                <a:gd name="T62" fmla="*/ 41 w 41"/>
                <a:gd name="T63" fmla="*/ 46 h 58"/>
                <a:gd name="T64" fmla="*/ 40 w 41"/>
                <a:gd name="T65" fmla="*/ 42 h 58"/>
                <a:gd name="T66" fmla="*/ 38 w 41"/>
                <a:gd name="T67" fmla="*/ 40 h 58"/>
                <a:gd name="T68" fmla="*/ 39 w 41"/>
                <a:gd name="T69" fmla="*/ 34 h 58"/>
                <a:gd name="T70" fmla="*/ 36 w 41"/>
                <a:gd name="T71" fmla="*/ 30 h 58"/>
                <a:gd name="T72" fmla="*/ 36 w 41"/>
                <a:gd name="T73" fmla="*/ 29 h 58"/>
                <a:gd name="T74" fmla="*/ 35 w 41"/>
                <a:gd name="T75" fmla="*/ 25 h 58"/>
                <a:gd name="T76" fmla="*/ 33 w 41"/>
                <a:gd name="T77" fmla="*/ 24 h 58"/>
                <a:gd name="T78" fmla="*/ 32 w 41"/>
                <a:gd name="T79" fmla="*/ 21 h 58"/>
                <a:gd name="T80" fmla="*/ 28 w 41"/>
                <a:gd name="T81" fmla="*/ 18 h 58"/>
                <a:gd name="T82" fmla="*/ 27 w 41"/>
                <a:gd name="T83" fmla="*/ 15 h 58"/>
                <a:gd name="T84" fmla="*/ 24 w 41"/>
                <a:gd name="T85" fmla="*/ 12 h 58"/>
                <a:gd name="T86" fmla="*/ 22 w 41"/>
                <a:gd name="T87" fmla="*/ 10 h 58"/>
                <a:gd name="T88" fmla="*/ 21 w 41"/>
                <a:gd name="T89" fmla="*/ 8 h 58"/>
                <a:gd name="T90" fmla="*/ 17 w 41"/>
                <a:gd name="T91" fmla="*/ 6 h 58"/>
                <a:gd name="T92" fmla="*/ 14 w 41"/>
                <a:gd name="T93" fmla="*/ 4 h 58"/>
                <a:gd name="T94" fmla="*/ 12 w 41"/>
                <a:gd name="T95" fmla="*/ 3 h 58"/>
                <a:gd name="T96" fmla="*/ 11 w 41"/>
                <a:gd name="T97" fmla="*/ 1 h 58"/>
                <a:gd name="T98" fmla="*/ 7 w 41"/>
                <a:gd name="T99" fmla="*/ 1 h 58"/>
                <a:gd name="T100" fmla="*/ 5 w 41"/>
                <a:gd name="T101" fmla="*/ 1 h 58"/>
                <a:gd name="T102" fmla="*/ 0 w 41"/>
                <a:gd name="T103" fmla="*/ 0 h 58"/>
                <a:gd name="T104" fmla="*/ 0 w 41"/>
                <a:gd name="T105" fmla="*/ 2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58"/>
                <a:gd name="T161" fmla="*/ 41 w 4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58">
                  <a:moveTo>
                    <a:pt x="0" y="2"/>
                  </a:moveTo>
                  <a:lnTo>
                    <a:pt x="5" y="2"/>
                  </a:lnTo>
                  <a:lnTo>
                    <a:pt x="7" y="4"/>
                  </a:lnTo>
                  <a:lnTo>
                    <a:pt x="8" y="5"/>
                  </a:lnTo>
                  <a:lnTo>
                    <a:pt x="10" y="7"/>
                  </a:lnTo>
                  <a:lnTo>
                    <a:pt x="12" y="7"/>
                  </a:lnTo>
                  <a:lnTo>
                    <a:pt x="15" y="9"/>
                  </a:lnTo>
                  <a:lnTo>
                    <a:pt x="18" y="11"/>
                  </a:lnTo>
                  <a:lnTo>
                    <a:pt x="20" y="12"/>
                  </a:lnTo>
                  <a:lnTo>
                    <a:pt x="22" y="14"/>
                  </a:lnTo>
                  <a:lnTo>
                    <a:pt x="25" y="16"/>
                  </a:lnTo>
                  <a:lnTo>
                    <a:pt x="27" y="18"/>
                  </a:lnTo>
                  <a:lnTo>
                    <a:pt x="30" y="22"/>
                  </a:lnTo>
                  <a:lnTo>
                    <a:pt x="31" y="24"/>
                  </a:lnTo>
                  <a:lnTo>
                    <a:pt x="33" y="26"/>
                  </a:lnTo>
                  <a:lnTo>
                    <a:pt x="32" y="30"/>
                  </a:lnTo>
                  <a:lnTo>
                    <a:pt x="34" y="32"/>
                  </a:lnTo>
                  <a:lnTo>
                    <a:pt x="35" y="36"/>
                  </a:lnTo>
                  <a:lnTo>
                    <a:pt x="36" y="40"/>
                  </a:lnTo>
                  <a:lnTo>
                    <a:pt x="36" y="43"/>
                  </a:lnTo>
                  <a:lnTo>
                    <a:pt x="37" y="45"/>
                  </a:lnTo>
                  <a:lnTo>
                    <a:pt x="37" y="47"/>
                  </a:lnTo>
                  <a:lnTo>
                    <a:pt x="37" y="49"/>
                  </a:lnTo>
                  <a:lnTo>
                    <a:pt x="36" y="54"/>
                  </a:lnTo>
                  <a:lnTo>
                    <a:pt x="38" y="58"/>
                  </a:lnTo>
                  <a:lnTo>
                    <a:pt x="41" y="58"/>
                  </a:lnTo>
                  <a:lnTo>
                    <a:pt x="40" y="55"/>
                  </a:lnTo>
                  <a:lnTo>
                    <a:pt x="41" y="49"/>
                  </a:lnTo>
                  <a:lnTo>
                    <a:pt x="41" y="47"/>
                  </a:lnTo>
                  <a:lnTo>
                    <a:pt x="41" y="46"/>
                  </a:lnTo>
                  <a:lnTo>
                    <a:pt x="40" y="42"/>
                  </a:lnTo>
                  <a:lnTo>
                    <a:pt x="38" y="40"/>
                  </a:lnTo>
                  <a:lnTo>
                    <a:pt x="39" y="34"/>
                  </a:lnTo>
                  <a:lnTo>
                    <a:pt x="36" y="30"/>
                  </a:lnTo>
                  <a:lnTo>
                    <a:pt x="36" y="29"/>
                  </a:lnTo>
                  <a:lnTo>
                    <a:pt x="35" y="25"/>
                  </a:lnTo>
                  <a:lnTo>
                    <a:pt x="33" y="24"/>
                  </a:lnTo>
                  <a:lnTo>
                    <a:pt x="32" y="21"/>
                  </a:lnTo>
                  <a:lnTo>
                    <a:pt x="28" y="18"/>
                  </a:lnTo>
                  <a:lnTo>
                    <a:pt x="27" y="15"/>
                  </a:lnTo>
                  <a:lnTo>
                    <a:pt x="24" y="12"/>
                  </a:lnTo>
                  <a:lnTo>
                    <a:pt x="22" y="10"/>
                  </a:lnTo>
                  <a:lnTo>
                    <a:pt x="21" y="8"/>
                  </a:lnTo>
                  <a:lnTo>
                    <a:pt x="17" y="6"/>
                  </a:lnTo>
                  <a:lnTo>
                    <a:pt x="14" y="4"/>
                  </a:lnTo>
                  <a:lnTo>
                    <a:pt x="12" y="3"/>
                  </a:lnTo>
                  <a:lnTo>
                    <a:pt x="11" y="1"/>
                  </a:lnTo>
                  <a:lnTo>
                    <a:pt x="7" y="1"/>
                  </a:lnTo>
                  <a:lnTo>
                    <a:pt x="5" y="1"/>
                  </a:lnTo>
                  <a:lnTo>
                    <a:pt x="0" y="0"/>
                  </a:lnTo>
                  <a:lnTo>
                    <a:pt x="0" y="2"/>
                  </a:lnTo>
                  <a:close/>
                </a:path>
              </a:pathLst>
            </a:custGeom>
            <a:solidFill>
              <a:srgbClr val="FDFA00"/>
            </a:solidFill>
            <a:ln w="9525">
              <a:noFill/>
              <a:round/>
              <a:headEnd/>
              <a:tailEnd/>
            </a:ln>
          </p:spPr>
          <p:txBody>
            <a:bodyPr/>
            <a:lstStyle/>
            <a:p>
              <a:endParaRPr lang="en-US"/>
            </a:p>
          </p:txBody>
        </p:sp>
        <p:sp>
          <p:nvSpPr>
            <p:cNvPr id="37939" name="Freeform 56"/>
            <p:cNvSpPr>
              <a:spLocks/>
            </p:cNvSpPr>
            <p:nvPr/>
          </p:nvSpPr>
          <p:spPr bwMode="auto">
            <a:xfrm>
              <a:off x="1100" y="3116"/>
              <a:ext cx="96" cy="57"/>
            </a:xfrm>
            <a:custGeom>
              <a:avLst/>
              <a:gdLst>
                <a:gd name="T0" fmla="*/ 54 w 57"/>
                <a:gd name="T1" fmla="*/ 0 h 44"/>
                <a:gd name="T2" fmla="*/ 54 w 57"/>
                <a:gd name="T3" fmla="*/ 0 h 44"/>
                <a:gd name="T4" fmla="*/ 52 w 57"/>
                <a:gd name="T5" fmla="*/ 1 h 44"/>
                <a:gd name="T6" fmla="*/ 51 w 57"/>
                <a:gd name="T7" fmla="*/ 5 h 44"/>
                <a:gd name="T8" fmla="*/ 51 w 57"/>
                <a:gd name="T9" fmla="*/ 9 h 44"/>
                <a:gd name="T10" fmla="*/ 50 w 57"/>
                <a:gd name="T11" fmla="*/ 10 h 44"/>
                <a:gd name="T12" fmla="*/ 48 w 57"/>
                <a:gd name="T13" fmla="*/ 12 h 44"/>
                <a:gd name="T14" fmla="*/ 48 w 57"/>
                <a:gd name="T15" fmla="*/ 16 h 44"/>
                <a:gd name="T16" fmla="*/ 45 w 57"/>
                <a:gd name="T17" fmla="*/ 19 h 44"/>
                <a:gd name="T18" fmla="*/ 43 w 57"/>
                <a:gd name="T19" fmla="*/ 20 h 44"/>
                <a:gd name="T20" fmla="*/ 43 w 57"/>
                <a:gd name="T21" fmla="*/ 24 h 44"/>
                <a:gd name="T22" fmla="*/ 41 w 57"/>
                <a:gd name="T23" fmla="*/ 26 h 44"/>
                <a:gd name="T24" fmla="*/ 41 w 57"/>
                <a:gd name="T25" fmla="*/ 27 h 44"/>
                <a:gd name="T26" fmla="*/ 37 w 57"/>
                <a:gd name="T27" fmla="*/ 30 h 44"/>
                <a:gd name="T28" fmla="*/ 35 w 57"/>
                <a:gd name="T29" fmla="*/ 32 h 44"/>
                <a:gd name="T30" fmla="*/ 33 w 57"/>
                <a:gd name="T31" fmla="*/ 32 h 44"/>
                <a:gd name="T32" fmla="*/ 29 w 57"/>
                <a:gd name="T33" fmla="*/ 35 h 44"/>
                <a:gd name="T34" fmla="*/ 27 w 57"/>
                <a:gd name="T35" fmla="*/ 36 h 44"/>
                <a:gd name="T36" fmla="*/ 25 w 57"/>
                <a:gd name="T37" fmla="*/ 36 h 44"/>
                <a:gd name="T38" fmla="*/ 23 w 57"/>
                <a:gd name="T39" fmla="*/ 38 h 44"/>
                <a:gd name="T40" fmla="*/ 19 w 57"/>
                <a:gd name="T41" fmla="*/ 39 h 44"/>
                <a:gd name="T42" fmla="*/ 15 w 57"/>
                <a:gd name="T43" fmla="*/ 40 h 44"/>
                <a:gd name="T44" fmla="*/ 10 w 57"/>
                <a:gd name="T45" fmla="*/ 41 h 44"/>
                <a:gd name="T46" fmla="*/ 2 w 57"/>
                <a:gd name="T47" fmla="*/ 40 h 44"/>
                <a:gd name="T48" fmla="*/ 0 w 57"/>
                <a:gd name="T49" fmla="*/ 42 h 44"/>
                <a:gd name="T50" fmla="*/ 2 w 57"/>
                <a:gd name="T51" fmla="*/ 42 h 44"/>
                <a:gd name="T52" fmla="*/ 2 w 57"/>
                <a:gd name="T53" fmla="*/ 44 h 44"/>
                <a:gd name="T54" fmla="*/ 2 w 57"/>
                <a:gd name="T55" fmla="*/ 44 h 44"/>
                <a:gd name="T56" fmla="*/ 4 w 57"/>
                <a:gd name="T57" fmla="*/ 42 h 44"/>
                <a:gd name="T58" fmla="*/ 9 w 57"/>
                <a:gd name="T59" fmla="*/ 43 h 44"/>
                <a:gd name="T60" fmla="*/ 17 w 57"/>
                <a:gd name="T61" fmla="*/ 42 h 44"/>
                <a:gd name="T62" fmla="*/ 20 w 57"/>
                <a:gd name="T63" fmla="*/ 43 h 44"/>
                <a:gd name="T64" fmla="*/ 24 w 57"/>
                <a:gd name="T65" fmla="*/ 40 h 44"/>
                <a:gd name="T66" fmla="*/ 26 w 57"/>
                <a:gd name="T67" fmla="*/ 40 h 44"/>
                <a:gd name="T68" fmla="*/ 28 w 57"/>
                <a:gd name="T69" fmla="*/ 38 h 44"/>
                <a:gd name="T70" fmla="*/ 30 w 57"/>
                <a:gd name="T71" fmla="*/ 37 h 44"/>
                <a:gd name="T72" fmla="*/ 34 w 57"/>
                <a:gd name="T73" fmla="*/ 34 h 44"/>
                <a:gd name="T74" fmla="*/ 36 w 57"/>
                <a:gd name="T75" fmla="*/ 34 h 44"/>
                <a:gd name="T76" fmla="*/ 38 w 57"/>
                <a:gd name="T77" fmla="*/ 33 h 44"/>
                <a:gd name="T78" fmla="*/ 42 w 57"/>
                <a:gd name="T79" fmla="*/ 29 h 44"/>
                <a:gd name="T80" fmla="*/ 44 w 57"/>
                <a:gd name="T81" fmla="*/ 26 h 44"/>
                <a:gd name="T82" fmla="*/ 45 w 57"/>
                <a:gd name="T83" fmla="*/ 24 h 44"/>
                <a:gd name="T84" fmla="*/ 47 w 57"/>
                <a:gd name="T85" fmla="*/ 23 h 44"/>
                <a:gd name="T86" fmla="*/ 49 w 57"/>
                <a:gd name="T87" fmla="*/ 21 h 44"/>
                <a:gd name="T88" fmla="*/ 50 w 57"/>
                <a:gd name="T89" fmla="*/ 16 h 44"/>
                <a:gd name="T90" fmla="*/ 52 w 57"/>
                <a:gd name="T91" fmla="*/ 14 h 44"/>
                <a:gd name="T92" fmla="*/ 54 w 57"/>
                <a:gd name="T93" fmla="*/ 13 h 44"/>
                <a:gd name="T94" fmla="*/ 54 w 57"/>
                <a:gd name="T95" fmla="*/ 9 h 44"/>
                <a:gd name="T96" fmla="*/ 55 w 57"/>
                <a:gd name="T97" fmla="*/ 6 h 44"/>
                <a:gd name="T98" fmla="*/ 55 w 57"/>
                <a:gd name="T99" fmla="*/ 2 h 44"/>
                <a:gd name="T100" fmla="*/ 57 w 57"/>
                <a:gd name="T101" fmla="*/ 0 h 44"/>
                <a:gd name="T102" fmla="*/ 57 w 57"/>
                <a:gd name="T103" fmla="*/ 0 h 44"/>
                <a:gd name="T104" fmla="*/ 54 w 57"/>
                <a:gd name="T105" fmla="*/ 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44"/>
                <a:gd name="T161" fmla="*/ 57 w 57"/>
                <a:gd name="T162" fmla="*/ 44 h 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44">
                  <a:moveTo>
                    <a:pt x="54" y="0"/>
                  </a:moveTo>
                  <a:lnTo>
                    <a:pt x="54" y="0"/>
                  </a:lnTo>
                  <a:lnTo>
                    <a:pt x="52" y="1"/>
                  </a:lnTo>
                  <a:lnTo>
                    <a:pt x="51" y="5"/>
                  </a:lnTo>
                  <a:lnTo>
                    <a:pt x="51" y="9"/>
                  </a:lnTo>
                  <a:lnTo>
                    <a:pt x="50" y="10"/>
                  </a:lnTo>
                  <a:lnTo>
                    <a:pt x="48" y="12"/>
                  </a:lnTo>
                  <a:lnTo>
                    <a:pt x="48" y="16"/>
                  </a:lnTo>
                  <a:lnTo>
                    <a:pt x="45" y="19"/>
                  </a:lnTo>
                  <a:lnTo>
                    <a:pt x="43" y="20"/>
                  </a:lnTo>
                  <a:lnTo>
                    <a:pt x="43" y="24"/>
                  </a:lnTo>
                  <a:lnTo>
                    <a:pt x="41" y="26"/>
                  </a:lnTo>
                  <a:lnTo>
                    <a:pt x="41" y="27"/>
                  </a:lnTo>
                  <a:lnTo>
                    <a:pt x="37" y="30"/>
                  </a:lnTo>
                  <a:lnTo>
                    <a:pt x="35" y="32"/>
                  </a:lnTo>
                  <a:lnTo>
                    <a:pt x="33" y="32"/>
                  </a:lnTo>
                  <a:lnTo>
                    <a:pt x="29" y="35"/>
                  </a:lnTo>
                  <a:lnTo>
                    <a:pt x="27" y="36"/>
                  </a:lnTo>
                  <a:lnTo>
                    <a:pt x="25" y="36"/>
                  </a:lnTo>
                  <a:lnTo>
                    <a:pt x="23" y="38"/>
                  </a:lnTo>
                  <a:lnTo>
                    <a:pt x="19" y="39"/>
                  </a:lnTo>
                  <a:lnTo>
                    <a:pt x="15" y="40"/>
                  </a:lnTo>
                  <a:lnTo>
                    <a:pt x="10" y="41"/>
                  </a:lnTo>
                  <a:lnTo>
                    <a:pt x="2" y="40"/>
                  </a:lnTo>
                  <a:lnTo>
                    <a:pt x="0" y="42"/>
                  </a:lnTo>
                  <a:lnTo>
                    <a:pt x="2" y="42"/>
                  </a:lnTo>
                  <a:lnTo>
                    <a:pt x="2" y="44"/>
                  </a:lnTo>
                  <a:lnTo>
                    <a:pt x="4" y="42"/>
                  </a:lnTo>
                  <a:lnTo>
                    <a:pt x="9" y="43"/>
                  </a:lnTo>
                  <a:lnTo>
                    <a:pt x="17" y="42"/>
                  </a:lnTo>
                  <a:lnTo>
                    <a:pt x="20" y="43"/>
                  </a:lnTo>
                  <a:lnTo>
                    <a:pt x="24" y="40"/>
                  </a:lnTo>
                  <a:lnTo>
                    <a:pt x="26" y="40"/>
                  </a:lnTo>
                  <a:lnTo>
                    <a:pt x="28" y="38"/>
                  </a:lnTo>
                  <a:lnTo>
                    <a:pt x="30" y="37"/>
                  </a:lnTo>
                  <a:lnTo>
                    <a:pt x="34" y="34"/>
                  </a:lnTo>
                  <a:lnTo>
                    <a:pt x="36" y="34"/>
                  </a:lnTo>
                  <a:lnTo>
                    <a:pt x="38" y="33"/>
                  </a:lnTo>
                  <a:lnTo>
                    <a:pt x="42" y="29"/>
                  </a:lnTo>
                  <a:lnTo>
                    <a:pt x="44" y="26"/>
                  </a:lnTo>
                  <a:lnTo>
                    <a:pt x="45" y="24"/>
                  </a:lnTo>
                  <a:lnTo>
                    <a:pt x="47" y="23"/>
                  </a:lnTo>
                  <a:lnTo>
                    <a:pt x="49" y="21"/>
                  </a:lnTo>
                  <a:lnTo>
                    <a:pt x="50" y="16"/>
                  </a:lnTo>
                  <a:lnTo>
                    <a:pt x="52" y="14"/>
                  </a:lnTo>
                  <a:lnTo>
                    <a:pt x="54" y="13"/>
                  </a:lnTo>
                  <a:lnTo>
                    <a:pt x="54" y="9"/>
                  </a:lnTo>
                  <a:lnTo>
                    <a:pt x="55" y="6"/>
                  </a:lnTo>
                  <a:lnTo>
                    <a:pt x="55" y="2"/>
                  </a:lnTo>
                  <a:lnTo>
                    <a:pt x="57" y="0"/>
                  </a:lnTo>
                  <a:lnTo>
                    <a:pt x="54" y="0"/>
                  </a:lnTo>
                  <a:close/>
                </a:path>
              </a:pathLst>
            </a:custGeom>
            <a:solidFill>
              <a:srgbClr val="FDFA00"/>
            </a:solidFill>
            <a:ln w="9525">
              <a:noFill/>
              <a:round/>
              <a:headEnd/>
              <a:tailEnd/>
            </a:ln>
          </p:spPr>
          <p:txBody>
            <a:bodyPr/>
            <a:lstStyle/>
            <a:p>
              <a:endParaRPr lang="en-US"/>
            </a:p>
          </p:txBody>
        </p:sp>
        <p:sp>
          <p:nvSpPr>
            <p:cNvPr id="37940" name="Freeform 57"/>
            <p:cNvSpPr>
              <a:spLocks/>
            </p:cNvSpPr>
            <p:nvPr/>
          </p:nvSpPr>
          <p:spPr bwMode="auto">
            <a:xfrm>
              <a:off x="1031" y="3099"/>
              <a:ext cx="72" cy="74"/>
            </a:xfrm>
            <a:custGeom>
              <a:avLst/>
              <a:gdLst>
                <a:gd name="T0" fmla="*/ 43 w 43"/>
                <a:gd name="T1" fmla="*/ 55 h 57"/>
                <a:gd name="T2" fmla="*/ 43 w 43"/>
                <a:gd name="T3" fmla="*/ 55 h 57"/>
                <a:gd name="T4" fmla="*/ 38 w 43"/>
                <a:gd name="T5" fmla="*/ 53 h 57"/>
                <a:gd name="T6" fmla="*/ 33 w 43"/>
                <a:gd name="T7" fmla="*/ 52 h 57"/>
                <a:gd name="T8" fmla="*/ 31 w 43"/>
                <a:gd name="T9" fmla="*/ 50 h 57"/>
                <a:gd name="T10" fmla="*/ 29 w 43"/>
                <a:gd name="T11" fmla="*/ 50 h 57"/>
                <a:gd name="T12" fmla="*/ 24 w 43"/>
                <a:gd name="T13" fmla="*/ 47 h 57"/>
                <a:gd name="T14" fmla="*/ 21 w 43"/>
                <a:gd name="T15" fmla="*/ 45 h 57"/>
                <a:gd name="T16" fmla="*/ 19 w 43"/>
                <a:gd name="T17" fmla="*/ 43 h 57"/>
                <a:gd name="T18" fmla="*/ 18 w 43"/>
                <a:gd name="T19" fmla="*/ 42 h 57"/>
                <a:gd name="T20" fmla="*/ 15 w 43"/>
                <a:gd name="T21" fmla="*/ 38 h 57"/>
                <a:gd name="T22" fmla="*/ 13 w 43"/>
                <a:gd name="T23" fmla="*/ 36 h 57"/>
                <a:gd name="T24" fmla="*/ 10 w 43"/>
                <a:gd name="T25" fmla="*/ 32 h 57"/>
                <a:gd name="T26" fmla="*/ 8 w 43"/>
                <a:gd name="T27" fmla="*/ 30 h 57"/>
                <a:gd name="T28" fmla="*/ 9 w 43"/>
                <a:gd name="T29" fmla="*/ 28 h 57"/>
                <a:gd name="T30" fmla="*/ 6 w 43"/>
                <a:gd name="T31" fmla="*/ 23 h 57"/>
                <a:gd name="T32" fmla="*/ 6 w 43"/>
                <a:gd name="T33" fmla="*/ 21 h 57"/>
                <a:gd name="T34" fmla="*/ 4 w 43"/>
                <a:gd name="T35" fmla="*/ 19 h 57"/>
                <a:gd name="T36" fmla="*/ 5 w 43"/>
                <a:gd name="T37" fmla="*/ 17 h 57"/>
                <a:gd name="T38" fmla="*/ 3 w 43"/>
                <a:gd name="T39" fmla="*/ 13 h 57"/>
                <a:gd name="T40" fmla="*/ 4 w 43"/>
                <a:gd name="T41" fmla="*/ 10 h 57"/>
                <a:gd name="T42" fmla="*/ 5 w 43"/>
                <a:gd name="T43" fmla="*/ 1 h 57"/>
                <a:gd name="T44" fmla="*/ 2 w 43"/>
                <a:gd name="T45" fmla="*/ 0 h 57"/>
                <a:gd name="T46" fmla="*/ 0 w 43"/>
                <a:gd name="T47" fmla="*/ 9 h 57"/>
                <a:gd name="T48" fmla="*/ 1 w 43"/>
                <a:gd name="T49" fmla="*/ 15 h 57"/>
                <a:gd name="T50" fmla="*/ 1 w 43"/>
                <a:gd name="T51" fmla="*/ 16 h 57"/>
                <a:gd name="T52" fmla="*/ 2 w 43"/>
                <a:gd name="T53" fmla="*/ 20 h 57"/>
                <a:gd name="T54" fmla="*/ 2 w 43"/>
                <a:gd name="T55" fmla="*/ 22 h 57"/>
                <a:gd name="T56" fmla="*/ 4 w 43"/>
                <a:gd name="T57" fmla="*/ 24 h 57"/>
                <a:gd name="T58" fmla="*/ 5 w 43"/>
                <a:gd name="T59" fmla="*/ 28 h 57"/>
                <a:gd name="T60" fmla="*/ 6 w 43"/>
                <a:gd name="T61" fmla="*/ 32 h 57"/>
                <a:gd name="T62" fmla="*/ 6 w 43"/>
                <a:gd name="T63" fmla="*/ 34 h 57"/>
                <a:gd name="T64" fmla="*/ 11 w 43"/>
                <a:gd name="T65" fmla="*/ 38 h 57"/>
                <a:gd name="T66" fmla="*/ 12 w 43"/>
                <a:gd name="T67" fmla="*/ 40 h 57"/>
                <a:gd name="T68" fmla="*/ 16 w 43"/>
                <a:gd name="T69" fmla="*/ 44 h 57"/>
                <a:gd name="T70" fmla="*/ 17 w 43"/>
                <a:gd name="T71" fmla="*/ 46 h 57"/>
                <a:gd name="T72" fmla="*/ 19 w 43"/>
                <a:gd name="T73" fmla="*/ 46 h 57"/>
                <a:gd name="T74" fmla="*/ 24 w 43"/>
                <a:gd name="T75" fmla="*/ 51 h 57"/>
                <a:gd name="T76" fmla="*/ 27 w 43"/>
                <a:gd name="T77" fmla="*/ 53 h 57"/>
                <a:gd name="T78" fmla="*/ 31 w 43"/>
                <a:gd name="T79" fmla="*/ 53 h 57"/>
                <a:gd name="T80" fmla="*/ 32 w 43"/>
                <a:gd name="T81" fmla="*/ 54 h 57"/>
                <a:gd name="T82" fmla="*/ 38 w 43"/>
                <a:gd name="T83" fmla="*/ 54 h 57"/>
                <a:gd name="T84" fmla="*/ 41 w 43"/>
                <a:gd name="T85" fmla="*/ 57 h 57"/>
                <a:gd name="T86" fmla="*/ 43 w 43"/>
                <a:gd name="T87" fmla="*/ 57 h 57"/>
                <a:gd name="T88" fmla="*/ 43 w 43"/>
                <a:gd name="T89" fmla="*/ 55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57"/>
                <a:gd name="T137" fmla="*/ 43 w 43"/>
                <a:gd name="T138" fmla="*/ 57 h 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57">
                  <a:moveTo>
                    <a:pt x="43" y="55"/>
                  </a:moveTo>
                  <a:lnTo>
                    <a:pt x="43" y="55"/>
                  </a:lnTo>
                  <a:lnTo>
                    <a:pt x="38" y="53"/>
                  </a:lnTo>
                  <a:lnTo>
                    <a:pt x="33" y="52"/>
                  </a:lnTo>
                  <a:lnTo>
                    <a:pt x="31" y="50"/>
                  </a:lnTo>
                  <a:lnTo>
                    <a:pt x="29" y="50"/>
                  </a:lnTo>
                  <a:lnTo>
                    <a:pt x="24" y="47"/>
                  </a:lnTo>
                  <a:lnTo>
                    <a:pt x="21" y="45"/>
                  </a:lnTo>
                  <a:lnTo>
                    <a:pt x="19" y="43"/>
                  </a:lnTo>
                  <a:lnTo>
                    <a:pt x="18" y="42"/>
                  </a:lnTo>
                  <a:lnTo>
                    <a:pt x="15" y="38"/>
                  </a:lnTo>
                  <a:lnTo>
                    <a:pt x="13" y="36"/>
                  </a:lnTo>
                  <a:lnTo>
                    <a:pt x="10" y="32"/>
                  </a:lnTo>
                  <a:lnTo>
                    <a:pt x="8" y="30"/>
                  </a:lnTo>
                  <a:lnTo>
                    <a:pt x="9" y="28"/>
                  </a:lnTo>
                  <a:lnTo>
                    <a:pt x="6" y="23"/>
                  </a:lnTo>
                  <a:lnTo>
                    <a:pt x="6" y="21"/>
                  </a:lnTo>
                  <a:lnTo>
                    <a:pt x="4" y="19"/>
                  </a:lnTo>
                  <a:lnTo>
                    <a:pt x="5" y="17"/>
                  </a:lnTo>
                  <a:lnTo>
                    <a:pt x="3" y="13"/>
                  </a:lnTo>
                  <a:lnTo>
                    <a:pt x="4" y="10"/>
                  </a:lnTo>
                  <a:lnTo>
                    <a:pt x="5" y="1"/>
                  </a:lnTo>
                  <a:lnTo>
                    <a:pt x="2" y="0"/>
                  </a:lnTo>
                  <a:lnTo>
                    <a:pt x="0" y="9"/>
                  </a:lnTo>
                  <a:lnTo>
                    <a:pt x="1" y="15"/>
                  </a:lnTo>
                  <a:lnTo>
                    <a:pt x="1" y="16"/>
                  </a:lnTo>
                  <a:lnTo>
                    <a:pt x="2" y="20"/>
                  </a:lnTo>
                  <a:lnTo>
                    <a:pt x="2" y="22"/>
                  </a:lnTo>
                  <a:lnTo>
                    <a:pt x="4" y="24"/>
                  </a:lnTo>
                  <a:lnTo>
                    <a:pt x="5" y="28"/>
                  </a:lnTo>
                  <a:lnTo>
                    <a:pt x="6" y="32"/>
                  </a:lnTo>
                  <a:lnTo>
                    <a:pt x="6" y="34"/>
                  </a:lnTo>
                  <a:lnTo>
                    <a:pt x="11" y="38"/>
                  </a:lnTo>
                  <a:lnTo>
                    <a:pt x="12" y="40"/>
                  </a:lnTo>
                  <a:lnTo>
                    <a:pt x="16" y="44"/>
                  </a:lnTo>
                  <a:lnTo>
                    <a:pt x="17" y="46"/>
                  </a:lnTo>
                  <a:lnTo>
                    <a:pt x="19" y="46"/>
                  </a:lnTo>
                  <a:lnTo>
                    <a:pt x="24" y="51"/>
                  </a:lnTo>
                  <a:lnTo>
                    <a:pt x="27" y="53"/>
                  </a:lnTo>
                  <a:lnTo>
                    <a:pt x="31" y="53"/>
                  </a:lnTo>
                  <a:lnTo>
                    <a:pt x="32" y="54"/>
                  </a:lnTo>
                  <a:lnTo>
                    <a:pt x="38" y="54"/>
                  </a:lnTo>
                  <a:lnTo>
                    <a:pt x="41" y="57"/>
                  </a:lnTo>
                  <a:lnTo>
                    <a:pt x="43" y="57"/>
                  </a:lnTo>
                  <a:lnTo>
                    <a:pt x="43" y="55"/>
                  </a:lnTo>
                  <a:close/>
                </a:path>
              </a:pathLst>
            </a:custGeom>
            <a:solidFill>
              <a:srgbClr val="FDFA00"/>
            </a:solidFill>
            <a:ln w="9525">
              <a:noFill/>
              <a:round/>
              <a:headEnd/>
              <a:tailEnd/>
            </a:ln>
          </p:spPr>
          <p:txBody>
            <a:bodyPr/>
            <a:lstStyle/>
            <a:p>
              <a:endParaRPr lang="en-US"/>
            </a:p>
          </p:txBody>
        </p:sp>
        <p:sp>
          <p:nvSpPr>
            <p:cNvPr id="37941" name="Freeform 58"/>
            <p:cNvSpPr>
              <a:spLocks/>
            </p:cNvSpPr>
            <p:nvPr/>
          </p:nvSpPr>
          <p:spPr bwMode="auto">
            <a:xfrm>
              <a:off x="1029" y="2482"/>
              <a:ext cx="313" cy="749"/>
            </a:xfrm>
            <a:custGeom>
              <a:avLst/>
              <a:gdLst>
                <a:gd name="T0" fmla="*/ 155 w 185"/>
                <a:gd name="T1" fmla="*/ 0 h 571"/>
                <a:gd name="T2" fmla="*/ 176 w 185"/>
                <a:gd name="T3" fmla="*/ 337 h 571"/>
                <a:gd name="T4" fmla="*/ 184 w 185"/>
                <a:gd name="T5" fmla="*/ 422 h 571"/>
                <a:gd name="T6" fmla="*/ 185 w 185"/>
                <a:gd name="T7" fmla="*/ 483 h 571"/>
                <a:gd name="T8" fmla="*/ 180 w 185"/>
                <a:gd name="T9" fmla="*/ 507 h 571"/>
                <a:gd name="T10" fmla="*/ 174 w 185"/>
                <a:gd name="T11" fmla="*/ 525 h 571"/>
                <a:gd name="T12" fmla="*/ 163 w 185"/>
                <a:gd name="T13" fmla="*/ 536 h 571"/>
                <a:gd name="T14" fmla="*/ 153 w 185"/>
                <a:gd name="T15" fmla="*/ 546 h 571"/>
                <a:gd name="T16" fmla="*/ 136 w 185"/>
                <a:gd name="T17" fmla="*/ 556 h 571"/>
                <a:gd name="T18" fmla="*/ 113 w 185"/>
                <a:gd name="T19" fmla="*/ 566 h 571"/>
                <a:gd name="T20" fmla="*/ 83 w 185"/>
                <a:gd name="T21" fmla="*/ 571 h 571"/>
                <a:gd name="T22" fmla="*/ 73 w 185"/>
                <a:gd name="T23" fmla="*/ 567 h 571"/>
                <a:gd name="T24" fmla="*/ 56 w 185"/>
                <a:gd name="T25" fmla="*/ 560 h 571"/>
                <a:gd name="T26" fmla="*/ 42 w 185"/>
                <a:gd name="T27" fmla="*/ 552 h 571"/>
                <a:gd name="T28" fmla="*/ 31 w 185"/>
                <a:gd name="T29" fmla="*/ 543 h 571"/>
                <a:gd name="T30" fmla="*/ 16 w 185"/>
                <a:gd name="T31" fmla="*/ 532 h 571"/>
                <a:gd name="T32" fmla="*/ 8 w 185"/>
                <a:gd name="T33" fmla="*/ 520 h 571"/>
                <a:gd name="T34" fmla="*/ 1 w 185"/>
                <a:gd name="T35" fmla="*/ 506 h 571"/>
                <a:gd name="T36" fmla="*/ 0 w 185"/>
                <a:gd name="T37" fmla="*/ 486 h 571"/>
                <a:gd name="T38" fmla="*/ 0 w 185"/>
                <a:gd name="T39" fmla="*/ 477 h 571"/>
                <a:gd name="T40" fmla="*/ 1 w 185"/>
                <a:gd name="T41" fmla="*/ 470 h 571"/>
                <a:gd name="T42" fmla="*/ 3 w 185"/>
                <a:gd name="T43" fmla="*/ 465 h 571"/>
                <a:gd name="T44" fmla="*/ 9 w 185"/>
                <a:gd name="T45" fmla="*/ 449 h 571"/>
                <a:gd name="T46" fmla="*/ 14 w 185"/>
                <a:gd name="T47" fmla="*/ 441 h 571"/>
                <a:gd name="T48" fmla="*/ 3 w 185"/>
                <a:gd name="T49" fmla="*/ 479 h 571"/>
                <a:gd name="T50" fmla="*/ 19 w 185"/>
                <a:gd name="T51" fmla="*/ 511 h 571"/>
                <a:gd name="T52" fmla="*/ 45 w 185"/>
                <a:gd name="T53" fmla="*/ 520 h 571"/>
                <a:gd name="T54" fmla="*/ 43 w 185"/>
                <a:gd name="T55" fmla="*/ 523 h 571"/>
                <a:gd name="T56" fmla="*/ 47 w 185"/>
                <a:gd name="T57" fmla="*/ 529 h 571"/>
                <a:gd name="T58" fmla="*/ 53 w 185"/>
                <a:gd name="T59" fmla="*/ 539 h 571"/>
                <a:gd name="T60" fmla="*/ 63 w 185"/>
                <a:gd name="T61" fmla="*/ 544 h 571"/>
                <a:gd name="T62" fmla="*/ 77 w 185"/>
                <a:gd name="T63" fmla="*/ 548 h 571"/>
                <a:gd name="T64" fmla="*/ 85 w 185"/>
                <a:gd name="T65" fmla="*/ 549 h 571"/>
                <a:gd name="T66" fmla="*/ 94 w 185"/>
                <a:gd name="T67" fmla="*/ 548 h 571"/>
                <a:gd name="T68" fmla="*/ 117 w 185"/>
                <a:gd name="T69" fmla="*/ 541 h 571"/>
                <a:gd name="T70" fmla="*/ 134 w 185"/>
                <a:gd name="T71" fmla="*/ 536 h 571"/>
                <a:gd name="T72" fmla="*/ 144 w 185"/>
                <a:gd name="T73" fmla="*/ 526 h 571"/>
                <a:gd name="T74" fmla="*/ 151 w 185"/>
                <a:gd name="T75" fmla="*/ 518 h 571"/>
                <a:gd name="T76" fmla="*/ 160 w 185"/>
                <a:gd name="T77" fmla="*/ 506 h 571"/>
                <a:gd name="T78" fmla="*/ 165 w 185"/>
                <a:gd name="T79" fmla="*/ 482 h 571"/>
                <a:gd name="T80" fmla="*/ 166 w 185"/>
                <a:gd name="T81" fmla="*/ 471 h 571"/>
                <a:gd name="T82" fmla="*/ 166 w 185"/>
                <a:gd name="T83" fmla="*/ 462 h 571"/>
                <a:gd name="T84" fmla="*/ 165 w 185"/>
                <a:gd name="T85" fmla="*/ 412 h 571"/>
                <a:gd name="T86" fmla="*/ 147 w 185"/>
                <a:gd name="T87" fmla="*/ 172 h 571"/>
                <a:gd name="T88" fmla="*/ 134 w 185"/>
                <a:gd name="T89" fmla="*/ 34 h 571"/>
                <a:gd name="T90" fmla="*/ 155 w 185"/>
                <a:gd name="T91" fmla="*/ 0 h 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571"/>
                <a:gd name="T140" fmla="*/ 185 w 185"/>
                <a:gd name="T141" fmla="*/ 571 h 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571">
                  <a:moveTo>
                    <a:pt x="155" y="0"/>
                  </a:moveTo>
                  <a:lnTo>
                    <a:pt x="176" y="337"/>
                  </a:lnTo>
                  <a:lnTo>
                    <a:pt x="184" y="422"/>
                  </a:lnTo>
                  <a:lnTo>
                    <a:pt x="185" y="483"/>
                  </a:lnTo>
                  <a:lnTo>
                    <a:pt x="180" y="507"/>
                  </a:lnTo>
                  <a:lnTo>
                    <a:pt x="174" y="525"/>
                  </a:lnTo>
                  <a:lnTo>
                    <a:pt x="163" y="536"/>
                  </a:lnTo>
                  <a:lnTo>
                    <a:pt x="153" y="546"/>
                  </a:lnTo>
                  <a:lnTo>
                    <a:pt x="136" y="556"/>
                  </a:lnTo>
                  <a:lnTo>
                    <a:pt x="113" y="566"/>
                  </a:lnTo>
                  <a:lnTo>
                    <a:pt x="83" y="571"/>
                  </a:lnTo>
                  <a:lnTo>
                    <a:pt x="73" y="567"/>
                  </a:lnTo>
                  <a:lnTo>
                    <a:pt x="56" y="560"/>
                  </a:lnTo>
                  <a:lnTo>
                    <a:pt x="42" y="552"/>
                  </a:lnTo>
                  <a:lnTo>
                    <a:pt x="31" y="543"/>
                  </a:lnTo>
                  <a:lnTo>
                    <a:pt x="16" y="532"/>
                  </a:lnTo>
                  <a:lnTo>
                    <a:pt x="8" y="520"/>
                  </a:lnTo>
                  <a:lnTo>
                    <a:pt x="1" y="506"/>
                  </a:lnTo>
                  <a:lnTo>
                    <a:pt x="0" y="486"/>
                  </a:lnTo>
                  <a:lnTo>
                    <a:pt x="0" y="477"/>
                  </a:lnTo>
                  <a:lnTo>
                    <a:pt x="1" y="470"/>
                  </a:lnTo>
                  <a:lnTo>
                    <a:pt x="3" y="465"/>
                  </a:lnTo>
                  <a:lnTo>
                    <a:pt x="9" y="449"/>
                  </a:lnTo>
                  <a:lnTo>
                    <a:pt x="14" y="441"/>
                  </a:lnTo>
                  <a:lnTo>
                    <a:pt x="3" y="479"/>
                  </a:lnTo>
                  <a:lnTo>
                    <a:pt x="19" y="511"/>
                  </a:lnTo>
                  <a:lnTo>
                    <a:pt x="45" y="520"/>
                  </a:lnTo>
                  <a:lnTo>
                    <a:pt x="43" y="523"/>
                  </a:lnTo>
                  <a:lnTo>
                    <a:pt x="47" y="529"/>
                  </a:lnTo>
                  <a:lnTo>
                    <a:pt x="53" y="539"/>
                  </a:lnTo>
                  <a:lnTo>
                    <a:pt x="63" y="544"/>
                  </a:lnTo>
                  <a:lnTo>
                    <a:pt x="77" y="548"/>
                  </a:lnTo>
                  <a:lnTo>
                    <a:pt x="85" y="549"/>
                  </a:lnTo>
                  <a:lnTo>
                    <a:pt x="94" y="548"/>
                  </a:lnTo>
                  <a:lnTo>
                    <a:pt x="117" y="541"/>
                  </a:lnTo>
                  <a:lnTo>
                    <a:pt x="134" y="536"/>
                  </a:lnTo>
                  <a:lnTo>
                    <a:pt x="144" y="526"/>
                  </a:lnTo>
                  <a:lnTo>
                    <a:pt x="151" y="518"/>
                  </a:lnTo>
                  <a:lnTo>
                    <a:pt x="160" y="506"/>
                  </a:lnTo>
                  <a:lnTo>
                    <a:pt x="165" y="482"/>
                  </a:lnTo>
                  <a:lnTo>
                    <a:pt x="166" y="471"/>
                  </a:lnTo>
                  <a:lnTo>
                    <a:pt x="166" y="462"/>
                  </a:lnTo>
                  <a:lnTo>
                    <a:pt x="165" y="412"/>
                  </a:lnTo>
                  <a:lnTo>
                    <a:pt x="147" y="172"/>
                  </a:lnTo>
                  <a:lnTo>
                    <a:pt x="134" y="34"/>
                  </a:lnTo>
                  <a:lnTo>
                    <a:pt x="155" y="0"/>
                  </a:lnTo>
                  <a:close/>
                </a:path>
              </a:pathLst>
            </a:custGeom>
            <a:solidFill>
              <a:srgbClr val="996600"/>
            </a:solidFill>
            <a:ln w="9525">
              <a:solidFill>
                <a:srgbClr val="996600"/>
              </a:solidFill>
              <a:round/>
              <a:headEnd/>
              <a:tailEnd/>
            </a:ln>
          </p:spPr>
          <p:txBody>
            <a:bodyPr/>
            <a:lstStyle/>
            <a:p>
              <a:endParaRPr lang="en-US"/>
            </a:p>
          </p:txBody>
        </p:sp>
        <p:sp>
          <p:nvSpPr>
            <p:cNvPr id="37942" name="Freeform 59"/>
            <p:cNvSpPr>
              <a:spLocks/>
            </p:cNvSpPr>
            <p:nvPr/>
          </p:nvSpPr>
          <p:spPr bwMode="auto">
            <a:xfrm>
              <a:off x="1287" y="2482"/>
              <a:ext cx="58" cy="634"/>
            </a:xfrm>
            <a:custGeom>
              <a:avLst/>
              <a:gdLst>
                <a:gd name="T0" fmla="*/ 0 w 34"/>
                <a:gd name="T1" fmla="*/ 0 h 483"/>
                <a:gd name="T2" fmla="*/ 23 w 34"/>
                <a:gd name="T3" fmla="*/ 337 h 483"/>
                <a:gd name="T4" fmla="*/ 29 w 34"/>
                <a:gd name="T5" fmla="*/ 422 h 483"/>
                <a:gd name="T6" fmla="*/ 32 w 34"/>
                <a:gd name="T7" fmla="*/ 483 h 483"/>
                <a:gd name="T8" fmla="*/ 34 w 34"/>
                <a:gd name="T9" fmla="*/ 483 h 483"/>
                <a:gd name="T10" fmla="*/ 33 w 34"/>
                <a:gd name="T11" fmla="*/ 422 h 483"/>
                <a:gd name="T12" fmla="*/ 25 w 34"/>
                <a:gd name="T13" fmla="*/ 337 h 483"/>
                <a:gd name="T14" fmla="*/ 2 w 34"/>
                <a:gd name="T15" fmla="*/ 0 h 483"/>
                <a:gd name="T16" fmla="*/ 0 w 34"/>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83"/>
                <a:gd name="T29" fmla="*/ 34 w 34"/>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83">
                  <a:moveTo>
                    <a:pt x="0" y="0"/>
                  </a:moveTo>
                  <a:lnTo>
                    <a:pt x="23" y="337"/>
                  </a:lnTo>
                  <a:lnTo>
                    <a:pt x="29" y="422"/>
                  </a:lnTo>
                  <a:lnTo>
                    <a:pt x="32" y="483"/>
                  </a:lnTo>
                  <a:lnTo>
                    <a:pt x="34" y="483"/>
                  </a:lnTo>
                  <a:lnTo>
                    <a:pt x="33" y="422"/>
                  </a:lnTo>
                  <a:lnTo>
                    <a:pt x="25" y="337"/>
                  </a:lnTo>
                  <a:lnTo>
                    <a:pt x="2" y="0"/>
                  </a:lnTo>
                  <a:lnTo>
                    <a:pt x="0" y="0"/>
                  </a:lnTo>
                  <a:close/>
                </a:path>
              </a:pathLst>
            </a:custGeom>
            <a:solidFill>
              <a:srgbClr val="FDFA00"/>
            </a:solidFill>
            <a:ln w="9525">
              <a:noFill/>
              <a:round/>
              <a:headEnd/>
              <a:tailEnd/>
            </a:ln>
          </p:spPr>
          <p:txBody>
            <a:bodyPr/>
            <a:lstStyle/>
            <a:p>
              <a:endParaRPr lang="en-US"/>
            </a:p>
          </p:txBody>
        </p:sp>
        <p:sp>
          <p:nvSpPr>
            <p:cNvPr id="37943" name="Freeform 60"/>
            <p:cNvSpPr>
              <a:spLocks/>
            </p:cNvSpPr>
            <p:nvPr/>
          </p:nvSpPr>
          <p:spPr bwMode="auto">
            <a:xfrm>
              <a:off x="1301" y="3113"/>
              <a:ext cx="41" cy="75"/>
            </a:xfrm>
            <a:custGeom>
              <a:avLst/>
              <a:gdLst>
                <a:gd name="T0" fmla="*/ 24 w 24"/>
                <a:gd name="T1" fmla="*/ 2 h 57"/>
                <a:gd name="T2" fmla="*/ 24 w 24"/>
                <a:gd name="T3" fmla="*/ 0 h 57"/>
                <a:gd name="T4" fmla="*/ 24 w 24"/>
                <a:gd name="T5" fmla="*/ 0 h 57"/>
                <a:gd name="T6" fmla="*/ 21 w 24"/>
                <a:gd name="T7" fmla="*/ 10 h 57"/>
                <a:gd name="T8" fmla="*/ 21 w 24"/>
                <a:gd name="T9" fmla="*/ 12 h 57"/>
                <a:gd name="T10" fmla="*/ 20 w 24"/>
                <a:gd name="T11" fmla="*/ 16 h 57"/>
                <a:gd name="T12" fmla="*/ 18 w 24"/>
                <a:gd name="T13" fmla="*/ 19 h 57"/>
                <a:gd name="T14" fmla="*/ 17 w 24"/>
                <a:gd name="T15" fmla="*/ 24 h 57"/>
                <a:gd name="T16" fmla="*/ 15 w 24"/>
                <a:gd name="T17" fmla="*/ 29 h 57"/>
                <a:gd name="T18" fmla="*/ 14 w 24"/>
                <a:gd name="T19" fmla="*/ 33 h 57"/>
                <a:gd name="T20" fmla="*/ 14 w 24"/>
                <a:gd name="T21" fmla="*/ 37 h 57"/>
                <a:gd name="T22" fmla="*/ 12 w 24"/>
                <a:gd name="T23" fmla="*/ 38 h 57"/>
                <a:gd name="T24" fmla="*/ 11 w 24"/>
                <a:gd name="T25" fmla="*/ 40 h 57"/>
                <a:gd name="T26" fmla="*/ 9 w 24"/>
                <a:gd name="T27" fmla="*/ 43 h 57"/>
                <a:gd name="T28" fmla="*/ 9 w 24"/>
                <a:gd name="T29" fmla="*/ 45 h 57"/>
                <a:gd name="T30" fmla="*/ 7 w 24"/>
                <a:gd name="T31" fmla="*/ 47 h 57"/>
                <a:gd name="T32" fmla="*/ 6 w 24"/>
                <a:gd name="T33" fmla="*/ 48 h 57"/>
                <a:gd name="T34" fmla="*/ 4 w 24"/>
                <a:gd name="T35" fmla="*/ 50 h 57"/>
                <a:gd name="T36" fmla="*/ 2 w 24"/>
                <a:gd name="T37" fmla="*/ 52 h 57"/>
                <a:gd name="T38" fmla="*/ 0 w 24"/>
                <a:gd name="T39" fmla="*/ 53 h 57"/>
                <a:gd name="T40" fmla="*/ 0 w 24"/>
                <a:gd name="T41" fmla="*/ 55 h 57"/>
                <a:gd name="T42" fmla="*/ 2 w 24"/>
                <a:gd name="T43" fmla="*/ 53 h 57"/>
                <a:gd name="T44" fmla="*/ 2 w 24"/>
                <a:gd name="T45" fmla="*/ 57 h 57"/>
                <a:gd name="T46" fmla="*/ 4 w 24"/>
                <a:gd name="T47" fmla="*/ 55 h 57"/>
                <a:gd name="T48" fmla="*/ 4 w 24"/>
                <a:gd name="T49" fmla="*/ 54 h 57"/>
                <a:gd name="T50" fmla="*/ 6 w 24"/>
                <a:gd name="T51" fmla="*/ 52 h 57"/>
                <a:gd name="T52" fmla="*/ 6 w 24"/>
                <a:gd name="T53" fmla="*/ 52 h 57"/>
                <a:gd name="T54" fmla="*/ 8 w 24"/>
                <a:gd name="T55" fmla="*/ 50 h 57"/>
                <a:gd name="T56" fmla="*/ 8 w 24"/>
                <a:gd name="T57" fmla="*/ 49 h 57"/>
                <a:gd name="T58" fmla="*/ 10 w 24"/>
                <a:gd name="T59" fmla="*/ 47 h 57"/>
                <a:gd name="T60" fmla="*/ 13 w 24"/>
                <a:gd name="T61" fmla="*/ 44 h 57"/>
                <a:gd name="T62" fmla="*/ 13 w 24"/>
                <a:gd name="T63" fmla="*/ 42 h 57"/>
                <a:gd name="T64" fmla="*/ 15 w 24"/>
                <a:gd name="T65" fmla="*/ 40 h 57"/>
                <a:gd name="T66" fmla="*/ 15 w 24"/>
                <a:gd name="T67" fmla="*/ 39 h 57"/>
                <a:gd name="T68" fmla="*/ 16 w 24"/>
                <a:gd name="T69" fmla="*/ 35 h 57"/>
                <a:gd name="T70" fmla="*/ 18 w 24"/>
                <a:gd name="T71" fmla="*/ 34 h 57"/>
                <a:gd name="T72" fmla="*/ 18 w 24"/>
                <a:gd name="T73" fmla="*/ 30 h 57"/>
                <a:gd name="T74" fmla="*/ 21 w 24"/>
                <a:gd name="T75" fmla="*/ 25 h 57"/>
                <a:gd name="T76" fmla="*/ 21 w 24"/>
                <a:gd name="T77" fmla="*/ 19 h 57"/>
                <a:gd name="T78" fmla="*/ 22 w 24"/>
                <a:gd name="T79" fmla="*/ 16 h 57"/>
                <a:gd name="T80" fmla="*/ 22 w 24"/>
                <a:gd name="T81" fmla="*/ 12 h 57"/>
                <a:gd name="T82" fmla="*/ 24 w 24"/>
                <a:gd name="T83" fmla="*/ 11 h 57"/>
                <a:gd name="T84" fmla="*/ 24 w 24"/>
                <a:gd name="T85" fmla="*/ 2 h 57"/>
                <a:gd name="T86" fmla="*/ 24 w 24"/>
                <a:gd name="T87" fmla="*/ 2 h 57"/>
                <a:gd name="T88" fmla="*/ 24 w 24"/>
                <a:gd name="T89" fmla="*/ 0 h 57"/>
                <a:gd name="T90" fmla="*/ 24 w 24"/>
                <a:gd name="T91" fmla="*/ 2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
                <a:gd name="T139" fmla="*/ 0 h 57"/>
                <a:gd name="T140" fmla="*/ 24 w 24"/>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 h="57">
                  <a:moveTo>
                    <a:pt x="24" y="2"/>
                  </a:moveTo>
                  <a:lnTo>
                    <a:pt x="24" y="0"/>
                  </a:lnTo>
                  <a:lnTo>
                    <a:pt x="21" y="10"/>
                  </a:lnTo>
                  <a:lnTo>
                    <a:pt x="21" y="12"/>
                  </a:lnTo>
                  <a:lnTo>
                    <a:pt x="20" y="16"/>
                  </a:lnTo>
                  <a:lnTo>
                    <a:pt x="18" y="19"/>
                  </a:lnTo>
                  <a:lnTo>
                    <a:pt x="17" y="24"/>
                  </a:lnTo>
                  <a:lnTo>
                    <a:pt x="15" y="29"/>
                  </a:lnTo>
                  <a:lnTo>
                    <a:pt x="14" y="33"/>
                  </a:lnTo>
                  <a:lnTo>
                    <a:pt x="14" y="37"/>
                  </a:lnTo>
                  <a:lnTo>
                    <a:pt x="12" y="38"/>
                  </a:lnTo>
                  <a:lnTo>
                    <a:pt x="11" y="40"/>
                  </a:lnTo>
                  <a:lnTo>
                    <a:pt x="9" y="43"/>
                  </a:lnTo>
                  <a:lnTo>
                    <a:pt x="9" y="45"/>
                  </a:lnTo>
                  <a:lnTo>
                    <a:pt x="7" y="47"/>
                  </a:lnTo>
                  <a:lnTo>
                    <a:pt x="6" y="48"/>
                  </a:lnTo>
                  <a:lnTo>
                    <a:pt x="4" y="50"/>
                  </a:lnTo>
                  <a:lnTo>
                    <a:pt x="2" y="52"/>
                  </a:lnTo>
                  <a:lnTo>
                    <a:pt x="0" y="53"/>
                  </a:lnTo>
                  <a:lnTo>
                    <a:pt x="0" y="55"/>
                  </a:lnTo>
                  <a:lnTo>
                    <a:pt x="2" y="53"/>
                  </a:lnTo>
                  <a:lnTo>
                    <a:pt x="2" y="57"/>
                  </a:lnTo>
                  <a:lnTo>
                    <a:pt x="4" y="55"/>
                  </a:lnTo>
                  <a:lnTo>
                    <a:pt x="4" y="54"/>
                  </a:lnTo>
                  <a:lnTo>
                    <a:pt x="6" y="52"/>
                  </a:lnTo>
                  <a:lnTo>
                    <a:pt x="8" y="50"/>
                  </a:lnTo>
                  <a:lnTo>
                    <a:pt x="8" y="49"/>
                  </a:lnTo>
                  <a:lnTo>
                    <a:pt x="10" y="47"/>
                  </a:lnTo>
                  <a:lnTo>
                    <a:pt x="13" y="44"/>
                  </a:lnTo>
                  <a:lnTo>
                    <a:pt x="13" y="42"/>
                  </a:lnTo>
                  <a:lnTo>
                    <a:pt x="15" y="40"/>
                  </a:lnTo>
                  <a:lnTo>
                    <a:pt x="15" y="39"/>
                  </a:lnTo>
                  <a:lnTo>
                    <a:pt x="16" y="35"/>
                  </a:lnTo>
                  <a:lnTo>
                    <a:pt x="18" y="34"/>
                  </a:lnTo>
                  <a:lnTo>
                    <a:pt x="18" y="30"/>
                  </a:lnTo>
                  <a:lnTo>
                    <a:pt x="21" y="25"/>
                  </a:lnTo>
                  <a:lnTo>
                    <a:pt x="21" y="19"/>
                  </a:lnTo>
                  <a:lnTo>
                    <a:pt x="22" y="16"/>
                  </a:lnTo>
                  <a:lnTo>
                    <a:pt x="22" y="12"/>
                  </a:lnTo>
                  <a:lnTo>
                    <a:pt x="24" y="11"/>
                  </a:lnTo>
                  <a:lnTo>
                    <a:pt x="24" y="2"/>
                  </a:lnTo>
                  <a:lnTo>
                    <a:pt x="24" y="0"/>
                  </a:lnTo>
                  <a:lnTo>
                    <a:pt x="24" y="2"/>
                  </a:lnTo>
                  <a:close/>
                </a:path>
              </a:pathLst>
            </a:custGeom>
            <a:solidFill>
              <a:srgbClr val="FDFA00"/>
            </a:solidFill>
            <a:ln w="9525">
              <a:noFill/>
              <a:round/>
              <a:headEnd/>
              <a:tailEnd/>
            </a:ln>
          </p:spPr>
          <p:txBody>
            <a:bodyPr/>
            <a:lstStyle/>
            <a:p>
              <a:endParaRPr lang="en-US"/>
            </a:p>
          </p:txBody>
        </p:sp>
        <p:sp>
          <p:nvSpPr>
            <p:cNvPr id="37944" name="Freeform 61"/>
            <p:cNvSpPr>
              <a:spLocks/>
            </p:cNvSpPr>
            <p:nvPr/>
          </p:nvSpPr>
          <p:spPr bwMode="auto">
            <a:xfrm>
              <a:off x="1169" y="3183"/>
              <a:ext cx="137" cy="51"/>
            </a:xfrm>
            <a:custGeom>
              <a:avLst/>
              <a:gdLst>
                <a:gd name="T0" fmla="*/ 78 w 81"/>
                <a:gd name="T1" fmla="*/ 2 h 39"/>
                <a:gd name="T2" fmla="*/ 80 w 81"/>
                <a:gd name="T3" fmla="*/ 0 h 39"/>
                <a:gd name="T4" fmla="*/ 76 w 81"/>
                <a:gd name="T5" fmla="*/ 2 h 39"/>
                <a:gd name="T6" fmla="*/ 76 w 81"/>
                <a:gd name="T7" fmla="*/ 3 h 39"/>
                <a:gd name="T8" fmla="*/ 74 w 81"/>
                <a:gd name="T9" fmla="*/ 3 h 39"/>
                <a:gd name="T10" fmla="*/ 74 w 81"/>
                <a:gd name="T11" fmla="*/ 5 h 39"/>
                <a:gd name="T12" fmla="*/ 70 w 81"/>
                <a:gd name="T13" fmla="*/ 8 h 39"/>
                <a:gd name="T14" fmla="*/ 68 w 81"/>
                <a:gd name="T15" fmla="*/ 11 h 39"/>
                <a:gd name="T16" fmla="*/ 68 w 81"/>
                <a:gd name="T17" fmla="*/ 11 h 39"/>
                <a:gd name="T18" fmla="*/ 62 w 81"/>
                <a:gd name="T19" fmla="*/ 16 h 39"/>
                <a:gd name="T20" fmla="*/ 60 w 81"/>
                <a:gd name="T21" fmla="*/ 18 h 39"/>
                <a:gd name="T22" fmla="*/ 58 w 81"/>
                <a:gd name="T23" fmla="*/ 19 h 39"/>
                <a:gd name="T24" fmla="*/ 54 w 81"/>
                <a:gd name="T25" fmla="*/ 19 h 39"/>
                <a:gd name="T26" fmla="*/ 54 w 81"/>
                <a:gd name="T27" fmla="*/ 20 h 39"/>
                <a:gd name="T28" fmla="*/ 50 w 81"/>
                <a:gd name="T29" fmla="*/ 22 h 39"/>
                <a:gd name="T30" fmla="*/ 48 w 81"/>
                <a:gd name="T31" fmla="*/ 23 h 39"/>
                <a:gd name="T32" fmla="*/ 44 w 81"/>
                <a:gd name="T33" fmla="*/ 25 h 39"/>
                <a:gd name="T34" fmla="*/ 33 w 81"/>
                <a:gd name="T35" fmla="*/ 28 h 39"/>
                <a:gd name="T36" fmla="*/ 31 w 81"/>
                <a:gd name="T37" fmla="*/ 30 h 39"/>
                <a:gd name="T38" fmla="*/ 27 w 81"/>
                <a:gd name="T39" fmla="*/ 31 h 39"/>
                <a:gd name="T40" fmla="*/ 23 w 81"/>
                <a:gd name="T41" fmla="*/ 33 h 39"/>
                <a:gd name="T42" fmla="*/ 19 w 81"/>
                <a:gd name="T43" fmla="*/ 34 h 39"/>
                <a:gd name="T44" fmla="*/ 17 w 81"/>
                <a:gd name="T45" fmla="*/ 34 h 39"/>
                <a:gd name="T46" fmla="*/ 12 w 81"/>
                <a:gd name="T47" fmla="*/ 33 h 39"/>
                <a:gd name="T48" fmla="*/ 8 w 81"/>
                <a:gd name="T49" fmla="*/ 34 h 39"/>
                <a:gd name="T50" fmla="*/ 3 w 81"/>
                <a:gd name="T51" fmla="*/ 33 h 39"/>
                <a:gd name="T52" fmla="*/ 0 w 81"/>
                <a:gd name="T53" fmla="*/ 37 h 39"/>
                <a:gd name="T54" fmla="*/ 0 w 81"/>
                <a:gd name="T55" fmla="*/ 37 h 39"/>
                <a:gd name="T56" fmla="*/ 0 w 81"/>
                <a:gd name="T57" fmla="*/ 39 h 39"/>
                <a:gd name="T58" fmla="*/ 2 w 81"/>
                <a:gd name="T59" fmla="*/ 39 h 39"/>
                <a:gd name="T60" fmla="*/ 4 w 81"/>
                <a:gd name="T61" fmla="*/ 37 h 39"/>
                <a:gd name="T62" fmla="*/ 8 w 81"/>
                <a:gd name="T63" fmla="*/ 38 h 39"/>
                <a:gd name="T64" fmla="*/ 13 w 81"/>
                <a:gd name="T65" fmla="*/ 37 h 39"/>
                <a:gd name="T66" fmla="*/ 17 w 81"/>
                <a:gd name="T67" fmla="*/ 35 h 39"/>
                <a:gd name="T68" fmla="*/ 21 w 81"/>
                <a:gd name="T69" fmla="*/ 36 h 39"/>
                <a:gd name="T70" fmla="*/ 23 w 81"/>
                <a:gd name="T71" fmla="*/ 34 h 39"/>
                <a:gd name="T72" fmla="*/ 26 w 81"/>
                <a:gd name="T73" fmla="*/ 35 h 39"/>
                <a:gd name="T74" fmla="*/ 32 w 81"/>
                <a:gd name="T75" fmla="*/ 34 h 39"/>
                <a:gd name="T76" fmla="*/ 34 w 81"/>
                <a:gd name="T77" fmla="*/ 32 h 39"/>
                <a:gd name="T78" fmla="*/ 45 w 81"/>
                <a:gd name="T79" fmla="*/ 28 h 39"/>
                <a:gd name="T80" fmla="*/ 48 w 81"/>
                <a:gd name="T81" fmla="*/ 25 h 39"/>
                <a:gd name="T82" fmla="*/ 51 w 81"/>
                <a:gd name="T83" fmla="*/ 24 h 39"/>
                <a:gd name="T84" fmla="*/ 53 w 81"/>
                <a:gd name="T85" fmla="*/ 24 h 39"/>
                <a:gd name="T86" fmla="*/ 55 w 81"/>
                <a:gd name="T87" fmla="*/ 22 h 39"/>
                <a:gd name="T88" fmla="*/ 59 w 81"/>
                <a:gd name="T89" fmla="*/ 21 h 39"/>
                <a:gd name="T90" fmla="*/ 59 w 81"/>
                <a:gd name="T91" fmla="*/ 19 h 39"/>
                <a:gd name="T92" fmla="*/ 63 w 81"/>
                <a:gd name="T93" fmla="*/ 18 h 39"/>
                <a:gd name="T94" fmla="*/ 67 w 81"/>
                <a:gd name="T95" fmla="*/ 13 h 39"/>
                <a:gd name="T96" fmla="*/ 71 w 81"/>
                <a:gd name="T97" fmla="*/ 12 h 39"/>
                <a:gd name="T98" fmla="*/ 72 w 81"/>
                <a:gd name="T99" fmla="*/ 10 h 39"/>
                <a:gd name="T100" fmla="*/ 76 w 81"/>
                <a:gd name="T101" fmla="*/ 7 h 39"/>
                <a:gd name="T102" fmla="*/ 76 w 81"/>
                <a:gd name="T103" fmla="*/ 5 h 39"/>
                <a:gd name="T104" fmla="*/ 78 w 81"/>
                <a:gd name="T105" fmla="*/ 5 h 39"/>
                <a:gd name="T106" fmla="*/ 78 w 81"/>
                <a:gd name="T107" fmla="*/ 4 h 39"/>
                <a:gd name="T108" fmla="*/ 80 w 81"/>
                <a:gd name="T109" fmla="*/ 4 h 39"/>
                <a:gd name="T110" fmla="*/ 81 w 81"/>
                <a:gd name="T111" fmla="*/ 4 h 39"/>
                <a:gd name="T112" fmla="*/ 78 w 81"/>
                <a:gd name="T113" fmla="*/ 2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39"/>
                <a:gd name="T173" fmla="*/ 81 w 81"/>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39">
                  <a:moveTo>
                    <a:pt x="78" y="2"/>
                  </a:moveTo>
                  <a:lnTo>
                    <a:pt x="80" y="0"/>
                  </a:lnTo>
                  <a:lnTo>
                    <a:pt x="76" y="2"/>
                  </a:lnTo>
                  <a:lnTo>
                    <a:pt x="76" y="3"/>
                  </a:lnTo>
                  <a:lnTo>
                    <a:pt x="74" y="3"/>
                  </a:lnTo>
                  <a:lnTo>
                    <a:pt x="74" y="5"/>
                  </a:lnTo>
                  <a:lnTo>
                    <a:pt x="70" y="8"/>
                  </a:lnTo>
                  <a:lnTo>
                    <a:pt x="68" y="11"/>
                  </a:lnTo>
                  <a:lnTo>
                    <a:pt x="62" y="16"/>
                  </a:lnTo>
                  <a:lnTo>
                    <a:pt x="60" y="18"/>
                  </a:lnTo>
                  <a:lnTo>
                    <a:pt x="58" y="19"/>
                  </a:lnTo>
                  <a:lnTo>
                    <a:pt x="54" y="19"/>
                  </a:lnTo>
                  <a:lnTo>
                    <a:pt x="54" y="20"/>
                  </a:lnTo>
                  <a:lnTo>
                    <a:pt x="50" y="22"/>
                  </a:lnTo>
                  <a:lnTo>
                    <a:pt x="48" y="23"/>
                  </a:lnTo>
                  <a:lnTo>
                    <a:pt x="44" y="25"/>
                  </a:lnTo>
                  <a:lnTo>
                    <a:pt x="33" y="28"/>
                  </a:lnTo>
                  <a:lnTo>
                    <a:pt x="31" y="30"/>
                  </a:lnTo>
                  <a:lnTo>
                    <a:pt x="27" y="31"/>
                  </a:lnTo>
                  <a:lnTo>
                    <a:pt x="23" y="33"/>
                  </a:lnTo>
                  <a:lnTo>
                    <a:pt x="19" y="34"/>
                  </a:lnTo>
                  <a:lnTo>
                    <a:pt x="17" y="34"/>
                  </a:lnTo>
                  <a:lnTo>
                    <a:pt x="12" y="33"/>
                  </a:lnTo>
                  <a:lnTo>
                    <a:pt x="8" y="34"/>
                  </a:lnTo>
                  <a:lnTo>
                    <a:pt x="3" y="33"/>
                  </a:lnTo>
                  <a:lnTo>
                    <a:pt x="0" y="37"/>
                  </a:lnTo>
                  <a:lnTo>
                    <a:pt x="0" y="39"/>
                  </a:lnTo>
                  <a:lnTo>
                    <a:pt x="2" y="39"/>
                  </a:lnTo>
                  <a:lnTo>
                    <a:pt x="4" y="37"/>
                  </a:lnTo>
                  <a:lnTo>
                    <a:pt x="8" y="38"/>
                  </a:lnTo>
                  <a:lnTo>
                    <a:pt x="13" y="37"/>
                  </a:lnTo>
                  <a:lnTo>
                    <a:pt x="17" y="35"/>
                  </a:lnTo>
                  <a:lnTo>
                    <a:pt x="21" y="36"/>
                  </a:lnTo>
                  <a:lnTo>
                    <a:pt x="23" y="34"/>
                  </a:lnTo>
                  <a:lnTo>
                    <a:pt x="26" y="35"/>
                  </a:lnTo>
                  <a:lnTo>
                    <a:pt x="32" y="34"/>
                  </a:lnTo>
                  <a:lnTo>
                    <a:pt x="34" y="32"/>
                  </a:lnTo>
                  <a:lnTo>
                    <a:pt x="45" y="28"/>
                  </a:lnTo>
                  <a:lnTo>
                    <a:pt x="48" y="25"/>
                  </a:lnTo>
                  <a:lnTo>
                    <a:pt x="51" y="24"/>
                  </a:lnTo>
                  <a:lnTo>
                    <a:pt x="53" y="24"/>
                  </a:lnTo>
                  <a:lnTo>
                    <a:pt x="55" y="22"/>
                  </a:lnTo>
                  <a:lnTo>
                    <a:pt x="59" y="21"/>
                  </a:lnTo>
                  <a:lnTo>
                    <a:pt x="59" y="19"/>
                  </a:lnTo>
                  <a:lnTo>
                    <a:pt x="63" y="18"/>
                  </a:lnTo>
                  <a:lnTo>
                    <a:pt x="67" y="13"/>
                  </a:lnTo>
                  <a:lnTo>
                    <a:pt x="71" y="12"/>
                  </a:lnTo>
                  <a:lnTo>
                    <a:pt x="72" y="10"/>
                  </a:lnTo>
                  <a:lnTo>
                    <a:pt x="76" y="7"/>
                  </a:lnTo>
                  <a:lnTo>
                    <a:pt x="76" y="5"/>
                  </a:lnTo>
                  <a:lnTo>
                    <a:pt x="78" y="5"/>
                  </a:lnTo>
                  <a:lnTo>
                    <a:pt x="78" y="4"/>
                  </a:lnTo>
                  <a:lnTo>
                    <a:pt x="80" y="4"/>
                  </a:lnTo>
                  <a:lnTo>
                    <a:pt x="81" y="4"/>
                  </a:lnTo>
                  <a:lnTo>
                    <a:pt x="78" y="2"/>
                  </a:lnTo>
                  <a:close/>
                </a:path>
              </a:pathLst>
            </a:custGeom>
            <a:solidFill>
              <a:srgbClr val="FDFA00"/>
            </a:solidFill>
            <a:ln w="9525">
              <a:noFill/>
              <a:round/>
              <a:headEnd/>
              <a:tailEnd/>
            </a:ln>
          </p:spPr>
          <p:txBody>
            <a:bodyPr/>
            <a:lstStyle/>
            <a:p>
              <a:endParaRPr lang="en-US"/>
            </a:p>
          </p:txBody>
        </p:sp>
        <p:sp>
          <p:nvSpPr>
            <p:cNvPr id="37945" name="Freeform 62"/>
            <p:cNvSpPr>
              <a:spLocks/>
            </p:cNvSpPr>
            <p:nvPr/>
          </p:nvSpPr>
          <p:spPr bwMode="auto">
            <a:xfrm>
              <a:off x="1124" y="3214"/>
              <a:ext cx="49" cy="20"/>
            </a:xfrm>
            <a:custGeom>
              <a:avLst/>
              <a:gdLst>
                <a:gd name="T0" fmla="*/ 27 w 29"/>
                <a:gd name="T1" fmla="*/ 15 h 15"/>
                <a:gd name="T2" fmla="*/ 29 w 29"/>
                <a:gd name="T3" fmla="*/ 13 h 15"/>
                <a:gd name="T4" fmla="*/ 28 w 29"/>
                <a:gd name="T5" fmla="*/ 11 h 15"/>
                <a:gd name="T6" fmla="*/ 22 w 29"/>
                <a:gd name="T7" fmla="*/ 10 h 15"/>
                <a:gd name="T8" fmla="*/ 23 w 29"/>
                <a:gd name="T9" fmla="*/ 8 h 15"/>
                <a:gd name="T10" fmla="*/ 17 w 29"/>
                <a:gd name="T11" fmla="*/ 8 h 15"/>
                <a:gd name="T12" fmla="*/ 16 w 29"/>
                <a:gd name="T13" fmla="*/ 6 h 15"/>
                <a:gd name="T14" fmla="*/ 12 w 29"/>
                <a:gd name="T15" fmla="*/ 5 h 15"/>
                <a:gd name="T16" fmla="*/ 12 w 29"/>
                <a:gd name="T17" fmla="*/ 5 h 15"/>
                <a:gd name="T18" fmla="*/ 10 w 29"/>
                <a:gd name="T19" fmla="*/ 5 h 15"/>
                <a:gd name="T20" fmla="*/ 9 w 29"/>
                <a:gd name="T21" fmla="*/ 5 h 15"/>
                <a:gd name="T22" fmla="*/ 7 w 29"/>
                <a:gd name="T23" fmla="*/ 4 h 15"/>
                <a:gd name="T24" fmla="*/ 5 w 29"/>
                <a:gd name="T25" fmla="*/ 2 h 15"/>
                <a:gd name="T26" fmla="*/ 4 w 29"/>
                <a:gd name="T27" fmla="*/ 0 h 15"/>
                <a:gd name="T28" fmla="*/ 0 w 29"/>
                <a:gd name="T29" fmla="*/ 0 h 15"/>
                <a:gd name="T30" fmla="*/ 2 w 29"/>
                <a:gd name="T31" fmla="*/ 0 h 15"/>
                <a:gd name="T32" fmla="*/ 0 w 29"/>
                <a:gd name="T33" fmla="*/ 3 h 15"/>
                <a:gd name="T34" fmla="*/ 0 w 29"/>
                <a:gd name="T35" fmla="*/ 3 h 15"/>
                <a:gd name="T36" fmla="*/ 3 w 29"/>
                <a:gd name="T37" fmla="*/ 4 h 15"/>
                <a:gd name="T38" fmla="*/ 5 w 29"/>
                <a:gd name="T39" fmla="*/ 4 h 15"/>
                <a:gd name="T40" fmla="*/ 5 w 29"/>
                <a:gd name="T41" fmla="*/ 6 h 15"/>
                <a:gd name="T42" fmla="*/ 8 w 29"/>
                <a:gd name="T43" fmla="*/ 6 h 15"/>
                <a:gd name="T44" fmla="*/ 10 w 29"/>
                <a:gd name="T45" fmla="*/ 7 h 15"/>
                <a:gd name="T46" fmla="*/ 10 w 29"/>
                <a:gd name="T47" fmla="*/ 7 h 15"/>
                <a:gd name="T48" fmla="*/ 12 w 29"/>
                <a:gd name="T49" fmla="*/ 9 h 15"/>
                <a:gd name="T50" fmla="*/ 13 w 29"/>
                <a:gd name="T51" fmla="*/ 9 h 15"/>
                <a:gd name="T52" fmla="*/ 15 w 29"/>
                <a:gd name="T53" fmla="*/ 11 h 15"/>
                <a:gd name="T54" fmla="*/ 20 w 29"/>
                <a:gd name="T55" fmla="*/ 12 h 15"/>
                <a:gd name="T56" fmla="*/ 20 w 29"/>
                <a:gd name="T57" fmla="*/ 12 h 15"/>
                <a:gd name="T58" fmla="*/ 26 w 29"/>
                <a:gd name="T59" fmla="*/ 12 h 15"/>
                <a:gd name="T60" fmla="*/ 27 w 29"/>
                <a:gd name="T61" fmla="*/ 15 h 15"/>
                <a:gd name="T62" fmla="*/ 27 w 29"/>
                <a:gd name="T63" fmla="*/ 13 h 15"/>
                <a:gd name="T64" fmla="*/ 27 w 29"/>
                <a:gd name="T65" fmla="*/ 1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5"/>
                <a:gd name="T101" fmla="*/ 29 w 2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5">
                  <a:moveTo>
                    <a:pt x="27" y="15"/>
                  </a:moveTo>
                  <a:lnTo>
                    <a:pt x="29" y="13"/>
                  </a:lnTo>
                  <a:lnTo>
                    <a:pt x="28" y="11"/>
                  </a:lnTo>
                  <a:lnTo>
                    <a:pt x="22" y="10"/>
                  </a:lnTo>
                  <a:lnTo>
                    <a:pt x="23" y="8"/>
                  </a:lnTo>
                  <a:lnTo>
                    <a:pt x="17" y="8"/>
                  </a:lnTo>
                  <a:lnTo>
                    <a:pt x="16" y="6"/>
                  </a:lnTo>
                  <a:lnTo>
                    <a:pt x="12" y="5"/>
                  </a:lnTo>
                  <a:lnTo>
                    <a:pt x="10" y="5"/>
                  </a:lnTo>
                  <a:lnTo>
                    <a:pt x="9" y="5"/>
                  </a:lnTo>
                  <a:lnTo>
                    <a:pt x="7" y="4"/>
                  </a:lnTo>
                  <a:lnTo>
                    <a:pt x="5" y="2"/>
                  </a:lnTo>
                  <a:lnTo>
                    <a:pt x="4" y="0"/>
                  </a:lnTo>
                  <a:lnTo>
                    <a:pt x="0" y="0"/>
                  </a:lnTo>
                  <a:lnTo>
                    <a:pt x="2" y="0"/>
                  </a:lnTo>
                  <a:lnTo>
                    <a:pt x="0" y="3"/>
                  </a:lnTo>
                  <a:lnTo>
                    <a:pt x="3" y="4"/>
                  </a:lnTo>
                  <a:lnTo>
                    <a:pt x="5" y="4"/>
                  </a:lnTo>
                  <a:lnTo>
                    <a:pt x="5" y="6"/>
                  </a:lnTo>
                  <a:lnTo>
                    <a:pt x="8" y="6"/>
                  </a:lnTo>
                  <a:lnTo>
                    <a:pt x="10" y="7"/>
                  </a:lnTo>
                  <a:lnTo>
                    <a:pt x="12" y="9"/>
                  </a:lnTo>
                  <a:lnTo>
                    <a:pt x="13" y="9"/>
                  </a:lnTo>
                  <a:lnTo>
                    <a:pt x="15" y="11"/>
                  </a:lnTo>
                  <a:lnTo>
                    <a:pt x="20" y="12"/>
                  </a:lnTo>
                  <a:lnTo>
                    <a:pt x="26" y="12"/>
                  </a:lnTo>
                  <a:lnTo>
                    <a:pt x="27" y="15"/>
                  </a:lnTo>
                  <a:lnTo>
                    <a:pt x="27" y="13"/>
                  </a:lnTo>
                  <a:lnTo>
                    <a:pt x="27" y="15"/>
                  </a:lnTo>
                  <a:close/>
                </a:path>
              </a:pathLst>
            </a:custGeom>
            <a:solidFill>
              <a:srgbClr val="FDFA00"/>
            </a:solidFill>
            <a:ln w="9525">
              <a:noFill/>
              <a:round/>
              <a:headEnd/>
              <a:tailEnd/>
            </a:ln>
          </p:spPr>
          <p:txBody>
            <a:bodyPr/>
            <a:lstStyle/>
            <a:p>
              <a:endParaRPr lang="en-US"/>
            </a:p>
          </p:txBody>
        </p:sp>
        <p:sp>
          <p:nvSpPr>
            <p:cNvPr id="37946" name="Freeform 63"/>
            <p:cNvSpPr>
              <a:spLocks/>
            </p:cNvSpPr>
            <p:nvPr/>
          </p:nvSpPr>
          <p:spPr bwMode="auto">
            <a:xfrm>
              <a:off x="1056" y="3177"/>
              <a:ext cx="71" cy="41"/>
            </a:xfrm>
            <a:custGeom>
              <a:avLst/>
              <a:gdLst>
                <a:gd name="T0" fmla="*/ 40 w 42"/>
                <a:gd name="T1" fmla="*/ 28 h 31"/>
                <a:gd name="T2" fmla="*/ 42 w 42"/>
                <a:gd name="T3" fmla="*/ 30 h 31"/>
                <a:gd name="T4" fmla="*/ 39 w 42"/>
                <a:gd name="T5" fmla="*/ 26 h 31"/>
                <a:gd name="T6" fmla="*/ 35 w 42"/>
                <a:gd name="T7" fmla="*/ 25 h 31"/>
                <a:gd name="T8" fmla="*/ 33 w 42"/>
                <a:gd name="T9" fmla="*/ 23 h 31"/>
                <a:gd name="T10" fmla="*/ 32 w 42"/>
                <a:gd name="T11" fmla="*/ 23 h 31"/>
                <a:gd name="T12" fmla="*/ 30 w 42"/>
                <a:gd name="T13" fmla="*/ 23 h 31"/>
                <a:gd name="T14" fmla="*/ 27 w 42"/>
                <a:gd name="T15" fmla="*/ 20 h 31"/>
                <a:gd name="T16" fmla="*/ 25 w 42"/>
                <a:gd name="T17" fmla="*/ 20 h 31"/>
                <a:gd name="T18" fmla="*/ 23 w 42"/>
                <a:gd name="T19" fmla="*/ 18 h 31"/>
                <a:gd name="T20" fmla="*/ 22 w 42"/>
                <a:gd name="T21" fmla="*/ 16 h 31"/>
                <a:gd name="T22" fmla="*/ 20 w 42"/>
                <a:gd name="T23" fmla="*/ 16 h 31"/>
                <a:gd name="T24" fmla="*/ 18 w 42"/>
                <a:gd name="T25" fmla="*/ 14 h 31"/>
                <a:gd name="T26" fmla="*/ 17 w 42"/>
                <a:gd name="T27" fmla="*/ 14 h 31"/>
                <a:gd name="T28" fmla="*/ 15 w 42"/>
                <a:gd name="T29" fmla="*/ 12 h 31"/>
                <a:gd name="T30" fmla="*/ 15 w 42"/>
                <a:gd name="T31" fmla="*/ 12 h 31"/>
                <a:gd name="T32" fmla="*/ 13 w 42"/>
                <a:gd name="T33" fmla="*/ 10 h 31"/>
                <a:gd name="T34" fmla="*/ 12 w 42"/>
                <a:gd name="T35" fmla="*/ 9 h 31"/>
                <a:gd name="T36" fmla="*/ 10 w 42"/>
                <a:gd name="T37" fmla="*/ 7 h 31"/>
                <a:gd name="T38" fmla="*/ 8 w 42"/>
                <a:gd name="T39" fmla="*/ 7 h 31"/>
                <a:gd name="T40" fmla="*/ 7 w 42"/>
                <a:gd name="T41" fmla="*/ 5 h 31"/>
                <a:gd name="T42" fmla="*/ 5 w 42"/>
                <a:gd name="T43" fmla="*/ 3 h 31"/>
                <a:gd name="T44" fmla="*/ 5 w 42"/>
                <a:gd name="T45" fmla="*/ 3 h 31"/>
                <a:gd name="T46" fmla="*/ 3 w 42"/>
                <a:gd name="T47" fmla="*/ 3 h 31"/>
                <a:gd name="T48" fmla="*/ 3 w 42"/>
                <a:gd name="T49" fmla="*/ 3 h 31"/>
                <a:gd name="T50" fmla="*/ 2 w 42"/>
                <a:gd name="T51" fmla="*/ 2 h 31"/>
                <a:gd name="T52" fmla="*/ 2 w 42"/>
                <a:gd name="T53" fmla="*/ 1 h 31"/>
                <a:gd name="T54" fmla="*/ 0 w 42"/>
                <a:gd name="T55" fmla="*/ 0 h 31"/>
                <a:gd name="T56" fmla="*/ 2 w 42"/>
                <a:gd name="T57" fmla="*/ 2 h 31"/>
                <a:gd name="T58" fmla="*/ 2 w 42"/>
                <a:gd name="T59" fmla="*/ 1 h 31"/>
                <a:gd name="T60" fmla="*/ 0 w 42"/>
                <a:gd name="T61" fmla="*/ 2 h 31"/>
                <a:gd name="T62" fmla="*/ 0 w 42"/>
                <a:gd name="T63" fmla="*/ 2 h 31"/>
                <a:gd name="T64" fmla="*/ 0 w 42"/>
                <a:gd name="T65" fmla="*/ 2 h 31"/>
                <a:gd name="T66" fmla="*/ 2 w 42"/>
                <a:gd name="T67" fmla="*/ 2 h 31"/>
                <a:gd name="T68" fmla="*/ 1 w 42"/>
                <a:gd name="T69" fmla="*/ 4 h 31"/>
                <a:gd name="T70" fmla="*/ 3 w 42"/>
                <a:gd name="T71" fmla="*/ 6 h 31"/>
                <a:gd name="T72" fmla="*/ 3 w 42"/>
                <a:gd name="T73" fmla="*/ 6 h 31"/>
                <a:gd name="T74" fmla="*/ 5 w 42"/>
                <a:gd name="T75" fmla="*/ 6 h 31"/>
                <a:gd name="T76" fmla="*/ 6 w 42"/>
                <a:gd name="T77" fmla="*/ 9 h 31"/>
                <a:gd name="T78" fmla="*/ 8 w 42"/>
                <a:gd name="T79" fmla="*/ 11 h 31"/>
                <a:gd name="T80" fmla="*/ 10 w 42"/>
                <a:gd name="T81" fmla="*/ 11 h 31"/>
                <a:gd name="T82" fmla="*/ 11 w 42"/>
                <a:gd name="T83" fmla="*/ 13 h 31"/>
                <a:gd name="T84" fmla="*/ 13 w 42"/>
                <a:gd name="T85" fmla="*/ 13 h 31"/>
                <a:gd name="T86" fmla="*/ 15 w 42"/>
                <a:gd name="T87" fmla="*/ 15 h 31"/>
                <a:gd name="T88" fmla="*/ 15 w 42"/>
                <a:gd name="T89" fmla="*/ 15 h 31"/>
                <a:gd name="T90" fmla="*/ 18 w 42"/>
                <a:gd name="T91" fmla="*/ 17 h 31"/>
                <a:gd name="T92" fmla="*/ 18 w 42"/>
                <a:gd name="T93" fmla="*/ 17 h 31"/>
                <a:gd name="T94" fmla="*/ 19 w 42"/>
                <a:gd name="T95" fmla="*/ 19 h 31"/>
                <a:gd name="T96" fmla="*/ 21 w 42"/>
                <a:gd name="T97" fmla="*/ 20 h 31"/>
                <a:gd name="T98" fmla="*/ 23 w 42"/>
                <a:gd name="T99" fmla="*/ 22 h 31"/>
                <a:gd name="T100" fmla="*/ 24 w 42"/>
                <a:gd name="T101" fmla="*/ 22 h 31"/>
                <a:gd name="T102" fmla="*/ 28 w 42"/>
                <a:gd name="T103" fmla="*/ 24 h 31"/>
                <a:gd name="T104" fmla="*/ 29 w 42"/>
                <a:gd name="T105" fmla="*/ 26 h 31"/>
                <a:gd name="T106" fmla="*/ 31 w 42"/>
                <a:gd name="T107" fmla="*/ 27 h 31"/>
                <a:gd name="T108" fmla="*/ 33 w 42"/>
                <a:gd name="T109" fmla="*/ 29 h 31"/>
                <a:gd name="T110" fmla="*/ 38 w 42"/>
                <a:gd name="T111" fmla="*/ 29 h 31"/>
                <a:gd name="T112" fmla="*/ 40 w 42"/>
                <a:gd name="T113" fmla="*/ 31 h 31"/>
                <a:gd name="T114" fmla="*/ 40 w 42"/>
                <a:gd name="T115" fmla="*/ 31 h 31"/>
                <a:gd name="T116" fmla="*/ 40 w 42"/>
                <a:gd name="T117" fmla="*/ 28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31"/>
                <a:gd name="T179" fmla="*/ 42 w 42"/>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31">
                  <a:moveTo>
                    <a:pt x="40" y="28"/>
                  </a:moveTo>
                  <a:lnTo>
                    <a:pt x="42" y="30"/>
                  </a:lnTo>
                  <a:lnTo>
                    <a:pt x="39" y="26"/>
                  </a:lnTo>
                  <a:lnTo>
                    <a:pt x="35" y="25"/>
                  </a:lnTo>
                  <a:lnTo>
                    <a:pt x="33" y="23"/>
                  </a:lnTo>
                  <a:lnTo>
                    <a:pt x="32" y="23"/>
                  </a:lnTo>
                  <a:lnTo>
                    <a:pt x="30" y="23"/>
                  </a:lnTo>
                  <a:lnTo>
                    <a:pt x="27" y="20"/>
                  </a:lnTo>
                  <a:lnTo>
                    <a:pt x="25" y="20"/>
                  </a:lnTo>
                  <a:lnTo>
                    <a:pt x="23" y="18"/>
                  </a:lnTo>
                  <a:lnTo>
                    <a:pt x="22" y="16"/>
                  </a:lnTo>
                  <a:lnTo>
                    <a:pt x="20" y="16"/>
                  </a:lnTo>
                  <a:lnTo>
                    <a:pt x="18" y="14"/>
                  </a:lnTo>
                  <a:lnTo>
                    <a:pt x="17" y="14"/>
                  </a:lnTo>
                  <a:lnTo>
                    <a:pt x="15" y="12"/>
                  </a:lnTo>
                  <a:lnTo>
                    <a:pt x="13" y="10"/>
                  </a:lnTo>
                  <a:lnTo>
                    <a:pt x="12" y="9"/>
                  </a:lnTo>
                  <a:lnTo>
                    <a:pt x="10" y="7"/>
                  </a:lnTo>
                  <a:lnTo>
                    <a:pt x="8" y="7"/>
                  </a:lnTo>
                  <a:lnTo>
                    <a:pt x="7" y="5"/>
                  </a:lnTo>
                  <a:lnTo>
                    <a:pt x="5" y="3"/>
                  </a:lnTo>
                  <a:lnTo>
                    <a:pt x="3" y="3"/>
                  </a:lnTo>
                  <a:lnTo>
                    <a:pt x="2" y="2"/>
                  </a:lnTo>
                  <a:lnTo>
                    <a:pt x="2" y="1"/>
                  </a:lnTo>
                  <a:lnTo>
                    <a:pt x="0" y="0"/>
                  </a:lnTo>
                  <a:lnTo>
                    <a:pt x="2" y="2"/>
                  </a:lnTo>
                  <a:lnTo>
                    <a:pt x="2" y="1"/>
                  </a:lnTo>
                  <a:lnTo>
                    <a:pt x="0" y="2"/>
                  </a:lnTo>
                  <a:lnTo>
                    <a:pt x="2" y="2"/>
                  </a:lnTo>
                  <a:lnTo>
                    <a:pt x="1" y="4"/>
                  </a:lnTo>
                  <a:lnTo>
                    <a:pt x="3" y="6"/>
                  </a:lnTo>
                  <a:lnTo>
                    <a:pt x="5" y="6"/>
                  </a:lnTo>
                  <a:lnTo>
                    <a:pt x="6" y="9"/>
                  </a:lnTo>
                  <a:lnTo>
                    <a:pt x="8" y="11"/>
                  </a:lnTo>
                  <a:lnTo>
                    <a:pt x="10" y="11"/>
                  </a:lnTo>
                  <a:lnTo>
                    <a:pt x="11" y="13"/>
                  </a:lnTo>
                  <a:lnTo>
                    <a:pt x="13" y="13"/>
                  </a:lnTo>
                  <a:lnTo>
                    <a:pt x="15" y="15"/>
                  </a:lnTo>
                  <a:lnTo>
                    <a:pt x="18" y="17"/>
                  </a:lnTo>
                  <a:lnTo>
                    <a:pt x="19" y="19"/>
                  </a:lnTo>
                  <a:lnTo>
                    <a:pt x="21" y="20"/>
                  </a:lnTo>
                  <a:lnTo>
                    <a:pt x="23" y="22"/>
                  </a:lnTo>
                  <a:lnTo>
                    <a:pt x="24" y="22"/>
                  </a:lnTo>
                  <a:lnTo>
                    <a:pt x="28" y="24"/>
                  </a:lnTo>
                  <a:lnTo>
                    <a:pt x="29" y="26"/>
                  </a:lnTo>
                  <a:lnTo>
                    <a:pt x="31" y="27"/>
                  </a:lnTo>
                  <a:lnTo>
                    <a:pt x="33" y="29"/>
                  </a:lnTo>
                  <a:lnTo>
                    <a:pt x="38" y="29"/>
                  </a:lnTo>
                  <a:lnTo>
                    <a:pt x="40" y="31"/>
                  </a:lnTo>
                  <a:lnTo>
                    <a:pt x="40" y="28"/>
                  </a:lnTo>
                  <a:close/>
                </a:path>
              </a:pathLst>
            </a:custGeom>
            <a:solidFill>
              <a:srgbClr val="FDFA00"/>
            </a:solidFill>
            <a:ln w="9525">
              <a:noFill/>
              <a:round/>
              <a:headEnd/>
              <a:tailEnd/>
            </a:ln>
          </p:spPr>
          <p:txBody>
            <a:bodyPr/>
            <a:lstStyle/>
            <a:p>
              <a:endParaRPr lang="en-US"/>
            </a:p>
          </p:txBody>
        </p:sp>
        <p:sp>
          <p:nvSpPr>
            <p:cNvPr id="37947" name="Freeform 64"/>
            <p:cNvSpPr>
              <a:spLocks/>
            </p:cNvSpPr>
            <p:nvPr/>
          </p:nvSpPr>
          <p:spPr bwMode="auto">
            <a:xfrm>
              <a:off x="1024" y="3120"/>
              <a:ext cx="35" cy="60"/>
            </a:xfrm>
            <a:custGeom>
              <a:avLst/>
              <a:gdLst>
                <a:gd name="T0" fmla="*/ 19 w 21"/>
                <a:gd name="T1" fmla="*/ 46 h 46"/>
                <a:gd name="T2" fmla="*/ 21 w 21"/>
                <a:gd name="T3" fmla="*/ 45 h 46"/>
                <a:gd name="T4" fmla="*/ 19 w 21"/>
                <a:gd name="T5" fmla="*/ 43 h 46"/>
                <a:gd name="T6" fmla="*/ 18 w 21"/>
                <a:gd name="T7" fmla="*/ 42 h 46"/>
                <a:gd name="T8" fmla="*/ 18 w 21"/>
                <a:gd name="T9" fmla="*/ 41 h 46"/>
                <a:gd name="T10" fmla="*/ 16 w 21"/>
                <a:gd name="T11" fmla="*/ 40 h 46"/>
                <a:gd name="T12" fmla="*/ 13 w 21"/>
                <a:gd name="T13" fmla="*/ 36 h 46"/>
                <a:gd name="T14" fmla="*/ 13 w 21"/>
                <a:gd name="T15" fmla="*/ 36 h 46"/>
                <a:gd name="T16" fmla="*/ 13 w 21"/>
                <a:gd name="T17" fmla="*/ 34 h 46"/>
                <a:gd name="T18" fmla="*/ 12 w 21"/>
                <a:gd name="T19" fmla="*/ 32 h 46"/>
                <a:gd name="T20" fmla="*/ 12 w 21"/>
                <a:gd name="T21" fmla="*/ 32 h 46"/>
                <a:gd name="T22" fmla="*/ 10 w 21"/>
                <a:gd name="T23" fmla="*/ 30 h 46"/>
                <a:gd name="T24" fmla="*/ 10 w 21"/>
                <a:gd name="T25" fmla="*/ 29 h 46"/>
                <a:gd name="T26" fmla="*/ 9 w 21"/>
                <a:gd name="T27" fmla="*/ 27 h 46"/>
                <a:gd name="T28" fmla="*/ 9 w 21"/>
                <a:gd name="T29" fmla="*/ 25 h 46"/>
                <a:gd name="T30" fmla="*/ 7 w 21"/>
                <a:gd name="T31" fmla="*/ 24 h 46"/>
                <a:gd name="T32" fmla="*/ 6 w 21"/>
                <a:gd name="T33" fmla="*/ 21 h 46"/>
                <a:gd name="T34" fmla="*/ 5 w 21"/>
                <a:gd name="T35" fmla="*/ 17 h 46"/>
                <a:gd name="T36" fmla="*/ 5 w 21"/>
                <a:gd name="T37" fmla="*/ 15 h 46"/>
                <a:gd name="T38" fmla="*/ 5 w 21"/>
                <a:gd name="T39" fmla="*/ 15 h 46"/>
                <a:gd name="T40" fmla="*/ 4 w 21"/>
                <a:gd name="T41" fmla="*/ 9 h 46"/>
                <a:gd name="T42" fmla="*/ 2 w 21"/>
                <a:gd name="T43" fmla="*/ 7 h 46"/>
                <a:gd name="T44" fmla="*/ 3 w 21"/>
                <a:gd name="T45" fmla="*/ 0 h 46"/>
                <a:gd name="T46" fmla="*/ 2 w 21"/>
                <a:gd name="T47" fmla="*/ 0 h 46"/>
                <a:gd name="T48" fmla="*/ 1 w 21"/>
                <a:gd name="T49" fmla="*/ 7 h 46"/>
                <a:gd name="T50" fmla="*/ 0 w 21"/>
                <a:gd name="T51" fmla="*/ 9 h 46"/>
                <a:gd name="T52" fmla="*/ 2 w 21"/>
                <a:gd name="T53" fmla="*/ 13 h 46"/>
                <a:gd name="T54" fmla="*/ 1 w 21"/>
                <a:gd name="T55" fmla="*/ 15 h 46"/>
                <a:gd name="T56" fmla="*/ 1 w 21"/>
                <a:gd name="T57" fmla="*/ 16 h 46"/>
                <a:gd name="T58" fmla="*/ 3 w 21"/>
                <a:gd name="T59" fmla="*/ 18 h 46"/>
                <a:gd name="T60" fmla="*/ 4 w 21"/>
                <a:gd name="T61" fmla="*/ 22 h 46"/>
                <a:gd name="T62" fmla="*/ 4 w 21"/>
                <a:gd name="T63" fmla="*/ 24 h 46"/>
                <a:gd name="T64" fmla="*/ 5 w 21"/>
                <a:gd name="T65" fmla="*/ 26 h 46"/>
                <a:gd name="T66" fmla="*/ 7 w 21"/>
                <a:gd name="T67" fmla="*/ 28 h 46"/>
                <a:gd name="T68" fmla="*/ 7 w 21"/>
                <a:gd name="T69" fmla="*/ 30 h 46"/>
                <a:gd name="T70" fmla="*/ 8 w 21"/>
                <a:gd name="T71" fmla="*/ 32 h 46"/>
                <a:gd name="T72" fmla="*/ 8 w 21"/>
                <a:gd name="T73" fmla="*/ 34 h 46"/>
                <a:gd name="T74" fmla="*/ 8 w 21"/>
                <a:gd name="T75" fmla="*/ 34 h 46"/>
                <a:gd name="T76" fmla="*/ 9 w 21"/>
                <a:gd name="T77" fmla="*/ 36 h 46"/>
                <a:gd name="T78" fmla="*/ 11 w 21"/>
                <a:gd name="T79" fmla="*/ 38 h 46"/>
                <a:gd name="T80" fmla="*/ 12 w 21"/>
                <a:gd name="T81" fmla="*/ 40 h 46"/>
                <a:gd name="T82" fmla="*/ 14 w 21"/>
                <a:gd name="T83" fmla="*/ 42 h 46"/>
                <a:gd name="T84" fmla="*/ 16 w 21"/>
                <a:gd name="T85" fmla="*/ 42 h 46"/>
                <a:gd name="T86" fmla="*/ 16 w 21"/>
                <a:gd name="T87" fmla="*/ 42 h 46"/>
                <a:gd name="T88" fmla="*/ 16 w 21"/>
                <a:gd name="T89" fmla="*/ 44 h 46"/>
                <a:gd name="T90" fmla="*/ 17 w 21"/>
                <a:gd name="T91" fmla="*/ 44 h 46"/>
                <a:gd name="T92" fmla="*/ 19 w 21"/>
                <a:gd name="T93" fmla="*/ 46 h 46"/>
                <a:gd name="T94" fmla="*/ 19 w 21"/>
                <a:gd name="T95" fmla="*/ 44 h 46"/>
                <a:gd name="T96" fmla="*/ 19 w 21"/>
                <a:gd name="T97" fmla="*/ 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46"/>
                <a:gd name="T149" fmla="*/ 21 w 21"/>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46">
                  <a:moveTo>
                    <a:pt x="19" y="46"/>
                  </a:moveTo>
                  <a:lnTo>
                    <a:pt x="21" y="45"/>
                  </a:lnTo>
                  <a:lnTo>
                    <a:pt x="19" y="43"/>
                  </a:lnTo>
                  <a:lnTo>
                    <a:pt x="18" y="42"/>
                  </a:lnTo>
                  <a:lnTo>
                    <a:pt x="18" y="41"/>
                  </a:lnTo>
                  <a:lnTo>
                    <a:pt x="16" y="40"/>
                  </a:lnTo>
                  <a:lnTo>
                    <a:pt x="13" y="36"/>
                  </a:lnTo>
                  <a:lnTo>
                    <a:pt x="13" y="34"/>
                  </a:lnTo>
                  <a:lnTo>
                    <a:pt x="12" y="32"/>
                  </a:lnTo>
                  <a:lnTo>
                    <a:pt x="10" y="30"/>
                  </a:lnTo>
                  <a:lnTo>
                    <a:pt x="10" y="29"/>
                  </a:lnTo>
                  <a:lnTo>
                    <a:pt x="9" y="27"/>
                  </a:lnTo>
                  <a:lnTo>
                    <a:pt x="9" y="25"/>
                  </a:lnTo>
                  <a:lnTo>
                    <a:pt x="7" y="24"/>
                  </a:lnTo>
                  <a:lnTo>
                    <a:pt x="6" y="21"/>
                  </a:lnTo>
                  <a:lnTo>
                    <a:pt x="5" y="17"/>
                  </a:lnTo>
                  <a:lnTo>
                    <a:pt x="5" y="15"/>
                  </a:lnTo>
                  <a:lnTo>
                    <a:pt x="4" y="9"/>
                  </a:lnTo>
                  <a:lnTo>
                    <a:pt x="2" y="7"/>
                  </a:lnTo>
                  <a:lnTo>
                    <a:pt x="3" y="0"/>
                  </a:lnTo>
                  <a:lnTo>
                    <a:pt x="2" y="0"/>
                  </a:lnTo>
                  <a:lnTo>
                    <a:pt x="1" y="7"/>
                  </a:lnTo>
                  <a:lnTo>
                    <a:pt x="0" y="9"/>
                  </a:lnTo>
                  <a:lnTo>
                    <a:pt x="2" y="13"/>
                  </a:lnTo>
                  <a:lnTo>
                    <a:pt x="1" y="15"/>
                  </a:lnTo>
                  <a:lnTo>
                    <a:pt x="1" y="16"/>
                  </a:lnTo>
                  <a:lnTo>
                    <a:pt x="3" y="18"/>
                  </a:lnTo>
                  <a:lnTo>
                    <a:pt x="4" y="22"/>
                  </a:lnTo>
                  <a:lnTo>
                    <a:pt x="4" y="24"/>
                  </a:lnTo>
                  <a:lnTo>
                    <a:pt x="5" y="26"/>
                  </a:lnTo>
                  <a:lnTo>
                    <a:pt x="7" y="28"/>
                  </a:lnTo>
                  <a:lnTo>
                    <a:pt x="7" y="30"/>
                  </a:lnTo>
                  <a:lnTo>
                    <a:pt x="8" y="32"/>
                  </a:lnTo>
                  <a:lnTo>
                    <a:pt x="8" y="34"/>
                  </a:lnTo>
                  <a:lnTo>
                    <a:pt x="9" y="36"/>
                  </a:lnTo>
                  <a:lnTo>
                    <a:pt x="11" y="38"/>
                  </a:lnTo>
                  <a:lnTo>
                    <a:pt x="12" y="40"/>
                  </a:lnTo>
                  <a:lnTo>
                    <a:pt x="14" y="42"/>
                  </a:lnTo>
                  <a:lnTo>
                    <a:pt x="16" y="42"/>
                  </a:lnTo>
                  <a:lnTo>
                    <a:pt x="16" y="44"/>
                  </a:lnTo>
                  <a:lnTo>
                    <a:pt x="17" y="44"/>
                  </a:lnTo>
                  <a:lnTo>
                    <a:pt x="19" y="46"/>
                  </a:lnTo>
                  <a:lnTo>
                    <a:pt x="19" y="44"/>
                  </a:lnTo>
                  <a:lnTo>
                    <a:pt x="19" y="46"/>
                  </a:lnTo>
                  <a:close/>
                </a:path>
              </a:pathLst>
            </a:custGeom>
            <a:solidFill>
              <a:srgbClr val="FDFA00"/>
            </a:solidFill>
            <a:ln w="9525">
              <a:noFill/>
              <a:round/>
              <a:headEnd/>
              <a:tailEnd/>
            </a:ln>
          </p:spPr>
          <p:txBody>
            <a:bodyPr/>
            <a:lstStyle/>
            <a:p>
              <a:endParaRPr lang="en-US"/>
            </a:p>
          </p:txBody>
        </p:sp>
        <p:sp>
          <p:nvSpPr>
            <p:cNvPr id="37948" name="Freeform 65"/>
            <p:cNvSpPr>
              <a:spLocks/>
            </p:cNvSpPr>
            <p:nvPr/>
          </p:nvSpPr>
          <p:spPr bwMode="auto">
            <a:xfrm>
              <a:off x="1022" y="3088"/>
              <a:ext cx="14" cy="34"/>
            </a:xfrm>
            <a:custGeom>
              <a:avLst/>
              <a:gdLst>
                <a:gd name="T0" fmla="*/ 4 w 8"/>
                <a:gd name="T1" fmla="*/ 26 h 26"/>
                <a:gd name="T2" fmla="*/ 4 w 8"/>
                <a:gd name="T3" fmla="*/ 24 h 26"/>
                <a:gd name="T4" fmla="*/ 5 w 8"/>
                <a:gd name="T5" fmla="*/ 22 h 26"/>
                <a:gd name="T6" fmla="*/ 5 w 8"/>
                <a:gd name="T7" fmla="*/ 19 h 26"/>
                <a:gd name="T8" fmla="*/ 3 w 8"/>
                <a:gd name="T9" fmla="*/ 19 h 26"/>
                <a:gd name="T10" fmla="*/ 3 w 8"/>
                <a:gd name="T11" fmla="*/ 19 h 26"/>
                <a:gd name="T12" fmla="*/ 4 w 8"/>
                <a:gd name="T13" fmla="*/ 17 h 26"/>
                <a:gd name="T14" fmla="*/ 4 w 8"/>
                <a:gd name="T15" fmla="*/ 17 h 26"/>
                <a:gd name="T16" fmla="*/ 4 w 8"/>
                <a:gd name="T17" fmla="*/ 17 h 26"/>
                <a:gd name="T18" fmla="*/ 4 w 8"/>
                <a:gd name="T19" fmla="*/ 13 h 26"/>
                <a:gd name="T20" fmla="*/ 4 w 8"/>
                <a:gd name="T21" fmla="*/ 13 h 26"/>
                <a:gd name="T22" fmla="*/ 4 w 8"/>
                <a:gd name="T23" fmla="*/ 11 h 26"/>
                <a:gd name="T24" fmla="*/ 5 w 8"/>
                <a:gd name="T25" fmla="*/ 10 h 26"/>
                <a:gd name="T26" fmla="*/ 5 w 8"/>
                <a:gd name="T27" fmla="*/ 10 h 26"/>
                <a:gd name="T28" fmla="*/ 5 w 8"/>
                <a:gd name="T29" fmla="*/ 8 h 26"/>
                <a:gd name="T30" fmla="*/ 5 w 8"/>
                <a:gd name="T31" fmla="*/ 8 h 26"/>
                <a:gd name="T32" fmla="*/ 5 w 8"/>
                <a:gd name="T33" fmla="*/ 8 h 26"/>
                <a:gd name="T34" fmla="*/ 5 w 8"/>
                <a:gd name="T35" fmla="*/ 6 h 26"/>
                <a:gd name="T36" fmla="*/ 5 w 8"/>
                <a:gd name="T37" fmla="*/ 4 h 26"/>
                <a:gd name="T38" fmla="*/ 6 w 8"/>
                <a:gd name="T39" fmla="*/ 2 h 26"/>
                <a:gd name="T40" fmla="*/ 7 w 8"/>
                <a:gd name="T41" fmla="*/ 4 h 26"/>
                <a:gd name="T42" fmla="*/ 7 w 8"/>
                <a:gd name="T43" fmla="*/ 3 h 26"/>
                <a:gd name="T44" fmla="*/ 6 w 8"/>
                <a:gd name="T45" fmla="*/ 1 h 26"/>
                <a:gd name="T46" fmla="*/ 8 w 8"/>
                <a:gd name="T47" fmla="*/ 1 h 26"/>
                <a:gd name="T48" fmla="*/ 4 w 8"/>
                <a:gd name="T49" fmla="*/ 0 h 26"/>
                <a:gd name="T50" fmla="*/ 4 w 8"/>
                <a:gd name="T51" fmla="*/ 4 h 26"/>
                <a:gd name="T52" fmla="*/ 1 w 8"/>
                <a:gd name="T53" fmla="*/ 6 h 26"/>
                <a:gd name="T54" fmla="*/ 1 w 8"/>
                <a:gd name="T55" fmla="*/ 7 h 26"/>
                <a:gd name="T56" fmla="*/ 1 w 8"/>
                <a:gd name="T57" fmla="*/ 7 h 26"/>
                <a:gd name="T58" fmla="*/ 1 w 8"/>
                <a:gd name="T59" fmla="*/ 9 h 26"/>
                <a:gd name="T60" fmla="*/ 1 w 8"/>
                <a:gd name="T61" fmla="*/ 11 h 26"/>
                <a:gd name="T62" fmla="*/ 1 w 8"/>
                <a:gd name="T63" fmla="*/ 11 h 26"/>
                <a:gd name="T64" fmla="*/ 1 w 8"/>
                <a:gd name="T65" fmla="*/ 11 h 26"/>
                <a:gd name="T66" fmla="*/ 0 w 8"/>
                <a:gd name="T67" fmla="*/ 14 h 26"/>
                <a:gd name="T68" fmla="*/ 2 w 8"/>
                <a:gd name="T69" fmla="*/ 15 h 26"/>
                <a:gd name="T70" fmla="*/ 0 w 8"/>
                <a:gd name="T71" fmla="*/ 18 h 26"/>
                <a:gd name="T72" fmla="*/ 2 w 8"/>
                <a:gd name="T73" fmla="*/ 18 h 26"/>
                <a:gd name="T74" fmla="*/ 0 w 8"/>
                <a:gd name="T75" fmla="*/ 18 h 26"/>
                <a:gd name="T76" fmla="*/ 1 w 8"/>
                <a:gd name="T77" fmla="*/ 20 h 26"/>
                <a:gd name="T78" fmla="*/ 1 w 8"/>
                <a:gd name="T79" fmla="*/ 24 h 26"/>
                <a:gd name="T80" fmla="*/ 2 w 8"/>
                <a:gd name="T81" fmla="*/ 26 h 26"/>
                <a:gd name="T82" fmla="*/ 4 w 8"/>
                <a:gd name="T83" fmla="*/ 24 h 26"/>
                <a:gd name="T84" fmla="*/ 4 w 8"/>
                <a:gd name="T85" fmla="*/ 26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
                <a:gd name="T130" fmla="*/ 0 h 26"/>
                <a:gd name="T131" fmla="*/ 8 w 8"/>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 h="26">
                  <a:moveTo>
                    <a:pt x="4" y="26"/>
                  </a:moveTo>
                  <a:lnTo>
                    <a:pt x="4" y="24"/>
                  </a:lnTo>
                  <a:lnTo>
                    <a:pt x="5" y="22"/>
                  </a:lnTo>
                  <a:lnTo>
                    <a:pt x="5" y="19"/>
                  </a:lnTo>
                  <a:lnTo>
                    <a:pt x="3" y="19"/>
                  </a:lnTo>
                  <a:lnTo>
                    <a:pt x="4" y="17"/>
                  </a:lnTo>
                  <a:lnTo>
                    <a:pt x="4" y="13"/>
                  </a:lnTo>
                  <a:lnTo>
                    <a:pt x="4" y="11"/>
                  </a:lnTo>
                  <a:lnTo>
                    <a:pt x="5" y="10"/>
                  </a:lnTo>
                  <a:lnTo>
                    <a:pt x="5" y="8"/>
                  </a:lnTo>
                  <a:lnTo>
                    <a:pt x="5" y="6"/>
                  </a:lnTo>
                  <a:lnTo>
                    <a:pt x="5" y="4"/>
                  </a:lnTo>
                  <a:lnTo>
                    <a:pt x="6" y="2"/>
                  </a:lnTo>
                  <a:lnTo>
                    <a:pt x="7" y="4"/>
                  </a:lnTo>
                  <a:lnTo>
                    <a:pt x="7" y="3"/>
                  </a:lnTo>
                  <a:lnTo>
                    <a:pt x="6" y="1"/>
                  </a:lnTo>
                  <a:lnTo>
                    <a:pt x="8" y="1"/>
                  </a:lnTo>
                  <a:lnTo>
                    <a:pt x="4" y="0"/>
                  </a:lnTo>
                  <a:lnTo>
                    <a:pt x="4" y="4"/>
                  </a:lnTo>
                  <a:lnTo>
                    <a:pt x="1" y="6"/>
                  </a:lnTo>
                  <a:lnTo>
                    <a:pt x="1" y="7"/>
                  </a:lnTo>
                  <a:lnTo>
                    <a:pt x="1" y="9"/>
                  </a:lnTo>
                  <a:lnTo>
                    <a:pt x="1" y="11"/>
                  </a:lnTo>
                  <a:lnTo>
                    <a:pt x="0" y="14"/>
                  </a:lnTo>
                  <a:lnTo>
                    <a:pt x="2" y="15"/>
                  </a:lnTo>
                  <a:lnTo>
                    <a:pt x="0" y="18"/>
                  </a:lnTo>
                  <a:lnTo>
                    <a:pt x="2" y="18"/>
                  </a:lnTo>
                  <a:lnTo>
                    <a:pt x="0" y="18"/>
                  </a:lnTo>
                  <a:lnTo>
                    <a:pt x="1" y="20"/>
                  </a:lnTo>
                  <a:lnTo>
                    <a:pt x="1" y="24"/>
                  </a:lnTo>
                  <a:lnTo>
                    <a:pt x="2" y="26"/>
                  </a:lnTo>
                  <a:lnTo>
                    <a:pt x="4" y="24"/>
                  </a:lnTo>
                  <a:lnTo>
                    <a:pt x="4" y="26"/>
                  </a:lnTo>
                  <a:close/>
                </a:path>
              </a:pathLst>
            </a:custGeom>
            <a:solidFill>
              <a:srgbClr val="FDFA00"/>
            </a:solidFill>
            <a:ln w="9525">
              <a:noFill/>
              <a:round/>
              <a:headEnd/>
              <a:tailEnd/>
            </a:ln>
          </p:spPr>
          <p:txBody>
            <a:bodyPr/>
            <a:lstStyle/>
            <a:p>
              <a:endParaRPr lang="en-US"/>
            </a:p>
          </p:txBody>
        </p:sp>
        <p:sp>
          <p:nvSpPr>
            <p:cNvPr id="37949" name="Freeform 66"/>
            <p:cNvSpPr>
              <a:spLocks/>
            </p:cNvSpPr>
            <p:nvPr/>
          </p:nvSpPr>
          <p:spPr bwMode="auto">
            <a:xfrm>
              <a:off x="1031" y="3059"/>
              <a:ext cx="77" cy="112"/>
            </a:xfrm>
            <a:custGeom>
              <a:avLst/>
              <a:gdLst>
                <a:gd name="T0" fmla="*/ 2 w 46"/>
                <a:gd name="T1" fmla="*/ 25 h 85"/>
                <a:gd name="T2" fmla="*/ 14 w 46"/>
                <a:gd name="T3" fmla="*/ 3 h 85"/>
                <a:gd name="T4" fmla="*/ 11 w 46"/>
                <a:gd name="T5" fmla="*/ 0 h 85"/>
                <a:gd name="T6" fmla="*/ 0 w 46"/>
                <a:gd name="T7" fmla="*/ 39 h 85"/>
                <a:gd name="T8" fmla="*/ 18 w 46"/>
                <a:gd name="T9" fmla="*/ 72 h 85"/>
                <a:gd name="T10" fmla="*/ 44 w 46"/>
                <a:gd name="T11" fmla="*/ 82 h 85"/>
                <a:gd name="T12" fmla="*/ 42 w 46"/>
                <a:gd name="T13" fmla="*/ 80 h 85"/>
                <a:gd name="T14" fmla="*/ 40 w 46"/>
                <a:gd name="T15" fmla="*/ 83 h 85"/>
                <a:gd name="T16" fmla="*/ 43 w 46"/>
                <a:gd name="T17" fmla="*/ 85 h 85"/>
                <a:gd name="T18" fmla="*/ 46 w 46"/>
                <a:gd name="T19" fmla="*/ 80 h 85"/>
                <a:gd name="T20" fmla="*/ 18 w 46"/>
                <a:gd name="T21" fmla="*/ 69 h 85"/>
                <a:gd name="T22" fmla="*/ 20 w 46"/>
                <a:gd name="T23" fmla="*/ 69 h 85"/>
                <a:gd name="T24" fmla="*/ 4 w 46"/>
                <a:gd name="T25" fmla="*/ 40 h 85"/>
                <a:gd name="T26" fmla="*/ 4 w 46"/>
                <a:gd name="T27" fmla="*/ 40 h 85"/>
                <a:gd name="T28" fmla="*/ 15 w 46"/>
                <a:gd name="T29" fmla="*/ 1 h 85"/>
                <a:gd name="T30" fmla="*/ 11 w 46"/>
                <a:gd name="T31" fmla="*/ 0 h 85"/>
                <a:gd name="T32" fmla="*/ 1 w 46"/>
                <a:gd name="T33" fmla="*/ 23 h 85"/>
                <a:gd name="T34" fmla="*/ 2 w 46"/>
                <a:gd name="T35" fmla="*/ 25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85"/>
                <a:gd name="T56" fmla="*/ 46 w 4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85">
                  <a:moveTo>
                    <a:pt x="2" y="25"/>
                  </a:moveTo>
                  <a:lnTo>
                    <a:pt x="14" y="3"/>
                  </a:lnTo>
                  <a:lnTo>
                    <a:pt x="11" y="0"/>
                  </a:lnTo>
                  <a:lnTo>
                    <a:pt x="0" y="39"/>
                  </a:lnTo>
                  <a:lnTo>
                    <a:pt x="18" y="72"/>
                  </a:lnTo>
                  <a:lnTo>
                    <a:pt x="44" y="82"/>
                  </a:lnTo>
                  <a:lnTo>
                    <a:pt x="42" y="80"/>
                  </a:lnTo>
                  <a:lnTo>
                    <a:pt x="40" y="83"/>
                  </a:lnTo>
                  <a:lnTo>
                    <a:pt x="43" y="85"/>
                  </a:lnTo>
                  <a:lnTo>
                    <a:pt x="46" y="80"/>
                  </a:lnTo>
                  <a:lnTo>
                    <a:pt x="18" y="69"/>
                  </a:lnTo>
                  <a:lnTo>
                    <a:pt x="20" y="69"/>
                  </a:lnTo>
                  <a:lnTo>
                    <a:pt x="4" y="40"/>
                  </a:lnTo>
                  <a:lnTo>
                    <a:pt x="15" y="1"/>
                  </a:lnTo>
                  <a:lnTo>
                    <a:pt x="11" y="0"/>
                  </a:lnTo>
                  <a:lnTo>
                    <a:pt x="1" y="23"/>
                  </a:lnTo>
                  <a:lnTo>
                    <a:pt x="2" y="25"/>
                  </a:lnTo>
                  <a:close/>
                </a:path>
              </a:pathLst>
            </a:custGeom>
            <a:solidFill>
              <a:srgbClr val="FDFA00"/>
            </a:solidFill>
            <a:ln w="9525">
              <a:noFill/>
              <a:round/>
              <a:headEnd/>
              <a:tailEnd/>
            </a:ln>
          </p:spPr>
          <p:txBody>
            <a:bodyPr/>
            <a:lstStyle/>
            <a:p>
              <a:endParaRPr lang="en-US"/>
            </a:p>
          </p:txBody>
        </p:sp>
        <p:sp>
          <p:nvSpPr>
            <p:cNvPr id="37950" name="Freeform 67"/>
            <p:cNvSpPr>
              <a:spLocks/>
            </p:cNvSpPr>
            <p:nvPr/>
          </p:nvSpPr>
          <p:spPr bwMode="auto">
            <a:xfrm>
              <a:off x="1098" y="3165"/>
              <a:ext cx="39" cy="31"/>
            </a:xfrm>
            <a:custGeom>
              <a:avLst/>
              <a:gdLst>
                <a:gd name="T0" fmla="*/ 1 w 23"/>
                <a:gd name="T1" fmla="*/ 4 h 23"/>
                <a:gd name="T2" fmla="*/ 0 w 23"/>
                <a:gd name="T3" fmla="*/ 2 h 23"/>
                <a:gd name="T4" fmla="*/ 0 w 23"/>
                <a:gd name="T5" fmla="*/ 4 h 23"/>
                <a:gd name="T6" fmla="*/ 1 w 23"/>
                <a:gd name="T7" fmla="*/ 6 h 23"/>
                <a:gd name="T8" fmla="*/ 3 w 23"/>
                <a:gd name="T9" fmla="*/ 6 h 23"/>
                <a:gd name="T10" fmla="*/ 3 w 23"/>
                <a:gd name="T11" fmla="*/ 6 h 23"/>
                <a:gd name="T12" fmla="*/ 3 w 23"/>
                <a:gd name="T13" fmla="*/ 8 h 23"/>
                <a:gd name="T14" fmla="*/ 4 w 23"/>
                <a:gd name="T15" fmla="*/ 10 h 23"/>
                <a:gd name="T16" fmla="*/ 6 w 23"/>
                <a:gd name="T17" fmla="*/ 10 h 23"/>
                <a:gd name="T18" fmla="*/ 9 w 23"/>
                <a:gd name="T19" fmla="*/ 14 h 23"/>
                <a:gd name="T20" fmla="*/ 9 w 23"/>
                <a:gd name="T21" fmla="*/ 14 h 23"/>
                <a:gd name="T22" fmla="*/ 9 w 23"/>
                <a:gd name="T23" fmla="*/ 14 h 23"/>
                <a:gd name="T24" fmla="*/ 11 w 23"/>
                <a:gd name="T25" fmla="*/ 16 h 23"/>
                <a:gd name="T26" fmla="*/ 12 w 23"/>
                <a:gd name="T27" fmla="*/ 16 h 23"/>
                <a:gd name="T28" fmla="*/ 12 w 23"/>
                <a:gd name="T29" fmla="*/ 18 h 23"/>
                <a:gd name="T30" fmla="*/ 16 w 23"/>
                <a:gd name="T31" fmla="*/ 20 h 23"/>
                <a:gd name="T32" fmla="*/ 16 w 23"/>
                <a:gd name="T33" fmla="*/ 20 h 23"/>
                <a:gd name="T34" fmla="*/ 19 w 23"/>
                <a:gd name="T35" fmla="*/ 21 h 23"/>
                <a:gd name="T36" fmla="*/ 21 w 23"/>
                <a:gd name="T37" fmla="*/ 23 h 23"/>
                <a:gd name="T38" fmla="*/ 21 w 23"/>
                <a:gd name="T39" fmla="*/ 23 h 23"/>
                <a:gd name="T40" fmla="*/ 23 w 23"/>
                <a:gd name="T41" fmla="*/ 21 h 23"/>
                <a:gd name="T42" fmla="*/ 23 w 23"/>
                <a:gd name="T43" fmla="*/ 21 h 23"/>
                <a:gd name="T44" fmla="*/ 21 w 23"/>
                <a:gd name="T45" fmla="*/ 19 h 23"/>
                <a:gd name="T46" fmla="*/ 18 w 23"/>
                <a:gd name="T47" fmla="*/ 19 h 23"/>
                <a:gd name="T48" fmla="*/ 16 w 23"/>
                <a:gd name="T49" fmla="*/ 17 h 23"/>
                <a:gd name="T50" fmla="*/ 14 w 23"/>
                <a:gd name="T51" fmla="*/ 15 h 23"/>
                <a:gd name="T52" fmla="*/ 14 w 23"/>
                <a:gd name="T53" fmla="*/ 15 h 23"/>
                <a:gd name="T54" fmla="*/ 13 w 23"/>
                <a:gd name="T55" fmla="*/ 15 h 23"/>
                <a:gd name="T56" fmla="*/ 11 w 23"/>
                <a:gd name="T57" fmla="*/ 13 h 23"/>
                <a:gd name="T58" fmla="*/ 11 w 23"/>
                <a:gd name="T59" fmla="*/ 13 h 23"/>
                <a:gd name="T60" fmla="*/ 9 w 23"/>
                <a:gd name="T61" fmla="*/ 12 h 23"/>
                <a:gd name="T62" fmla="*/ 6 w 23"/>
                <a:gd name="T63" fmla="*/ 8 h 23"/>
                <a:gd name="T64" fmla="*/ 6 w 23"/>
                <a:gd name="T65" fmla="*/ 8 h 23"/>
                <a:gd name="T66" fmla="*/ 7 w 23"/>
                <a:gd name="T67" fmla="*/ 6 h 23"/>
                <a:gd name="T68" fmla="*/ 5 w 23"/>
                <a:gd name="T69" fmla="*/ 6 h 23"/>
                <a:gd name="T70" fmla="*/ 3 w 23"/>
                <a:gd name="T71" fmla="*/ 4 h 23"/>
                <a:gd name="T72" fmla="*/ 3 w 23"/>
                <a:gd name="T73" fmla="*/ 4 h 23"/>
                <a:gd name="T74" fmla="*/ 3 w 23"/>
                <a:gd name="T75" fmla="*/ 2 h 23"/>
                <a:gd name="T76" fmla="*/ 2 w 23"/>
                <a:gd name="T77" fmla="*/ 0 h 23"/>
                <a:gd name="T78" fmla="*/ 1 w 23"/>
                <a:gd name="T79" fmla="*/ 4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23"/>
                <a:gd name="T122" fmla="*/ 23 w 23"/>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23">
                  <a:moveTo>
                    <a:pt x="1" y="4"/>
                  </a:moveTo>
                  <a:lnTo>
                    <a:pt x="0" y="2"/>
                  </a:lnTo>
                  <a:lnTo>
                    <a:pt x="0" y="4"/>
                  </a:lnTo>
                  <a:lnTo>
                    <a:pt x="1" y="6"/>
                  </a:lnTo>
                  <a:lnTo>
                    <a:pt x="3" y="6"/>
                  </a:lnTo>
                  <a:lnTo>
                    <a:pt x="3" y="8"/>
                  </a:lnTo>
                  <a:lnTo>
                    <a:pt x="4" y="10"/>
                  </a:lnTo>
                  <a:lnTo>
                    <a:pt x="6" y="10"/>
                  </a:lnTo>
                  <a:lnTo>
                    <a:pt x="9" y="14"/>
                  </a:lnTo>
                  <a:lnTo>
                    <a:pt x="11" y="16"/>
                  </a:lnTo>
                  <a:lnTo>
                    <a:pt x="12" y="16"/>
                  </a:lnTo>
                  <a:lnTo>
                    <a:pt x="12" y="18"/>
                  </a:lnTo>
                  <a:lnTo>
                    <a:pt x="16" y="20"/>
                  </a:lnTo>
                  <a:lnTo>
                    <a:pt x="19" y="21"/>
                  </a:lnTo>
                  <a:lnTo>
                    <a:pt x="21" y="23"/>
                  </a:lnTo>
                  <a:lnTo>
                    <a:pt x="23" y="21"/>
                  </a:lnTo>
                  <a:lnTo>
                    <a:pt x="21" y="19"/>
                  </a:lnTo>
                  <a:lnTo>
                    <a:pt x="18" y="19"/>
                  </a:lnTo>
                  <a:lnTo>
                    <a:pt x="16" y="17"/>
                  </a:lnTo>
                  <a:lnTo>
                    <a:pt x="14" y="15"/>
                  </a:lnTo>
                  <a:lnTo>
                    <a:pt x="13" y="15"/>
                  </a:lnTo>
                  <a:lnTo>
                    <a:pt x="11" y="13"/>
                  </a:lnTo>
                  <a:lnTo>
                    <a:pt x="9" y="12"/>
                  </a:lnTo>
                  <a:lnTo>
                    <a:pt x="6" y="8"/>
                  </a:lnTo>
                  <a:lnTo>
                    <a:pt x="7" y="6"/>
                  </a:lnTo>
                  <a:lnTo>
                    <a:pt x="5" y="6"/>
                  </a:lnTo>
                  <a:lnTo>
                    <a:pt x="3" y="4"/>
                  </a:lnTo>
                  <a:lnTo>
                    <a:pt x="3" y="2"/>
                  </a:lnTo>
                  <a:lnTo>
                    <a:pt x="2" y="0"/>
                  </a:lnTo>
                  <a:lnTo>
                    <a:pt x="1" y="4"/>
                  </a:lnTo>
                  <a:close/>
                </a:path>
              </a:pathLst>
            </a:custGeom>
            <a:solidFill>
              <a:srgbClr val="FDFA00"/>
            </a:solidFill>
            <a:ln w="9525">
              <a:noFill/>
              <a:round/>
              <a:headEnd/>
              <a:tailEnd/>
            </a:ln>
          </p:spPr>
          <p:txBody>
            <a:bodyPr/>
            <a:lstStyle/>
            <a:p>
              <a:endParaRPr lang="en-US"/>
            </a:p>
          </p:txBody>
        </p:sp>
        <p:sp>
          <p:nvSpPr>
            <p:cNvPr id="37951" name="Freeform 68"/>
            <p:cNvSpPr>
              <a:spLocks/>
            </p:cNvSpPr>
            <p:nvPr/>
          </p:nvSpPr>
          <p:spPr bwMode="auto">
            <a:xfrm>
              <a:off x="1135" y="3193"/>
              <a:ext cx="53" cy="12"/>
            </a:xfrm>
            <a:custGeom>
              <a:avLst/>
              <a:gdLst>
                <a:gd name="T0" fmla="*/ 0 w 31"/>
                <a:gd name="T1" fmla="*/ 2 h 9"/>
                <a:gd name="T2" fmla="*/ 2 w 31"/>
                <a:gd name="T3" fmla="*/ 2 h 9"/>
                <a:gd name="T4" fmla="*/ 4 w 31"/>
                <a:gd name="T5" fmla="*/ 5 h 9"/>
                <a:gd name="T6" fmla="*/ 7 w 31"/>
                <a:gd name="T7" fmla="*/ 5 h 9"/>
                <a:gd name="T8" fmla="*/ 9 w 31"/>
                <a:gd name="T9" fmla="*/ 7 h 9"/>
                <a:gd name="T10" fmla="*/ 11 w 31"/>
                <a:gd name="T11" fmla="*/ 6 h 9"/>
                <a:gd name="T12" fmla="*/ 13 w 31"/>
                <a:gd name="T13" fmla="*/ 6 h 9"/>
                <a:gd name="T14" fmla="*/ 12 w 31"/>
                <a:gd name="T15" fmla="*/ 8 h 9"/>
                <a:gd name="T16" fmla="*/ 16 w 31"/>
                <a:gd name="T17" fmla="*/ 8 h 9"/>
                <a:gd name="T18" fmla="*/ 16 w 31"/>
                <a:gd name="T19" fmla="*/ 6 h 9"/>
                <a:gd name="T20" fmla="*/ 18 w 31"/>
                <a:gd name="T21" fmla="*/ 6 h 9"/>
                <a:gd name="T22" fmla="*/ 20 w 31"/>
                <a:gd name="T23" fmla="*/ 9 h 9"/>
                <a:gd name="T24" fmla="*/ 22 w 31"/>
                <a:gd name="T25" fmla="*/ 7 h 9"/>
                <a:gd name="T26" fmla="*/ 25 w 31"/>
                <a:gd name="T27" fmla="*/ 7 h 9"/>
                <a:gd name="T28" fmla="*/ 27 w 31"/>
                <a:gd name="T29" fmla="*/ 6 h 9"/>
                <a:gd name="T30" fmla="*/ 31 w 31"/>
                <a:gd name="T31" fmla="*/ 6 h 9"/>
                <a:gd name="T32" fmla="*/ 31 w 31"/>
                <a:gd name="T33" fmla="*/ 5 h 9"/>
                <a:gd name="T34" fmla="*/ 31 w 31"/>
                <a:gd name="T35" fmla="*/ 5 h 9"/>
                <a:gd name="T36" fmla="*/ 27 w 31"/>
                <a:gd name="T37" fmla="*/ 4 h 9"/>
                <a:gd name="T38" fmla="*/ 26 w 31"/>
                <a:gd name="T39" fmla="*/ 4 h 9"/>
                <a:gd name="T40" fmla="*/ 22 w 31"/>
                <a:gd name="T41" fmla="*/ 3 h 9"/>
                <a:gd name="T42" fmla="*/ 20 w 31"/>
                <a:gd name="T43" fmla="*/ 5 h 9"/>
                <a:gd name="T44" fmla="*/ 20 w 31"/>
                <a:gd name="T45" fmla="*/ 5 h 9"/>
                <a:gd name="T46" fmla="*/ 18 w 31"/>
                <a:gd name="T47" fmla="*/ 5 h 9"/>
                <a:gd name="T48" fmla="*/ 17 w 31"/>
                <a:gd name="T49" fmla="*/ 4 h 9"/>
                <a:gd name="T50" fmla="*/ 17 w 31"/>
                <a:gd name="T51" fmla="*/ 4 h 9"/>
                <a:gd name="T52" fmla="*/ 15 w 31"/>
                <a:gd name="T53" fmla="*/ 4 h 9"/>
                <a:gd name="T54" fmla="*/ 15 w 31"/>
                <a:gd name="T55" fmla="*/ 4 h 9"/>
                <a:gd name="T56" fmla="*/ 11 w 31"/>
                <a:gd name="T57" fmla="*/ 4 h 9"/>
                <a:gd name="T58" fmla="*/ 9 w 31"/>
                <a:gd name="T59" fmla="*/ 3 h 9"/>
                <a:gd name="T60" fmla="*/ 8 w 31"/>
                <a:gd name="T61" fmla="*/ 1 h 9"/>
                <a:gd name="T62" fmla="*/ 6 w 31"/>
                <a:gd name="T63" fmla="*/ 1 h 9"/>
                <a:gd name="T64" fmla="*/ 4 w 31"/>
                <a:gd name="T65" fmla="*/ 1 h 9"/>
                <a:gd name="T66" fmla="*/ 1 w 31"/>
                <a:gd name="T67" fmla="*/ 0 h 9"/>
                <a:gd name="T68" fmla="*/ 0 w 31"/>
                <a:gd name="T69" fmla="*/ 2 h 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9"/>
                <a:gd name="T107" fmla="*/ 31 w 31"/>
                <a:gd name="T108" fmla="*/ 9 h 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9">
                  <a:moveTo>
                    <a:pt x="0" y="2"/>
                  </a:moveTo>
                  <a:lnTo>
                    <a:pt x="2" y="2"/>
                  </a:lnTo>
                  <a:lnTo>
                    <a:pt x="4" y="5"/>
                  </a:lnTo>
                  <a:lnTo>
                    <a:pt x="7" y="5"/>
                  </a:lnTo>
                  <a:lnTo>
                    <a:pt x="9" y="7"/>
                  </a:lnTo>
                  <a:lnTo>
                    <a:pt x="11" y="6"/>
                  </a:lnTo>
                  <a:lnTo>
                    <a:pt x="13" y="6"/>
                  </a:lnTo>
                  <a:lnTo>
                    <a:pt x="12" y="8"/>
                  </a:lnTo>
                  <a:lnTo>
                    <a:pt x="16" y="8"/>
                  </a:lnTo>
                  <a:lnTo>
                    <a:pt x="16" y="6"/>
                  </a:lnTo>
                  <a:lnTo>
                    <a:pt x="18" y="6"/>
                  </a:lnTo>
                  <a:lnTo>
                    <a:pt x="20" y="9"/>
                  </a:lnTo>
                  <a:lnTo>
                    <a:pt x="22" y="7"/>
                  </a:lnTo>
                  <a:lnTo>
                    <a:pt x="25" y="7"/>
                  </a:lnTo>
                  <a:lnTo>
                    <a:pt x="27" y="6"/>
                  </a:lnTo>
                  <a:lnTo>
                    <a:pt x="31" y="6"/>
                  </a:lnTo>
                  <a:lnTo>
                    <a:pt x="31" y="5"/>
                  </a:lnTo>
                  <a:lnTo>
                    <a:pt x="27" y="4"/>
                  </a:lnTo>
                  <a:lnTo>
                    <a:pt x="26" y="4"/>
                  </a:lnTo>
                  <a:lnTo>
                    <a:pt x="22" y="3"/>
                  </a:lnTo>
                  <a:lnTo>
                    <a:pt x="20" y="5"/>
                  </a:lnTo>
                  <a:lnTo>
                    <a:pt x="18" y="5"/>
                  </a:lnTo>
                  <a:lnTo>
                    <a:pt x="17" y="4"/>
                  </a:lnTo>
                  <a:lnTo>
                    <a:pt x="15" y="4"/>
                  </a:lnTo>
                  <a:lnTo>
                    <a:pt x="11" y="4"/>
                  </a:lnTo>
                  <a:lnTo>
                    <a:pt x="9" y="3"/>
                  </a:lnTo>
                  <a:lnTo>
                    <a:pt x="8" y="1"/>
                  </a:lnTo>
                  <a:lnTo>
                    <a:pt x="6" y="1"/>
                  </a:lnTo>
                  <a:lnTo>
                    <a:pt x="4" y="1"/>
                  </a:lnTo>
                  <a:lnTo>
                    <a:pt x="1" y="0"/>
                  </a:lnTo>
                  <a:lnTo>
                    <a:pt x="0" y="2"/>
                  </a:lnTo>
                  <a:close/>
                </a:path>
              </a:pathLst>
            </a:custGeom>
            <a:solidFill>
              <a:srgbClr val="FDFA00"/>
            </a:solidFill>
            <a:ln w="9525">
              <a:noFill/>
              <a:round/>
              <a:headEnd/>
              <a:tailEnd/>
            </a:ln>
          </p:spPr>
          <p:txBody>
            <a:bodyPr/>
            <a:lstStyle/>
            <a:p>
              <a:endParaRPr lang="en-US"/>
            </a:p>
          </p:txBody>
        </p:sp>
        <p:sp>
          <p:nvSpPr>
            <p:cNvPr id="37952" name="Freeform 69"/>
            <p:cNvSpPr>
              <a:spLocks/>
            </p:cNvSpPr>
            <p:nvPr/>
          </p:nvSpPr>
          <p:spPr bwMode="auto">
            <a:xfrm>
              <a:off x="1184" y="3181"/>
              <a:ext cx="71" cy="21"/>
            </a:xfrm>
            <a:custGeom>
              <a:avLst/>
              <a:gdLst>
                <a:gd name="T0" fmla="*/ 2 w 42"/>
                <a:gd name="T1" fmla="*/ 15 h 16"/>
                <a:gd name="T2" fmla="*/ 4 w 42"/>
                <a:gd name="T3" fmla="*/ 16 h 16"/>
                <a:gd name="T4" fmla="*/ 2 w 42"/>
                <a:gd name="T5" fmla="*/ 14 h 16"/>
                <a:gd name="T6" fmla="*/ 7 w 42"/>
                <a:gd name="T7" fmla="*/ 14 h 16"/>
                <a:gd name="T8" fmla="*/ 7 w 42"/>
                <a:gd name="T9" fmla="*/ 14 h 16"/>
                <a:gd name="T10" fmla="*/ 9 w 42"/>
                <a:gd name="T11" fmla="*/ 15 h 16"/>
                <a:gd name="T12" fmla="*/ 13 w 42"/>
                <a:gd name="T13" fmla="*/ 13 h 16"/>
                <a:gd name="T14" fmla="*/ 13 w 42"/>
                <a:gd name="T15" fmla="*/ 13 h 16"/>
                <a:gd name="T16" fmla="*/ 17 w 42"/>
                <a:gd name="T17" fmla="*/ 12 h 16"/>
                <a:gd name="T18" fmla="*/ 19 w 42"/>
                <a:gd name="T19" fmla="*/ 12 h 16"/>
                <a:gd name="T20" fmla="*/ 19 w 42"/>
                <a:gd name="T21" fmla="*/ 10 h 16"/>
                <a:gd name="T22" fmla="*/ 21 w 42"/>
                <a:gd name="T23" fmla="*/ 11 h 16"/>
                <a:gd name="T24" fmla="*/ 23 w 42"/>
                <a:gd name="T25" fmla="*/ 9 h 16"/>
                <a:gd name="T26" fmla="*/ 25 w 42"/>
                <a:gd name="T27" fmla="*/ 9 h 16"/>
                <a:gd name="T28" fmla="*/ 26 w 42"/>
                <a:gd name="T29" fmla="*/ 10 h 16"/>
                <a:gd name="T30" fmla="*/ 27 w 42"/>
                <a:gd name="T31" fmla="*/ 8 h 16"/>
                <a:gd name="T32" fmla="*/ 32 w 42"/>
                <a:gd name="T33" fmla="*/ 7 h 16"/>
                <a:gd name="T34" fmla="*/ 32 w 42"/>
                <a:gd name="T35" fmla="*/ 5 h 16"/>
                <a:gd name="T36" fmla="*/ 36 w 42"/>
                <a:gd name="T37" fmla="*/ 6 h 16"/>
                <a:gd name="T38" fmla="*/ 36 w 42"/>
                <a:gd name="T39" fmla="*/ 6 h 16"/>
                <a:gd name="T40" fmla="*/ 38 w 42"/>
                <a:gd name="T41" fmla="*/ 4 h 16"/>
                <a:gd name="T42" fmla="*/ 42 w 42"/>
                <a:gd name="T43" fmla="*/ 5 h 16"/>
                <a:gd name="T44" fmla="*/ 42 w 42"/>
                <a:gd name="T45" fmla="*/ 1 h 16"/>
                <a:gd name="T46" fmla="*/ 42 w 42"/>
                <a:gd name="T47" fmla="*/ 1 h 16"/>
                <a:gd name="T48" fmla="*/ 39 w 42"/>
                <a:gd name="T49" fmla="*/ 0 h 16"/>
                <a:gd name="T50" fmla="*/ 36 w 42"/>
                <a:gd name="T51" fmla="*/ 2 h 16"/>
                <a:gd name="T52" fmla="*/ 36 w 42"/>
                <a:gd name="T53" fmla="*/ 2 h 16"/>
                <a:gd name="T54" fmla="*/ 33 w 42"/>
                <a:gd name="T55" fmla="*/ 3 h 16"/>
                <a:gd name="T56" fmla="*/ 31 w 42"/>
                <a:gd name="T57" fmla="*/ 3 h 16"/>
                <a:gd name="T58" fmla="*/ 25 w 42"/>
                <a:gd name="T59" fmla="*/ 6 h 16"/>
                <a:gd name="T60" fmla="*/ 25 w 42"/>
                <a:gd name="T61" fmla="*/ 6 h 16"/>
                <a:gd name="T62" fmla="*/ 23 w 42"/>
                <a:gd name="T63" fmla="*/ 7 h 16"/>
                <a:gd name="T64" fmla="*/ 21 w 42"/>
                <a:gd name="T65" fmla="*/ 7 h 16"/>
                <a:gd name="T66" fmla="*/ 21 w 42"/>
                <a:gd name="T67" fmla="*/ 7 h 16"/>
                <a:gd name="T68" fmla="*/ 17 w 42"/>
                <a:gd name="T69" fmla="*/ 8 h 16"/>
                <a:gd name="T70" fmla="*/ 17 w 42"/>
                <a:gd name="T71" fmla="*/ 8 h 16"/>
                <a:gd name="T72" fmla="*/ 16 w 42"/>
                <a:gd name="T73" fmla="*/ 8 h 16"/>
                <a:gd name="T74" fmla="*/ 12 w 42"/>
                <a:gd name="T75" fmla="*/ 10 h 16"/>
                <a:gd name="T76" fmla="*/ 11 w 42"/>
                <a:gd name="T77" fmla="*/ 11 h 16"/>
                <a:gd name="T78" fmla="*/ 10 w 42"/>
                <a:gd name="T79" fmla="*/ 11 h 16"/>
                <a:gd name="T80" fmla="*/ 8 w 42"/>
                <a:gd name="T81" fmla="*/ 11 h 16"/>
                <a:gd name="T82" fmla="*/ 6 w 42"/>
                <a:gd name="T83" fmla="*/ 11 h 16"/>
                <a:gd name="T84" fmla="*/ 6 w 42"/>
                <a:gd name="T85" fmla="*/ 12 h 16"/>
                <a:gd name="T86" fmla="*/ 2 w 42"/>
                <a:gd name="T87" fmla="*/ 12 h 16"/>
                <a:gd name="T88" fmla="*/ 0 w 42"/>
                <a:gd name="T89" fmla="*/ 15 h 16"/>
                <a:gd name="T90" fmla="*/ 2 w 42"/>
                <a:gd name="T91" fmla="*/ 14 h 16"/>
                <a:gd name="T92" fmla="*/ 2 w 42"/>
                <a:gd name="T93" fmla="*/ 15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
                <a:gd name="T142" fmla="*/ 0 h 16"/>
                <a:gd name="T143" fmla="*/ 42 w 4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 h="16">
                  <a:moveTo>
                    <a:pt x="2" y="15"/>
                  </a:moveTo>
                  <a:lnTo>
                    <a:pt x="4" y="16"/>
                  </a:lnTo>
                  <a:lnTo>
                    <a:pt x="2" y="14"/>
                  </a:lnTo>
                  <a:lnTo>
                    <a:pt x="7" y="14"/>
                  </a:lnTo>
                  <a:lnTo>
                    <a:pt x="9" y="15"/>
                  </a:lnTo>
                  <a:lnTo>
                    <a:pt x="13" y="13"/>
                  </a:lnTo>
                  <a:lnTo>
                    <a:pt x="17" y="12"/>
                  </a:lnTo>
                  <a:lnTo>
                    <a:pt x="19" y="12"/>
                  </a:lnTo>
                  <a:lnTo>
                    <a:pt x="19" y="10"/>
                  </a:lnTo>
                  <a:lnTo>
                    <a:pt x="21" y="11"/>
                  </a:lnTo>
                  <a:lnTo>
                    <a:pt x="23" y="9"/>
                  </a:lnTo>
                  <a:lnTo>
                    <a:pt x="25" y="9"/>
                  </a:lnTo>
                  <a:lnTo>
                    <a:pt x="26" y="10"/>
                  </a:lnTo>
                  <a:lnTo>
                    <a:pt x="27" y="8"/>
                  </a:lnTo>
                  <a:lnTo>
                    <a:pt x="32" y="7"/>
                  </a:lnTo>
                  <a:lnTo>
                    <a:pt x="32" y="5"/>
                  </a:lnTo>
                  <a:lnTo>
                    <a:pt x="36" y="6"/>
                  </a:lnTo>
                  <a:lnTo>
                    <a:pt x="38" y="4"/>
                  </a:lnTo>
                  <a:lnTo>
                    <a:pt x="42" y="5"/>
                  </a:lnTo>
                  <a:lnTo>
                    <a:pt x="42" y="1"/>
                  </a:lnTo>
                  <a:lnTo>
                    <a:pt x="39" y="0"/>
                  </a:lnTo>
                  <a:lnTo>
                    <a:pt x="36" y="2"/>
                  </a:lnTo>
                  <a:lnTo>
                    <a:pt x="33" y="3"/>
                  </a:lnTo>
                  <a:lnTo>
                    <a:pt x="31" y="3"/>
                  </a:lnTo>
                  <a:lnTo>
                    <a:pt x="25" y="6"/>
                  </a:lnTo>
                  <a:lnTo>
                    <a:pt x="23" y="7"/>
                  </a:lnTo>
                  <a:lnTo>
                    <a:pt x="21" y="7"/>
                  </a:lnTo>
                  <a:lnTo>
                    <a:pt x="17" y="8"/>
                  </a:lnTo>
                  <a:lnTo>
                    <a:pt x="16" y="8"/>
                  </a:lnTo>
                  <a:lnTo>
                    <a:pt x="12" y="10"/>
                  </a:lnTo>
                  <a:lnTo>
                    <a:pt x="11" y="11"/>
                  </a:lnTo>
                  <a:lnTo>
                    <a:pt x="10" y="11"/>
                  </a:lnTo>
                  <a:lnTo>
                    <a:pt x="8" y="11"/>
                  </a:lnTo>
                  <a:lnTo>
                    <a:pt x="6" y="11"/>
                  </a:lnTo>
                  <a:lnTo>
                    <a:pt x="6" y="12"/>
                  </a:lnTo>
                  <a:lnTo>
                    <a:pt x="2" y="12"/>
                  </a:lnTo>
                  <a:lnTo>
                    <a:pt x="0" y="15"/>
                  </a:lnTo>
                  <a:lnTo>
                    <a:pt x="2" y="14"/>
                  </a:lnTo>
                  <a:lnTo>
                    <a:pt x="2" y="15"/>
                  </a:lnTo>
                  <a:close/>
                </a:path>
              </a:pathLst>
            </a:custGeom>
            <a:solidFill>
              <a:srgbClr val="FDFA00"/>
            </a:solidFill>
            <a:ln w="9525">
              <a:noFill/>
              <a:round/>
              <a:headEnd/>
              <a:tailEnd/>
            </a:ln>
          </p:spPr>
          <p:txBody>
            <a:bodyPr/>
            <a:lstStyle/>
            <a:p>
              <a:endParaRPr lang="en-US"/>
            </a:p>
          </p:txBody>
        </p:sp>
        <p:sp>
          <p:nvSpPr>
            <p:cNvPr id="37953" name="Freeform 70"/>
            <p:cNvSpPr>
              <a:spLocks/>
            </p:cNvSpPr>
            <p:nvPr/>
          </p:nvSpPr>
          <p:spPr bwMode="auto">
            <a:xfrm>
              <a:off x="1252" y="3144"/>
              <a:ext cx="49" cy="44"/>
            </a:xfrm>
            <a:custGeom>
              <a:avLst/>
              <a:gdLst>
                <a:gd name="T0" fmla="*/ 2 w 29"/>
                <a:gd name="T1" fmla="*/ 33 h 33"/>
                <a:gd name="T2" fmla="*/ 4 w 29"/>
                <a:gd name="T3" fmla="*/ 31 h 33"/>
                <a:gd name="T4" fmla="*/ 4 w 29"/>
                <a:gd name="T5" fmla="*/ 31 h 33"/>
                <a:gd name="T6" fmla="*/ 4 w 29"/>
                <a:gd name="T7" fmla="*/ 29 h 33"/>
                <a:gd name="T8" fmla="*/ 4 w 29"/>
                <a:gd name="T9" fmla="*/ 29 h 33"/>
                <a:gd name="T10" fmla="*/ 6 w 29"/>
                <a:gd name="T11" fmla="*/ 29 h 33"/>
                <a:gd name="T12" fmla="*/ 6 w 29"/>
                <a:gd name="T13" fmla="*/ 28 h 33"/>
                <a:gd name="T14" fmla="*/ 6 w 29"/>
                <a:gd name="T15" fmla="*/ 26 h 33"/>
                <a:gd name="T16" fmla="*/ 8 w 29"/>
                <a:gd name="T17" fmla="*/ 26 h 33"/>
                <a:gd name="T18" fmla="*/ 8 w 29"/>
                <a:gd name="T19" fmla="*/ 26 h 33"/>
                <a:gd name="T20" fmla="*/ 12 w 29"/>
                <a:gd name="T21" fmla="*/ 23 h 33"/>
                <a:gd name="T22" fmla="*/ 12 w 29"/>
                <a:gd name="T23" fmla="*/ 21 h 33"/>
                <a:gd name="T24" fmla="*/ 16 w 29"/>
                <a:gd name="T25" fmla="*/ 20 h 33"/>
                <a:gd name="T26" fmla="*/ 16 w 29"/>
                <a:gd name="T27" fmla="*/ 18 h 33"/>
                <a:gd name="T28" fmla="*/ 18 w 29"/>
                <a:gd name="T29" fmla="*/ 17 h 33"/>
                <a:gd name="T30" fmla="*/ 19 w 29"/>
                <a:gd name="T31" fmla="*/ 15 h 33"/>
                <a:gd name="T32" fmla="*/ 22 w 29"/>
                <a:gd name="T33" fmla="*/ 13 h 33"/>
                <a:gd name="T34" fmla="*/ 23 w 29"/>
                <a:gd name="T35" fmla="*/ 12 h 33"/>
                <a:gd name="T36" fmla="*/ 23 w 29"/>
                <a:gd name="T37" fmla="*/ 10 h 33"/>
                <a:gd name="T38" fmla="*/ 23 w 29"/>
                <a:gd name="T39" fmla="*/ 8 h 33"/>
                <a:gd name="T40" fmla="*/ 25 w 29"/>
                <a:gd name="T41" fmla="*/ 7 h 33"/>
                <a:gd name="T42" fmla="*/ 25 w 29"/>
                <a:gd name="T43" fmla="*/ 5 h 33"/>
                <a:gd name="T44" fmla="*/ 26 w 29"/>
                <a:gd name="T45" fmla="*/ 3 h 33"/>
                <a:gd name="T46" fmla="*/ 27 w 29"/>
                <a:gd name="T47" fmla="*/ 3 h 33"/>
                <a:gd name="T48" fmla="*/ 29 w 29"/>
                <a:gd name="T49" fmla="*/ 3 h 33"/>
                <a:gd name="T50" fmla="*/ 26 w 29"/>
                <a:gd name="T51" fmla="*/ 1 h 33"/>
                <a:gd name="T52" fmla="*/ 28 w 29"/>
                <a:gd name="T53" fmla="*/ 0 h 33"/>
                <a:gd name="T54" fmla="*/ 24 w 29"/>
                <a:gd name="T55" fmla="*/ 1 h 33"/>
                <a:gd name="T56" fmla="*/ 24 w 29"/>
                <a:gd name="T57" fmla="*/ 3 h 33"/>
                <a:gd name="T58" fmla="*/ 22 w 29"/>
                <a:gd name="T59" fmla="*/ 4 h 33"/>
                <a:gd name="T60" fmla="*/ 21 w 29"/>
                <a:gd name="T61" fmla="*/ 8 h 33"/>
                <a:gd name="T62" fmla="*/ 21 w 29"/>
                <a:gd name="T63" fmla="*/ 8 h 33"/>
                <a:gd name="T64" fmla="*/ 19 w 29"/>
                <a:gd name="T65" fmla="*/ 9 h 33"/>
                <a:gd name="T66" fmla="*/ 19 w 29"/>
                <a:gd name="T67" fmla="*/ 11 h 33"/>
                <a:gd name="T68" fmla="*/ 17 w 29"/>
                <a:gd name="T69" fmla="*/ 13 h 33"/>
                <a:gd name="T70" fmla="*/ 17 w 29"/>
                <a:gd name="T71" fmla="*/ 13 h 33"/>
                <a:gd name="T72" fmla="*/ 15 w 29"/>
                <a:gd name="T73" fmla="*/ 14 h 33"/>
                <a:gd name="T74" fmla="*/ 15 w 29"/>
                <a:gd name="T75" fmla="*/ 16 h 33"/>
                <a:gd name="T76" fmla="*/ 13 w 29"/>
                <a:gd name="T77" fmla="*/ 18 h 33"/>
                <a:gd name="T78" fmla="*/ 9 w 29"/>
                <a:gd name="T79" fmla="*/ 21 h 33"/>
                <a:gd name="T80" fmla="*/ 9 w 29"/>
                <a:gd name="T81" fmla="*/ 21 h 33"/>
                <a:gd name="T82" fmla="*/ 6 w 29"/>
                <a:gd name="T83" fmla="*/ 24 h 33"/>
                <a:gd name="T84" fmla="*/ 6 w 29"/>
                <a:gd name="T85" fmla="*/ 24 h 33"/>
                <a:gd name="T86" fmla="*/ 6 w 29"/>
                <a:gd name="T87" fmla="*/ 26 h 33"/>
                <a:gd name="T88" fmla="*/ 4 w 29"/>
                <a:gd name="T89" fmla="*/ 26 h 33"/>
                <a:gd name="T90" fmla="*/ 2 w 29"/>
                <a:gd name="T91" fmla="*/ 27 h 33"/>
                <a:gd name="T92" fmla="*/ 2 w 29"/>
                <a:gd name="T93" fmla="*/ 29 h 33"/>
                <a:gd name="T94" fmla="*/ 0 w 29"/>
                <a:gd name="T95" fmla="*/ 29 h 33"/>
                <a:gd name="T96" fmla="*/ 0 w 29"/>
                <a:gd name="T97" fmla="*/ 30 h 33"/>
                <a:gd name="T98" fmla="*/ 2 w 29"/>
                <a:gd name="T99" fmla="*/ 29 h 33"/>
                <a:gd name="T100" fmla="*/ 2 w 29"/>
                <a:gd name="T101" fmla="*/ 33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
                <a:gd name="T154" fmla="*/ 0 h 33"/>
                <a:gd name="T155" fmla="*/ 29 w 29"/>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 h="33">
                  <a:moveTo>
                    <a:pt x="2" y="33"/>
                  </a:moveTo>
                  <a:lnTo>
                    <a:pt x="4" y="31"/>
                  </a:lnTo>
                  <a:lnTo>
                    <a:pt x="4" y="29"/>
                  </a:lnTo>
                  <a:lnTo>
                    <a:pt x="6" y="29"/>
                  </a:lnTo>
                  <a:lnTo>
                    <a:pt x="6" y="28"/>
                  </a:lnTo>
                  <a:lnTo>
                    <a:pt x="6" y="26"/>
                  </a:lnTo>
                  <a:lnTo>
                    <a:pt x="8" y="26"/>
                  </a:lnTo>
                  <a:lnTo>
                    <a:pt x="12" y="23"/>
                  </a:lnTo>
                  <a:lnTo>
                    <a:pt x="12" y="21"/>
                  </a:lnTo>
                  <a:lnTo>
                    <a:pt x="16" y="20"/>
                  </a:lnTo>
                  <a:lnTo>
                    <a:pt x="16" y="18"/>
                  </a:lnTo>
                  <a:lnTo>
                    <a:pt x="18" y="17"/>
                  </a:lnTo>
                  <a:lnTo>
                    <a:pt x="19" y="15"/>
                  </a:lnTo>
                  <a:lnTo>
                    <a:pt x="22" y="13"/>
                  </a:lnTo>
                  <a:lnTo>
                    <a:pt x="23" y="12"/>
                  </a:lnTo>
                  <a:lnTo>
                    <a:pt x="23" y="10"/>
                  </a:lnTo>
                  <a:lnTo>
                    <a:pt x="23" y="8"/>
                  </a:lnTo>
                  <a:lnTo>
                    <a:pt x="25" y="7"/>
                  </a:lnTo>
                  <a:lnTo>
                    <a:pt x="25" y="5"/>
                  </a:lnTo>
                  <a:lnTo>
                    <a:pt x="26" y="3"/>
                  </a:lnTo>
                  <a:lnTo>
                    <a:pt x="27" y="3"/>
                  </a:lnTo>
                  <a:lnTo>
                    <a:pt x="29" y="3"/>
                  </a:lnTo>
                  <a:lnTo>
                    <a:pt x="26" y="1"/>
                  </a:lnTo>
                  <a:lnTo>
                    <a:pt x="28" y="0"/>
                  </a:lnTo>
                  <a:lnTo>
                    <a:pt x="24" y="1"/>
                  </a:lnTo>
                  <a:lnTo>
                    <a:pt x="24" y="3"/>
                  </a:lnTo>
                  <a:lnTo>
                    <a:pt x="22" y="4"/>
                  </a:lnTo>
                  <a:lnTo>
                    <a:pt x="21" y="8"/>
                  </a:lnTo>
                  <a:lnTo>
                    <a:pt x="19" y="9"/>
                  </a:lnTo>
                  <a:lnTo>
                    <a:pt x="19" y="11"/>
                  </a:lnTo>
                  <a:lnTo>
                    <a:pt x="17" y="13"/>
                  </a:lnTo>
                  <a:lnTo>
                    <a:pt x="15" y="14"/>
                  </a:lnTo>
                  <a:lnTo>
                    <a:pt x="15" y="16"/>
                  </a:lnTo>
                  <a:lnTo>
                    <a:pt x="13" y="18"/>
                  </a:lnTo>
                  <a:lnTo>
                    <a:pt x="9" y="21"/>
                  </a:lnTo>
                  <a:lnTo>
                    <a:pt x="6" y="24"/>
                  </a:lnTo>
                  <a:lnTo>
                    <a:pt x="6" y="26"/>
                  </a:lnTo>
                  <a:lnTo>
                    <a:pt x="4" y="26"/>
                  </a:lnTo>
                  <a:lnTo>
                    <a:pt x="2" y="27"/>
                  </a:lnTo>
                  <a:lnTo>
                    <a:pt x="2" y="29"/>
                  </a:lnTo>
                  <a:lnTo>
                    <a:pt x="0" y="29"/>
                  </a:lnTo>
                  <a:lnTo>
                    <a:pt x="0" y="30"/>
                  </a:lnTo>
                  <a:lnTo>
                    <a:pt x="2" y="29"/>
                  </a:lnTo>
                  <a:lnTo>
                    <a:pt x="2" y="33"/>
                  </a:lnTo>
                  <a:close/>
                </a:path>
              </a:pathLst>
            </a:custGeom>
            <a:solidFill>
              <a:srgbClr val="FDFA00"/>
            </a:solidFill>
            <a:ln w="9525">
              <a:noFill/>
              <a:round/>
              <a:headEnd/>
              <a:tailEnd/>
            </a:ln>
          </p:spPr>
          <p:txBody>
            <a:bodyPr/>
            <a:lstStyle/>
            <a:p>
              <a:endParaRPr lang="en-US"/>
            </a:p>
          </p:txBody>
        </p:sp>
        <p:sp>
          <p:nvSpPr>
            <p:cNvPr id="37954" name="Freeform 71"/>
            <p:cNvSpPr>
              <a:spLocks/>
            </p:cNvSpPr>
            <p:nvPr/>
          </p:nvSpPr>
          <p:spPr bwMode="auto">
            <a:xfrm>
              <a:off x="1296" y="3088"/>
              <a:ext cx="17" cy="59"/>
            </a:xfrm>
            <a:custGeom>
              <a:avLst/>
              <a:gdLst>
                <a:gd name="T0" fmla="*/ 4 w 10"/>
                <a:gd name="T1" fmla="*/ 45 h 45"/>
                <a:gd name="T2" fmla="*/ 7 w 10"/>
                <a:gd name="T3" fmla="*/ 21 h 45"/>
                <a:gd name="T4" fmla="*/ 7 w 10"/>
                <a:gd name="T5" fmla="*/ 20 h 45"/>
                <a:gd name="T6" fmla="*/ 9 w 10"/>
                <a:gd name="T7" fmla="*/ 7 h 45"/>
                <a:gd name="T8" fmla="*/ 9 w 10"/>
                <a:gd name="T9" fmla="*/ 7 h 45"/>
                <a:gd name="T10" fmla="*/ 10 w 10"/>
                <a:gd name="T11" fmla="*/ 0 h 45"/>
                <a:gd name="T12" fmla="*/ 6 w 10"/>
                <a:gd name="T13" fmla="*/ 1 h 45"/>
                <a:gd name="T14" fmla="*/ 6 w 10"/>
                <a:gd name="T15" fmla="*/ 1 h 45"/>
                <a:gd name="T16" fmla="*/ 5 w 10"/>
                <a:gd name="T17" fmla="*/ 7 h 45"/>
                <a:gd name="T18" fmla="*/ 5 w 10"/>
                <a:gd name="T19" fmla="*/ 8 h 45"/>
                <a:gd name="T20" fmla="*/ 3 w 10"/>
                <a:gd name="T21" fmla="*/ 19 h 45"/>
                <a:gd name="T22" fmla="*/ 3 w 10"/>
                <a:gd name="T23" fmla="*/ 21 h 45"/>
                <a:gd name="T24" fmla="*/ 0 w 10"/>
                <a:gd name="T25" fmla="*/ 44 h 45"/>
                <a:gd name="T26" fmla="*/ 4 w 10"/>
                <a:gd name="T27" fmla="*/ 45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5"/>
                <a:gd name="T44" fmla="*/ 10 w 1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5">
                  <a:moveTo>
                    <a:pt x="4" y="45"/>
                  </a:moveTo>
                  <a:lnTo>
                    <a:pt x="7" y="21"/>
                  </a:lnTo>
                  <a:lnTo>
                    <a:pt x="7" y="20"/>
                  </a:lnTo>
                  <a:lnTo>
                    <a:pt x="9" y="7"/>
                  </a:lnTo>
                  <a:lnTo>
                    <a:pt x="10" y="0"/>
                  </a:lnTo>
                  <a:lnTo>
                    <a:pt x="6" y="1"/>
                  </a:lnTo>
                  <a:lnTo>
                    <a:pt x="5" y="7"/>
                  </a:lnTo>
                  <a:lnTo>
                    <a:pt x="5" y="8"/>
                  </a:lnTo>
                  <a:lnTo>
                    <a:pt x="3" y="19"/>
                  </a:lnTo>
                  <a:lnTo>
                    <a:pt x="3" y="21"/>
                  </a:lnTo>
                  <a:lnTo>
                    <a:pt x="0" y="44"/>
                  </a:lnTo>
                  <a:lnTo>
                    <a:pt x="4" y="45"/>
                  </a:lnTo>
                  <a:close/>
                </a:path>
              </a:pathLst>
            </a:custGeom>
            <a:solidFill>
              <a:srgbClr val="FDFA00"/>
            </a:solidFill>
            <a:ln w="9525">
              <a:noFill/>
              <a:round/>
              <a:headEnd/>
              <a:tailEnd/>
            </a:ln>
          </p:spPr>
          <p:txBody>
            <a:bodyPr/>
            <a:lstStyle/>
            <a:p>
              <a:endParaRPr lang="en-US"/>
            </a:p>
          </p:txBody>
        </p:sp>
        <p:sp>
          <p:nvSpPr>
            <p:cNvPr id="37955" name="Freeform 72"/>
            <p:cNvSpPr>
              <a:spLocks/>
            </p:cNvSpPr>
            <p:nvPr/>
          </p:nvSpPr>
          <p:spPr bwMode="auto">
            <a:xfrm>
              <a:off x="1303" y="3021"/>
              <a:ext cx="10" cy="70"/>
            </a:xfrm>
            <a:custGeom>
              <a:avLst/>
              <a:gdLst>
                <a:gd name="T0" fmla="*/ 5 w 6"/>
                <a:gd name="T1" fmla="*/ 53 h 53"/>
                <a:gd name="T2" fmla="*/ 6 w 6"/>
                <a:gd name="T3" fmla="*/ 51 h 53"/>
                <a:gd name="T4" fmla="*/ 4 w 6"/>
                <a:gd name="T5" fmla="*/ 49 h 53"/>
                <a:gd name="T6" fmla="*/ 6 w 6"/>
                <a:gd name="T7" fmla="*/ 38 h 53"/>
                <a:gd name="T8" fmla="*/ 4 w 6"/>
                <a:gd name="T9" fmla="*/ 38 h 53"/>
                <a:gd name="T10" fmla="*/ 4 w 6"/>
                <a:gd name="T11" fmla="*/ 34 h 53"/>
                <a:gd name="T12" fmla="*/ 5 w 6"/>
                <a:gd name="T13" fmla="*/ 32 h 53"/>
                <a:gd name="T14" fmla="*/ 5 w 6"/>
                <a:gd name="T15" fmla="*/ 31 h 53"/>
                <a:gd name="T16" fmla="*/ 5 w 6"/>
                <a:gd name="T17" fmla="*/ 29 h 53"/>
                <a:gd name="T18" fmla="*/ 6 w 6"/>
                <a:gd name="T19" fmla="*/ 24 h 53"/>
                <a:gd name="T20" fmla="*/ 5 w 6"/>
                <a:gd name="T21" fmla="*/ 18 h 53"/>
                <a:gd name="T22" fmla="*/ 6 w 6"/>
                <a:gd name="T23" fmla="*/ 13 h 53"/>
                <a:gd name="T24" fmla="*/ 6 w 6"/>
                <a:gd name="T25" fmla="*/ 11 h 53"/>
                <a:gd name="T26" fmla="*/ 4 w 6"/>
                <a:gd name="T27" fmla="*/ 9 h 53"/>
                <a:gd name="T28" fmla="*/ 5 w 6"/>
                <a:gd name="T29" fmla="*/ 2 h 53"/>
                <a:gd name="T30" fmla="*/ 5 w 6"/>
                <a:gd name="T31" fmla="*/ 3 h 53"/>
                <a:gd name="T32" fmla="*/ 5 w 6"/>
                <a:gd name="T33" fmla="*/ 0 h 53"/>
                <a:gd name="T34" fmla="*/ 3 w 6"/>
                <a:gd name="T35" fmla="*/ 1 h 53"/>
                <a:gd name="T36" fmla="*/ 2 w 6"/>
                <a:gd name="T37" fmla="*/ 8 h 53"/>
                <a:gd name="T38" fmla="*/ 2 w 6"/>
                <a:gd name="T39" fmla="*/ 10 h 53"/>
                <a:gd name="T40" fmla="*/ 2 w 6"/>
                <a:gd name="T41" fmla="*/ 12 h 53"/>
                <a:gd name="T42" fmla="*/ 1 w 6"/>
                <a:gd name="T43" fmla="*/ 17 h 53"/>
                <a:gd name="T44" fmla="*/ 2 w 6"/>
                <a:gd name="T45" fmla="*/ 23 h 53"/>
                <a:gd name="T46" fmla="*/ 2 w 6"/>
                <a:gd name="T47" fmla="*/ 28 h 53"/>
                <a:gd name="T48" fmla="*/ 3 w 6"/>
                <a:gd name="T49" fmla="*/ 30 h 53"/>
                <a:gd name="T50" fmla="*/ 3 w 6"/>
                <a:gd name="T51" fmla="*/ 32 h 53"/>
                <a:gd name="T52" fmla="*/ 3 w 6"/>
                <a:gd name="T53" fmla="*/ 34 h 53"/>
                <a:gd name="T54" fmla="*/ 2 w 6"/>
                <a:gd name="T55" fmla="*/ 38 h 53"/>
                <a:gd name="T56" fmla="*/ 2 w 6"/>
                <a:gd name="T57" fmla="*/ 38 h 53"/>
                <a:gd name="T58" fmla="*/ 0 w 6"/>
                <a:gd name="T59" fmla="*/ 50 h 53"/>
                <a:gd name="T60" fmla="*/ 2 w 6"/>
                <a:gd name="T61" fmla="*/ 52 h 53"/>
                <a:gd name="T62" fmla="*/ 2 w 6"/>
                <a:gd name="T63" fmla="*/ 52 h 53"/>
                <a:gd name="T64" fmla="*/ 5 w 6"/>
                <a:gd name="T65" fmla="*/ 53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53"/>
                <a:gd name="T101" fmla="*/ 6 w 6"/>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53">
                  <a:moveTo>
                    <a:pt x="5" y="53"/>
                  </a:moveTo>
                  <a:lnTo>
                    <a:pt x="6" y="51"/>
                  </a:lnTo>
                  <a:lnTo>
                    <a:pt x="4" y="49"/>
                  </a:lnTo>
                  <a:lnTo>
                    <a:pt x="6" y="38"/>
                  </a:lnTo>
                  <a:lnTo>
                    <a:pt x="4" y="38"/>
                  </a:lnTo>
                  <a:lnTo>
                    <a:pt x="4" y="34"/>
                  </a:lnTo>
                  <a:lnTo>
                    <a:pt x="5" y="32"/>
                  </a:lnTo>
                  <a:lnTo>
                    <a:pt x="5" y="31"/>
                  </a:lnTo>
                  <a:lnTo>
                    <a:pt x="5" y="29"/>
                  </a:lnTo>
                  <a:lnTo>
                    <a:pt x="6" y="24"/>
                  </a:lnTo>
                  <a:lnTo>
                    <a:pt x="5" y="18"/>
                  </a:lnTo>
                  <a:lnTo>
                    <a:pt x="6" y="13"/>
                  </a:lnTo>
                  <a:lnTo>
                    <a:pt x="6" y="11"/>
                  </a:lnTo>
                  <a:lnTo>
                    <a:pt x="4" y="9"/>
                  </a:lnTo>
                  <a:lnTo>
                    <a:pt x="5" y="2"/>
                  </a:lnTo>
                  <a:lnTo>
                    <a:pt x="5" y="3"/>
                  </a:lnTo>
                  <a:lnTo>
                    <a:pt x="5" y="0"/>
                  </a:lnTo>
                  <a:lnTo>
                    <a:pt x="3" y="1"/>
                  </a:lnTo>
                  <a:lnTo>
                    <a:pt x="2" y="8"/>
                  </a:lnTo>
                  <a:lnTo>
                    <a:pt x="2" y="10"/>
                  </a:lnTo>
                  <a:lnTo>
                    <a:pt x="2" y="12"/>
                  </a:lnTo>
                  <a:lnTo>
                    <a:pt x="1" y="17"/>
                  </a:lnTo>
                  <a:lnTo>
                    <a:pt x="2" y="23"/>
                  </a:lnTo>
                  <a:lnTo>
                    <a:pt x="2" y="28"/>
                  </a:lnTo>
                  <a:lnTo>
                    <a:pt x="3" y="30"/>
                  </a:lnTo>
                  <a:lnTo>
                    <a:pt x="3" y="32"/>
                  </a:lnTo>
                  <a:lnTo>
                    <a:pt x="3" y="34"/>
                  </a:lnTo>
                  <a:lnTo>
                    <a:pt x="2" y="38"/>
                  </a:lnTo>
                  <a:lnTo>
                    <a:pt x="0" y="50"/>
                  </a:lnTo>
                  <a:lnTo>
                    <a:pt x="2" y="52"/>
                  </a:lnTo>
                  <a:lnTo>
                    <a:pt x="5" y="53"/>
                  </a:lnTo>
                  <a:close/>
                </a:path>
              </a:pathLst>
            </a:custGeom>
            <a:solidFill>
              <a:srgbClr val="FDFA00"/>
            </a:solidFill>
            <a:ln w="9525">
              <a:noFill/>
              <a:round/>
              <a:headEnd/>
              <a:tailEnd/>
            </a:ln>
          </p:spPr>
          <p:txBody>
            <a:bodyPr/>
            <a:lstStyle/>
            <a:p>
              <a:endParaRPr lang="en-US"/>
            </a:p>
          </p:txBody>
        </p:sp>
        <p:sp>
          <p:nvSpPr>
            <p:cNvPr id="37956" name="Freeform 73"/>
            <p:cNvSpPr>
              <a:spLocks/>
            </p:cNvSpPr>
            <p:nvPr/>
          </p:nvSpPr>
          <p:spPr bwMode="auto">
            <a:xfrm>
              <a:off x="1252" y="2482"/>
              <a:ext cx="59" cy="542"/>
            </a:xfrm>
            <a:custGeom>
              <a:avLst/>
              <a:gdLst>
                <a:gd name="T0" fmla="*/ 35 w 35"/>
                <a:gd name="T1" fmla="*/ 413 h 413"/>
                <a:gd name="T2" fmla="*/ 17 w 35"/>
                <a:gd name="T3" fmla="*/ 173 h 413"/>
                <a:gd name="T4" fmla="*/ 2 w 35"/>
                <a:gd name="T5" fmla="*/ 34 h 413"/>
                <a:gd name="T6" fmla="*/ 2 w 35"/>
                <a:gd name="T7" fmla="*/ 34 h 413"/>
                <a:gd name="T8" fmla="*/ 23 w 35"/>
                <a:gd name="T9" fmla="*/ 2 h 413"/>
                <a:gd name="T10" fmla="*/ 21 w 35"/>
                <a:gd name="T11" fmla="*/ 0 h 413"/>
                <a:gd name="T12" fmla="*/ 0 w 35"/>
                <a:gd name="T13" fmla="*/ 33 h 413"/>
                <a:gd name="T14" fmla="*/ 14 w 35"/>
                <a:gd name="T15" fmla="*/ 172 h 413"/>
                <a:gd name="T16" fmla="*/ 33 w 35"/>
                <a:gd name="T17" fmla="*/ 412 h 413"/>
                <a:gd name="T18" fmla="*/ 35 w 35"/>
                <a:gd name="T19" fmla="*/ 413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13"/>
                <a:gd name="T32" fmla="*/ 35 w 35"/>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13">
                  <a:moveTo>
                    <a:pt x="35" y="413"/>
                  </a:moveTo>
                  <a:lnTo>
                    <a:pt x="17" y="173"/>
                  </a:lnTo>
                  <a:lnTo>
                    <a:pt x="2" y="34"/>
                  </a:lnTo>
                  <a:lnTo>
                    <a:pt x="23" y="2"/>
                  </a:lnTo>
                  <a:lnTo>
                    <a:pt x="21" y="0"/>
                  </a:lnTo>
                  <a:lnTo>
                    <a:pt x="0" y="33"/>
                  </a:lnTo>
                  <a:lnTo>
                    <a:pt x="14" y="172"/>
                  </a:lnTo>
                  <a:lnTo>
                    <a:pt x="33" y="412"/>
                  </a:lnTo>
                  <a:lnTo>
                    <a:pt x="35" y="413"/>
                  </a:lnTo>
                  <a:close/>
                </a:path>
              </a:pathLst>
            </a:custGeom>
            <a:solidFill>
              <a:srgbClr val="FDFA00"/>
            </a:solidFill>
            <a:ln w="9525">
              <a:noFill/>
              <a:round/>
              <a:headEnd/>
              <a:tailEnd/>
            </a:ln>
          </p:spPr>
          <p:txBody>
            <a:bodyPr/>
            <a:lstStyle/>
            <a:p>
              <a:endParaRPr lang="en-US"/>
            </a:p>
          </p:txBody>
        </p:sp>
      </p:grpSp>
      <p:sp>
        <p:nvSpPr>
          <p:cNvPr id="33875" name="Line 83"/>
          <p:cNvSpPr>
            <a:spLocks noChangeShapeType="1"/>
          </p:cNvSpPr>
          <p:nvPr/>
        </p:nvSpPr>
        <p:spPr bwMode="auto">
          <a:xfrm>
            <a:off x="6781800" y="4333875"/>
            <a:ext cx="457200" cy="0"/>
          </a:xfrm>
          <a:prstGeom prst="line">
            <a:avLst/>
          </a:prstGeom>
          <a:noFill/>
          <a:ln w="38100">
            <a:solidFill>
              <a:srgbClr val="000000"/>
            </a:solidFill>
            <a:round/>
            <a:headEnd/>
            <a:tailEnd/>
          </a:ln>
        </p:spPr>
        <p:txBody>
          <a:bodyPr/>
          <a:lstStyle/>
          <a:p>
            <a:endParaRPr lang="en-US"/>
          </a:p>
        </p:txBody>
      </p:sp>
      <p:pic>
        <p:nvPicPr>
          <p:cNvPr id="33877" name="Picture 85" descr="0017"/>
          <p:cNvPicPr>
            <a:picLocks noChangeAspect="1" noChangeArrowheads="1"/>
          </p:cNvPicPr>
          <p:nvPr/>
        </p:nvPicPr>
        <p:blipFill>
          <a:blip r:embed="rId4" cstate="print"/>
          <a:srcRect/>
          <a:stretch>
            <a:fillRect/>
          </a:stretch>
        </p:blipFill>
        <p:spPr bwMode="auto">
          <a:xfrm>
            <a:off x="7467600" y="228600"/>
            <a:ext cx="1343025" cy="1617663"/>
          </a:xfrm>
          <a:prstGeom prst="rect">
            <a:avLst/>
          </a:prstGeom>
          <a:noFill/>
          <a:ln w="9525">
            <a:noFill/>
            <a:miter lim="800000"/>
            <a:headEnd/>
            <a:tailEnd/>
          </a:ln>
        </p:spPr>
      </p:pic>
      <p:grpSp>
        <p:nvGrpSpPr>
          <p:cNvPr id="3" name="Group 88"/>
          <p:cNvGrpSpPr>
            <a:grpSpLocks/>
          </p:cNvGrpSpPr>
          <p:nvPr/>
        </p:nvGrpSpPr>
        <p:grpSpPr bwMode="auto">
          <a:xfrm>
            <a:off x="-14288" y="-28575"/>
            <a:ext cx="9158288" cy="6900863"/>
            <a:chOff x="-9" y="-18"/>
            <a:chExt cx="5769" cy="4347"/>
          </a:xfrm>
        </p:grpSpPr>
        <p:pic>
          <p:nvPicPr>
            <p:cNvPr id="37960" name="Picture 89" descr="POINSET2"/>
            <p:cNvPicPr>
              <a:picLocks noChangeAspect="1" noChangeArrowheads="1"/>
            </p:cNvPicPr>
            <p:nvPr/>
          </p:nvPicPr>
          <p:blipFill>
            <a:blip r:embed="rId5" cstate="print"/>
            <a:srcRect/>
            <a:stretch>
              <a:fillRect/>
            </a:stretch>
          </p:blipFill>
          <p:spPr bwMode="auto">
            <a:xfrm>
              <a:off x="-9" y="-18"/>
              <a:ext cx="480" cy="960"/>
            </a:xfrm>
            <a:prstGeom prst="rect">
              <a:avLst/>
            </a:prstGeom>
            <a:noFill/>
            <a:ln w="9525">
              <a:noFill/>
              <a:miter lim="800000"/>
              <a:headEnd/>
              <a:tailEnd/>
            </a:ln>
          </p:spPr>
        </p:pic>
        <p:pic>
          <p:nvPicPr>
            <p:cNvPr id="37961" name="Picture 90" descr="POINSET2"/>
            <p:cNvPicPr>
              <a:picLocks noChangeAspect="1" noChangeArrowheads="1"/>
            </p:cNvPicPr>
            <p:nvPr/>
          </p:nvPicPr>
          <p:blipFill>
            <a:blip r:embed="rId5" cstate="print"/>
            <a:srcRect/>
            <a:stretch>
              <a:fillRect/>
            </a:stretch>
          </p:blipFill>
          <p:spPr bwMode="auto">
            <a:xfrm rot="10800000">
              <a:off x="5280" y="3369"/>
              <a:ext cx="480" cy="960"/>
            </a:xfrm>
            <a:prstGeom prst="rect">
              <a:avLst/>
            </a:prstGeom>
            <a:noFill/>
            <a:ln w="9525">
              <a:noFill/>
              <a:miter lim="800000"/>
              <a:headEnd/>
              <a:tailEnd/>
            </a:ln>
          </p:spPr>
        </p:pic>
        <p:pic>
          <p:nvPicPr>
            <p:cNvPr id="37962" name="Picture 91" descr="POINSET2"/>
            <p:cNvPicPr>
              <a:picLocks noChangeAspect="1" noChangeArrowheads="1"/>
            </p:cNvPicPr>
            <p:nvPr/>
          </p:nvPicPr>
          <p:blipFill>
            <a:blip r:embed="rId5" cstate="print"/>
            <a:srcRect/>
            <a:stretch>
              <a:fillRect/>
            </a:stretch>
          </p:blipFill>
          <p:spPr bwMode="auto">
            <a:xfrm rot="-5400000">
              <a:off x="-226" y="3577"/>
              <a:ext cx="960" cy="526"/>
            </a:xfrm>
            <a:prstGeom prst="rect">
              <a:avLst/>
            </a:prstGeom>
            <a:noFill/>
            <a:ln w="9525">
              <a:noFill/>
              <a:miter lim="800000"/>
              <a:headEnd/>
              <a:tailEnd/>
            </a:ln>
          </p:spPr>
        </p:pic>
        <p:pic>
          <p:nvPicPr>
            <p:cNvPr id="37963" name="Picture 92" descr="POINSET2"/>
            <p:cNvPicPr>
              <a:picLocks noChangeAspect="1" noChangeArrowheads="1"/>
            </p:cNvPicPr>
            <p:nvPr/>
          </p:nvPicPr>
          <p:blipFill>
            <a:blip r:embed="rId5" cstate="print"/>
            <a:srcRect/>
            <a:stretch>
              <a:fillRect/>
            </a:stretch>
          </p:blipFill>
          <p:spPr bwMode="auto">
            <a:xfrm rot="5400000">
              <a:off x="5003" y="280"/>
              <a:ext cx="1056" cy="459"/>
            </a:xfrm>
            <a:prstGeom prst="rect">
              <a:avLst/>
            </a:prstGeom>
            <a:noFill/>
            <a:ln w="9525">
              <a:noFill/>
              <a:miter lim="800000"/>
              <a:headEnd/>
              <a:tailEnd/>
            </a:ln>
          </p:spPr>
        </p:pic>
        <p:grpSp>
          <p:nvGrpSpPr>
            <p:cNvPr id="37964" name="Group 93"/>
            <p:cNvGrpSpPr>
              <a:grpSpLocks/>
            </p:cNvGrpSpPr>
            <p:nvPr/>
          </p:nvGrpSpPr>
          <p:grpSpPr bwMode="auto">
            <a:xfrm>
              <a:off x="462" y="0"/>
              <a:ext cx="4905" cy="96"/>
              <a:chOff x="480" y="0"/>
              <a:chExt cx="4905" cy="96"/>
            </a:xfrm>
          </p:grpSpPr>
          <p:sp>
            <p:nvSpPr>
              <p:cNvPr id="37965" name="AutoShape 94"/>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66" name="AutoShape 95"/>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67" name="AutoShape 96"/>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68" name="AutoShape 97"/>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69" name="AutoShape 98"/>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0" name="AutoShape 99"/>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1" name="AutoShape 100"/>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2" name="AutoShape 101"/>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3" name="AutoShape 102"/>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4" name="AutoShape 103"/>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5" name="AutoShape 104"/>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6" name="AutoShape 105"/>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37977" name="Group 106"/>
            <p:cNvGrpSpPr>
              <a:grpSpLocks/>
            </p:cNvGrpSpPr>
            <p:nvPr/>
          </p:nvGrpSpPr>
          <p:grpSpPr bwMode="auto">
            <a:xfrm>
              <a:off x="471" y="4224"/>
              <a:ext cx="4905" cy="96"/>
              <a:chOff x="480" y="0"/>
              <a:chExt cx="4905" cy="96"/>
            </a:xfrm>
          </p:grpSpPr>
          <p:sp>
            <p:nvSpPr>
              <p:cNvPr id="37978" name="AutoShape 107"/>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79" name="AutoShape 108"/>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0" name="AutoShape 109"/>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1" name="AutoShape 110"/>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2" name="AutoShape 111"/>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3" name="AutoShape 112"/>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4" name="AutoShape 113"/>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5" name="AutoShape 114"/>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6" name="AutoShape 115"/>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7" name="AutoShape 116"/>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8" name="AutoShape 117"/>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89" name="AutoShape 118"/>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37990" name="Group 119"/>
            <p:cNvGrpSpPr>
              <a:grpSpLocks/>
            </p:cNvGrpSpPr>
            <p:nvPr/>
          </p:nvGrpSpPr>
          <p:grpSpPr bwMode="auto">
            <a:xfrm>
              <a:off x="7" y="910"/>
              <a:ext cx="96" cy="2439"/>
              <a:chOff x="-2" y="865"/>
              <a:chExt cx="96" cy="2439"/>
            </a:xfrm>
          </p:grpSpPr>
          <p:sp>
            <p:nvSpPr>
              <p:cNvPr id="37991" name="AutoShape 120"/>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92" name="AutoShape 121"/>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93" name="AutoShape 122"/>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94" name="AutoShape 123"/>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95" name="AutoShape 124"/>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96" name="AutoShape 125"/>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37997" name="Group 126"/>
            <p:cNvGrpSpPr>
              <a:grpSpLocks/>
            </p:cNvGrpSpPr>
            <p:nvPr/>
          </p:nvGrpSpPr>
          <p:grpSpPr bwMode="auto">
            <a:xfrm>
              <a:off x="5655" y="1014"/>
              <a:ext cx="96" cy="2439"/>
              <a:chOff x="-2" y="865"/>
              <a:chExt cx="96" cy="2439"/>
            </a:xfrm>
          </p:grpSpPr>
          <p:sp>
            <p:nvSpPr>
              <p:cNvPr id="37998" name="AutoShape 127"/>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7999" name="AutoShape 128"/>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8000" name="AutoShape 129"/>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8001" name="AutoShape 130"/>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8002" name="AutoShape 131"/>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8003" name="AutoShape 132"/>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pic>
        <p:nvPicPr>
          <p:cNvPr id="38004" name="Picture 116" descr="cheerleader_rah_rah_ha"/>
          <p:cNvPicPr>
            <a:picLocks noChangeAspect="1" noChangeArrowheads="1" noCrop="1"/>
          </p:cNvPicPr>
          <p:nvPr/>
        </p:nvPicPr>
        <p:blipFill>
          <a:blip r:embed="rId6" cstate="print"/>
          <a:srcRect/>
          <a:stretch>
            <a:fillRect/>
          </a:stretch>
        </p:blipFill>
        <p:spPr bwMode="auto">
          <a:xfrm>
            <a:off x="3581400" y="4191000"/>
            <a:ext cx="2514600" cy="2667000"/>
          </a:xfrm>
          <a:prstGeom prst="rect">
            <a:avLst/>
          </a:prstGeom>
          <a:noFill/>
        </p:spPr>
      </p:pic>
      <p:pic>
        <p:nvPicPr>
          <p:cNvPr id="38005" name="Picture 117" descr="cheerleader_rah_rah_ha"/>
          <p:cNvPicPr>
            <a:picLocks noChangeAspect="1" noChangeArrowheads="1" noCrop="1"/>
          </p:cNvPicPr>
          <p:nvPr/>
        </p:nvPicPr>
        <p:blipFill>
          <a:blip r:embed="rId6" cstate="print"/>
          <a:srcRect/>
          <a:stretch>
            <a:fillRect/>
          </a:stretch>
        </p:blipFill>
        <p:spPr bwMode="auto">
          <a:xfrm>
            <a:off x="762000" y="4419600"/>
            <a:ext cx="2667000" cy="2438400"/>
          </a:xfrm>
          <a:prstGeom prst="rect">
            <a:avLst/>
          </a:prstGeom>
          <a:noFill/>
        </p:spPr>
      </p:pic>
      <p:pic>
        <p:nvPicPr>
          <p:cNvPr id="38006" name="Picture 118" descr="cheerleader_rah_rah_ha"/>
          <p:cNvPicPr>
            <a:picLocks noChangeAspect="1" noChangeArrowheads="1" noCrop="1"/>
          </p:cNvPicPr>
          <p:nvPr/>
        </p:nvPicPr>
        <p:blipFill>
          <a:blip r:embed="rId6" cstate="print"/>
          <a:srcRect/>
          <a:stretch>
            <a:fillRect/>
          </a:stretch>
        </p:blipFill>
        <p:spPr bwMode="auto">
          <a:xfrm>
            <a:off x="6248400" y="4419600"/>
            <a:ext cx="2590800" cy="2438400"/>
          </a:xfrm>
          <a:prstGeom prst="rect">
            <a:avLst/>
          </a:prstGeom>
          <a:noFill/>
        </p:spPr>
      </p:pic>
      <p:sp>
        <p:nvSpPr>
          <p:cNvPr id="38007" name="WordArt 119"/>
          <p:cNvSpPr>
            <a:spLocks noChangeArrowheads="1" noChangeShapeType="1" noTextEdit="1"/>
          </p:cNvSpPr>
          <p:nvPr/>
        </p:nvSpPr>
        <p:spPr bwMode="auto">
          <a:xfrm>
            <a:off x="609600" y="1219200"/>
            <a:ext cx="8153400" cy="1524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Biểu diễn bài hát:Chiến Sỉ Tí Hon</a:t>
            </a:r>
          </a:p>
        </p:txBody>
      </p:sp>
      <p:pic>
        <p:nvPicPr>
          <p:cNvPr id="38009" name="Picture 121" descr="Disc-04-june"/>
          <p:cNvPicPr>
            <a:picLocks noChangeAspect="1" noChangeArrowheads="1" noCrop="1"/>
          </p:cNvPicPr>
          <p:nvPr/>
        </p:nvPicPr>
        <p:blipFill>
          <a:blip r:embed="rId7" cstate="print"/>
          <a:srcRect/>
          <a:stretch>
            <a:fillRect/>
          </a:stretch>
        </p:blipFill>
        <p:spPr bwMode="auto">
          <a:xfrm>
            <a:off x="4038600" y="2971800"/>
            <a:ext cx="1676400" cy="1038225"/>
          </a:xfrm>
          <a:prstGeom prst="rect">
            <a:avLst/>
          </a:prstGeom>
          <a:noFill/>
        </p:spPr>
      </p:pic>
      <p:pic>
        <p:nvPicPr>
          <p:cNvPr id="38010" name="ChienSiTiHonBeat-V.A-4089603 (7).mp3">
            <a:hlinkClick r:id="" action="ppaction://media"/>
          </p:cNvPr>
          <p:cNvPicPr>
            <a:picLocks noRot="1" noChangeAspect="1" noChangeArrowheads="1"/>
          </p:cNvPicPr>
          <p:nvPr>
            <a:audioFile r:link="rId1"/>
          </p:nvPr>
        </p:nvPicPr>
        <p:blipFill>
          <a:blip r:embed="rId8" cstate="print"/>
          <a:srcRect/>
          <a:stretch>
            <a:fillRect/>
          </a:stretch>
        </p:blipFill>
        <p:spPr bwMode="auto">
          <a:xfrm>
            <a:off x="8839200" y="6553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diamond(out)">
                                      <p:cBhvr>
                                        <p:cTn id="7" dur="1000"/>
                                        <p:tgtEl>
                                          <p:spTgt spid="33794"/>
                                        </p:tgtEl>
                                      </p:cBhvr>
                                    </p:animEffect>
                                  </p:childTnLst>
                                </p:cTn>
                              </p:par>
                              <p:par>
                                <p:cTn id="8" presetID="8"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out)">
                                      <p:cBhvr>
                                        <p:cTn id="10" dur="1000"/>
                                        <p:tgtEl>
                                          <p:spTgt spid="2"/>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33875"/>
                                        </p:tgtEl>
                                        <p:attrNameLst>
                                          <p:attrName>style.visibility</p:attrName>
                                        </p:attrNameLst>
                                      </p:cBhvr>
                                      <p:to>
                                        <p:strVal val="visible"/>
                                      </p:to>
                                    </p:set>
                                    <p:animEffect transition="in" filter="diamond(out)">
                                      <p:cBhvr>
                                        <p:cTn id="13" dur="1000"/>
                                        <p:tgtEl>
                                          <p:spTgt spid="33875"/>
                                        </p:tgtEl>
                                      </p:cBhvr>
                                    </p:animEffect>
                                  </p:childTnLst>
                                </p:cTn>
                              </p:par>
                              <p:par>
                                <p:cTn id="14" presetID="8" presetClass="entr" presetSubtype="32" fill="hold" nodeType="withEffect">
                                  <p:stCondLst>
                                    <p:cond delay="0"/>
                                  </p:stCondLst>
                                  <p:childTnLst>
                                    <p:set>
                                      <p:cBhvr>
                                        <p:cTn id="15" dur="1" fill="hold">
                                          <p:stCondLst>
                                            <p:cond delay="0"/>
                                          </p:stCondLst>
                                        </p:cTn>
                                        <p:tgtEl>
                                          <p:spTgt spid="33877"/>
                                        </p:tgtEl>
                                        <p:attrNameLst>
                                          <p:attrName>style.visibility</p:attrName>
                                        </p:attrNameLst>
                                      </p:cBhvr>
                                      <p:to>
                                        <p:strVal val="visible"/>
                                      </p:to>
                                    </p:set>
                                    <p:animEffect transition="in" filter="diamond(out)">
                                      <p:cBhvr>
                                        <p:cTn id="16" dur="1000"/>
                                        <p:tgtEl>
                                          <p:spTgt spid="33877"/>
                                        </p:tgtEl>
                                      </p:cBhvr>
                                    </p:animEffect>
                                  </p:childTnLst>
                                </p:cTn>
                              </p:par>
                              <p:par>
                                <p:cTn id="17" presetID="8" presetClass="entr" presetSubtype="3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out)">
                                      <p:cBhvr>
                                        <p:cTn id="19" dur="1000"/>
                                        <p:tgtEl>
                                          <p:spTgt spid="3"/>
                                        </p:tgtEl>
                                      </p:cBhvr>
                                    </p:animEffect>
                                  </p:childTnLst>
                                </p:cTn>
                              </p:par>
                              <p:par>
                                <p:cTn id="20" presetID="2" presetClass="entr" presetSubtype="4" fill="hold" nodeType="withEffect">
                                  <p:stCondLst>
                                    <p:cond delay="0"/>
                                  </p:stCondLst>
                                  <p:childTnLst>
                                    <p:set>
                                      <p:cBhvr>
                                        <p:cTn id="21" dur="1" fill="hold">
                                          <p:stCondLst>
                                            <p:cond delay="0"/>
                                          </p:stCondLst>
                                        </p:cTn>
                                        <p:tgtEl>
                                          <p:spTgt spid="38004"/>
                                        </p:tgtEl>
                                        <p:attrNameLst>
                                          <p:attrName>style.visibility</p:attrName>
                                        </p:attrNameLst>
                                      </p:cBhvr>
                                      <p:to>
                                        <p:strVal val="visible"/>
                                      </p:to>
                                    </p:set>
                                    <p:anim calcmode="lin" valueType="num">
                                      <p:cBhvr additive="base">
                                        <p:cTn id="22" dur="500" fill="hold"/>
                                        <p:tgtEl>
                                          <p:spTgt spid="38004"/>
                                        </p:tgtEl>
                                        <p:attrNameLst>
                                          <p:attrName>ppt_x</p:attrName>
                                        </p:attrNameLst>
                                      </p:cBhvr>
                                      <p:tavLst>
                                        <p:tav tm="0">
                                          <p:val>
                                            <p:strVal val="#ppt_x"/>
                                          </p:val>
                                        </p:tav>
                                        <p:tav tm="100000">
                                          <p:val>
                                            <p:strVal val="#ppt_x"/>
                                          </p:val>
                                        </p:tav>
                                      </p:tavLst>
                                    </p:anim>
                                    <p:anim calcmode="lin" valueType="num">
                                      <p:cBhvr additive="base">
                                        <p:cTn id="23" dur="500" fill="hold"/>
                                        <p:tgtEl>
                                          <p:spTgt spid="3800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8005"/>
                                        </p:tgtEl>
                                        <p:attrNameLst>
                                          <p:attrName>style.visibility</p:attrName>
                                        </p:attrNameLst>
                                      </p:cBhvr>
                                      <p:to>
                                        <p:strVal val="visible"/>
                                      </p:to>
                                    </p:set>
                                    <p:anim calcmode="lin" valueType="num">
                                      <p:cBhvr additive="base">
                                        <p:cTn id="26" dur="500" fill="hold"/>
                                        <p:tgtEl>
                                          <p:spTgt spid="38005"/>
                                        </p:tgtEl>
                                        <p:attrNameLst>
                                          <p:attrName>ppt_x</p:attrName>
                                        </p:attrNameLst>
                                      </p:cBhvr>
                                      <p:tavLst>
                                        <p:tav tm="0">
                                          <p:val>
                                            <p:strVal val="#ppt_x"/>
                                          </p:val>
                                        </p:tav>
                                        <p:tav tm="100000">
                                          <p:val>
                                            <p:strVal val="#ppt_x"/>
                                          </p:val>
                                        </p:tav>
                                      </p:tavLst>
                                    </p:anim>
                                    <p:anim calcmode="lin" valueType="num">
                                      <p:cBhvr additive="base">
                                        <p:cTn id="27" dur="500" fill="hold"/>
                                        <p:tgtEl>
                                          <p:spTgt spid="3800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8006"/>
                                        </p:tgtEl>
                                        <p:attrNameLst>
                                          <p:attrName>style.visibility</p:attrName>
                                        </p:attrNameLst>
                                      </p:cBhvr>
                                      <p:to>
                                        <p:strVal val="visible"/>
                                      </p:to>
                                    </p:set>
                                    <p:anim calcmode="lin" valueType="num">
                                      <p:cBhvr additive="base">
                                        <p:cTn id="30" dur="500" fill="hold"/>
                                        <p:tgtEl>
                                          <p:spTgt spid="38006"/>
                                        </p:tgtEl>
                                        <p:attrNameLst>
                                          <p:attrName>ppt_x</p:attrName>
                                        </p:attrNameLst>
                                      </p:cBhvr>
                                      <p:tavLst>
                                        <p:tav tm="0">
                                          <p:val>
                                            <p:strVal val="#ppt_x"/>
                                          </p:val>
                                        </p:tav>
                                        <p:tav tm="100000">
                                          <p:val>
                                            <p:strVal val="#ppt_x"/>
                                          </p:val>
                                        </p:tav>
                                      </p:tavLst>
                                    </p:anim>
                                    <p:anim calcmode="lin" valueType="num">
                                      <p:cBhvr additive="base">
                                        <p:cTn id="31" dur="500" fill="hold"/>
                                        <p:tgtEl>
                                          <p:spTgt spid="38006"/>
                                        </p:tgtEl>
                                        <p:attrNameLst>
                                          <p:attrName>ppt_y</p:attrName>
                                        </p:attrNameLst>
                                      </p:cBhvr>
                                      <p:tavLst>
                                        <p:tav tm="0">
                                          <p:val>
                                            <p:strVal val="1+#ppt_h/2"/>
                                          </p:val>
                                        </p:tav>
                                        <p:tav tm="100000">
                                          <p:val>
                                            <p:strVal val="#ppt_y"/>
                                          </p:val>
                                        </p:tav>
                                      </p:tavLst>
                                    </p:anim>
                                  </p:childTnLst>
                                </p:cTn>
                              </p:par>
                              <p:par>
                                <p:cTn id="32" presetID="26" presetClass="entr" presetSubtype="0" fill="hold" grpId="0" nodeType="withEffect">
                                  <p:stCondLst>
                                    <p:cond delay="0"/>
                                  </p:stCondLst>
                                  <p:childTnLst>
                                    <p:set>
                                      <p:cBhvr>
                                        <p:cTn id="33" dur="1" fill="hold">
                                          <p:stCondLst>
                                            <p:cond delay="0"/>
                                          </p:stCondLst>
                                        </p:cTn>
                                        <p:tgtEl>
                                          <p:spTgt spid="38007"/>
                                        </p:tgtEl>
                                        <p:attrNameLst>
                                          <p:attrName>style.visibility</p:attrName>
                                        </p:attrNameLst>
                                      </p:cBhvr>
                                      <p:to>
                                        <p:strVal val="visible"/>
                                      </p:to>
                                    </p:set>
                                    <p:animEffect transition="in" filter="wipe(down)">
                                      <p:cBhvr>
                                        <p:cTn id="34" dur="580">
                                          <p:stCondLst>
                                            <p:cond delay="0"/>
                                          </p:stCondLst>
                                        </p:cTn>
                                        <p:tgtEl>
                                          <p:spTgt spid="38007"/>
                                        </p:tgtEl>
                                      </p:cBhvr>
                                    </p:animEffect>
                                    <p:anim calcmode="lin" valueType="num">
                                      <p:cBhvr>
                                        <p:cTn id="35" dur="1822" tmFilter="0,0; 0.14,0.36; 0.43,0.73; 0.71,0.91; 1.0,1.0">
                                          <p:stCondLst>
                                            <p:cond delay="0"/>
                                          </p:stCondLst>
                                        </p:cTn>
                                        <p:tgtEl>
                                          <p:spTgt spid="3800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800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800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800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8007"/>
                                        </p:tgtEl>
                                        <p:attrNameLst>
                                          <p:attrName>ppt_y</p:attrName>
                                        </p:attrNameLst>
                                      </p:cBhvr>
                                      <p:tavLst>
                                        <p:tav tm="0" fmla="#ppt_y-sin(pi*$)/81">
                                          <p:val>
                                            <p:fltVal val="0"/>
                                          </p:val>
                                        </p:tav>
                                        <p:tav tm="100000">
                                          <p:val>
                                            <p:fltVal val="1"/>
                                          </p:val>
                                        </p:tav>
                                      </p:tavLst>
                                    </p:anim>
                                    <p:animScale>
                                      <p:cBhvr>
                                        <p:cTn id="40" dur="26">
                                          <p:stCondLst>
                                            <p:cond delay="650"/>
                                          </p:stCondLst>
                                        </p:cTn>
                                        <p:tgtEl>
                                          <p:spTgt spid="38007"/>
                                        </p:tgtEl>
                                      </p:cBhvr>
                                      <p:to x="100000" y="60000"/>
                                    </p:animScale>
                                    <p:animScale>
                                      <p:cBhvr>
                                        <p:cTn id="41" dur="166" decel="50000">
                                          <p:stCondLst>
                                            <p:cond delay="676"/>
                                          </p:stCondLst>
                                        </p:cTn>
                                        <p:tgtEl>
                                          <p:spTgt spid="38007"/>
                                        </p:tgtEl>
                                      </p:cBhvr>
                                      <p:to x="100000" y="100000"/>
                                    </p:animScale>
                                    <p:animScale>
                                      <p:cBhvr>
                                        <p:cTn id="42" dur="26">
                                          <p:stCondLst>
                                            <p:cond delay="1312"/>
                                          </p:stCondLst>
                                        </p:cTn>
                                        <p:tgtEl>
                                          <p:spTgt spid="38007"/>
                                        </p:tgtEl>
                                      </p:cBhvr>
                                      <p:to x="100000" y="80000"/>
                                    </p:animScale>
                                    <p:animScale>
                                      <p:cBhvr>
                                        <p:cTn id="43" dur="166" decel="50000">
                                          <p:stCondLst>
                                            <p:cond delay="1338"/>
                                          </p:stCondLst>
                                        </p:cTn>
                                        <p:tgtEl>
                                          <p:spTgt spid="38007"/>
                                        </p:tgtEl>
                                      </p:cBhvr>
                                      <p:to x="100000" y="100000"/>
                                    </p:animScale>
                                    <p:animScale>
                                      <p:cBhvr>
                                        <p:cTn id="44" dur="26">
                                          <p:stCondLst>
                                            <p:cond delay="1642"/>
                                          </p:stCondLst>
                                        </p:cTn>
                                        <p:tgtEl>
                                          <p:spTgt spid="38007"/>
                                        </p:tgtEl>
                                      </p:cBhvr>
                                      <p:to x="100000" y="90000"/>
                                    </p:animScale>
                                    <p:animScale>
                                      <p:cBhvr>
                                        <p:cTn id="45" dur="166" decel="50000">
                                          <p:stCondLst>
                                            <p:cond delay="1668"/>
                                          </p:stCondLst>
                                        </p:cTn>
                                        <p:tgtEl>
                                          <p:spTgt spid="38007"/>
                                        </p:tgtEl>
                                      </p:cBhvr>
                                      <p:to x="100000" y="100000"/>
                                    </p:animScale>
                                    <p:animScale>
                                      <p:cBhvr>
                                        <p:cTn id="46" dur="26">
                                          <p:stCondLst>
                                            <p:cond delay="1808"/>
                                          </p:stCondLst>
                                        </p:cTn>
                                        <p:tgtEl>
                                          <p:spTgt spid="38007"/>
                                        </p:tgtEl>
                                      </p:cBhvr>
                                      <p:to x="100000" y="95000"/>
                                    </p:animScale>
                                    <p:animScale>
                                      <p:cBhvr>
                                        <p:cTn id="47" dur="166" decel="50000">
                                          <p:stCondLst>
                                            <p:cond delay="1834"/>
                                          </p:stCondLst>
                                        </p:cTn>
                                        <p:tgtEl>
                                          <p:spTgt spid="3800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80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6190" fill="hold"/>
                                        <p:tgtEl>
                                          <p:spTgt spid="38010"/>
                                        </p:tgtEl>
                                      </p:cBhvr>
                                    </p:cmd>
                                  </p:childTnLst>
                                </p:cTn>
                              </p:par>
                            </p:childTnLst>
                          </p:cTn>
                        </p:par>
                      </p:childTnLst>
                    </p:cTn>
                  </p:par>
                </p:childTnLst>
              </p:cTn>
              <p:nextCondLst>
                <p:cond evt="onClick" delay="0">
                  <p:tgtEl>
                    <p:spTgt spid="38010"/>
                  </p:tgtEl>
                </p:cond>
              </p:nextCondLst>
            </p:seq>
            <p:audio>
              <p:cMediaNode>
                <p:cTn id="53" fill="hold" display="0">
                  <p:stCondLst>
                    <p:cond delay="indefinite"/>
                  </p:stCondLst>
                  <p:endCondLst>
                    <p:cond evt="onNext" delay="0">
                      <p:tgtEl>
                        <p:sldTgt/>
                      </p:tgtEl>
                    </p:cond>
                    <p:cond evt="onPrev" delay="0">
                      <p:tgtEl>
                        <p:sldTgt/>
                      </p:tgtEl>
                    </p:cond>
                    <p:cond evt="onStopAudio" delay="0">
                      <p:tgtEl>
                        <p:sldTgt/>
                      </p:tgtEl>
                    </p:cond>
                  </p:endCondLst>
                </p:cTn>
                <p:tgtEl>
                  <p:spTgt spid="38010"/>
                </p:tgtEl>
              </p:cMediaNode>
            </p:audio>
          </p:childTnLst>
        </p:cTn>
      </p:par>
    </p:tnLst>
    <p:bldLst>
      <p:bldP spid="33875" grpId="0" animBg="1"/>
      <p:bldP spid="380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icture1"/>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grpSp>
        <p:nvGrpSpPr>
          <p:cNvPr id="33795" name="Group 3"/>
          <p:cNvGrpSpPr>
            <a:grpSpLocks/>
          </p:cNvGrpSpPr>
          <p:nvPr/>
        </p:nvGrpSpPr>
        <p:grpSpPr bwMode="auto">
          <a:xfrm>
            <a:off x="0" y="5105400"/>
            <a:ext cx="5791200" cy="1752600"/>
            <a:chOff x="0" y="3168"/>
            <a:chExt cx="3648" cy="1248"/>
          </a:xfrm>
        </p:grpSpPr>
        <p:pic>
          <p:nvPicPr>
            <p:cNvPr id="33796" name="Picture 4" descr="DAISIES"/>
            <p:cNvPicPr>
              <a:picLocks noChangeAspect="1" noChangeArrowheads="1"/>
            </p:cNvPicPr>
            <p:nvPr/>
          </p:nvPicPr>
          <p:blipFill>
            <a:blip r:embed="rId4" cstate="print"/>
            <a:srcRect/>
            <a:stretch>
              <a:fillRect/>
            </a:stretch>
          </p:blipFill>
          <p:spPr bwMode="auto">
            <a:xfrm>
              <a:off x="0" y="3168"/>
              <a:ext cx="1632" cy="1152"/>
            </a:xfrm>
            <a:prstGeom prst="rect">
              <a:avLst/>
            </a:prstGeom>
            <a:noFill/>
          </p:spPr>
        </p:pic>
        <p:pic>
          <p:nvPicPr>
            <p:cNvPr id="33797" name="Picture 5" descr="DAISIES"/>
            <p:cNvPicPr>
              <a:picLocks noChangeAspect="1" noChangeArrowheads="1"/>
            </p:cNvPicPr>
            <p:nvPr/>
          </p:nvPicPr>
          <p:blipFill>
            <a:blip r:embed="rId4" cstate="print"/>
            <a:srcRect/>
            <a:stretch>
              <a:fillRect/>
            </a:stretch>
          </p:blipFill>
          <p:spPr bwMode="auto">
            <a:xfrm>
              <a:off x="1488" y="3408"/>
              <a:ext cx="1296" cy="1008"/>
            </a:xfrm>
            <a:prstGeom prst="rect">
              <a:avLst/>
            </a:prstGeom>
            <a:noFill/>
          </p:spPr>
        </p:pic>
        <p:pic>
          <p:nvPicPr>
            <p:cNvPr id="33798" name="Picture 6" descr="DAISIES"/>
            <p:cNvPicPr>
              <a:picLocks noChangeAspect="1" noChangeArrowheads="1"/>
            </p:cNvPicPr>
            <p:nvPr/>
          </p:nvPicPr>
          <p:blipFill>
            <a:blip r:embed="rId4" cstate="print"/>
            <a:srcRect/>
            <a:stretch>
              <a:fillRect/>
            </a:stretch>
          </p:blipFill>
          <p:spPr bwMode="auto">
            <a:xfrm>
              <a:off x="2592" y="3543"/>
              <a:ext cx="1056" cy="777"/>
            </a:xfrm>
            <a:prstGeom prst="rect">
              <a:avLst/>
            </a:prstGeom>
            <a:noFill/>
          </p:spPr>
        </p:pic>
        <p:pic>
          <p:nvPicPr>
            <p:cNvPr id="33799" name="Picture 7" descr="CHCA2077"/>
            <p:cNvPicPr>
              <a:picLocks noChangeAspect="1" noChangeArrowheads="1"/>
            </p:cNvPicPr>
            <p:nvPr/>
          </p:nvPicPr>
          <p:blipFill>
            <a:blip r:embed="rId5" cstate="print"/>
            <a:srcRect/>
            <a:stretch>
              <a:fillRect/>
            </a:stretch>
          </p:blipFill>
          <p:spPr bwMode="auto">
            <a:xfrm>
              <a:off x="0" y="3374"/>
              <a:ext cx="1968" cy="946"/>
            </a:xfrm>
            <a:prstGeom prst="rect">
              <a:avLst/>
            </a:prstGeom>
            <a:noFill/>
          </p:spPr>
        </p:pic>
      </p:grpSp>
      <p:sp>
        <p:nvSpPr>
          <p:cNvPr id="33800" name="AutoShape 8"/>
          <p:cNvSpPr>
            <a:spLocks noChangeArrowheads="1"/>
          </p:cNvSpPr>
          <p:nvPr/>
        </p:nvSpPr>
        <p:spPr bwMode="auto">
          <a:xfrm>
            <a:off x="8008938" y="381000"/>
            <a:ext cx="1439862" cy="1439863"/>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3801" name="AutoShape 9">
            <a:hlinkClick r:id="" action="ppaction://noaction"/>
          </p:cNvPr>
          <p:cNvSpPr>
            <a:spLocks noChangeArrowheads="1"/>
          </p:cNvSpPr>
          <p:nvPr/>
        </p:nvSpPr>
        <p:spPr bwMode="auto">
          <a:xfrm rot="16200000">
            <a:off x="7704137" y="3581401"/>
            <a:ext cx="1439863" cy="1439862"/>
          </a:xfrm>
          <a:prstGeom prst="irregularSeal1">
            <a:avLst/>
          </a:prstGeom>
          <a:gradFill rotWithShape="1">
            <a:gsLst>
              <a:gs pos="0">
                <a:srgbClr val="CCFF99"/>
              </a:gs>
              <a:gs pos="100000">
                <a:srgbClr val="CCFF99">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3802" name="AutoShape 10"/>
          <p:cNvSpPr>
            <a:spLocks noChangeArrowheads="1"/>
          </p:cNvSpPr>
          <p:nvPr/>
        </p:nvSpPr>
        <p:spPr bwMode="auto">
          <a:xfrm>
            <a:off x="3886200" y="609600"/>
            <a:ext cx="895350" cy="895350"/>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3803" name="AutoShape 11"/>
          <p:cNvSpPr>
            <a:spLocks noChangeArrowheads="1"/>
          </p:cNvSpPr>
          <p:nvPr/>
        </p:nvSpPr>
        <p:spPr bwMode="auto">
          <a:xfrm>
            <a:off x="304800" y="1752600"/>
            <a:ext cx="895350" cy="895350"/>
          </a:xfrm>
          <a:prstGeom prst="irregularSeal2">
            <a:avLst/>
          </a:prstGeom>
          <a:gradFill rotWithShape="1">
            <a:gsLst>
              <a:gs pos="0">
                <a:srgbClr val="CC00FF"/>
              </a:gs>
              <a:gs pos="100000">
                <a:srgbClr val="CC00FF">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3804" name="AutoShape 12"/>
          <p:cNvSpPr>
            <a:spLocks noChangeArrowheads="1"/>
          </p:cNvSpPr>
          <p:nvPr/>
        </p:nvSpPr>
        <p:spPr bwMode="auto">
          <a:xfrm>
            <a:off x="2971800" y="0"/>
            <a:ext cx="895350" cy="895350"/>
          </a:xfrm>
          <a:prstGeom prst="irregularSeal1">
            <a:avLst/>
          </a:prstGeom>
          <a:gradFill rotWithShape="1">
            <a:gsLst>
              <a:gs pos="0">
                <a:srgbClr val="CCFF99"/>
              </a:gs>
              <a:gs pos="100000">
                <a:srgbClr val="CCFF99">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3805" name="AutoShape 13"/>
          <p:cNvSpPr>
            <a:spLocks noChangeArrowheads="1"/>
          </p:cNvSpPr>
          <p:nvPr/>
        </p:nvSpPr>
        <p:spPr bwMode="auto">
          <a:xfrm>
            <a:off x="304800" y="4876800"/>
            <a:ext cx="895350" cy="895350"/>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3806" name="AutoShape 14"/>
          <p:cNvSpPr>
            <a:spLocks noChangeArrowheads="1"/>
          </p:cNvSpPr>
          <p:nvPr/>
        </p:nvSpPr>
        <p:spPr bwMode="auto">
          <a:xfrm>
            <a:off x="2743200" y="3352800"/>
            <a:ext cx="895350" cy="895350"/>
          </a:xfrm>
          <a:prstGeom prst="irregularSeal1">
            <a:avLst/>
          </a:prstGeom>
          <a:gradFill rotWithShape="1">
            <a:gsLst>
              <a:gs pos="0">
                <a:srgbClr val="FF3300"/>
              </a:gs>
              <a:gs pos="100000">
                <a:srgbClr val="FF3300">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3807" name="AutoShape 15"/>
          <p:cNvSpPr>
            <a:spLocks noChangeArrowheads="1"/>
          </p:cNvSpPr>
          <p:nvPr/>
        </p:nvSpPr>
        <p:spPr bwMode="auto">
          <a:xfrm>
            <a:off x="838200" y="3200400"/>
            <a:ext cx="895350" cy="895350"/>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3808" name="AutoShape 16"/>
          <p:cNvSpPr>
            <a:spLocks noChangeArrowheads="1"/>
          </p:cNvSpPr>
          <p:nvPr/>
        </p:nvSpPr>
        <p:spPr bwMode="auto">
          <a:xfrm>
            <a:off x="5276850" y="76200"/>
            <a:ext cx="895350" cy="895350"/>
          </a:xfrm>
          <a:prstGeom prst="irregularSeal1">
            <a:avLst/>
          </a:prstGeom>
          <a:gradFill rotWithShape="1">
            <a:gsLst>
              <a:gs pos="0">
                <a:srgbClr val="FF3300"/>
              </a:gs>
              <a:gs pos="100000">
                <a:srgbClr val="FF3300">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3809" name="AutoShape 17"/>
          <p:cNvSpPr>
            <a:spLocks noChangeArrowheads="1"/>
          </p:cNvSpPr>
          <p:nvPr/>
        </p:nvSpPr>
        <p:spPr bwMode="auto">
          <a:xfrm rot="5400000" flipH="1">
            <a:off x="6438900" y="5753100"/>
            <a:ext cx="838200" cy="762000"/>
          </a:xfrm>
          <a:prstGeom prst="irregularSeal1">
            <a:avLst/>
          </a:prstGeom>
          <a:gradFill rotWithShape="1">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anchor="ctr"/>
          <a:lstStyle/>
          <a:p>
            <a:endParaRPr lang="en-US"/>
          </a:p>
        </p:txBody>
      </p:sp>
      <p:sp>
        <p:nvSpPr>
          <p:cNvPr id="33810" name="AutoShape 18"/>
          <p:cNvSpPr>
            <a:spLocks noChangeArrowheads="1"/>
          </p:cNvSpPr>
          <p:nvPr/>
        </p:nvSpPr>
        <p:spPr bwMode="auto">
          <a:xfrm>
            <a:off x="1524000" y="3886200"/>
            <a:ext cx="838200" cy="1371600"/>
          </a:xfrm>
          <a:prstGeom prst="irregularSeal1">
            <a:avLst/>
          </a:prstGeom>
          <a:gradFill rotWithShape="1">
            <a:gsLst>
              <a:gs pos="0">
                <a:srgbClr val="FF3300"/>
              </a:gs>
              <a:gs pos="100000">
                <a:srgbClr val="FF3300">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grpSp>
        <p:nvGrpSpPr>
          <p:cNvPr id="33811" name="Group 19"/>
          <p:cNvGrpSpPr>
            <a:grpSpLocks/>
          </p:cNvGrpSpPr>
          <p:nvPr/>
        </p:nvGrpSpPr>
        <p:grpSpPr bwMode="auto">
          <a:xfrm>
            <a:off x="0" y="-12700"/>
            <a:ext cx="9144000" cy="6870700"/>
            <a:chOff x="0" y="-8"/>
            <a:chExt cx="5760" cy="4328"/>
          </a:xfrm>
        </p:grpSpPr>
        <p:pic>
          <p:nvPicPr>
            <p:cNvPr id="33812" name="Picture 20" descr="N3"/>
            <p:cNvPicPr>
              <a:picLocks noChangeAspect="1" noChangeArrowheads="1"/>
            </p:cNvPicPr>
            <p:nvPr/>
          </p:nvPicPr>
          <p:blipFill>
            <a:blip r:embed="rId6" cstate="print"/>
            <a:srcRect/>
            <a:stretch>
              <a:fillRect/>
            </a:stretch>
          </p:blipFill>
          <p:spPr bwMode="auto">
            <a:xfrm rot="5400000">
              <a:off x="3527" y="2089"/>
              <a:ext cx="4320" cy="142"/>
            </a:xfrm>
            <a:prstGeom prst="rect">
              <a:avLst/>
            </a:prstGeom>
            <a:noFill/>
          </p:spPr>
        </p:pic>
        <p:pic>
          <p:nvPicPr>
            <p:cNvPr id="33813" name="Picture 21" descr="N3"/>
            <p:cNvPicPr>
              <a:picLocks noChangeAspect="1" noChangeArrowheads="1"/>
            </p:cNvPicPr>
            <p:nvPr/>
          </p:nvPicPr>
          <p:blipFill>
            <a:blip r:embed="rId6" cstate="print"/>
            <a:srcRect/>
            <a:stretch>
              <a:fillRect/>
            </a:stretch>
          </p:blipFill>
          <p:spPr bwMode="auto">
            <a:xfrm>
              <a:off x="0" y="4176"/>
              <a:ext cx="5760" cy="144"/>
            </a:xfrm>
            <a:prstGeom prst="rect">
              <a:avLst/>
            </a:prstGeom>
            <a:noFill/>
          </p:spPr>
        </p:pic>
        <p:pic>
          <p:nvPicPr>
            <p:cNvPr id="33814" name="Picture 22" descr="N3"/>
            <p:cNvPicPr>
              <a:picLocks noChangeAspect="1" noChangeArrowheads="1"/>
            </p:cNvPicPr>
            <p:nvPr/>
          </p:nvPicPr>
          <p:blipFill>
            <a:blip r:embed="rId6" cstate="print"/>
            <a:srcRect/>
            <a:stretch>
              <a:fillRect/>
            </a:stretch>
          </p:blipFill>
          <p:spPr bwMode="auto">
            <a:xfrm rot="5400000">
              <a:off x="-2088" y="2088"/>
              <a:ext cx="4320" cy="144"/>
            </a:xfrm>
            <a:prstGeom prst="rect">
              <a:avLst/>
            </a:prstGeom>
            <a:noFill/>
          </p:spPr>
        </p:pic>
        <p:pic>
          <p:nvPicPr>
            <p:cNvPr id="33815" name="Picture 23" descr="N3"/>
            <p:cNvPicPr>
              <a:picLocks noChangeAspect="1" noChangeArrowheads="1"/>
            </p:cNvPicPr>
            <p:nvPr/>
          </p:nvPicPr>
          <p:blipFill>
            <a:blip r:embed="rId6" cstate="print"/>
            <a:srcRect/>
            <a:stretch>
              <a:fillRect/>
            </a:stretch>
          </p:blipFill>
          <p:spPr bwMode="auto">
            <a:xfrm>
              <a:off x="0" y="-8"/>
              <a:ext cx="5760" cy="152"/>
            </a:xfrm>
            <a:prstGeom prst="rect">
              <a:avLst/>
            </a:prstGeom>
            <a:noFill/>
          </p:spPr>
        </p:pic>
      </p:grpSp>
      <p:sp>
        <p:nvSpPr>
          <p:cNvPr id="33816" name="Text Box 24"/>
          <p:cNvSpPr txBox="1">
            <a:spLocks noChangeArrowheads="1"/>
          </p:cNvSpPr>
          <p:nvPr/>
        </p:nvSpPr>
        <p:spPr bwMode="auto">
          <a:xfrm>
            <a:off x="4191000" y="4724400"/>
            <a:ext cx="2667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33817" name="AutoShape 25"/>
          <p:cNvSpPr>
            <a:spLocks noChangeArrowheads="1"/>
          </p:cNvSpPr>
          <p:nvPr/>
        </p:nvSpPr>
        <p:spPr bwMode="auto">
          <a:xfrm>
            <a:off x="838200" y="381000"/>
            <a:ext cx="7391400" cy="1447800"/>
          </a:xfrm>
          <a:prstGeom prst="ellipseRibbon2">
            <a:avLst>
              <a:gd name="adj1" fmla="val 25000"/>
              <a:gd name="adj2" fmla="val 50000"/>
              <a:gd name="adj3" fmla="val 12500"/>
            </a:avLst>
          </a:prstGeom>
          <a:solidFill>
            <a:srgbClr val="FFCC00"/>
          </a:solidFill>
          <a:ln w="9525">
            <a:solidFill>
              <a:schemeClr val="tx1"/>
            </a:solidFill>
            <a:round/>
            <a:headEnd/>
            <a:tailEnd/>
          </a:ln>
          <a:effectLst/>
        </p:spPr>
        <p:txBody>
          <a:bodyPr wrap="none" anchor="ctr"/>
          <a:lstStyle/>
          <a:p>
            <a:pPr algn="ctr"/>
            <a:r>
              <a:rPr lang="en-US" sz="3200">
                <a:solidFill>
                  <a:srgbClr val="FF0066"/>
                </a:solidFill>
              </a:rPr>
              <a:t>Hoạt động giáo dục</a:t>
            </a:r>
          </a:p>
        </p:txBody>
      </p:sp>
      <p:sp>
        <p:nvSpPr>
          <p:cNvPr id="33819" name="Text Box 27"/>
          <p:cNvSpPr txBox="1">
            <a:spLocks noChangeArrowheads="1"/>
          </p:cNvSpPr>
          <p:nvPr/>
        </p:nvSpPr>
        <p:spPr bwMode="auto">
          <a:xfrm>
            <a:off x="990600" y="3200400"/>
            <a:ext cx="7620000" cy="2838450"/>
          </a:xfrm>
          <a:prstGeom prst="rect">
            <a:avLst/>
          </a:prstGeom>
          <a:noFill/>
          <a:ln w="9525">
            <a:noFill/>
            <a:miter lim="800000"/>
            <a:headEnd/>
            <a:tailEnd/>
          </a:ln>
          <a:effectLst/>
        </p:spPr>
        <p:txBody>
          <a:bodyPr>
            <a:spAutoFit/>
          </a:bodyPr>
          <a:lstStyle/>
          <a:p>
            <a:pPr>
              <a:spcBef>
                <a:spcPct val="50000"/>
              </a:spcBef>
            </a:pPr>
            <a:r>
              <a:rPr lang="en-US" sz="3600" b="1" i="1">
                <a:solidFill>
                  <a:srgbClr val="0000FF"/>
                </a:solidFill>
                <a:latin typeface="Times New Roman" pitchFamily="18" charset="0"/>
              </a:rPr>
              <a:t>Sống trong hòa bình và độc lập, các em cần cố gắng học tập, phấn đấu trở thành người tài giỏi, sau này xây dựng và bảo vệ Đất Nước của chúng ta !</a:t>
            </a:r>
            <a:endParaRPr lang="en-US" sz="3600">
              <a:solidFill>
                <a:srgbClr val="0000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0" fill="hold"/>
                                        <p:tgtEl>
                                          <p:spTgt spid="33807"/>
                                        </p:tgtEl>
                                        <p:attrNameLst>
                                          <p:attrName>ppt_w</p:attrName>
                                        </p:attrNameLst>
                                      </p:cBhvr>
                                      <p:tavLst>
                                        <p:tav tm="0">
                                          <p:val>
                                            <p:fltVal val="0"/>
                                          </p:val>
                                        </p:tav>
                                        <p:tav tm="100000">
                                          <p:val>
                                            <p:strVal val="#ppt_w"/>
                                          </p:val>
                                        </p:tav>
                                      </p:tavLst>
                                    </p:anim>
                                    <p:anim calcmode="lin" valueType="num">
                                      <p:cBhvr>
                                        <p:cTn id="8" dur="5000" fill="hold"/>
                                        <p:tgtEl>
                                          <p:spTgt spid="33807"/>
                                        </p:tgtEl>
                                        <p:attrNameLst>
                                          <p:attrName>ppt_h</p:attrName>
                                        </p:attrNameLst>
                                      </p:cBhvr>
                                      <p:tavLst>
                                        <p:tav tm="0">
                                          <p:val>
                                            <p:fltVal val="0"/>
                                          </p:val>
                                        </p:tav>
                                        <p:tav tm="100000">
                                          <p:val>
                                            <p:strVal val="#ppt_h"/>
                                          </p:val>
                                        </p:tav>
                                      </p:tavLst>
                                    </p:anim>
                                    <p:anim calcmode="lin" valueType="num">
                                      <p:cBhvr>
                                        <p:cTn id="9" dur="5000" fill="hold"/>
                                        <p:tgtEl>
                                          <p:spTgt spid="33807"/>
                                        </p:tgtEl>
                                        <p:attrNameLst>
                                          <p:attrName>ppt_x</p:attrName>
                                        </p:attrNameLst>
                                      </p:cBhvr>
                                      <p:tavLst>
                                        <p:tav tm="0">
                                          <p:val>
                                            <p:fltVal val="0.5"/>
                                          </p:val>
                                        </p:tav>
                                        <p:tav tm="100000">
                                          <p:val>
                                            <p:strVal val="#ppt_x"/>
                                          </p:val>
                                        </p:tav>
                                      </p:tavLst>
                                    </p:anim>
                                    <p:anim calcmode="lin" valueType="num">
                                      <p:cBhvr>
                                        <p:cTn id="10" dur="5000" fill="hold"/>
                                        <p:tgtEl>
                                          <p:spTgt spid="33807"/>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3000" fill="hold"/>
                                        <p:tgtEl>
                                          <p:spTgt spid="33800"/>
                                        </p:tgtEl>
                                        <p:attrNameLst>
                                          <p:attrName>ppt_w</p:attrName>
                                        </p:attrNameLst>
                                      </p:cBhvr>
                                      <p:tavLst>
                                        <p:tav tm="0">
                                          <p:val>
                                            <p:fltVal val="0"/>
                                          </p:val>
                                        </p:tav>
                                        <p:tav tm="100000">
                                          <p:val>
                                            <p:strVal val="#ppt_w"/>
                                          </p:val>
                                        </p:tav>
                                      </p:tavLst>
                                    </p:anim>
                                    <p:anim calcmode="lin" valueType="num">
                                      <p:cBhvr>
                                        <p:cTn id="14" dur="3000" fill="hold"/>
                                        <p:tgtEl>
                                          <p:spTgt spid="33800"/>
                                        </p:tgtEl>
                                        <p:attrNameLst>
                                          <p:attrName>ppt_h</p:attrName>
                                        </p:attrNameLst>
                                      </p:cBhvr>
                                      <p:tavLst>
                                        <p:tav tm="0">
                                          <p:val>
                                            <p:fltVal val="0"/>
                                          </p:val>
                                        </p:tav>
                                        <p:tav tm="100000">
                                          <p:val>
                                            <p:strVal val="#ppt_h"/>
                                          </p:val>
                                        </p:tav>
                                      </p:tavLst>
                                    </p:anim>
                                    <p:anim calcmode="lin" valueType="num">
                                      <p:cBhvr>
                                        <p:cTn id="15" dur="3000" fill="hold"/>
                                        <p:tgtEl>
                                          <p:spTgt spid="33800"/>
                                        </p:tgtEl>
                                        <p:attrNameLst>
                                          <p:attrName>ppt_x</p:attrName>
                                        </p:attrNameLst>
                                      </p:cBhvr>
                                      <p:tavLst>
                                        <p:tav tm="0">
                                          <p:val>
                                            <p:fltVal val="0.5"/>
                                          </p:val>
                                        </p:tav>
                                        <p:tav tm="100000">
                                          <p:val>
                                            <p:strVal val="#ppt_x"/>
                                          </p:val>
                                        </p:tav>
                                      </p:tavLst>
                                    </p:anim>
                                    <p:anim calcmode="lin" valueType="num">
                                      <p:cBhvr>
                                        <p:cTn id="16" dur="3000" fill="hold"/>
                                        <p:tgtEl>
                                          <p:spTgt spid="3380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33801"/>
                                        </p:tgtEl>
                                        <p:attrNameLst>
                                          <p:attrName>style.visibility</p:attrName>
                                        </p:attrNameLst>
                                      </p:cBhvr>
                                      <p:to>
                                        <p:strVal val="visible"/>
                                      </p:to>
                                    </p:set>
                                    <p:anim calcmode="lin" valueType="num">
                                      <p:cBhvr>
                                        <p:cTn id="19" dur="3000" fill="hold"/>
                                        <p:tgtEl>
                                          <p:spTgt spid="33801"/>
                                        </p:tgtEl>
                                        <p:attrNameLst>
                                          <p:attrName>ppt_w</p:attrName>
                                        </p:attrNameLst>
                                      </p:cBhvr>
                                      <p:tavLst>
                                        <p:tav tm="0">
                                          <p:val>
                                            <p:fltVal val="0"/>
                                          </p:val>
                                        </p:tav>
                                        <p:tav tm="100000">
                                          <p:val>
                                            <p:strVal val="#ppt_w"/>
                                          </p:val>
                                        </p:tav>
                                      </p:tavLst>
                                    </p:anim>
                                    <p:anim calcmode="lin" valueType="num">
                                      <p:cBhvr>
                                        <p:cTn id="20" dur="3000" fill="hold"/>
                                        <p:tgtEl>
                                          <p:spTgt spid="33801"/>
                                        </p:tgtEl>
                                        <p:attrNameLst>
                                          <p:attrName>ppt_h</p:attrName>
                                        </p:attrNameLst>
                                      </p:cBhvr>
                                      <p:tavLst>
                                        <p:tav tm="0">
                                          <p:val>
                                            <p:fltVal val="0"/>
                                          </p:val>
                                        </p:tav>
                                        <p:tav tm="100000">
                                          <p:val>
                                            <p:strVal val="#ppt_h"/>
                                          </p:val>
                                        </p:tav>
                                      </p:tavLst>
                                    </p:anim>
                                    <p:anim calcmode="lin" valueType="num">
                                      <p:cBhvr>
                                        <p:cTn id="21" dur="3000" fill="hold"/>
                                        <p:tgtEl>
                                          <p:spTgt spid="33801"/>
                                        </p:tgtEl>
                                        <p:attrNameLst>
                                          <p:attrName>ppt_x</p:attrName>
                                        </p:attrNameLst>
                                      </p:cBhvr>
                                      <p:tavLst>
                                        <p:tav tm="0">
                                          <p:val>
                                            <p:fltVal val="0.5"/>
                                          </p:val>
                                        </p:tav>
                                        <p:tav tm="100000">
                                          <p:val>
                                            <p:strVal val="#ppt_x"/>
                                          </p:val>
                                        </p:tav>
                                      </p:tavLst>
                                    </p:anim>
                                    <p:anim calcmode="lin" valueType="num">
                                      <p:cBhvr>
                                        <p:cTn id="22" dur="3000" fill="hold"/>
                                        <p:tgtEl>
                                          <p:spTgt spid="3380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33802"/>
                                        </p:tgtEl>
                                        <p:attrNameLst>
                                          <p:attrName>style.visibility</p:attrName>
                                        </p:attrNameLst>
                                      </p:cBhvr>
                                      <p:to>
                                        <p:strVal val="visible"/>
                                      </p:to>
                                    </p:set>
                                    <p:anim calcmode="lin" valueType="num">
                                      <p:cBhvr>
                                        <p:cTn id="25" dur="2000" fill="hold"/>
                                        <p:tgtEl>
                                          <p:spTgt spid="33802"/>
                                        </p:tgtEl>
                                        <p:attrNameLst>
                                          <p:attrName>ppt_w</p:attrName>
                                        </p:attrNameLst>
                                      </p:cBhvr>
                                      <p:tavLst>
                                        <p:tav tm="0">
                                          <p:val>
                                            <p:fltVal val="0"/>
                                          </p:val>
                                        </p:tav>
                                        <p:tav tm="100000">
                                          <p:val>
                                            <p:strVal val="#ppt_w"/>
                                          </p:val>
                                        </p:tav>
                                      </p:tavLst>
                                    </p:anim>
                                    <p:anim calcmode="lin" valueType="num">
                                      <p:cBhvr>
                                        <p:cTn id="26" dur="2000" fill="hold"/>
                                        <p:tgtEl>
                                          <p:spTgt spid="33802"/>
                                        </p:tgtEl>
                                        <p:attrNameLst>
                                          <p:attrName>ppt_h</p:attrName>
                                        </p:attrNameLst>
                                      </p:cBhvr>
                                      <p:tavLst>
                                        <p:tav tm="0">
                                          <p:val>
                                            <p:fltVal val="0"/>
                                          </p:val>
                                        </p:tav>
                                        <p:tav tm="100000">
                                          <p:val>
                                            <p:strVal val="#ppt_h"/>
                                          </p:val>
                                        </p:tav>
                                      </p:tavLst>
                                    </p:anim>
                                    <p:anim calcmode="lin" valueType="num">
                                      <p:cBhvr>
                                        <p:cTn id="27" dur="2000" fill="hold"/>
                                        <p:tgtEl>
                                          <p:spTgt spid="33802"/>
                                        </p:tgtEl>
                                        <p:attrNameLst>
                                          <p:attrName>ppt_x</p:attrName>
                                        </p:attrNameLst>
                                      </p:cBhvr>
                                      <p:tavLst>
                                        <p:tav tm="0">
                                          <p:val>
                                            <p:fltVal val="0.5"/>
                                          </p:val>
                                        </p:tav>
                                        <p:tav tm="100000">
                                          <p:val>
                                            <p:strVal val="#ppt_x"/>
                                          </p:val>
                                        </p:tav>
                                      </p:tavLst>
                                    </p:anim>
                                    <p:anim calcmode="lin" valueType="num">
                                      <p:cBhvr>
                                        <p:cTn id="28" dur="2000" fill="hold"/>
                                        <p:tgtEl>
                                          <p:spTgt spid="3380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33803"/>
                                        </p:tgtEl>
                                        <p:attrNameLst>
                                          <p:attrName>style.visibility</p:attrName>
                                        </p:attrNameLst>
                                      </p:cBhvr>
                                      <p:to>
                                        <p:strVal val="visible"/>
                                      </p:to>
                                    </p:set>
                                    <p:anim calcmode="lin" valueType="num">
                                      <p:cBhvr>
                                        <p:cTn id="31" dur="2000" fill="hold"/>
                                        <p:tgtEl>
                                          <p:spTgt spid="33803"/>
                                        </p:tgtEl>
                                        <p:attrNameLst>
                                          <p:attrName>ppt_w</p:attrName>
                                        </p:attrNameLst>
                                      </p:cBhvr>
                                      <p:tavLst>
                                        <p:tav tm="0">
                                          <p:val>
                                            <p:fltVal val="0"/>
                                          </p:val>
                                        </p:tav>
                                        <p:tav tm="100000">
                                          <p:val>
                                            <p:strVal val="#ppt_w"/>
                                          </p:val>
                                        </p:tav>
                                      </p:tavLst>
                                    </p:anim>
                                    <p:anim calcmode="lin" valueType="num">
                                      <p:cBhvr>
                                        <p:cTn id="32" dur="2000" fill="hold"/>
                                        <p:tgtEl>
                                          <p:spTgt spid="33803"/>
                                        </p:tgtEl>
                                        <p:attrNameLst>
                                          <p:attrName>ppt_h</p:attrName>
                                        </p:attrNameLst>
                                      </p:cBhvr>
                                      <p:tavLst>
                                        <p:tav tm="0">
                                          <p:val>
                                            <p:fltVal val="0"/>
                                          </p:val>
                                        </p:tav>
                                        <p:tav tm="100000">
                                          <p:val>
                                            <p:strVal val="#ppt_h"/>
                                          </p:val>
                                        </p:tav>
                                      </p:tavLst>
                                    </p:anim>
                                    <p:anim calcmode="lin" valueType="num">
                                      <p:cBhvr>
                                        <p:cTn id="33" dur="2000" fill="hold"/>
                                        <p:tgtEl>
                                          <p:spTgt spid="33803"/>
                                        </p:tgtEl>
                                        <p:attrNameLst>
                                          <p:attrName>ppt_x</p:attrName>
                                        </p:attrNameLst>
                                      </p:cBhvr>
                                      <p:tavLst>
                                        <p:tav tm="0">
                                          <p:val>
                                            <p:fltVal val="0.5"/>
                                          </p:val>
                                        </p:tav>
                                        <p:tav tm="100000">
                                          <p:val>
                                            <p:strVal val="#ppt_x"/>
                                          </p:val>
                                        </p:tav>
                                      </p:tavLst>
                                    </p:anim>
                                    <p:anim calcmode="lin" valueType="num">
                                      <p:cBhvr>
                                        <p:cTn id="34" dur="2000" fill="hold"/>
                                        <p:tgtEl>
                                          <p:spTgt spid="3380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33804"/>
                                        </p:tgtEl>
                                        <p:attrNameLst>
                                          <p:attrName>style.visibility</p:attrName>
                                        </p:attrNameLst>
                                      </p:cBhvr>
                                      <p:to>
                                        <p:strVal val="visible"/>
                                      </p:to>
                                    </p:set>
                                    <p:anim calcmode="lin" valueType="num">
                                      <p:cBhvr>
                                        <p:cTn id="37" dur="5000" fill="hold"/>
                                        <p:tgtEl>
                                          <p:spTgt spid="33804"/>
                                        </p:tgtEl>
                                        <p:attrNameLst>
                                          <p:attrName>ppt_w</p:attrName>
                                        </p:attrNameLst>
                                      </p:cBhvr>
                                      <p:tavLst>
                                        <p:tav tm="0">
                                          <p:val>
                                            <p:fltVal val="0"/>
                                          </p:val>
                                        </p:tav>
                                        <p:tav tm="100000">
                                          <p:val>
                                            <p:strVal val="#ppt_w"/>
                                          </p:val>
                                        </p:tav>
                                      </p:tavLst>
                                    </p:anim>
                                    <p:anim calcmode="lin" valueType="num">
                                      <p:cBhvr>
                                        <p:cTn id="38" dur="5000" fill="hold"/>
                                        <p:tgtEl>
                                          <p:spTgt spid="33804"/>
                                        </p:tgtEl>
                                        <p:attrNameLst>
                                          <p:attrName>ppt_h</p:attrName>
                                        </p:attrNameLst>
                                      </p:cBhvr>
                                      <p:tavLst>
                                        <p:tav tm="0">
                                          <p:val>
                                            <p:fltVal val="0"/>
                                          </p:val>
                                        </p:tav>
                                        <p:tav tm="100000">
                                          <p:val>
                                            <p:strVal val="#ppt_h"/>
                                          </p:val>
                                        </p:tav>
                                      </p:tavLst>
                                    </p:anim>
                                    <p:anim calcmode="lin" valueType="num">
                                      <p:cBhvr>
                                        <p:cTn id="39" dur="5000" fill="hold"/>
                                        <p:tgtEl>
                                          <p:spTgt spid="33804"/>
                                        </p:tgtEl>
                                        <p:attrNameLst>
                                          <p:attrName>ppt_x</p:attrName>
                                        </p:attrNameLst>
                                      </p:cBhvr>
                                      <p:tavLst>
                                        <p:tav tm="0">
                                          <p:val>
                                            <p:fltVal val="0.5"/>
                                          </p:val>
                                        </p:tav>
                                        <p:tav tm="100000">
                                          <p:val>
                                            <p:strVal val="#ppt_x"/>
                                          </p:val>
                                        </p:tav>
                                      </p:tavLst>
                                    </p:anim>
                                    <p:anim calcmode="lin" valueType="num">
                                      <p:cBhvr>
                                        <p:cTn id="40" dur="5000" fill="hold"/>
                                        <p:tgtEl>
                                          <p:spTgt spid="3380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33805"/>
                                        </p:tgtEl>
                                        <p:attrNameLst>
                                          <p:attrName>style.visibility</p:attrName>
                                        </p:attrNameLst>
                                      </p:cBhvr>
                                      <p:to>
                                        <p:strVal val="visible"/>
                                      </p:to>
                                    </p:set>
                                    <p:anim calcmode="lin" valueType="num">
                                      <p:cBhvr>
                                        <p:cTn id="43" dur="3000" fill="hold"/>
                                        <p:tgtEl>
                                          <p:spTgt spid="33805"/>
                                        </p:tgtEl>
                                        <p:attrNameLst>
                                          <p:attrName>ppt_w</p:attrName>
                                        </p:attrNameLst>
                                      </p:cBhvr>
                                      <p:tavLst>
                                        <p:tav tm="0">
                                          <p:val>
                                            <p:fltVal val="0"/>
                                          </p:val>
                                        </p:tav>
                                        <p:tav tm="100000">
                                          <p:val>
                                            <p:strVal val="#ppt_w"/>
                                          </p:val>
                                        </p:tav>
                                      </p:tavLst>
                                    </p:anim>
                                    <p:anim calcmode="lin" valueType="num">
                                      <p:cBhvr>
                                        <p:cTn id="44" dur="3000" fill="hold"/>
                                        <p:tgtEl>
                                          <p:spTgt spid="33805"/>
                                        </p:tgtEl>
                                        <p:attrNameLst>
                                          <p:attrName>ppt_h</p:attrName>
                                        </p:attrNameLst>
                                      </p:cBhvr>
                                      <p:tavLst>
                                        <p:tav tm="0">
                                          <p:val>
                                            <p:fltVal val="0"/>
                                          </p:val>
                                        </p:tav>
                                        <p:tav tm="100000">
                                          <p:val>
                                            <p:strVal val="#ppt_h"/>
                                          </p:val>
                                        </p:tav>
                                      </p:tavLst>
                                    </p:anim>
                                    <p:anim calcmode="lin" valueType="num">
                                      <p:cBhvr>
                                        <p:cTn id="45" dur="3000" fill="hold"/>
                                        <p:tgtEl>
                                          <p:spTgt spid="33805"/>
                                        </p:tgtEl>
                                        <p:attrNameLst>
                                          <p:attrName>ppt_x</p:attrName>
                                        </p:attrNameLst>
                                      </p:cBhvr>
                                      <p:tavLst>
                                        <p:tav tm="0">
                                          <p:val>
                                            <p:fltVal val="0.5"/>
                                          </p:val>
                                        </p:tav>
                                        <p:tav tm="100000">
                                          <p:val>
                                            <p:strVal val="#ppt_x"/>
                                          </p:val>
                                        </p:tav>
                                      </p:tavLst>
                                    </p:anim>
                                    <p:anim calcmode="lin" valueType="num">
                                      <p:cBhvr>
                                        <p:cTn id="46" dur="3000" fill="hold"/>
                                        <p:tgtEl>
                                          <p:spTgt spid="3380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33806"/>
                                        </p:tgtEl>
                                        <p:attrNameLst>
                                          <p:attrName>style.visibility</p:attrName>
                                        </p:attrNameLst>
                                      </p:cBhvr>
                                      <p:to>
                                        <p:strVal val="visible"/>
                                      </p:to>
                                    </p:set>
                                    <p:anim calcmode="lin" valueType="num">
                                      <p:cBhvr>
                                        <p:cTn id="49" dur="3000" fill="hold"/>
                                        <p:tgtEl>
                                          <p:spTgt spid="33806"/>
                                        </p:tgtEl>
                                        <p:attrNameLst>
                                          <p:attrName>ppt_w</p:attrName>
                                        </p:attrNameLst>
                                      </p:cBhvr>
                                      <p:tavLst>
                                        <p:tav tm="0">
                                          <p:val>
                                            <p:fltVal val="0"/>
                                          </p:val>
                                        </p:tav>
                                        <p:tav tm="100000">
                                          <p:val>
                                            <p:strVal val="#ppt_w"/>
                                          </p:val>
                                        </p:tav>
                                      </p:tavLst>
                                    </p:anim>
                                    <p:anim calcmode="lin" valueType="num">
                                      <p:cBhvr>
                                        <p:cTn id="50" dur="3000" fill="hold"/>
                                        <p:tgtEl>
                                          <p:spTgt spid="33806"/>
                                        </p:tgtEl>
                                        <p:attrNameLst>
                                          <p:attrName>ppt_h</p:attrName>
                                        </p:attrNameLst>
                                      </p:cBhvr>
                                      <p:tavLst>
                                        <p:tav tm="0">
                                          <p:val>
                                            <p:fltVal val="0"/>
                                          </p:val>
                                        </p:tav>
                                        <p:tav tm="100000">
                                          <p:val>
                                            <p:strVal val="#ppt_h"/>
                                          </p:val>
                                        </p:tav>
                                      </p:tavLst>
                                    </p:anim>
                                    <p:anim calcmode="lin" valueType="num">
                                      <p:cBhvr>
                                        <p:cTn id="51" dur="3000" fill="hold"/>
                                        <p:tgtEl>
                                          <p:spTgt spid="33806"/>
                                        </p:tgtEl>
                                        <p:attrNameLst>
                                          <p:attrName>ppt_x</p:attrName>
                                        </p:attrNameLst>
                                      </p:cBhvr>
                                      <p:tavLst>
                                        <p:tav tm="0">
                                          <p:val>
                                            <p:fltVal val="0.5"/>
                                          </p:val>
                                        </p:tav>
                                        <p:tav tm="100000">
                                          <p:val>
                                            <p:strVal val="#ppt_x"/>
                                          </p:val>
                                        </p:tav>
                                      </p:tavLst>
                                    </p:anim>
                                    <p:anim calcmode="lin" valueType="num">
                                      <p:cBhvr>
                                        <p:cTn id="52" dur="3000" fill="hold"/>
                                        <p:tgtEl>
                                          <p:spTgt spid="3380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33808"/>
                                        </p:tgtEl>
                                        <p:attrNameLst>
                                          <p:attrName>style.visibility</p:attrName>
                                        </p:attrNameLst>
                                      </p:cBhvr>
                                      <p:to>
                                        <p:strVal val="visible"/>
                                      </p:to>
                                    </p:set>
                                    <p:anim calcmode="lin" valueType="num">
                                      <p:cBhvr>
                                        <p:cTn id="55" dur="5000" fill="hold"/>
                                        <p:tgtEl>
                                          <p:spTgt spid="33808"/>
                                        </p:tgtEl>
                                        <p:attrNameLst>
                                          <p:attrName>ppt_w</p:attrName>
                                        </p:attrNameLst>
                                      </p:cBhvr>
                                      <p:tavLst>
                                        <p:tav tm="0">
                                          <p:val>
                                            <p:fltVal val="0"/>
                                          </p:val>
                                        </p:tav>
                                        <p:tav tm="100000">
                                          <p:val>
                                            <p:strVal val="#ppt_w"/>
                                          </p:val>
                                        </p:tav>
                                      </p:tavLst>
                                    </p:anim>
                                    <p:anim calcmode="lin" valueType="num">
                                      <p:cBhvr>
                                        <p:cTn id="56" dur="5000" fill="hold"/>
                                        <p:tgtEl>
                                          <p:spTgt spid="33808"/>
                                        </p:tgtEl>
                                        <p:attrNameLst>
                                          <p:attrName>ppt_h</p:attrName>
                                        </p:attrNameLst>
                                      </p:cBhvr>
                                      <p:tavLst>
                                        <p:tav tm="0">
                                          <p:val>
                                            <p:fltVal val="0"/>
                                          </p:val>
                                        </p:tav>
                                        <p:tav tm="100000">
                                          <p:val>
                                            <p:strVal val="#ppt_h"/>
                                          </p:val>
                                        </p:tav>
                                      </p:tavLst>
                                    </p:anim>
                                    <p:anim calcmode="lin" valueType="num">
                                      <p:cBhvr>
                                        <p:cTn id="57" dur="5000" fill="hold"/>
                                        <p:tgtEl>
                                          <p:spTgt spid="33808"/>
                                        </p:tgtEl>
                                        <p:attrNameLst>
                                          <p:attrName>ppt_x</p:attrName>
                                        </p:attrNameLst>
                                      </p:cBhvr>
                                      <p:tavLst>
                                        <p:tav tm="0">
                                          <p:val>
                                            <p:fltVal val="0.5"/>
                                          </p:val>
                                        </p:tav>
                                        <p:tav tm="100000">
                                          <p:val>
                                            <p:strVal val="#ppt_x"/>
                                          </p:val>
                                        </p:tav>
                                      </p:tavLst>
                                    </p:anim>
                                    <p:anim calcmode="lin" valueType="num">
                                      <p:cBhvr>
                                        <p:cTn id="58" dur="5000" fill="hold"/>
                                        <p:tgtEl>
                                          <p:spTgt spid="33808"/>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33809"/>
                                        </p:tgtEl>
                                        <p:attrNameLst>
                                          <p:attrName>style.visibility</p:attrName>
                                        </p:attrNameLst>
                                      </p:cBhvr>
                                      <p:to>
                                        <p:strVal val="visible"/>
                                      </p:to>
                                    </p:set>
                                    <p:anim calcmode="lin" valueType="num">
                                      <p:cBhvr>
                                        <p:cTn id="61" dur="3000" fill="hold"/>
                                        <p:tgtEl>
                                          <p:spTgt spid="33809"/>
                                        </p:tgtEl>
                                        <p:attrNameLst>
                                          <p:attrName>ppt_w</p:attrName>
                                        </p:attrNameLst>
                                      </p:cBhvr>
                                      <p:tavLst>
                                        <p:tav tm="0">
                                          <p:val>
                                            <p:fltVal val="0"/>
                                          </p:val>
                                        </p:tav>
                                        <p:tav tm="100000">
                                          <p:val>
                                            <p:strVal val="#ppt_w"/>
                                          </p:val>
                                        </p:tav>
                                      </p:tavLst>
                                    </p:anim>
                                    <p:anim calcmode="lin" valueType="num">
                                      <p:cBhvr>
                                        <p:cTn id="62" dur="3000" fill="hold"/>
                                        <p:tgtEl>
                                          <p:spTgt spid="33809"/>
                                        </p:tgtEl>
                                        <p:attrNameLst>
                                          <p:attrName>ppt_h</p:attrName>
                                        </p:attrNameLst>
                                      </p:cBhvr>
                                      <p:tavLst>
                                        <p:tav tm="0">
                                          <p:val>
                                            <p:fltVal val="0"/>
                                          </p:val>
                                        </p:tav>
                                        <p:tav tm="100000">
                                          <p:val>
                                            <p:strVal val="#ppt_h"/>
                                          </p:val>
                                        </p:tav>
                                      </p:tavLst>
                                    </p:anim>
                                    <p:anim calcmode="lin" valueType="num">
                                      <p:cBhvr>
                                        <p:cTn id="63" dur="3000" fill="hold"/>
                                        <p:tgtEl>
                                          <p:spTgt spid="33809"/>
                                        </p:tgtEl>
                                        <p:attrNameLst>
                                          <p:attrName>ppt_x</p:attrName>
                                        </p:attrNameLst>
                                      </p:cBhvr>
                                      <p:tavLst>
                                        <p:tav tm="0">
                                          <p:val>
                                            <p:fltVal val="0.5"/>
                                          </p:val>
                                        </p:tav>
                                        <p:tav tm="100000">
                                          <p:val>
                                            <p:strVal val="#ppt_x"/>
                                          </p:val>
                                        </p:tav>
                                      </p:tavLst>
                                    </p:anim>
                                    <p:anim calcmode="lin" valueType="num">
                                      <p:cBhvr>
                                        <p:cTn id="64" dur="3000" fill="hold"/>
                                        <p:tgtEl>
                                          <p:spTgt spid="33809"/>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33810"/>
                                        </p:tgtEl>
                                        <p:attrNameLst>
                                          <p:attrName>style.visibility</p:attrName>
                                        </p:attrNameLst>
                                      </p:cBhvr>
                                      <p:to>
                                        <p:strVal val="visible"/>
                                      </p:to>
                                    </p:set>
                                    <p:anim calcmode="lin" valueType="num">
                                      <p:cBhvr>
                                        <p:cTn id="67" dur="5000" fill="hold"/>
                                        <p:tgtEl>
                                          <p:spTgt spid="33810"/>
                                        </p:tgtEl>
                                        <p:attrNameLst>
                                          <p:attrName>ppt_w</p:attrName>
                                        </p:attrNameLst>
                                      </p:cBhvr>
                                      <p:tavLst>
                                        <p:tav tm="0">
                                          <p:val>
                                            <p:fltVal val="0"/>
                                          </p:val>
                                        </p:tav>
                                        <p:tav tm="100000">
                                          <p:val>
                                            <p:strVal val="#ppt_w"/>
                                          </p:val>
                                        </p:tav>
                                      </p:tavLst>
                                    </p:anim>
                                    <p:anim calcmode="lin" valueType="num">
                                      <p:cBhvr>
                                        <p:cTn id="68" dur="5000" fill="hold"/>
                                        <p:tgtEl>
                                          <p:spTgt spid="33810"/>
                                        </p:tgtEl>
                                        <p:attrNameLst>
                                          <p:attrName>ppt_h</p:attrName>
                                        </p:attrNameLst>
                                      </p:cBhvr>
                                      <p:tavLst>
                                        <p:tav tm="0">
                                          <p:val>
                                            <p:fltVal val="0"/>
                                          </p:val>
                                        </p:tav>
                                        <p:tav tm="100000">
                                          <p:val>
                                            <p:strVal val="#ppt_h"/>
                                          </p:val>
                                        </p:tav>
                                      </p:tavLst>
                                    </p:anim>
                                    <p:anim calcmode="lin" valueType="num">
                                      <p:cBhvr>
                                        <p:cTn id="69" dur="5000" fill="hold"/>
                                        <p:tgtEl>
                                          <p:spTgt spid="33810"/>
                                        </p:tgtEl>
                                        <p:attrNameLst>
                                          <p:attrName>ppt_x</p:attrName>
                                        </p:attrNameLst>
                                      </p:cBhvr>
                                      <p:tavLst>
                                        <p:tav tm="0">
                                          <p:val>
                                            <p:fltVal val="0.5"/>
                                          </p:val>
                                        </p:tav>
                                        <p:tav tm="100000">
                                          <p:val>
                                            <p:strVal val="#ppt_x"/>
                                          </p:val>
                                        </p:tav>
                                      </p:tavLst>
                                    </p:anim>
                                    <p:anim calcmode="lin" valueType="num">
                                      <p:cBhvr>
                                        <p:cTn id="70" dur="5000" fill="hold"/>
                                        <p:tgtEl>
                                          <p:spTgt spid="33810"/>
                                        </p:tgtEl>
                                        <p:attrNameLst>
                                          <p:attrName>ppt_y</p:attrName>
                                        </p:attrNameLst>
                                      </p:cBhvr>
                                      <p:tavLst>
                                        <p:tav tm="0">
                                          <p:val>
                                            <p:fltVal val="0.5"/>
                                          </p:val>
                                        </p:tav>
                                        <p:tav tm="100000">
                                          <p:val>
                                            <p:strVal val="#ppt_y"/>
                                          </p:val>
                                        </p:tav>
                                      </p:tavLst>
                                    </p:anim>
                                  </p:childTnLst>
                                </p:cTn>
                              </p:par>
                              <p:par>
                                <p:cTn id="71" presetID="20" presetClass="entr" presetSubtype="0" fill="hold" nodeType="withEffect">
                                  <p:stCondLst>
                                    <p:cond delay="0"/>
                                  </p:stCondLst>
                                  <p:childTnLst>
                                    <p:set>
                                      <p:cBhvr>
                                        <p:cTn id="72" dur="1" fill="hold">
                                          <p:stCondLst>
                                            <p:cond delay="0"/>
                                          </p:stCondLst>
                                        </p:cTn>
                                        <p:tgtEl>
                                          <p:spTgt spid="33795"/>
                                        </p:tgtEl>
                                        <p:attrNameLst>
                                          <p:attrName>style.visibility</p:attrName>
                                        </p:attrNameLst>
                                      </p:cBhvr>
                                      <p:to>
                                        <p:strVal val="visible"/>
                                      </p:to>
                                    </p:set>
                                    <p:animEffect transition="in" filter="wedge">
                                      <p:cBhvr>
                                        <p:cTn id="73" dur="2000"/>
                                        <p:tgtEl>
                                          <p:spTgt spid="33795"/>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iterate type="lt">
                                    <p:tmPct val="5000"/>
                                  </p:iterate>
                                  <p:childTnLst>
                                    <p:set>
                                      <p:cBhvr>
                                        <p:cTn id="77" dur="1" fill="hold">
                                          <p:stCondLst>
                                            <p:cond delay="0"/>
                                          </p:stCondLst>
                                        </p:cTn>
                                        <p:tgtEl>
                                          <p:spTgt spid="33817"/>
                                        </p:tgtEl>
                                        <p:attrNameLst>
                                          <p:attrName>style.visibility</p:attrName>
                                        </p:attrNameLst>
                                      </p:cBhvr>
                                      <p:to>
                                        <p:strVal val="visible"/>
                                      </p:to>
                                    </p:set>
                                    <p:anim calcmode="lin" valueType="num">
                                      <p:cBhvr>
                                        <p:cTn id="78" dur="500" fill="hold"/>
                                        <p:tgtEl>
                                          <p:spTgt spid="33817"/>
                                        </p:tgtEl>
                                        <p:attrNameLst>
                                          <p:attrName>ppt_w</p:attrName>
                                        </p:attrNameLst>
                                      </p:cBhvr>
                                      <p:tavLst>
                                        <p:tav tm="0">
                                          <p:val>
                                            <p:fltVal val="0"/>
                                          </p:val>
                                        </p:tav>
                                        <p:tav tm="100000">
                                          <p:val>
                                            <p:strVal val="#ppt_w"/>
                                          </p:val>
                                        </p:tav>
                                      </p:tavLst>
                                    </p:anim>
                                    <p:anim calcmode="lin" valueType="num">
                                      <p:cBhvr>
                                        <p:cTn id="79" dur="500" fill="hold"/>
                                        <p:tgtEl>
                                          <p:spTgt spid="33817"/>
                                        </p:tgtEl>
                                        <p:attrNameLst>
                                          <p:attrName>ppt_h</p:attrName>
                                        </p:attrNameLst>
                                      </p:cBhvr>
                                      <p:tavLst>
                                        <p:tav tm="0">
                                          <p:val>
                                            <p:fltVal val="0"/>
                                          </p:val>
                                        </p:tav>
                                        <p:tav tm="100000">
                                          <p:val>
                                            <p:strVal val="#ppt_h"/>
                                          </p:val>
                                        </p:tav>
                                      </p:tavLst>
                                    </p:anim>
                                    <p:anim calcmode="lin" valueType="num">
                                      <p:cBhvr>
                                        <p:cTn id="80" dur="500" fill="hold"/>
                                        <p:tgtEl>
                                          <p:spTgt spid="33817"/>
                                        </p:tgtEl>
                                        <p:attrNameLst>
                                          <p:attrName>style.rotation</p:attrName>
                                        </p:attrNameLst>
                                      </p:cBhvr>
                                      <p:tavLst>
                                        <p:tav tm="0">
                                          <p:val>
                                            <p:fltVal val="90"/>
                                          </p:val>
                                        </p:tav>
                                        <p:tav tm="100000">
                                          <p:val>
                                            <p:fltVal val="0"/>
                                          </p:val>
                                        </p:tav>
                                      </p:tavLst>
                                    </p:anim>
                                    <p:animEffect transition="in" filter="fade">
                                      <p:cBhvr>
                                        <p:cTn id="81" dur="500"/>
                                        <p:tgtEl>
                                          <p:spTgt spid="33817"/>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0"/>
                                  </p:stCondLst>
                                  <p:childTnLst>
                                    <p:set>
                                      <p:cBhvr>
                                        <p:cTn id="85" dur="1" fill="hold">
                                          <p:stCondLst>
                                            <p:cond delay="0"/>
                                          </p:stCondLst>
                                        </p:cTn>
                                        <p:tgtEl>
                                          <p:spTgt spid="33819"/>
                                        </p:tgtEl>
                                        <p:attrNameLst>
                                          <p:attrName>style.visibility</p:attrName>
                                        </p:attrNameLst>
                                      </p:cBhvr>
                                      <p:to>
                                        <p:strVal val="visible"/>
                                      </p:to>
                                    </p:set>
                                    <p:anim calcmode="lin" valueType="num">
                                      <p:cBhvr>
                                        <p:cTn id="86" dur="500" fill="hold"/>
                                        <p:tgtEl>
                                          <p:spTgt spid="33819"/>
                                        </p:tgtEl>
                                        <p:attrNameLst>
                                          <p:attrName>ppt_w</p:attrName>
                                        </p:attrNameLst>
                                      </p:cBhvr>
                                      <p:tavLst>
                                        <p:tav tm="0">
                                          <p:val>
                                            <p:fltVal val="0"/>
                                          </p:val>
                                        </p:tav>
                                        <p:tav tm="100000">
                                          <p:val>
                                            <p:strVal val="#ppt_w"/>
                                          </p:val>
                                        </p:tav>
                                      </p:tavLst>
                                    </p:anim>
                                    <p:anim calcmode="lin" valueType="num">
                                      <p:cBhvr>
                                        <p:cTn id="87" dur="500" fill="hold"/>
                                        <p:tgtEl>
                                          <p:spTgt spid="338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1" grpId="0" animBg="1"/>
      <p:bldP spid="33802" grpId="0" animBg="1"/>
      <p:bldP spid="33803" grpId="0" animBg="1"/>
      <p:bldP spid="33804" grpId="0" animBg="1"/>
      <p:bldP spid="33805" grpId="0" animBg="1"/>
      <p:bldP spid="33806" grpId="0" animBg="1"/>
      <p:bldP spid="33807" grpId="0" animBg="1"/>
      <p:bldP spid="33808" grpId="0" animBg="1"/>
      <p:bldP spid="33809" grpId="0" animBg="1"/>
      <p:bldP spid="33810" grpId="0" animBg="1"/>
      <p:bldP spid="33817" grpId="0" animBg="1"/>
      <p:bldP spid="3381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ogo-trang"/>
          <p:cNvPicPr>
            <a:picLocks noChangeAspect="1" noChangeArrowheads="1"/>
          </p:cNvPicPr>
          <p:nvPr/>
        </p:nvPicPr>
        <p:blipFill>
          <a:blip r:embed="rId3" cstate="print"/>
          <a:srcRect/>
          <a:stretch>
            <a:fillRect/>
          </a:stretch>
        </p:blipFill>
        <p:spPr bwMode="auto">
          <a:xfrm>
            <a:off x="0" y="161925"/>
            <a:ext cx="9220200" cy="6696075"/>
          </a:xfrm>
          <a:prstGeom prst="rect">
            <a:avLst/>
          </a:prstGeom>
          <a:noFill/>
        </p:spPr>
      </p:pic>
      <p:pic>
        <p:nvPicPr>
          <p:cNvPr id="7" name="Picture 8" descr="BLULINE"/>
          <p:cNvPicPr>
            <a:picLocks noChangeAspect="1" noChangeArrowheads="1"/>
          </p:cNvPicPr>
          <p:nvPr/>
        </p:nvPicPr>
        <p:blipFill>
          <a:blip r:embed="rId4" cstate="print"/>
          <a:srcRect/>
          <a:stretch>
            <a:fillRect/>
          </a:stretch>
        </p:blipFill>
        <p:spPr bwMode="auto">
          <a:xfrm rot="10800000" flipV="1">
            <a:off x="-76200" y="6324600"/>
            <a:ext cx="9220200" cy="635000"/>
          </a:xfrm>
          <a:prstGeom prst="rect">
            <a:avLst/>
          </a:prstGeom>
          <a:noFill/>
          <a:ln w="9525">
            <a:noFill/>
            <a:miter lim="800000"/>
            <a:headEnd/>
            <a:tailEnd/>
          </a:ln>
        </p:spPr>
      </p:pic>
      <p:grpSp>
        <p:nvGrpSpPr>
          <p:cNvPr id="44036" name="Group 4"/>
          <p:cNvGrpSpPr>
            <a:grpSpLocks/>
          </p:cNvGrpSpPr>
          <p:nvPr/>
        </p:nvGrpSpPr>
        <p:grpSpPr bwMode="auto">
          <a:xfrm>
            <a:off x="-76200" y="-6350"/>
            <a:ext cx="9296400" cy="6940550"/>
            <a:chOff x="-48" y="-4"/>
            <a:chExt cx="5856" cy="4372"/>
          </a:xfrm>
        </p:grpSpPr>
        <p:pic>
          <p:nvPicPr>
            <p:cNvPr id="44037" name="Picture 5" descr="N7"/>
            <p:cNvPicPr>
              <a:picLocks noChangeAspect="1" noChangeArrowheads="1" noCrop="1"/>
            </p:cNvPicPr>
            <p:nvPr/>
          </p:nvPicPr>
          <p:blipFill>
            <a:blip r:embed="rId5"/>
            <a:srcRect/>
            <a:stretch>
              <a:fillRect/>
            </a:stretch>
          </p:blipFill>
          <p:spPr bwMode="auto">
            <a:xfrm>
              <a:off x="0" y="0"/>
              <a:ext cx="5760" cy="96"/>
            </a:xfrm>
            <a:prstGeom prst="rect">
              <a:avLst/>
            </a:prstGeom>
            <a:noFill/>
          </p:spPr>
        </p:pic>
        <p:pic>
          <p:nvPicPr>
            <p:cNvPr id="44038" name="Picture 6" descr="N7"/>
            <p:cNvPicPr>
              <a:picLocks noChangeAspect="1" noChangeArrowheads="1" noCrop="1"/>
            </p:cNvPicPr>
            <p:nvPr/>
          </p:nvPicPr>
          <p:blipFill>
            <a:blip r:embed="rId5"/>
            <a:srcRect/>
            <a:stretch>
              <a:fillRect/>
            </a:stretch>
          </p:blipFill>
          <p:spPr bwMode="auto">
            <a:xfrm rot="16224375" flipV="1">
              <a:off x="3580" y="2111"/>
              <a:ext cx="4343" cy="113"/>
            </a:xfrm>
            <a:prstGeom prst="rect">
              <a:avLst/>
            </a:prstGeom>
            <a:noFill/>
          </p:spPr>
        </p:pic>
        <p:pic>
          <p:nvPicPr>
            <p:cNvPr id="44039" name="Picture 7" descr="N7"/>
            <p:cNvPicPr>
              <a:picLocks noChangeAspect="1" noChangeArrowheads="1" noCrop="1"/>
            </p:cNvPicPr>
            <p:nvPr/>
          </p:nvPicPr>
          <p:blipFill>
            <a:blip r:embed="rId5"/>
            <a:srcRect/>
            <a:stretch>
              <a:fillRect/>
            </a:stretch>
          </p:blipFill>
          <p:spPr bwMode="auto">
            <a:xfrm rot="16224375" flipV="1">
              <a:off x="-2163" y="2115"/>
              <a:ext cx="4343" cy="113"/>
            </a:xfrm>
            <a:prstGeom prst="rect">
              <a:avLst/>
            </a:prstGeom>
            <a:noFill/>
          </p:spPr>
        </p:pic>
        <p:pic>
          <p:nvPicPr>
            <p:cNvPr id="44040" name="Picture 8" descr="N7"/>
            <p:cNvPicPr>
              <a:picLocks noChangeAspect="1" noChangeArrowheads="1" noCrop="1"/>
            </p:cNvPicPr>
            <p:nvPr/>
          </p:nvPicPr>
          <p:blipFill>
            <a:blip r:embed="rId5"/>
            <a:srcRect/>
            <a:stretch>
              <a:fillRect/>
            </a:stretch>
          </p:blipFill>
          <p:spPr bwMode="auto">
            <a:xfrm>
              <a:off x="0" y="4272"/>
              <a:ext cx="5760" cy="96"/>
            </a:xfrm>
            <a:prstGeom prst="rect">
              <a:avLst/>
            </a:prstGeom>
            <a:noFill/>
          </p:spPr>
        </p:pic>
      </p:grpSp>
      <p:sp>
        <p:nvSpPr>
          <p:cNvPr id="44041" name="Text Box 9"/>
          <p:cNvSpPr txBox="1">
            <a:spLocks noChangeArrowheads="1"/>
          </p:cNvSpPr>
          <p:nvPr/>
        </p:nvSpPr>
        <p:spPr bwMode="auto">
          <a:xfrm>
            <a:off x="-5562600" y="6278563"/>
            <a:ext cx="21412200" cy="579437"/>
          </a:xfrm>
          <a:prstGeom prst="rect">
            <a:avLst/>
          </a:prstGeom>
          <a:noFill/>
          <a:ln w="57150" cmpd="thinThick">
            <a:noFill/>
            <a:miter lim="800000"/>
            <a:headEnd/>
            <a:tailEnd/>
          </a:ln>
          <a:effectLst/>
        </p:spPr>
        <p:txBody>
          <a:bodyPr>
            <a:spAutoFit/>
          </a:bodyPr>
          <a:lstStyle/>
          <a:p>
            <a:pPr algn="just">
              <a:spcBef>
                <a:spcPct val="50000"/>
              </a:spcBef>
            </a:pPr>
            <a:r>
              <a:rPr lang="en-US" sz="3200" b="1">
                <a:solidFill>
                  <a:srgbClr val="EDE431"/>
                </a:solidFill>
              </a:rPr>
              <a:t>TRÒ CHƠI ÂM NHẠC, LỚP 2A1( NĂM HỌC  2016 – 2017 )</a:t>
            </a:r>
          </a:p>
        </p:txBody>
      </p:sp>
    </p:spTree>
  </p:cSld>
  <p:clrMapOvr>
    <a:masterClrMapping/>
  </p:clrMapOvr>
  <p:transition advClick="0">
    <p:sndAc>
      <p:stSnd>
        <p:snd r:embed="rId2" name="nhac dj doan ngan nhac hieu 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remove" grpId="0" nodeType="withEffect">
                                  <p:stCondLst>
                                    <p:cond delay="0"/>
                                  </p:stCondLst>
                                  <p:childTnLst>
                                    <p:set>
                                      <p:cBhvr>
                                        <p:cTn id="6" dur="1" fill="hold">
                                          <p:stCondLst>
                                            <p:cond delay="0"/>
                                          </p:stCondLst>
                                        </p:cTn>
                                        <p:tgtEl>
                                          <p:spTgt spid="44041">
                                            <p:txEl>
                                              <p:pRg st="0" end="0"/>
                                            </p:txEl>
                                          </p:spTgt>
                                        </p:tgtEl>
                                        <p:attrNameLst>
                                          <p:attrName>style.visibility</p:attrName>
                                        </p:attrNameLst>
                                      </p:cBhvr>
                                      <p:to>
                                        <p:strVal val="visible"/>
                                      </p:to>
                                    </p:set>
                                    <p:anim calcmode="lin" valueType="num">
                                      <p:cBhvr additive="base">
                                        <p:cTn id="7" dur="30000" fill="hold"/>
                                        <p:tgtEl>
                                          <p:spTgt spid="44041">
                                            <p:txEl>
                                              <p:pRg st="0" end="0"/>
                                            </p:txEl>
                                          </p:spTgt>
                                        </p:tgtEl>
                                        <p:attrNameLst>
                                          <p:attrName>ppt_x</p:attrName>
                                        </p:attrNameLst>
                                      </p:cBhvr>
                                      <p:tavLst>
                                        <p:tav tm="0">
                                          <p:val>
                                            <p:strVal val="1+#ppt_w/2"/>
                                          </p:val>
                                        </p:tav>
                                        <p:tav tm="100000">
                                          <p:val>
                                            <p:strVal val="#ppt_x"/>
                                          </p:val>
                                        </p:tav>
                                      </p:tavLst>
                                    </p:anim>
                                    <p:anim calcmode="lin" valueType="num">
                                      <p:cBhvr additive="base">
                                        <p:cTn id="8" dur="30000" fill="hold"/>
                                        <p:tgtEl>
                                          <p:spTgt spid="44041">
                                            <p:txEl>
                                              <p:pRg st="0" end="0"/>
                                            </p:txEl>
                                          </p:spTgt>
                                        </p:tgtEl>
                                        <p:attrNameLst>
                                          <p:attrName>ppt_y</p:attrName>
                                        </p:attrNameLst>
                                      </p:cBhvr>
                                      <p:tavLst>
                                        <p:tav tm="0">
                                          <p:val>
                                            <p:strVal val="#ppt_y"/>
                                          </p:val>
                                        </p:tav>
                                        <p:tav tm="100000">
                                          <p:val>
                                            <p:strVal val="#ppt_y"/>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fltVal val="0"/>
                                          </p:val>
                                        </p:tav>
                                        <p:tav tm="100000">
                                          <p:val>
                                            <p:strVal val="#ppt_w"/>
                                          </p:val>
                                        </p:tav>
                                      </p:tavLst>
                                    </p:anim>
                                    <p:anim calcmode="lin" valueType="num">
                                      <p:cBhvr>
                                        <p:cTn id="12"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icture1"/>
          <p:cNvPicPr>
            <a:picLocks noChangeAspect="1" noChangeArrowheads="1" noCrop="1"/>
          </p:cNvPicPr>
          <p:nvPr/>
        </p:nvPicPr>
        <p:blipFill>
          <a:blip r:embed="rId2" cstate="print"/>
          <a:srcRect/>
          <a:stretch>
            <a:fillRect/>
          </a:stretch>
        </p:blipFill>
        <p:spPr bwMode="auto">
          <a:xfrm>
            <a:off x="0" y="0"/>
            <a:ext cx="9144000" cy="304800"/>
          </a:xfrm>
          <a:prstGeom prst="rect">
            <a:avLst/>
          </a:prstGeom>
          <a:noFill/>
        </p:spPr>
      </p:pic>
      <p:pic>
        <p:nvPicPr>
          <p:cNvPr id="48131" name="Picture 3" descr="Picture1"/>
          <p:cNvPicPr>
            <a:picLocks noChangeAspect="1" noChangeArrowheads="1" noCrop="1"/>
          </p:cNvPicPr>
          <p:nvPr/>
        </p:nvPicPr>
        <p:blipFill>
          <a:blip r:embed="rId2" cstate="print"/>
          <a:srcRect/>
          <a:stretch>
            <a:fillRect/>
          </a:stretch>
        </p:blipFill>
        <p:spPr bwMode="auto">
          <a:xfrm>
            <a:off x="0" y="6553200"/>
            <a:ext cx="9144000" cy="304800"/>
          </a:xfrm>
          <a:prstGeom prst="rect">
            <a:avLst/>
          </a:prstGeom>
          <a:noFill/>
        </p:spPr>
      </p:pic>
      <p:pic>
        <p:nvPicPr>
          <p:cNvPr id="48132" name="Picture 4" descr="Picture1"/>
          <p:cNvPicPr>
            <a:picLocks noChangeAspect="1" noChangeArrowheads="1" noCrop="1"/>
          </p:cNvPicPr>
          <p:nvPr/>
        </p:nvPicPr>
        <p:blipFill>
          <a:blip r:embed="rId2" cstate="print"/>
          <a:srcRect/>
          <a:stretch>
            <a:fillRect/>
          </a:stretch>
        </p:blipFill>
        <p:spPr bwMode="auto">
          <a:xfrm rot="5400000">
            <a:off x="-3124200" y="3429000"/>
            <a:ext cx="6553200" cy="304800"/>
          </a:xfrm>
          <a:prstGeom prst="rect">
            <a:avLst/>
          </a:prstGeom>
          <a:noFill/>
        </p:spPr>
      </p:pic>
      <p:pic>
        <p:nvPicPr>
          <p:cNvPr id="48133" name="Picture 5" descr="Picture1"/>
          <p:cNvPicPr>
            <a:picLocks noChangeAspect="1" noChangeArrowheads="1" noCrop="1"/>
          </p:cNvPicPr>
          <p:nvPr/>
        </p:nvPicPr>
        <p:blipFill>
          <a:blip r:embed="rId2" cstate="print"/>
          <a:srcRect/>
          <a:stretch>
            <a:fillRect/>
          </a:stretch>
        </p:blipFill>
        <p:spPr bwMode="auto">
          <a:xfrm rot="5400000">
            <a:off x="5791200" y="3276600"/>
            <a:ext cx="6400800" cy="304800"/>
          </a:xfrm>
          <a:prstGeom prst="rect">
            <a:avLst/>
          </a:prstGeom>
          <a:noFill/>
        </p:spPr>
      </p:pic>
      <p:pic>
        <p:nvPicPr>
          <p:cNvPr id="48134" name="Picture 6" descr="Disc-04-june"/>
          <p:cNvPicPr>
            <a:picLocks noChangeAspect="1" noChangeArrowheads="1" noCrop="1"/>
          </p:cNvPicPr>
          <p:nvPr/>
        </p:nvPicPr>
        <p:blipFill>
          <a:blip r:embed="rId3" cstate="print"/>
          <a:srcRect/>
          <a:stretch>
            <a:fillRect/>
          </a:stretch>
        </p:blipFill>
        <p:spPr bwMode="auto">
          <a:xfrm>
            <a:off x="228600" y="1143000"/>
            <a:ext cx="1676400" cy="1038225"/>
          </a:xfrm>
          <a:prstGeom prst="rect">
            <a:avLst/>
          </a:prstGeom>
          <a:noFill/>
        </p:spPr>
      </p:pic>
      <p:pic>
        <p:nvPicPr>
          <p:cNvPr id="48135" name="Picture 7" descr="Acoustic-03-june"/>
          <p:cNvPicPr>
            <a:picLocks noChangeAspect="1" noChangeArrowheads="1" noCrop="1"/>
          </p:cNvPicPr>
          <p:nvPr/>
        </p:nvPicPr>
        <p:blipFill>
          <a:blip r:embed="rId4" cstate="print"/>
          <a:srcRect/>
          <a:stretch>
            <a:fillRect/>
          </a:stretch>
        </p:blipFill>
        <p:spPr bwMode="auto">
          <a:xfrm>
            <a:off x="8077200" y="990600"/>
            <a:ext cx="914400" cy="2057400"/>
          </a:xfrm>
          <a:prstGeom prst="rect">
            <a:avLst/>
          </a:prstGeom>
          <a:noFill/>
        </p:spPr>
      </p:pic>
      <p:pic>
        <p:nvPicPr>
          <p:cNvPr id="48136" name="Picture 8" descr="Violin-02-june"/>
          <p:cNvPicPr>
            <a:picLocks noChangeAspect="1" noChangeArrowheads="1" noCrop="1"/>
          </p:cNvPicPr>
          <p:nvPr/>
        </p:nvPicPr>
        <p:blipFill>
          <a:blip r:embed="rId5" cstate="print"/>
          <a:srcRect/>
          <a:stretch>
            <a:fillRect/>
          </a:stretch>
        </p:blipFill>
        <p:spPr bwMode="auto">
          <a:xfrm>
            <a:off x="381000" y="381000"/>
            <a:ext cx="1371600" cy="715963"/>
          </a:xfrm>
          <a:prstGeom prst="rect">
            <a:avLst/>
          </a:prstGeom>
          <a:noFill/>
        </p:spPr>
      </p:pic>
      <p:sp>
        <p:nvSpPr>
          <p:cNvPr id="48138" name="AutoShape 10"/>
          <p:cNvSpPr>
            <a:spLocks noChangeArrowheads="1"/>
          </p:cNvSpPr>
          <p:nvPr/>
        </p:nvSpPr>
        <p:spPr bwMode="auto">
          <a:xfrm>
            <a:off x="1905000" y="533400"/>
            <a:ext cx="6477000" cy="1219200"/>
          </a:xfrm>
          <a:prstGeom prst="ellipseRibbon2">
            <a:avLst>
              <a:gd name="adj1" fmla="val 25000"/>
              <a:gd name="adj2" fmla="val 50000"/>
              <a:gd name="adj3" fmla="val 12500"/>
            </a:avLst>
          </a:prstGeom>
          <a:solidFill>
            <a:srgbClr val="FFCC00"/>
          </a:solidFill>
          <a:ln w="9525">
            <a:solidFill>
              <a:schemeClr val="tx1"/>
            </a:solidFill>
            <a:round/>
            <a:headEnd/>
            <a:tailEnd/>
          </a:ln>
          <a:effectLst/>
        </p:spPr>
        <p:txBody>
          <a:bodyPr wrap="none" anchor="ctr"/>
          <a:lstStyle/>
          <a:p>
            <a:pPr algn="ctr"/>
            <a:r>
              <a:rPr lang="en-US" sz="2800">
                <a:solidFill>
                  <a:srgbClr val="0033CC"/>
                </a:solidFill>
              </a:rPr>
              <a:t>HÌNH THỨC CHƠI</a:t>
            </a:r>
          </a:p>
        </p:txBody>
      </p:sp>
      <p:sp>
        <p:nvSpPr>
          <p:cNvPr id="48139" name="AutoShape 11"/>
          <p:cNvSpPr>
            <a:spLocks noChangeArrowheads="1"/>
          </p:cNvSpPr>
          <p:nvPr/>
        </p:nvSpPr>
        <p:spPr bwMode="auto">
          <a:xfrm>
            <a:off x="1295400" y="4038600"/>
            <a:ext cx="6705600" cy="2438400"/>
          </a:xfrm>
          <a:prstGeom prst="star5">
            <a:avLst/>
          </a:prstGeom>
          <a:solidFill>
            <a:srgbClr val="CC3399"/>
          </a:solidFill>
          <a:ln w="9525">
            <a:solidFill>
              <a:schemeClr val="tx1"/>
            </a:solidFill>
            <a:miter lim="800000"/>
            <a:headEnd/>
            <a:tailEnd/>
          </a:ln>
          <a:effectLst/>
        </p:spPr>
        <p:txBody>
          <a:bodyPr wrap="none" anchor="ctr"/>
          <a:lstStyle/>
          <a:p>
            <a:pPr algn="ctr"/>
            <a:r>
              <a:rPr lang="en-US" sz="2800">
                <a:solidFill>
                  <a:srgbClr val="FFCC00"/>
                </a:solidFill>
              </a:rPr>
              <a:t>Chúc may mắn !</a:t>
            </a:r>
          </a:p>
        </p:txBody>
      </p:sp>
      <p:sp>
        <p:nvSpPr>
          <p:cNvPr id="48146" name="WordArt 18"/>
          <p:cNvSpPr>
            <a:spLocks noChangeArrowheads="1" noChangeShapeType="1" noTextEdit="1"/>
          </p:cNvSpPr>
          <p:nvPr/>
        </p:nvSpPr>
        <p:spPr bwMode="auto">
          <a:xfrm>
            <a:off x="2057400" y="2514600"/>
            <a:ext cx="6400800" cy="1666875"/>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Điền câu nhạc còn thếu vào ô trống</a:t>
            </a:r>
          </a:p>
        </p:txBody>
      </p:sp>
      <p:sp>
        <p:nvSpPr>
          <p:cNvPr id="48147" name="Rectangle 19"/>
          <p:cNvSpPr>
            <a:spLocks noChangeArrowheads="1"/>
          </p:cNvSpPr>
          <p:nvPr/>
        </p:nvSpPr>
        <p:spPr bwMode="auto">
          <a:xfrm>
            <a:off x="609600" y="2743200"/>
            <a:ext cx="1066800" cy="12192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a:solidFill>
                  <a:srgbClr val="FF0066"/>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100"/>
                                        <p:tgtEl>
                                          <p:spTgt spid="48138"/>
                                        </p:tgtEl>
                                      </p:cBhvr>
                                    </p:animEffect>
                                    <p:anim calcmode="lin" valueType="num">
                                      <p:cBhvr>
                                        <p:cTn id="8" dur="400" fill="hold"/>
                                        <p:tgtEl>
                                          <p:spTgt spid="48138"/>
                                        </p:tgtEl>
                                        <p:attrNameLst>
                                          <p:attrName>ppt_x</p:attrName>
                                        </p:attrNameLst>
                                      </p:cBhvr>
                                      <p:tavLst>
                                        <p:tav tm="0">
                                          <p:val>
                                            <p:strVal val="#ppt_x"/>
                                          </p:val>
                                        </p:tav>
                                        <p:tav tm="100000">
                                          <p:val>
                                            <p:strVal val="#ppt_x"/>
                                          </p:val>
                                        </p:tav>
                                      </p:tavLst>
                                    </p:anim>
                                    <p:anim calcmode="lin" valueType="num">
                                      <p:cBhvr>
                                        <p:cTn id="9" dur="400" fill="hold"/>
                                        <p:tgtEl>
                                          <p:spTgt spid="4813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81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81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grpId="0" nodeType="clickEffect">
                                  <p:stCondLst>
                                    <p:cond delay="0"/>
                                  </p:stCondLst>
                                  <p:childTnLst>
                                    <p:set>
                                      <p:cBhvr>
                                        <p:cTn id="15" dur="1" fill="hold">
                                          <p:stCondLst>
                                            <p:cond delay="0"/>
                                          </p:stCondLst>
                                        </p:cTn>
                                        <p:tgtEl>
                                          <p:spTgt spid="48139"/>
                                        </p:tgtEl>
                                        <p:attrNameLst>
                                          <p:attrName>style.visibility</p:attrName>
                                        </p:attrNameLst>
                                      </p:cBhvr>
                                      <p:to>
                                        <p:strVal val="visible"/>
                                      </p:to>
                                    </p:set>
                                    <p:anim calcmode="lin" valueType="num">
                                      <p:cBhvr>
                                        <p:cTn id="16" dur="1000" fill="hold"/>
                                        <p:tgtEl>
                                          <p:spTgt spid="48139"/>
                                        </p:tgtEl>
                                        <p:attrNameLst>
                                          <p:attrName>ppt_w</p:attrName>
                                        </p:attrNameLst>
                                      </p:cBhvr>
                                      <p:tavLst>
                                        <p:tav tm="0">
                                          <p:val>
                                            <p:strVal val="#ppt_w+.3"/>
                                          </p:val>
                                        </p:tav>
                                        <p:tav tm="100000">
                                          <p:val>
                                            <p:strVal val="#ppt_w"/>
                                          </p:val>
                                        </p:tav>
                                      </p:tavLst>
                                    </p:anim>
                                    <p:anim calcmode="lin" valueType="num">
                                      <p:cBhvr>
                                        <p:cTn id="17" dur="1000" fill="hold"/>
                                        <p:tgtEl>
                                          <p:spTgt spid="48139"/>
                                        </p:tgtEl>
                                        <p:attrNameLst>
                                          <p:attrName>ppt_h</p:attrName>
                                        </p:attrNameLst>
                                      </p:cBhvr>
                                      <p:tavLst>
                                        <p:tav tm="0">
                                          <p:val>
                                            <p:strVal val="#ppt_h"/>
                                          </p:val>
                                        </p:tav>
                                        <p:tav tm="100000">
                                          <p:val>
                                            <p:strVal val="#ppt_h"/>
                                          </p:val>
                                        </p:tav>
                                      </p:tavLst>
                                    </p:anim>
                                    <p:animEffect transition="in" filter="fade">
                                      <p:cBhvr>
                                        <p:cTn id="18" dur="1000"/>
                                        <p:tgtEl>
                                          <p:spTgt spid="48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p:bldP spid="4813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2" descr="blumen-pflanzen042"/>
          <p:cNvPicPr>
            <a:picLocks noChangeAspect="1" noChangeArrowheads="1" noCrop="1"/>
          </p:cNvPicPr>
          <p:nvPr/>
        </p:nvPicPr>
        <p:blipFill>
          <a:blip r:embed="rId6" cstate="print"/>
          <a:srcRect/>
          <a:stretch>
            <a:fillRect/>
          </a:stretch>
        </p:blipFill>
        <p:spPr bwMode="auto">
          <a:xfrm>
            <a:off x="914400" y="2438400"/>
            <a:ext cx="3200400" cy="3200400"/>
          </a:xfrm>
          <a:prstGeom prst="rect">
            <a:avLst/>
          </a:prstGeom>
          <a:noFill/>
          <a:ln w="9525">
            <a:noFill/>
            <a:miter lim="800000"/>
            <a:headEnd/>
            <a:tailEnd/>
          </a:ln>
        </p:spPr>
      </p:pic>
      <p:pic>
        <p:nvPicPr>
          <p:cNvPr id="50179" name="Picture 9" descr="blumen-pflanzen042"/>
          <p:cNvPicPr>
            <a:picLocks noChangeAspect="1" noChangeArrowheads="1" noCrop="1"/>
          </p:cNvPicPr>
          <p:nvPr/>
        </p:nvPicPr>
        <p:blipFill>
          <a:blip r:embed="rId6" cstate="print"/>
          <a:srcRect/>
          <a:stretch>
            <a:fillRect/>
          </a:stretch>
        </p:blipFill>
        <p:spPr bwMode="auto">
          <a:xfrm>
            <a:off x="4895850" y="5334000"/>
            <a:ext cx="1428750" cy="1428750"/>
          </a:xfrm>
          <a:prstGeom prst="rect">
            <a:avLst/>
          </a:prstGeom>
          <a:noFill/>
          <a:ln w="9525">
            <a:noFill/>
            <a:miter lim="800000"/>
            <a:headEnd/>
            <a:tailEnd/>
          </a:ln>
        </p:spPr>
      </p:pic>
      <p:pic>
        <p:nvPicPr>
          <p:cNvPr id="50180" name="Picture 10" descr="blumen-pflanzen111"/>
          <p:cNvPicPr>
            <a:picLocks noChangeAspect="1" noChangeArrowheads="1" noCrop="1"/>
          </p:cNvPicPr>
          <p:nvPr/>
        </p:nvPicPr>
        <p:blipFill>
          <a:blip r:embed="rId7" cstate="print"/>
          <a:srcRect/>
          <a:stretch>
            <a:fillRect/>
          </a:stretch>
        </p:blipFill>
        <p:spPr bwMode="auto">
          <a:xfrm rot="10800000">
            <a:off x="2743200" y="4733925"/>
            <a:ext cx="2286000" cy="1895475"/>
          </a:xfrm>
          <a:prstGeom prst="rect">
            <a:avLst/>
          </a:prstGeom>
          <a:noFill/>
          <a:ln w="9525">
            <a:noFill/>
            <a:miter lim="800000"/>
            <a:headEnd/>
            <a:tailEnd/>
          </a:ln>
        </p:spPr>
      </p:pic>
      <p:pic>
        <p:nvPicPr>
          <p:cNvPr id="50181" name="Picture 11" descr="200463042511690xy"/>
          <p:cNvPicPr>
            <a:picLocks noChangeAspect="1" noChangeArrowheads="1" noCrop="1"/>
          </p:cNvPicPr>
          <p:nvPr/>
        </p:nvPicPr>
        <p:blipFill>
          <a:blip r:embed="rId8" cstate="print"/>
          <a:srcRect/>
          <a:stretch>
            <a:fillRect/>
          </a:stretch>
        </p:blipFill>
        <p:spPr bwMode="auto">
          <a:xfrm>
            <a:off x="6705600" y="4343400"/>
            <a:ext cx="1238250" cy="1181100"/>
          </a:xfrm>
          <a:prstGeom prst="rect">
            <a:avLst/>
          </a:prstGeom>
          <a:noFill/>
          <a:ln w="9525">
            <a:noFill/>
            <a:miter lim="800000"/>
            <a:headEnd/>
            <a:tailEnd/>
          </a:ln>
        </p:spPr>
      </p:pic>
      <p:pic>
        <p:nvPicPr>
          <p:cNvPr id="50182" name="Picture 12" descr="blumen-pflanzen042"/>
          <p:cNvPicPr>
            <a:picLocks noChangeAspect="1" noChangeArrowheads="1" noCrop="1"/>
          </p:cNvPicPr>
          <p:nvPr/>
        </p:nvPicPr>
        <p:blipFill>
          <a:blip r:embed="rId6" cstate="print"/>
          <a:srcRect/>
          <a:stretch>
            <a:fillRect/>
          </a:stretch>
        </p:blipFill>
        <p:spPr bwMode="auto">
          <a:xfrm>
            <a:off x="3124200" y="4749800"/>
            <a:ext cx="1428750" cy="1428750"/>
          </a:xfrm>
          <a:prstGeom prst="rect">
            <a:avLst/>
          </a:prstGeom>
          <a:noFill/>
          <a:ln w="9525">
            <a:noFill/>
            <a:miter lim="800000"/>
            <a:headEnd/>
            <a:tailEnd/>
          </a:ln>
        </p:spPr>
      </p:pic>
      <p:pic>
        <p:nvPicPr>
          <p:cNvPr id="50183" name="Picture 14" descr="Blue_rose"/>
          <p:cNvPicPr>
            <a:picLocks noChangeAspect="1" noChangeArrowheads="1" noCrop="1"/>
          </p:cNvPicPr>
          <p:nvPr/>
        </p:nvPicPr>
        <p:blipFill>
          <a:blip r:embed="rId9" cstate="print"/>
          <a:srcRect/>
          <a:stretch>
            <a:fillRect/>
          </a:stretch>
        </p:blipFill>
        <p:spPr bwMode="auto">
          <a:xfrm>
            <a:off x="8001000" y="4572000"/>
            <a:ext cx="1419225" cy="1905000"/>
          </a:xfrm>
          <a:prstGeom prst="rect">
            <a:avLst/>
          </a:prstGeom>
          <a:noFill/>
          <a:ln w="9525">
            <a:noFill/>
            <a:miter lim="800000"/>
            <a:headEnd/>
            <a:tailEnd/>
          </a:ln>
        </p:spPr>
      </p:pic>
      <p:pic>
        <p:nvPicPr>
          <p:cNvPr id="50184" name="Picture 15" descr="blumen-pflanzen042"/>
          <p:cNvPicPr>
            <a:picLocks noChangeAspect="1" noChangeArrowheads="1" noCrop="1"/>
          </p:cNvPicPr>
          <p:nvPr/>
        </p:nvPicPr>
        <p:blipFill>
          <a:blip r:embed="rId6" cstate="print"/>
          <a:srcRect/>
          <a:stretch>
            <a:fillRect/>
          </a:stretch>
        </p:blipFill>
        <p:spPr bwMode="auto">
          <a:xfrm>
            <a:off x="914400" y="2819400"/>
            <a:ext cx="1428750" cy="1428750"/>
          </a:xfrm>
          <a:prstGeom prst="rect">
            <a:avLst/>
          </a:prstGeom>
          <a:noFill/>
          <a:ln w="9525">
            <a:noFill/>
            <a:miter lim="800000"/>
            <a:headEnd/>
            <a:tailEnd/>
          </a:ln>
        </p:spPr>
      </p:pic>
      <p:pic>
        <p:nvPicPr>
          <p:cNvPr id="50185" name="Picture 16" descr="blumen-pflanzen042"/>
          <p:cNvPicPr>
            <a:picLocks noChangeAspect="1" noChangeArrowheads="1" noCrop="1"/>
          </p:cNvPicPr>
          <p:nvPr/>
        </p:nvPicPr>
        <p:blipFill>
          <a:blip r:embed="rId6" cstate="print"/>
          <a:srcRect/>
          <a:stretch>
            <a:fillRect/>
          </a:stretch>
        </p:blipFill>
        <p:spPr bwMode="auto">
          <a:xfrm>
            <a:off x="6248400" y="5181600"/>
            <a:ext cx="1428750" cy="1428750"/>
          </a:xfrm>
          <a:prstGeom prst="rect">
            <a:avLst/>
          </a:prstGeom>
          <a:noFill/>
          <a:ln w="9525">
            <a:noFill/>
            <a:miter lim="800000"/>
            <a:headEnd/>
            <a:tailEnd/>
          </a:ln>
        </p:spPr>
      </p:pic>
      <p:pic>
        <p:nvPicPr>
          <p:cNvPr id="50186" name="Picture 17" descr="blumen-pflanzen042"/>
          <p:cNvPicPr>
            <a:picLocks noChangeAspect="1" noChangeArrowheads="1" noCrop="1"/>
          </p:cNvPicPr>
          <p:nvPr/>
        </p:nvPicPr>
        <p:blipFill>
          <a:blip r:embed="rId6" cstate="print"/>
          <a:srcRect/>
          <a:stretch>
            <a:fillRect/>
          </a:stretch>
        </p:blipFill>
        <p:spPr bwMode="auto">
          <a:xfrm>
            <a:off x="6477000" y="5243513"/>
            <a:ext cx="1428750" cy="1428750"/>
          </a:xfrm>
          <a:prstGeom prst="rect">
            <a:avLst/>
          </a:prstGeom>
          <a:noFill/>
          <a:ln w="9525">
            <a:noFill/>
            <a:miter lim="800000"/>
            <a:headEnd/>
            <a:tailEnd/>
          </a:ln>
        </p:spPr>
      </p:pic>
      <p:pic>
        <p:nvPicPr>
          <p:cNvPr id="50187" name="Picture 18" descr="Blue_rose"/>
          <p:cNvPicPr>
            <a:picLocks noChangeAspect="1" noChangeArrowheads="1" noCrop="1"/>
          </p:cNvPicPr>
          <p:nvPr/>
        </p:nvPicPr>
        <p:blipFill>
          <a:blip r:embed="rId9" cstate="print"/>
          <a:srcRect/>
          <a:stretch>
            <a:fillRect/>
          </a:stretch>
        </p:blipFill>
        <p:spPr bwMode="auto">
          <a:xfrm>
            <a:off x="7620000" y="5181600"/>
            <a:ext cx="1022350" cy="1371600"/>
          </a:xfrm>
          <a:prstGeom prst="rect">
            <a:avLst/>
          </a:prstGeom>
          <a:noFill/>
          <a:ln w="9525">
            <a:noFill/>
            <a:miter lim="800000"/>
            <a:headEnd/>
            <a:tailEnd/>
          </a:ln>
        </p:spPr>
      </p:pic>
      <p:pic>
        <p:nvPicPr>
          <p:cNvPr id="50188" name="Picture 19"/>
          <p:cNvPicPr>
            <a:picLocks noChangeAspect="1" noChangeArrowheads="1" noCrop="1"/>
          </p:cNvPicPr>
          <p:nvPr/>
        </p:nvPicPr>
        <p:blipFill>
          <a:blip r:embed="rId10" cstate="print"/>
          <a:srcRect/>
          <a:stretch>
            <a:fillRect/>
          </a:stretch>
        </p:blipFill>
        <p:spPr bwMode="auto">
          <a:xfrm>
            <a:off x="4343400" y="4267200"/>
            <a:ext cx="304800" cy="177800"/>
          </a:xfrm>
          <a:prstGeom prst="rect">
            <a:avLst/>
          </a:prstGeom>
          <a:noFill/>
          <a:ln w="9525">
            <a:noFill/>
            <a:miter lim="800000"/>
            <a:headEnd/>
            <a:tailEnd/>
          </a:ln>
        </p:spPr>
      </p:pic>
      <p:pic>
        <p:nvPicPr>
          <p:cNvPr id="50189" name="Picture 21"/>
          <p:cNvPicPr>
            <a:picLocks noChangeAspect="1" noChangeArrowheads="1" noCrop="1"/>
          </p:cNvPicPr>
          <p:nvPr/>
        </p:nvPicPr>
        <p:blipFill>
          <a:blip r:embed="rId11" cstate="print"/>
          <a:srcRect/>
          <a:stretch>
            <a:fillRect/>
          </a:stretch>
        </p:blipFill>
        <p:spPr bwMode="auto">
          <a:xfrm rot="-8682075">
            <a:off x="76200" y="4572000"/>
            <a:ext cx="609600" cy="533400"/>
          </a:xfrm>
          <a:prstGeom prst="rect">
            <a:avLst/>
          </a:prstGeom>
          <a:noFill/>
          <a:ln w="9525">
            <a:noFill/>
            <a:miter lim="800000"/>
            <a:headEnd/>
            <a:tailEnd/>
          </a:ln>
        </p:spPr>
      </p:pic>
      <p:pic>
        <p:nvPicPr>
          <p:cNvPr id="50190" name="Picture 22"/>
          <p:cNvPicPr>
            <a:picLocks noChangeAspect="1" noChangeArrowheads="1" noCrop="1"/>
          </p:cNvPicPr>
          <p:nvPr/>
        </p:nvPicPr>
        <p:blipFill>
          <a:blip r:embed="rId10" cstate="print"/>
          <a:srcRect/>
          <a:stretch>
            <a:fillRect/>
          </a:stretch>
        </p:blipFill>
        <p:spPr bwMode="auto">
          <a:xfrm>
            <a:off x="2514600" y="3124200"/>
            <a:ext cx="304800" cy="177800"/>
          </a:xfrm>
          <a:prstGeom prst="rect">
            <a:avLst/>
          </a:prstGeom>
          <a:noFill/>
          <a:ln w="9525">
            <a:noFill/>
            <a:miter lim="800000"/>
            <a:headEnd/>
            <a:tailEnd/>
          </a:ln>
        </p:spPr>
      </p:pic>
      <p:pic>
        <p:nvPicPr>
          <p:cNvPr id="50191" name="Picture 23"/>
          <p:cNvPicPr>
            <a:picLocks noChangeAspect="1" noChangeArrowheads="1" noCrop="1"/>
          </p:cNvPicPr>
          <p:nvPr/>
        </p:nvPicPr>
        <p:blipFill>
          <a:blip r:embed="rId10" cstate="print"/>
          <a:srcRect/>
          <a:stretch>
            <a:fillRect/>
          </a:stretch>
        </p:blipFill>
        <p:spPr bwMode="auto">
          <a:xfrm>
            <a:off x="2971800" y="3733800"/>
            <a:ext cx="304800" cy="177800"/>
          </a:xfrm>
          <a:prstGeom prst="rect">
            <a:avLst/>
          </a:prstGeom>
          <a:noFill/>
          <a:ln w="9525">
            <a:noFill/>
            <a:miter lim="800000"/>
            <a:headEnd/>
            <a:tailEnd/>
          </a:ln>
        </p:spPr>
      </p:pic>
      <p:pic>
        <p:nvPicPr>
          <p:cNvPr id="50192" name="Picture 24"/>
          <p:cNvPicPr>
            <a:picLocks noChangeAspect="1" noChangeArrowheads="1" noCrop="1"/>
          </p:cNvPicPr>
          <p:nvPr/>
        </p:nvPicPr>
        <p:blipFill>
          <a:blip r:embed="rId12" cstate="print"/>
          <a:srcRect/>
          <a:stretch>
            <a:fillRect/>
          </a:stretch>
        </p:blipFill>
        <p:spPr bwMode="auto">
          <a:xfrm rot="9137955">
            <a:off x="838200" y="4876800"/>
            <a:ext cx="576263" cy="520700"/>
          </a:xfrm>
          <a:prstGeom prst="rect">
            <a:avLst/>
          </a:prstGeom>
          <a:noFill/>
          <a:ln w="9525">
            <a:noFill/>
            <a:miter lim="800000"/>
            <a:headEnd/>
            <a:tailEnd/>
          </a:ln>
        </p:spPr>
      </p:pic>
      <p:pic>
        <p:nvPicPr>
          <p:cNvPr id="50193" name="Picture 25"/>
          <p:cNvPicPr>
            <a:picLocks noChangeAspect="1" noChangeArrowheads="1" noCrop="1"/>
          </p:cNvPicPr>
          <p:nvPr/>
        </p:nvPicPr>
        <p:blipFill>
          <a:blip r:embed="rId13" cstate="print"/>
          <a:srcRect/>
          <a:stretch>
            <a:fillRect/>
          </a:stretch>
        </p:blipFill>
        <p:spPr bwMode="auto">
          <a:xfrm rot="-8682075">
            <a:off x="8610600" y="5029200"/>
            <a:ext cx="533400" cy="466725"/>
          </a:xfrm>
          <a:prstGeom prst="rect">
            <a:avLst/>
          </a:prstGeom>
          <a:noFill/>
          <a:ln w="9525">
            <a:noFill/>
            <a:miter lim="800000"/>
            <a:headEnd/>
            <a:tailEnd/>
          </a:ln>
        </p:spPr>
      </p:pic>
      <p:pic>
        <p:nvPicPr>
          <p:cNvPr id="50194" name="Picture 26" descr="sun14[1]"/>
          <p:cNvPicPr>
            <a:picLocks noChangeAspect="1" noChangeArrowheads="1" noCrop="1"/>
          </p:cNvPicPr>
          <p:nvPr/>
        </p:nvPicPr>
        <p:blipFill>
          <a:blip r:embed="rId14" cstate="print">
            <a:lum bright="-6000"/>
          </a:blip>
          <a:srcRect/>
          <a:stretch>
            <a:fillRect/>
          </a:stretch>
        </p:blipFill>
        <p:spPr bwMode="auto">
          <a:xfrm>
            <a:off x="7467600" y="0"/>
            <a:ext cx="1295400" cy="1066800"/>
          </a:xfrm>
          <a:prstGeom prst="rect">
            <a:avLst/>
          </a:prstGeom>
          <a:noFill/>
          <a:ln w="9525">
            <a:noFill/>
            <a:miter lim="800000"/>
            <a:headEnd/>
            <a:tailEnd/>
          </a:ln>
        </p:spPr>
      </p:pic>
      <p:sp>
        <p:nvSpPr>
          <p:cNvPr id="199711" name="Line 31"/>
          <p:cNvSpPr>
            <a:spLocks noChangeShapeType="1"/>
          </p:cNvSpPr>
          <p:nvPr/>
        </p:nvSpPr>
        <p:spPr bwMode="auto">
          <a:xfrm flipV="1">
            <a:off x="7940675" y="395288"/>
            <a:ext cx="685800" cy="609600"/>
          </a:xfrm>
          <a:prstGeom prst="line">
            <a:avLst/>
          </a:prstGeom>
          <a:noFill/>
          <a:ln w="9525">
            <a:solidFill>
              <a:srgbClr val="00FF00"/>
            </a:solidFill>
            <a:round/>
            <a:headEnd/>
            <a:tailEnd/>
          </a:ln>
        </p:spPr>
        <p:txBody>
          <a:bodyPr/>
          <a:lstStyle/>
          <a:p>
            <a:endParaRPr lang="en-US"/>
          </a:p>
        </p:txBody>
      </p:sp>
      <p:pic>
        <p:nvPicPr>
          <p:cNvPr id="50196" name="Picture 37" descr="200463042511690xy"/>
          <p:cNvPicPr>
            <a:picLocks noChangeAspect="1" noChangeArrowheads="1" noCrop="1"/>
          </p:cNvPicPr>
          <p:nvPr/>
        </p:nvPicPr>
        <p:blipFill>
          <a:blip r:embed="rId8" cstate="print"/>
          <a:srcRect/>
          <a:stretch>
            <a:fillRect/>
          </a:stretch>
        </p:blipFill>
        <p:spPr bwMode="auto">
          <a:xfrm>
            <a:off x="1752600" y="1828800"/>
            <a:ext cx="1238250" cy="1181100"/>
          </a:xfrm>
          <a:prstGeom prst="rect">
            <a:avLst/>
          </a:prstGeom>
          <a:noFill/>
          <a:ln w="9525">
            <a:noFill/>
            <a:miter lim="800000"/>
            <a:headEnd/>
            <a:tailEnd/>
          </a:ln>
        </p:spPr>
      </p:pic>
      <p:pic>
        <p:nvPicPr>
          <p:cNvPr id="50197" name="Picture 38" descr="200463042511690xy"/>
          <p:cNvPicPr>
            <a:picLocks noChangeAspect="1" noChangeArrowheads="1" noCrop="1"/>
          </p:cNvPicPr>
          <p:nvPr/>
        </p:nvPicPr>
        <p:blipFill>
          <a:blip r:embed="rId8" cstate="print"/>
          <a:srcRect/>
          <a:stretch>
            <a:fillRect/>
          </a:stretch>
        </p:blipFill>
        <p:spPr bwMode="auto">
          <a:xfrm>
            <a:off x="2438400" y="2590800"/>
            <a:ext cx="1238250" cy="1181100"/>
          </a:xfrm>
          <a:prstGeom prst="rect">
            <a:avLst/>
          </a:prstGeom>
          <a:noFill/>
          <a:ln w="9525">
            <a:noFill/>
            <a:miter lim="800000"/>
            <a:headEnd/>
            <a:tailEnd/>
          </a:ln>
        </p:spPr>
      </p:pic>
      <p:pic>
        <p:nvPicPr>
          <p:cNvPr id="50198" name="Picture 41" descr="200463042511690xy"/>
          <p:cNvPicPr>
            <a:picLocks noChangeAspect="1" noChangeArrowheads="1" noCrop="1"/>
          </p:cNvPicPr>
          <p:nvPr/>
        </p:nvPicPr>
        <p:blipFill>
          <a:blip r:embed="rId8" cstate="print"/>
          <a:srcRect/>
          <a:stretch>
            <a:fillRect/>
          </a:stretch>
        </p:blipFill>
        <p:spPr bwMode="auto">
          <a:xfrm>
            <a:off x="3276600" y="609600"/>
            <a:ext cx="1238250" cy="1181100"/>
          </a:xfrm>
          <a:prstGeom prst="rect">
            <a:avLst/>
          </a:prstGeom>
          <a:noFill/>
          <a:ln w="9525">
            <a:noFill/>
            <a:miter lim="800000"/>
            <a:headEnd/>
            <a:tailEnd/>
          </a:ln>
        </p:spPr>
      </p:pic>
      <p:grpSp>
        <p:nvGrpSpPr>
          <p:cNvPr id="2" name="Group 42"/>
          <p:cNvGrpSpPr>
            <a:grpSpLocks/>
          </p:cNvGrpSpPr>
          <p:nvPr/>
        </p:nvGrpSpPr>
        <p:grpSpPr bwMode="auto">
          <a:xfrm>
            <a:off x="1676400" y="685800"/>
            <a:ext cx="5133975" cy="835025"/>
            <a:chOff x="4200" y="1980"/>
            <a:chExt cx="6675" cy="1425"/>
          </a:xfrm>
        </p:grpSpPr>
        <p:sp>
          <p:nvSpPr>
            <p:cNvPr id="50200" name="Freeform 43"/>
            <p:cNvSpPr>
              <a:spLocks/>
            </p:cNvSpPr>
            <p:nvPr/>
          </p:nvSpPr>
          <p:spPr bwMode="auto">
            <a:xfrm>
              <a:off x="4200" y="1980"/>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p:spPr>
          <p:txBody>
            <a:bodyPr/>
            <a:lstStyle/>
            <a:p>
              <a:endParaRPr lang="en-US"/>
            </a:p>
          </p:txBody>
        </p:sp>
        <p:sp>
          <p:nvSpPr>
            <p:cNvPr id="50201" name="Freeform 44"/>
            <p:cNvSpPr>
              <a:spLocks/>
            </p:cNvSpPr>
            <p:nvPr/>
          </p:nvSpPr>
          <p:spPr bwMode="auto">
            <a:xfrm>
              <a:off x="4200" y="2318"/>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p:spPr>
          <p:txBody>
            <a:bodyPr/>
            <a:lstStyle/>
            <a:p>
              <a:endParaRPr lang="en-US"/>
            </a:p>
          </p:txBody>
        </p:sp>
        <p:sp>
          <p:nvSpPr>
            <p:cNvPr id="50202" name="Freeform 45"/>
            <p:cNvSpPr>
              <a:spLocks/>
            </p:cNvSpPr>
            <p:nvPr/>
          </p:nvSpPr>
          <p:spPr bwMode="auto">
            <a:xfrm>
              <a:off x="4200" y="2487"/>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p:spPr>
          <p:txBody>
            <a:bodyPr/>
            <a:lstStyle/>
            <a:p>
              <a:endParaRPr lang="en-US"/>
            </a:p>
          </p:txBody>
        </p:sp>
        <p:sp>
          <p:nvSpPr>
            <p:cNvPr id="50203" name="Freeform 46"/>
            <p:cNvSpPr>
              <a:spLocks/>
            </p:cNvSpPr>
            <p:nvPr/>
          </p:nvSpPr>
          <p:spPr bwMode="auto">
            <a:xfrm>
              <a:off x="4200" y="2655"/>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635">
              <a:solidFill>
                <a:schemeClr val="tx1"/>
              </a:solidFill>
              <a:round/>
              <a:headEnd/>
              <a:tailEnd/>
            </a:ln>
          </p:spPr>
          <p:txBody>
            <a:bodyPr/>
            <a:lstStyle/>
            <a:p>
              <a:endParaRPr lang="en-US"/>
            </a:p>
          </p:txBody>
        </p:sp>
        <p:sp>
          <p:nvSpPr>
            <p:cNvPr id="50204" name="Freeform 47"/>
            <p:cNvSpPr>
              <a:spLocks/>
            </p:cNvSpPr>
            <p:nvPr/>
          </p:nvSpPr>
          <p:spPr bwMode="auto">
            <a:xfrm>
              <a:off x="4215" y="2149"/>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p:spPr>
          <p:txBody>
            <a:bodyPr/>
            <a:lstStyle/>
            <a:p>
              <a:endParaRPr lang="en-US"/>
            </a:p>
          </p:txBody>
        </p:sp>
      </p:grpSp>
      <p:pic>
        <p:nvPicPr>
          <p:cNvPr id="199728" name="Picture 48" descr="Not 1"/>
          <p:cNvPicPr>
            <a:picLocks noChangeAspect="1" noChangeArrowheads="1"/>
          </p:cNvPicPr>
          <p:nvPr/>
        </p:nvPicPr>
        <p:blipFill>
          <a:blip r:embed="rId15" cstate="print"/>
          <a:srcRect/>
          <a:stretch>
            <a:fillRect/>
          </a:stretch>
        </p:blipFill>
        <p:spPr bwMode="auto">
          <a:xfrm>
            <a:off x="4495800" y="381000"/>
            <a:ext cx="541338" cy="1030288"/>
          </a:xfrm>
          <a:prstGeom prst="rect">
            <a:avLst/>
          </a:prstGeom>
          <a:noFill/>
          <a:ln w="9525">
            <a:noFill/>
            <a:miter lim="800000"/>
            <a:headEnd/>
            <a:tailEnd/>
          </a:ln>
        </p:spPr>
      </p:pic>
      <p:pic>
        <p:nvPicPr>
          <p:cNvPr id="199730" name="Picture 50" descr="Not 7"/>
          <p:cNvPicPr>
            <a:picLocks noChangeAspect="1" noChangeArrowheads="1"/>
          </p:cNvPicPr>
          <p:nvPr/>
        </p:nvPicPr>
        <p:blipFill>
          <a:blip r:embed="rId16" cstate="print"/>
          <a:srcRect/>
          <a:stretch>
            <a:fillRect/>
          </a:stretch>
        </p:blipFill>
        <p:spPr bwMode="auto">
          <a:xfrm>
            <a:off x="1371600" y="228600"/>
            <a:ext cx="685800" cy="1541463"/>
          </a:xfrm>
          <a:prstGeom prst="rect">
            <a:avLst/>
          </a:prstGeom>
          <a:noFill/>
          <a:ln w="9525">
            <a:noFill/>
            <a:miter lim="800000"/>
            <a:headEnd/>
            <a:tailEnd/>
          </a:ln>
        </p:spPr>
      </p:pic>
      <p:pic>
        <p:nvPicPr>
          <p:cNvPr id="199731" name="Picture 51" descr="Not 13"/>
          <p:cNvPicPr>
            <a:picLocks noChangeAspect="1" noChangeArrowheads="1"/>
          </p:cNvPicPr>
          <p:nvPr/>
        </p:nvPicPr>
        <p:blipFill>
          <a:blip r:embed="rId17" cstate="print"/>
          <a:srcRect/>
          <a:stretch>
            <a:fillRect/>
          </a:stretch>
        </p:blipFill>
        <p:spPr bwMode="auto">
          <a:xfrm>
            <a:off x="5334000" y="533400"/>
            <a:ext cx="450850" cy="996950"/>
          </a:xfrm>
          <a:prstGeom prst="rect">
            <a:avLst/>
          </a:prstGeom>
          <a:noFill/>
          <a:ln w="9525">
            <a:noFill/>
            <a:miter lim="800000"/>
            <a:headEnd/>
            <a:tailEnd/>
          </a:ln>
        </p:spPr>
      </p:pic>
      <p:pic>
        <p:nvPicPr>
          <p:cNvPr id="199732" name="Picture 52" descr="Not 14"/>
          <p:cNvPicPr>
            <a:picLocks noChangeAspect="1" noChangeArrowheads="1"/>
          </p:cNvPicPr>
          <p:nvPr/>
        </p:nvPicPr>
        <p:blipFill>
          <a:blip r:embed="rId18" cstate="print"/>
          <a:srcRect/>
          <a:stretch>
            <a:fillRect/>
          </a:stretch>
        </p:blipFill>
        <p:spPr bwMode="auto">
          <a:xfrm>
            <a:off x="2057400" y="0"/>
            <a:ext cx="434975" cy="996950"/>
          </a:xfrm>
          <a:prstGeom prst="rect">
            <a:avLst/>
          </a:prstGeom>
          <a:noFill/>
          <a:ln w="9525">
            <a:noFill/>
            <a:miter lim="800000"/>
            <a:headEnd/>
            <a:tailEnd/>
          </a:ln>
        </p:spPr>
      </p:pic>
      <p:pic>
        <p:nvPicPr>
          <p:cNvPr id="199733" name="Picture 53" descr="Not 15"/>
          <p:cNvPicPr>
            <a:picLocks noChangeAspect="1" noChangeArrowheads="1"/>
          </p:cNvPicPr>
          <p:nvPr/>
        </p:nvPicPr>
        <p:blipFill>
          <a:blip r:embed="rId19" cstate="print"/>
          <a:srcRect/>
          <a:stretch>
            <a:fillRect/>
          </a:stretch>
        </p:blipFill>
        <p:spPr bwMode="auto">
          <a:xfrm>
            <a:off x="3733800" y="0"/>
            <a:ext cx="388938" cy="996950"/>
          </a:xfrm>
          <a:prstGeom prst="rect">
            <a:avLst/>
          </a:prstGeom>
          <a:noFill/>
          <a:ln w="9525">
            <a:noFill/>
            <a:miter lim="800000"/>
            <a:headEnd/>
            <a:tailEnd/>
          </a:ln>
        </p:spPr>
      </p:pic>
      <p:pic>
        <p:nvPicPr>
          <p:cNvPr id="199734" name="Picture 54" descr="Not 16"/>
          <p:cNvPicPr>
            <a:picLocks noChangeAspect="1" noChangeArrowheads="1"/>
          </p:cNvPicPr>
          <p:nvPr/>
        </p:nvPicPr>
        <p:blipFill>
          <a:blip r:embed="rId20" cstate="print"/>
          <a:srcRect/>
          <a:stretch>
            <a:fillRect/>
          </a:stretch>
        </p:blipFill>
        <p:spPr bwMode="auto">
          <a:xfrm>
            <a:off x="6019800" y="381000"/>
            <a:ext cx="446088" cy="996950"/>
          </a:xfrm>
          <a:prstGeom prst="rect">
            <a:avLst/>
          </a:prstGeom>
          <a:noFill/>
          <a:ln w="9525">
            <a:noFill/>
            <a:miter lim="800000"/>
            <a:headEnd/>
            <a:tailEnd/>
          </a:ln>
        </p:spPr>
      </p:pic>
      <p:pic>
        <p:nvPicPr>
          <p:cNvPr id="199735" name="Picture 55" descr="Not 9"/>
          <p:cNvPicPr>
            <a:picLocks noChangeAspect="1" noChangeArrowheads="1"/>
          </p:cNvPicPr>
          <p:nvPr/>
        </p:nvPicPr>
        <p:blipFill>
          <a:blip r:embed="rId21" cstate="print"/>
          <a:srcRect/>
          <a:stretch>
            <a:fillRect/>
          </a:stretch>
        </p:blipFill>
        <p:spPr bwMode="auto">
          <a:xfrm>
            <a:off x="2895600" y="228600"/>
            <a:ext cx="501650" cy="954088"/>
          </a:xfrm>
          <a:prstGeom prst="rect">
            <a:avLst/>
          </a:prstGeom>
          <a:noFill/>
          <a:ln w="9525">
            <a:noFill/>
            <a:miter lim="800000"/>
            <a:headEnd/>
            <a:tailEnd/>
          </a:ln>
        </p:spPr>
      </p:pic>
      <p:pic>
        <p:nvPicPr>
          <p:cNvPr id="199736" name="Picture 56" descr="Lua chon1"/>
          <p:cNvPicPr>
            <a:picLocks noChangeAspect="1" noChangeArrowheads="1"/>
          </p:cNvPicPr>
          <p:nvPr/>
        </p:nvPicPr>
        <p:blipFill>
          <a:blip r:embed="rId22" cstate="print"/>
          <a:srcRect/>
          <a:stretch>
            <a:fillRect/>
          </a:stretch>
        </p:blipFill>
        <p:spPr bwMode="auto">
          <a:xfrm>
            <a:off x="0" y="0"/>
            <a:ext cx="1371600" cy="1524000"/>
          </a:xfrm>
          <a:prstGeom prst="rect">
            <a:avLst/>
          </a:prstGeom>
          <a:noFill/>
          <a:ln w="9525">
            <a:noFill/>
            <a:miter lim="800000"/>
            <a:headEnd/>
            <a:tailEnd/>
          </a:ln>
        </p:spPr>
      </p:pic>
      <p:pic>
        <p:nvPicPr>
          <p:cNvPr id="50213" name="Picture 49" descr="hinh 1 (116).gif"/>
          <p:cNvPicPr>
            <a:picLocks noChangeAspect="1"/>
          </p:cNvPicPr>
          <p:nvPr/>
        </p:nvPicPr>
        <p:blipFill>
          <a:blip r:embed="rId23" cstate="print"/>
          <a:srcRect/>
          <a:stretch>
            <a:fillRect/>
          </a:stretch>
        </p:blipFill>
        <p:spPr bwMode="auto">
          <a:xfrm rot="5400000">
            <a:off x="1019969" y="4691856"/>
            <a:ext cx="1146175" cy="3186113"/>
          </a:xfrm>
          <a:prstGeom prst="rect">
            <a:avLst/>
          </a:prstGeom>
          <a:noFill/>
          <a:ln w="9525">
            <a:noFill/>
            <a:miter lim="800000"/>
            <a:headEnd/>
            <a:tailEnd/>
          </a:ln>
        </p:spPr>
      </p:pic>
      <p:pic>
        <p:nvPicPr>
          <p:cNvPr id="50214" name="Picture 49" descr="hinh 1 (116).gif"/>
          <p:cNvPicPr>
            <a:picLocks noChangeAspect="1"/>
          </p:cNvPicPr>
          <p:nvPr/>
        </p:nvPicPr>
        <p:blipFill>
          <a:blip r:embed="rId23" cstate="print"/>
          <a:srcRect/>
          <a:stretch>
            <a:fillRect/>
          </a:stretch>
        </p:blipFill>
        <p:spPr bwMode="auto">
          <a:xfrm>
            <a:off x="0" y="1600200"/>
            <a:ext cx="1146175" cy="3186113"/>
          </a:xfrm>
          <a:prstGeom prst="rect">
            <a:avLst/>
          </a:prstGeom>
          <a:noFill/>
          <a:ln w="9525">
            <a:noFill/>
            <a:miter lim="800000"/>
            <a:headEnd/>
            <a:tailEnd/>
          </a:ln>
        </p:spPr>
      </p:pic>
      <p:pic>
        <p:nvPicPr>
          <p:cNvPr id="50215" name="Picture 11" descr="1466F10D5EAC4B0AA7D758AB687A66F8[1]"/>
          <p:cNvPicPr>
            <a:picLocks noChangeAspect="1" noChangeArrowheads="1" noCrop="1"/>
          </p:cNvPicPr>
          <p:nvPr/>
        </p:nvPicPr>
        <p:blipFill>
          <a:blip r:embed="rId24" cstate="print"/>
          <a:srcRect/>
          <a:stretch>
            <a:fillRect/>
          </a:stretch>
        </p:blipFill>
        <p:spPr bwMode="auto">
          <a:xfrm>
            <a:off x="1219200" y="2438400"/>
            <a:ext cx="2514600" cy="2705100"/>
          </a:xfrm>
          <a:prstGeom prst="rect">
            <a:avLst/>
          </a:prstGeom>
          <a:noFill/>
          <a:ln w="9525">
            <a:noFill/>
            <a:miter lim="800000"/>
            <a:headEnd/>
            <a:tailEnd/>
          </a:ln>
        </p:spPr>
      </p:pic>
      <p:sp>
        <p:nvSpPr>
          <p:cNvPr id="50216" name="Text Box 40"/>
          <p:cNvSpPr txBox="1">
            <a:spLocks noChangeArrowheads="1"/>
          </p:cNvSpPr>
          <p:nvPr/>
        </p:nvSpPr>
        <p:spPr bwMode="auto">
          <a:xfrm>
            <a:off x="0" y="1219200"/>
            <a:ext cx="5867400" cy="1552575"/>
          </a:xfrm>
          <a:prstGeom prst="rect">
            <a:avLst/>
          </a:prstGeom>
          <a:noFill/>
          <a:ln w="9525">
            <a:noFill/>
            <a:miter lim="800000"/>
            <a:headEnd/>
            <a:tailEnd/>
          </a:ln>
          <a:effectLst/>
        </p:spPr>
        <p:txBody>
          <a:bodyPr>
            <a:spAutoFit/>
          </a:bodyPr>
          <a:lstStyle/>
          <a:p>
            <a:pPr algn="just">
              <a:spcBef>
                <a:spcPct val="50000"/>
              </a:spcBef>
            </a:pPr>
            <a:r>
              <a:rPr lang="en-US" sz="2400" b="1">
                <a:solidFill>
                  <a:schemeClr val="accent2"/>
                </a:solidFill>
              </a:rPr>
              <a:t>Cùng nhau múa xung quanh vòng, cùng nhau múa…………….. cùng nhau múa xung quanh vòng, vui cùng nhau múa ………………….</a:t>
            </a:r>
          </a:p>
        </p:txBody>
      </p:sp>
      <p:sp>
        <p:nvSpPr>
          <p:cNvPr id="50217" name="Text Box 41"/>
          <p:cNvSpPr txBox="1">
            <a:spLocks noChangeArrowheads="1"/>
          </p:cNvSpPr>
          <p:nvPr/>
        </p:nvSpPr>
        <p:spPr bwMode="auto">
          <a:xfrm>
            <a:off x="2438400" y="1524000"/>
            <a:ext cx="1828800" cy="457200"/>
          </a:xfrm>
          <a:prstGeom prst="rect">
            <a:avLst/>
          </a:prstGeom>
          <a:noFill/>
          <a:ln w="9525">
            <a:noFill/>
            <a:miter lim="800000"/>
            <a:headEnd/>
            <a:tailEnd/>
          </a:ln>
          <a:effectLst/>
        </p:spPr>
        <p:txBody>
          <a:bodyPr>
            <a:spAutoFit/>
          </a:bodyPr>
          <a:lstStyle/>
          <a:p>
            <a:pPr>
              <a:spcBef>
                <a:spcPct val="50000"/>
              </a:spcBef>
            </a:pPr>
            <a:r>
              <a:rPr lang="en-US" sz="2400">
                <a:solidFill>
                  <a:srgbClr val="993300"/>
                </a:solidFill>
              </a:rPr>
              <a:t>Cùng vui</a:t>
            </a:r>
          </a:p>
        </p:txBody>
      </p:sp>
      <p:sp>
        <p:nvSpPr>
          <p:cNvPr id="50220" name="Text Box 44"/>
          <p:cNvSpPr txBox="1">
            <a:spLocks noChangeArrowheads="1"/>
          </p:cNvSpPr>
          <p:nvPr/>
        </p:nvSpPr>
        <p:spPr bwMode="auto">
          <a:xfrm>
            <a:off x="990600" y="2286000"/>
            <a:ext cx="1981200" cy="45720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rPr>
              <a:t>múa điều</a:t>
            </a:r>
          </a:p>
        </p:txBody>
      </p:sp>
      <p:pic>
        <p:nvPicPr>
          <p:cNvPr id="50221" name="Mua vui_khong cat.mp3">
            <a:hlinkClick r:id="" action="ppaction://media"/>
          </p:cNvPr>
          <p:cNvPicPr>
            <a:picLocks noRot="1" noChangeAspect="1" noChangeArrowheads="1"/>
          </p:cNvPicPr>
          <p:nvPr>
            <a:audioFile r:link="rId1"/>
          </p:nvPr>
        </p:nvPicPr>
        <p:blipFill>
          <a:blip r:embed="rId25" cstate="print"/>
          <a:srcRect/>
          <a:stretch>
            <a:fillRect/>
          </a:stretch>
        </p:blipFill>
        <p:spPr bwMode="auto">
          <a:xfrm>
            <a:off x="2895600" y="2362200"/>
            <a:ext cx="304800" cy="304800"/>
          </a:xfrm>
          <a:prstGeom prst="rect">
            <a:avLst/>
          </a:prstGeom>
          <a:noFill/>
        </p:spPr>
      </p:pic>
      <p:pic>
        <p:nvPicPr>
          <p:cNvPr id="50222" name="Mua vui_cat.mp3">
            <a:hlinkClick r:id="" action="ppaction://media"/>
          </p:cNvPr>
          <p:cNvPicPr>
            <a:picLocks noRot="1" noChangeAspect="1" noChangeArrowheads="1"/>
          </p:cNvPicPr>
          <p:nvPr>
            <a:audioFile r:link="rId2"/>
          </p:nvPr>
        </p:nvPicPr>
        <p:blipFill>
          <a:blip r:embed="rId25" cstate="print"/>
          <a:srcRect/>
          <a:stretch>
            <a:fillRect/>
          </a:stretch>
        </p:blipFill>
        <p:spPr bwMode="auto">
          <a:xfrm>
            <a:off x="381000" y="609600"/>
            <a:ext cx="304800" cy="304800"/>
          </a:xfrm>
          <a:prstGeom prst="rect">
            <a:avLst/>
          </a:prstGeom>
          <a:noFill/>
        </p:spPr>
      </p:pic>
      <p:sp>
        <p:nvSpPr>
          <p:cNvPr id="50223" name="Text Box 47"/>
          <p:cNvSpPr txBox="1">
            <a:spLocks noChangeArrowheads="1"/>
          </p:cNvSpPr>
          <p:nvPr/>
        </p:nvSpPr>
        <p:spPr bwMode="auto">
          <a:xfrm>
            <a:off x="3276600" y="3200400"/>
            <a:ext cx="5867400" cy="2282825"/>
          </a:xfrm>
          <a:prstGeom prst="rect">
            <a:avLst/>
          </a:prstGeom>
          <a:noFill/>
          <a:ln w="9525">
            <a:noFill/>
            <a:miter lim="800000"/>
            <a:headEnd/>
            <a:tailEnd/>
          </a:ln>
          <a:effectLst/>
        </p:spPr>
        <p:txBody>
          <a:bodyPr>
            <a:spAutoFit/>
          </a:bodyPr>
          <a:lstStyle/>
          <a:p>
            <a:pPr algn="just">
              <a:spcBef>
                <a:spcPct val="50000"/>
              </a:spcBef>
            </a:pPr>
            <a:r>
              <a:rPr lang="en-US" sz="2400" b="1">
                <a:solidFill>
                  <a:schemeClr val="accent2"/>
                </a:solidFill>
              </a:rPr>
              <a:t>Trong không gian bay bay, một hành tinh thân ái, một lời mẹ ru con, bình yên rất say, một loài chim …………………  đón mây chiều hiền lành,một chồi non thắm xinh lâu bền lá cành</a:t>
            </a:r>
          </a:p>
        </p:txBody>
      </p:sp>
      <p:pic>
        <p:nvPicPr>
          <p:cNvPr id="50224" name="Cat Tung Canh.mp3">
            <a:hlinkClick r:id="" action="ppaction://media"/>
          </p:cNvPr>
          <p:cNvPicPr>
            <a:picLocks noRot="1" noChangeAspect="1" noChangeArrowheads="1"/>
          </p:cNvPicPr>
          <p:nvPr>
            <a:audioFile r:link="rId3"/>
          </p:nvPr>
        </p:nvPicPr>
        <p:blipFill>
          <a:blip r:embed="rId25" cstate="print"/>
          <a:srcRect/>
          <a:stretch>
            <a:fillRect/>
          </a:stretch>
        </p:blipFill>
        <p:spPr bwMode="auto">
          <a:xfrm>
            <a:off x="3124200" y="2971800"/>
            <a:ext cx="304800" cy="304800"/>
          </a:xfrm>
          <a:prstGeom prst="rect">
            <a:avLst/>
          </a:prstGeom>
          <a:noFill/>
        </p:spPr>
      </p:pic>
      <p:sp>
        <p:nvSpPr>
          <p:cNvPr id="50225" name="Text Box 49"/>
          <p:cNvSpPr txBox="1">
            <a:spLocks noChangeArrowheads="1"/>
          </p:cNvSpPr>
          <p:nvPr/>
        </p:nvSpPr>
        <p:spPr bwMode="auto">
          <a:xfrm>
            <a:off x="4191000" y="4267200"/>
            <a:ext cx="2209800" cy="45720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rPr>
              <a:t>tung cánh</a:t>
            </a:r>
          </a:p>
        </p:txBody>
      </p:sp>
      <p:pic>
        <p:nvPicPr>
          <p:cNvPr id="50226" name="dan chim tung canh.mp3">
            <a:hlinkClick r:id="" action="ppaction://media"/>
          </p:cNvPr>
          <p:cNvPicPr>
            <a:picLocks noRot="1" noChangeAspect="1" noChangeArrowheads="1"/>
          </p:cNvPicPr>
          <p:nvPr>
            <a:audioFile r:link="rId4"/>
          </p:nvPr>
        </p:nvPicPr>
        <p:blipFill>
          <a:blip r:embed="rId25" cstate="print"/>
          <a:srcRect/>
          <a:stretch>
            <a:fillRect/>
          </a:stretch>
        </p:blipFill>
        <p:spPr bwMode="auto">
          <a:xfrm>
            <a:off x="5715000" y="4953000"/>
            <a:ext cx="304800" cy="304800"/>
          </a:xfrm>
          <a:prstGeom prst="rect">
            <a:avLst/>
          </a:prstGeom>
          <a:noFill/>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199711"/>
                                        </p:tgtEl>
                                        <p:attrNameLst>
                                          <p:attrName>style.visibility</p:attrName>
                                        </p:attrNameLst>
                                      </p:cBhvr>
                                      <p:to>
                                        <p:strVal val="visible"/>
                                      </p:to>
                                    </p:set>
                                    <p:animEffect transition="in" filter="wheel(4)">
                                      <p:cBhvr>
                                        <p:cTn id="7" dur="2000"/>
                                        <p:tgtEl>
                                          <p:spTgt spid="199711"/>
                                        </p:tgtEl>
                                      </p:cBhvr>
                                    </p:animEffect>
                                  </p:childTnLst>
                                </p:cTn>
                              </p:par>
                            </p:childTnLst>
                          </p:cTn>
                        </p:par>
                        <p:par>
                          <p:cTn id="8" fill="hold">
                            <p:stCondLst>
                              <p:cond delay="2000"/>
                            </p:stCondLst>
                            <p:childTnLst>
                              <p:par>
                                <p:cTn id="9" presetID="19" presetClass="entr" presetSubtype="10" repeatCount="indefinite" fill="hold" nodeType="afterEffect">
                                  <p:stCondLst>
                                    <p:cond delay="0"/>
                                  </p:stCondLst>
                                  <p:childTnLst>
                                    <p:set>
                                      <p:cBhvr>
                                        <p:cTn id="10" dur="1" fill="hold">
                                          <p:stCondLst>
                                            <p:cond delay="0"/>
                                          </p:stCondLst>
                                        </p:cTn>
                                        <p:tgtEl>
                                          <p:spTgt spid="199736"/>
                                        </p:tgtEl>
                                        <p:attrNameLst>
                                          <p:attrName>style.visibility</p:attrName>
                                        </p:attrNameLst>
                                      </p:cBhvr>
                                      <p:to>
                                        <p:strVal val="visible"/>
                                      </p:to>
                                    </p:set>
                                    <p:anim calcmode="lin" valueType="num">
                                      <p:cBhvr>
                                        <p:cTn id="11" dur="5000" fill="hold"/>
                                        <p:tgtEl>
                                          <p:spTgt spid="199736"/>
                                        </p:tgtEl>
                                        <p:attrNameLst>
                                          <p:attrName>ppt_w</p:attrName>
                                        </p:attrNameLst>
                                      </p:cBhvr>
                                      <p:tavLst>
                                        <p:tav tm="0" fmla="#ppt_w*sin(2.5*pi*$)">
                                          <p:val>
                                            <p:fltVal val="0"/>
                                          </p:val>
                                        </p:tav>
                                        <p:tav tm="100000">
                                          <p:val>
                                            <p:fltVal val="1"/>
                                          </p:val>
                                        </p:tav>
                                      </p:tavLst>
                                    </p:anim>
                                    <p:anim calcmode="lin" valueType="num">
                                      <p:cBhvr>
                                        <p:cTn id="12" dur="5000" fill="hold"/>
                                        <p:tgtEl>
                                          <p:spTgt spid="199736"/>
                                        </p:tgtEl>
                                        <p:attrNameLst>
                                          <p:attrName>ppt_h</p:attrName>
                                        </p:attrNameLst>
                                      </p:cBhvr>
                                      <p:tavLst>
                                        <p:tav tm="0">
                                          <p:val>
                                            <p:strVal val="#ppt_h"/>
                                          </p:val>
                                        </p:tav>
                                        <p:tav tm="100000">
                                          <p:val>
                                            <p:strVal val="#ppt_h"/>
                                          </p:val>
                                        </p:tav>
                                      </p:tavLst>
                                    </p:anim>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19" presetClass="entr" presetSubtype="10" fill="hold" nodeType="withEffect">
                                  <p:stCondLst>
                                    <p:cond delay="500"/>
                                  </p:stCondLst>
                                  <p:childTnLst>
                                    <p:set>
                                      <p:cBhvr>
                                        <p:cTn id="17" dur="1" fill="hold">
                                          <p:stCondLst>
                                            <p:cond delay="0"/>
                                          </p:stCondLst>
                                        </p:cTn>
                                        <p:tgtEl>
                                          <p:spTgt spid="199730"/>
                                        </p:tgtEl>
                                        <p:attrNameLst>
                                          <p:attrName>style.visibility</p:attrName>
                                        </p:attrNameLst>
                                      </p:cBhvr>
                                      <p:to>
                                        <p:strVal val="visible"/>
                                      </p:to>
                                    </p:set>
                                    <p:anim calcmode="lin" valueType="num">
                                      <p:cBhvr>
                                        <p:cTn id="18" dur="5000" fill="hold"/>
                                        <p:tgtEl>
                                          <p:spTgt spid="199730"/>
                                        </p:tgtEl>
                                        <p:attrNameLst>
                                          <p:attrName>ppt_w</p:attrName>
                                        </p:attrNameLst>
                                      </p:cBhvr>
                                      <p:tavLst>
                                        <p:tav tm="0" fmla="#ppt_w*sin(2.5*pi*$)">
                                          <p:val>
                                            <p:fltVal val="0"/>
                                          </p:val>
                                        </p:tav>
                                        <p:tav tm="100000">
                                          <p:val>
                                            <p:fltVal val="1"/>
                                          </p:val>
                                        </p:tav>
                                      </p:tavLst>
                                    </p:anim>
                                    <p:anim calcmode="lin" valueType="num">
                                      <p:cBhvr>
                                        <p:cTn id="19" dur="5000" fill="hold"/>
                                        <p:tgtEl>
                                          <p:spTgt spid="199730"/>
                                        </p:tgtEl>
                                        <p:attrNameLst>
                                          <p:attrName>ppt_h</p:attrName>
                                        </p:attrNameLst>
                                      </p:cBhvr>
                                      <p:tavLst>
                                        <p:tav tm="0">
                                          <p:val>
                                            <p:strVal val="#ppt_h"/>
                                          </p:val>
                                        </p:tav>
                                        <p:tav tm="100000">
                                          <p:val>
                                            <p:strVal val="#ppt_h"/>
                                          </p:val>
                                        </p:tav>
                                      </p:tavLst>
                                    </p:anim>
                                  </p:childTnLst>
                                </p:cTn>
                              </p:par>
                              <p:par>
                                <p:cTn id="20" presetID="19" presetClass="entr" presetSubtype="10" repeatCount="indefinite" fill="hold" nodeType="withEffect">
                                  <p:stCondLst>
                                    <p:cond delay="1000"/>
                                  </p:stCondLst>
                                  <p:childTnLst>
                                    <p:set>
                                      <p:cBhvr>
                                        <p:cTn id="21" dur="1" fill="hold">
                                          <p:stCondLst>
                                            <p:cond delay="0"/>
                                          </p:stCondLst>
                                        </p:cTn>
                                        <p:tgtEl>
                                          <p:spTgt spid="199732"/>
                                        </p:tgtEl>
                                        <p:attrNameLst>
                                          <p:attrName>style.visibility</p:attrName>
                                        </p:attrNameLst>
                                      </p:cBhvr>
                                      <p:to>
                                        <p:strVal val="visible"/>
                                      </p:to>
                                    </p:set>
                                    <p:anim calcmode="lin" valueType="num">
                                      <p:cBhvr>
                                        <p:cTn id="22" dur="5000" fill="hold"/>
                                        <p:tgtEl>
                                          <p:spTgt spid="199732"/>
                                        </p:tgtEl>
                                        <p:attrNameLst>
                                          <p:attrName>ppt_w</p:attrName>
                                        </p:attrNameLst>
                                      </p:cBhvr>
                                      <p:tavLst>
                                        <p:tav tm="0" fmla="#ppt_w*sin(2.5*pi*$)">
                                          <p:val>
                                            <p:fltVal val="0"/>
                                          </p:val>
                                        </p:tav>
                                        <p:tav tm="100000">
                                          <p:val>
                                            <p:fltVal val="1"/>
                                          </p:val>
                                        </p:tav>
                                      </p:tavLst>
                                    </p:anim>
                                    <p:anim calcmode="lin" valueType="num">
                                      <p:cBhvr>
                                        <p:cTn id="23" dur="5000" fill="hold"/>
                                        <p:tgtEl>
                                          <p:spTgt spid="199732"/>
                                        </p:tgtEl>
                                        <p:attrNameLst>
                                          <p:attrName>ppt_h</p:attrName>
                                        </p:attrNameLst>
                                      </p:cBhvr>
                                      <p:tavLst>
                                        <p:tav tm="0">
                                          <p:val>
                                            <p:strVal val="#ppt_h"/>
                                          </p:val>
                                        </p:tav>
                                        <p:tav tm="100000">
                                          <p:val>
                                            <p:strVal val="#ppt_h"/>
                                          </p:val>
                                        </p:tav>
                                      </p:tavLst>
                                    </p:anim>
                                  </p:childTnLst>
                                </p:cTn>
                              </p:par>
                              <p:par>
                                <p:cTn id="24" presetID="19" presetClass="entr" presetSubtype="10" repeatCount="indefinite" fill="hold" nodeType="withEffect">
                                  <p:stCondLst>
                                    <p:cond delay="500"/>
                                  </p:stCondLst>
                                  <p:childTnLst>
                                    <p:set>
                                      <p:cBhvr>
                                        <p:cTn id="25" dur="1" fill="hold">
                                          <p:stCondLst>
                                            <p:cond delay="0"/>
                                          </p:stCondLst>
                                        </p:cTn>
                                        <p:tgtEl>
                                          <p:spTgt spid="199733"/>
                                        </p:tgtEl>
                                        <p:attrNameLst>
                                          <p:attrName>style.visibility</p:attrName>
                                        </p:attrNameLst>
                                      </p:cBhvr>
                                      <p:to>
                                        <p:strVal val="visible"/>
                                      </p:to>
                                    </p:set>
                                    <p:anim calcmode="lin" valueType="num">
                                      <p:cBhvr>
                                        <p:cTn id="26" dur="5000" fill="hold"/>
                                        <p:tgtEl>
                                          <p:spTgt spid="199733"/>
                                        </p:tgtEl>
                                        <p:attrNameLst>
                                          <p:attrName>ppt_w</p:attrName>
                                        </p:attrNameLst>
                                      </p:cBhvr>
                                      <p:tavLst>
                                        <p:tav tm="0" fmla="#ppt_w*sin(2.5*pi*$)">
                                          <p:val>
                                            <p:fltVal val="0"/>
                                          </p:val>
                                        </p:tav>
                                        <p:tav tm="100000">
                                          <p:val>
                                            <p:fltVal val="1"/>
                                          </p:val>
                                        </p:tav>
                                      </p:tavLst>
                                    </p:anim>
                                    <p:anim calcmode="lin" valueType="num">
                                      <p:cBhvr>
                                        <p:cTn id="27" dur="5000" fill="hold"/>
                                        <p:tgtEl>
                                          <p:spTgt spid="199733"/>
                                        </p:tgtEl>
                                        <p:attrNameLst>
                                          <p:attrName>ppt_h</p:attrName>
                                        </p:attrNameLst>
                                      </p:cBhvr>
                                      <p:tavLst>
                                        <p:tav tm="0">
                                          <p:val>
                                            <p:strVal val="#ppt_h"/>
                                          </p:val>
                                        </p:tav>
                                        <p:tav tm="100000">
                                          <p:val>
                                            <p:strVal val="#ppt_h"/>
                                          </p:val>
                                        </p:tav>
                                      </p:tavLst>
                                    </p:anim>
                                  </p:childTnLst>
                                </p:cTn>
                              </p:par>
                              <p:par>
                                <p:cTn id="28" presetID="19" presetClass="entr" presetSubtype="10" repeatCount="indefinite" fill="hold" nodeType="withEffect">
                                  <p:stCondLst>
                                    <p:cond delay="2000"/>
                                  </p:stCondLst>
                                  <p:childTnLst>
                                    <p:set>
                                      <p:cBhvr>
                                        <p:cTn id="29" dur="1" fill="hold">
                                          <p:stCondLst>
                                            <p:cond delay="0"/>
                                          </p:stCondLst>
                                        </p:cTn>
                                        <p:tgtEl>
                                          <p:spTgt spid="199728"/>
                                        </p:tgtEl>
                                        <p:attrNameLst>
                                          <p:attrName>style.visibility</p:attrName>
                                        </p:attrNameLst>
                                      </p:cBhvr>
                                      <p:to>
                                        <p:strVal val="visible"/>
                                      </p:to>
                                    </p:set>
                                    <p:anim calcmode="lin" valueType="num">
                                      <p:cBhvr>
                                        <p:cTn id="30" dur="5000" fill="hold"/>
                                        <p:tgtEl>
                                          <p:spTgt spid="199728"/>
                                        </p:tgtEl>
                                        <p:attrNameLst>
                                          <p:attrName>ppt_w</p:attrName>
                                        </p:attrNameLst>
                                      </p:cBhvr>
                                      <p:tavLst>
                                        <p:tav tm="0" fmla="#ppt_w*sin(2.5*pi*$)">
                                          <p:val>
                                            <p:fltVal val="0"/>
                                          </p:val>
                                        </p:tav>
                                        <p:tav tm="100000">
                                          <p:val>
                                            <p:fltVal val="1"/>
                                          </p:val>
                                        </p:tav>
                                      </p:tavLst>
                                    </p:anim>
                                    <p:anim calcmode="lin" valueType="num">
                                      <p:cBhvr>
                                        <p:cTn id="31" dur="5000" fill="hold"/>
                                        <p:tgtEl>
                                          <p:spTgt spid="199728"/>
                                        </p:tgtEl>
                                        <p:attrNameLst>
                                          <p:attrName>ppt_h</p:attrName>
                                        </p:attrNameLst>
                                      </p:cBhvr>
                                      <p:tavLst>
                                        <p:tav tm="0">
                                          <p:val>
                                            <p:strVal val="#ppt_h"/>
                                          </p:val>
                                        </p:tav>
                                        <p:tav tm="100000">
                                          <p:val>
                                            <p:strVal val="#ppt_h"/>
                                          </p:val>
                                        </p:tav>
                                      </p:tavLst>
                                    </p:anim>
                                  </p:childTnLst>
                                </p:cTn>
                              </p:par>
                              <p:par>
                                <p:cTn id="32" presetID="19" presetClass="entr" presetSubtype="10" repeatCount="indefinite" fill="hold" nodeType="withEffect">
                                  <p:stCondLst>
                                    <p:cond delay="500"/>
                                  </p:stCondLst>
                                  <p:childTnLst>
                                    <p:set>
                                      <p:cBhvr>
                                        <p:cTn id="33" dur="1" fill="hold">
                                          <p:stCondLst>
                                            <p:cond delay="0"/>
                                          </p:stCondLst>
                                        </p:cTn>
                                        <p:tgtEl>
                                          <p:spTgt spid="199731"/>
                                        </p:tgtEl>
                                        <p:attrNameLst>
                                          <p:attrName>style.visibility</p:attrName>
                                        </p:attrNameLst>
                                      </p:cBhvr>
                                      <p:to>
                                        <p:strVal val="visible"/>
                                      </p:to>
                                    </p:set>
                                    <p:anim calcmode="lin" valueType="num">
                                      <p:cBhvr>
                                        <p:cTn id="34" dur="5000" fill="hold"/>
                                        <p:tgtEl>
                                          <p:spTgt spid="199731"/>
                                        </p:tgtEl>
                                        <p:attrNameLst>
                                          <p:attrName>ppt_w</p:attrName>
                                        </p:attrNameLst>
                                      </p:cBhvr>
                                      <p:tavLst>
                                        <p:tav tm="0" fmla="#ppt_w*sin(2.5*pi*$)">
                                          <p:val>
                                            <p:fltVal val="0"/>
                                          </p:val>
                                        </p:tav>
                                        <p:tav tm="100000">
                                          <p:val>
                                            <p:fltVal val="1"/>
                                          </p:val>
                                        </p:tav>
                                      </p:tavLst>
                                    </p:anim>
                                    <p:anim calcmode="lin" valueType="num">
                                      <p:cBhvr>
                                        <p:cTn id="35" dur="5000" fill="hold"/>
                                        <p:tgtEl>
                                          <p:spTgt spid="199731"/>
                                        </p:tgtEl>
                                        <p:attrNameLst>
                                          <p:attrName>ppt_h</p:attrName>
                                        </p:attrNameLst>
                                      </p:cBhvr>
                                      <p:tavLst>
                                        <p:tav tm="0">
                                          <p:val>
                                            <p:strVal val="#ppt_h"/>
                                          </p:val>
                                        </p:tav>
                                        <p:tav tm="100000">
                                          <p:val>
                                            <p:strVal val="#ppt_h"/>
                                          </p:val>
                                        </p:tav>
                                      </p:tavLst>
                                    </p:anim>
                                  </p:childTnLst>
                                </p:cTn>
                              </p:par>
                              <p:par>
                                <p:cTn id="36" presetID="19" presetClass="entr" presetSubtype="10" repeatCount="indefinite" fill="hold" nodeType="withEffect">
                                  <p:stCondLst>
                                    <p:cond delay="500"/>
                                  </p:stCondLst>
                                  <p:childTnLst>
                                    <p:set>
                                      <p:cBhvr>
                                        <p:cTn id="37" dur="1" fill="hold">
                                          <p:stCondLst>
                                            <p:cond delay="0"/>
                                          </p:stCondLst>
                                        </p:cTn>
                                        <p:tgtEl>
                                          <p:spTgt spid="199734"/>
                                        </p:tgtEl>
                                        <p:attrNameLst>
                                          <p:attrName>style.visibility</p:attrName>
                                        </p:attrNameLst>
                                      </p:cBhvr>
                                      <p:to>
                                        <p:strVal val="visible"/>
                                      </p:to>
                                    </p:set>
                                    <p:anim calcmode="lin" valueType="num">
                                      <p:cBhvr>
                                        <p:cTn id="38" dur="5000" fill="hold"/>
                                        <p:tgtEl>
                                          <p:spTgt spid="199734"/>
                                        </p:tgtEl>
                                        <p:attrNameLst>
                                          <p:attrName>ppt_w</p:attrName>
                                        </p:attrNameLst>
                                      </p:cBhvr>
                                      <p:tavLst>
                                        <p:tav tm="0" fmla="#ppt_w*sin(2.5*pi*$)">
                                          <p:val>
                                            <p:fltVal val="0"/>
                                          </p:val>
                                        </p:tav>
                                        <p:tav tm="100000">
                                          <p:val>
                                            <p:fltVal val="1"/>
                                          </p:val>
                                        </p:tav>
                                      </p:tavLst>
                                    </p:anim>
                                    <p:anim calcmode="lin" valueType="num">
                                      <p:cBhvr>
                                        <p:cTn id="39" dur="5000" fill="hold"/>
                                        <p:tgtEl>
                                          <p:spTgt spid="199734"/>
                                        </p:tgtEl>
                                        <p:attrNameLst>
                                          <p:attrName>ppt_h</p:attrName>
                                        </p:attrNameLst>
                                      </p:cBhvr>
                                      <p:tavLst>
                                        <p:tav tm="0">
                                          <p:val>
                                            <p:strVal val="#ppt_h"/>
                                          </p:val>
                                        </p:tav>
                                        <p:tav tm="100000">
                                          <p:val>
                                            <p:strVal val="#ppt_h"/>
                                          </p:val>
                                        </p:tav>
                                      </p:tavLst>
                                    </p:anim>
                                  </p:childTnLst>
                                </p:cTn>
                              </p:par>
                              <p:par>
                                <p:cTn id="40" presetID="19" presetClass="entr" presetSubtype="10" repeatCount="indefinite" fill="hold" nodeType="withEffect">
                                  <p:stCondLst>
                                    <p:cond delay="700"/>
                                  </p:stCondLst>
                                  <p:childTnLst>
                                    <p:set>
                                      <p:cBhvr>
                                        <p:cTn id="41" dur="1" fill="hold">
                                          <p:stCondLst>
                                            <p:cond delay="0"/>
                                          </p:stCondLst>
                                        </p:cTn>
                                        <p:tgtEl>
                                          <p:spTgt spid="199735"/>
                                        </p:tgtEl>
                                        <p:attrNameLst>
                                          <p:attrName>style.visibility</p:attrName>
                                        </p:attrNameLst>
                                      </p:cBhvr>
                                      <p:to>
                                        <p:strVal val="visible"/>
                                      </p:to>
                                    </p:set>
                                    <p:anim calcmode="lin" valueType="num">
                                      <p:cBhvr>
                                        <p:cTn id="42" dur="5000" fill="hold"/>
                                        <p:tgtEl>
                                          <p:spTgt spid="199735"/>
                                        </p:tgtEl>
                                        <p:attrNameLst>
                                          <p:attrName>ppt_w</p:attrName>
                                        </p:attrNameLst>
                                      </p:cBhvr>
                                      <p:tavLst>
                                        <p:tav tm="0" fmla="#ppt_w*sin(2.5*pi*$)">
                                          <p:val>
                                            <p:fltVal val="0"/>
                                          </p:val>
                                        </p:tav>
                                        <p:tav tm="100000">
                                          <p:val>
                                            <p:fltVal val="1"/>
                                          </p:val>
                                        </p:tav>
                                      </p:tavLst>
                                    </p:anim>
                                    <p:anim calcmode="lin" valueType="num">
                                      <p:cBhvr>
                                        <p:cTn id="43" dur="5000" fill="hold"/>
                                        <p:tgtEl>
                                          <p:spTgt spid="199735"/>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50216"/>
                                        </p:tgtEl>
                                        <p:attrNameLst>
                                          <p:attrName>style.visibility</p:attrName>
                                        </p:attrNameLst>
                                      </p:cBhvr>
                                      <p:to>
                                        <p:strVal val="visible"/>
                                      </p:to>
                                    </p:set>
                                    <p:animEffect transition="in" filter="circle(in)">
                                      <p:cBhvr>
                                        <p:cTn id="48" dur="500"/>
                                        <p:tgtEl>
                                          <p:spTgt spid="50216"/>
                                        </p:tgtEl>
                                      </p:cBhvr>
                                    </p:animEffect>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grpId="0" nodeType="clickEffect">
                                  <p:stCondLst>
                                    <p:cond delay="0"/>
                                  </p:stCondLst>
                                  <p:childTnLst>
                                    <p:set>
                                      <p:cBhvr>
                                        <p:cTn id="52" dur="1" fill="hold">
                                          <p:stCondLst>
                                            <p:cond delay="0"/>
                                          </p:stCondLst>
                                        </p:cTn>
                                        <p:tgtEl>
                                          <p:spTgt spid="50217"/>
                                        </p:tgtEl>
                                        <p:attrNameLst>
                                          <p:attrName>style.visibility</p:attrName>
                                        </p:attrNameLst>
                                      </p:cBhvr>
                                      <p:to>
                                        <p:strVal val="visible"/>
                                      </p:to>
                                    </p:set>
                                    <p:anim calcmode="lin" valueType="num">
                                      <p:cBhvr additive="base">
                                        <p:cTn id="53" dur="1000" fill="hold"/>
                                        <p:tgtEl>
                                          <p:spTgt spid="50217"/>
                                        </p:tgtEl>
                                        <p:attrNameLst>
                                          <p:attrName>ppt_x</p:attrName>
                                        </p:attrNameLst>
                                      </p:cBhvr>
                                      <p:tavLst>
                                        <p:tav tm="0">
                                          <p:val>
                                            <p:strVal val="#ppt_x"/>
                                          </p:val>
                                        </p:tav>
                                        <p:tav tm="100000">
                                          <p:val>
                                            <p:strVal val="#ppt_x"/>
                                          </p:val>
                                        </p:tav>
                                      </p:tavLst>
                                    </p:anim>
                                    <p:anim calcmode="lin" valueType="num">
                                      <p:cBhvr additive="base">
                                        <p:cTn id="54" dur="1000" fill="hold"/>
                                        <p:tgtEl>
                                          <p:spTgt spid="502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6" fill="hold" grpId="0" nodeType="clickEffect">
                                  <p:stCondLst>
                                    <p:cond delay="0"/>
                                  </p:stCondLst>
                                  <p:childTnLst>
                                    <p:set>
                                      <p:cBhvr>
                                        <p:cTn id="58" dur="1" fill="hold">
                                          <p:stCondLst>
                                            <p:cond delay="0"/>
                                          </p:stCondLst>
                                        </p:cTn>
                                        <p:tgtEl>
                                          <p:spTgt spid="50220"/>
                                        </p:tgtEl>
                                        <p:attrNameLst>
                                          <p:attrName>style.visibility</p:attrName>
                                        </p:attrNameLst>
                                      </p:cBhvr>
                                      <p:to>
                                        <p:strVal val="visible"/>
                                      </p:to>
                                    </p:set>
                                    <p:animEffect transition="in" filter="barn(inHorizontal)">
                                      <p:cBhvr>
                                        <p:cTn id="59" dur="500"/>
                                        <p:tgtEl>
                                          <p:spTgt spid="5022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50223"/>
                                        </p:tgtEl>
                                        <p:attrNameLst>
                                          <p:attrName>style.visibility</p:attrName>
                                        </p:attrNameLst>
                                      </p:cBhvr>
                                      <p:to>
                                        <p:strVal val="visible"/>
                                      </p:to>
                                    </p:set>
                                    <p:animEffect transition="in" filter="circle(in)">
                                      <p:cBhvr>
                                        <p:cTn id="64" dur="500"/>
                                        <p:tgtEl>
                                          <p:spTgt spid="50223"/>
                                        </p:tgtEl>
                                      </p:cBhvr>
                                    </p:animEffec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50225"/>
                                        </p:tgtEl>
                                        <p:attrNameLst>
                                          <p:attrName>style.visibility</p:attrName>
                                        </p:attrNameLst>
                                      </p:cBhvr>
                                      <p:to>
                                        <p:strVal val="visible"/>
                                      </p:to>
                                    </p:set>
                                    <p:animEffect transition="in" filter="fade">
                                      <p:cBhvr>
                                        <p:cTn id="69" dur="500"/>
                                        <p:tgtEl>
                                          <p:spTgt spid="50225"/>
                                        </p:tgtEl>
                                      </p:cBhvr>
                                    </p:animEffect>
                                    <p:anim calcmode="lin" valueType="num">
                                      <p:cBhvr>
                                        <p:cTn id="70" dur="500" fill="hold"/>
                                        <p:tgtEl>
                                          <p:spTgt spid="50225"/>
                                        </p:tgtEl>
                                        <p:attrNameLst>
                                          <p:attrName>style.rotation</p:attrName>
                                        </p:attrNameLst>
                                      </p:cBhvr>
                                      <p:tavLst>
                                        <p:tav tm="0">
                                          <p:val>
                                            <p:fltVal val="720"/>
                                          </p:val>
                                        </p:tav>
                                        <p:tav tm="100000">
                                          <p:val>
                                            <p:fltVal val="0"/>
                                          </p:val>
                                        </p:tav>
                                      </p:tavLst>
                                    </p:anim>
                                    <p:anim calcmode="lin" valueType="num">
                                      <p:cBhvr>
                                        <p:cTn id="71" dur="500" fill="hold"/>
                                        <p:tgtEl>
                                          <p:spTgt spid="50225"/>
                                        </p:tgtEl>
                                        <p:attrNameLst>
                                          <p:attrName>ppt_h</p:attrName>
                                        </p:attrNameLst>
                                      </p:cBhvr>
                                      <p:tavLst>
                                        <p:tav tm="0">
                                          <p:val>
                                            <p:fltVal val="0"/>
                                          </p:val>
                                        </p:tav>
                                        <p:tav tm="100000">
                                          <p:val>
                                            <p:strVal val="#ppt_h"/>
                                          </p:val>
                                        </p:tav>
                                      </p:tavLst>
                                    </p:anim>
                                    <p:anim calcmode="lin" valueType="num">
                                      <p:cBhvr>
                                        <p:cTn id="72" dur="500" fill="hold"/>
                                        <p:tgtEl>
                                          <p:spTgt spid="5022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5022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9858" fill="hold"/>
                                        <p:tgtEl>
                                          <p:spTgt spid="50221"/>
                                        </p:tgtEl>
                                      </p:cBhvr>
                                    </p:cmd>
                                  </p:childTnLst>
                                </p:cTn>
                              </p:par>
                            </p:childTnLst>
                          </p:cTn>
                        </p:par>
                      </p:childTnLst>
                    </p:cTn>
                  </p:par>
                </p:childTnLst>
              </p:cTn>
              <p:nextCondLst>
                <p:cond evt="onClick" delay="0">
                  <p:tgtEl>
                    <p:spTgt spid="50221"/>
                  </p:tgtEl>
                </p:cond>
              </p:nextCondLst>
            </p:seq>
            <p:audio>
              <p:cMediaNode>
                <p:cTn id="78" fill="hold" display="0">
                  <p:stCondLst>
                    <p:cond delay="indefinite"/>
                  </p:stCondLst>
                  <p:endCondLst>
                    <p:cond evt="onNext" delay="0">
                      <p:tgtEl>
                        <p:sldTgt/>
                      </p:tgtEl>
                    </p:cond>
                    <p:cond evt="onPrev" delay="0">
                      <p:tgtEl>
                        <p:sldTgt/>
                      </p:tgtEl>
                    </p:cond>
                    <p:cond evt="onStopAudio" delay="0">
                      <p:tgtEl>
                        <p:sldTgt/>
                      </p:tgtEl>
                    </p:cond>
                  </p:endCondLst>
                </p:cTn>
                <p:tgtEl>
                  <p:spTgt spid="50221"/>
                </p:tgtEl>
              </p:cMediaNode>
            </p:audio>
            <p:seq concurrent="1" nextAc="seek">
              <p:cTn id="79" restart="whenNotActive" fill="hold" evtFilter="cancelBubble" nodeType="interactiveSeq">
                <p:stCondLst>
                  <p:cond evt="onClick" delay="0">
                    <p:tgtEl>
                      <p:spTgt spid="50222"/>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9819" fill="hold"/>
                                        <p:tgtEl>
                                          <p:spTgt spid="50222"/>
                                        </p:tgtEl>
                                      </p:cBhvr>
                                    </p:cmd>
                                  </p:childTnLst>
                                </p:cTn>
                              </p:par>
                            </p:childTnLst>
                          </p:cTn>
                        </p:par>
                      </p:childTnLst>
                    </p:cTn>
                  </p:par>
                </p:childTnLst>
              </p:cTn>
              <p:nextCondLst>
                <p:cond evt="onClick" delay="0">
                  <p:tgtEl>
                    <p:spTgt spid="50222"/>
                  </p:tgtEl>
                </p:cond>
              </p:nextCondLst>
            </p:seq>
            <p:audio>
              <p:cMediaNode>
                <p:cTn id="84" fill="hold" display="0">
                  <p:stCondLst>
                    <p:cond delay="indefinite"/>
                  </p:stCondLst>
                  <p:endCondLst>
                    <p:cond evt="onNext" delay="0">
                      <p:tgtEl>
                        <p:sldTgt/>
                      </p:tgtEl>
                    </p:cond>
                    <p:cond evt="onPrev" delay="0">
                      <p:tgtEl>
                        <p:sldTgt/>
                      </p:tgtEl>
                    </p:cond>
                    <p:cond evt="onStopAudio" delay="0">
                      <p:tgtEl>
                        <p:sldTgt/>
                      </p:tgtEl>
                    </p:cond>
                  </p:endCondLst>
                </p:cTn>
                <p:tgtEl>
                  <p:spTgt spid="50222"/>
                </p:tgtEl>
              </p:cMediaNode>
            </p:audio>
            <p:seq concurrent="1" nextAc="seek">
              <p:cTn id="85" restart="whenNotActive" fill="hold" evtFilter="cancelBubble" nodeType="interactiveSeq">
                <p:stCondLst>
                  <p:cond evt="onClick" delay="0">
                    <p:tgtEl>
                      <p:spTgt spid="50224"/>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18991" fill="hold"/>
                                        <p:tgtEl>
                                          <p:spTgt spid="50224"/>
                                        </p:tgtEl>
                                      </p:cBhvr>
                                    </p:cmd>
                                  </p:childTnLst>
                                </p:cTn>
                              </p:par>
                            </p:childTnLst>
                          </p:cTn>
                        </p:par>
                      </p:childTnLst>
                    </p:cTn>
                  </p:par>
                </p:childTnLst>
              </p:cTn>
              <p:nextCondLst>
                <p:cond evt="onClick" delay="0">
                  <p:tgtEl>
                    <p:spTgt spid="50224"/>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50224"/>
                </p:tgtEl>
              </p:cMediaNode>
            </p:audio>
            <p:seq concurrent="1" nextAc="seek">
              <p:cTn id="91" restart="whenNotActive" fill="hold" evtFilter="cancelBubble" nodeType="interactiveSeq">
                <p:stCondLst>
                  <p:cond evt="onClick" delay="0">
                    <p:tgtEl>
                      <p:spTgt spid="50226"/>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18991" fill="hold"/>
                                        <p:tgtEl>
                                          <p:spTgt spid="50226"/>
                                        </p:tgtEl>
                                      </p:cBhvr>
                                    </p:cmd>
                                  </p:childTnLst>
                                </p:cTn>
                              </p:par>
                            </p:childTnLst>
                          </p:cTn>
                        </p:par>
                      </p:childTnLst>
                    </p:cTn>
                  </p:par>
                </p:childTnLst>
              </p:cTn>
              <p:nextCondLst>
                <p:cond evt="onClick" delay="0">
                  <p:tgtEl>
                    <p:spTgt spid="50226"/>
                  </p:tgtEl>
                </p:cond>
              </p:nextCondLst>
            </p:seq>
            <p:audio>
              <p:cMediaNode>
                <p:cTn id="96" fill="hold" display="0">
                  <p:stCondLst>
                    <p:cond delay="indefinite"/>
                  </p:stCondLst>
                  <p:endCondLst>
                    <p:cond evt="onNext" delay="0">
                      <p:tgtEl>
                        <p:sldTgt/>
                      </p:tgtEl>
                    </p:cond>
                    <p:cond evt="onPrev" delay="0">
                      <p:tgtEl>
                        <p:sldTgt/>
                      </p:tgtEl>
                    </p:cond>
                    <p:cond evt="onStopAudio" delay="0">
                      <p:tgtEl>
                        <p:sldTgt/>
                      </p:tgtEl>
                    </p:cond>
                  </p:endCondLst>
                </p:cTn>
                <p:tgtEl>
                  <p:spTgt spid="50226"/>
                </p:tgtEl>
              </p:cMediaNode>
            </p:audio>
          </p:childTnLst>
        </p:cTn>
      </p:par>
    </p:tnLst>
    <p:bldLst>
      <p:bldP spid="199711" grpId="0" animBg="1"/>
      <p:bldP spid="50216" grpId="0"/>
      <p:bldP spid="50217" grpId="0"/>
      <p:bldP spid="50220" grpId="0"/>
      <p:bldP spid="50223" grpId="0"/>
      <p:bldP spid="502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nowfalling-and-rainbow"/>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sp>
        <p:nvSpPr>
          <p:cNvPr id="52227" name="Text Box 3"/>
          <p:cNvSpPr txBox="1">
            <a:spLocks noChangeArrowheads="1"/>
          </p:cNvSpPr>
          <p:nvPr/>
        </p:nvSpPr>
        <p:spPr bwMode="auto">
          <a:xfrm>
            <a:off x="2286000" y="4203700"/>
            <a:ext cx="6858000" cy="2654300"/>
          </a:xfrm>
          <a:prstGeom prst="rect">
            <a:avLst/>
          </a:prstGeom>
          <a:noFill/>
          <a:ln w="9525">
            <a:noFill/>
            <a:miter lim="800000"/>
            <a:headEnd/>
            <a:tailEnd/>
          </a:ln>
          <a:effectLst/>
        </p:spPr>
        <p:txBody>
          <a:bodyPr>
            <a:spAutoFit/>
          </a:bodyPr>
          <a:lstStyle/>
          <a:p>
            <a:pPr>
              <a:spcBef>
                <a:spcPct val="50000"/>
              </a:spcBef>
            </a:pPr>
            <a:r>
              <a:rPr lang="en-US" sz="2800">
                <a:solidFill>
                  <a:srgbClr val="D60093"/>
                </a:solidFill>
              </a:rPr>
              <a:t>Trái đất này là của chúng mình</a:t>
            </a:r>
            <a:br>
              <a:rPr lang="en-US" sz="2800">
                <a:solidFill>
                  <a:srgbClr val="D60093"/>
                </a:solidFill>
              </a:rPr>
            </a:br>
            <a:r>
              <a:rPr lang="en-US" sz="2800">
                <a:solidFill>
                  <a:srgbClr val="D60093"/>
                </a:solidFill>
              </a:rPr>
              <a:t>                        tuy khác màu da</a:t>
            </a:r>
            <a:br>
              <a:rPr lang="en-US" sz="2800">
                <a:solidFill>
                  <a:srgbClr val="D60093"/>
                </a:solidFill>
              </a:rPr>
            </a:br>
            <a:r>
              <a:rPr lang="en-US" sz="2800">
                <a:solidFill>
                  <a:srgbClr val="D60093"/>
                </a:solidFill>
              </a:rPr>
              <a:t>Bạn yêu ơi, chúng ta là hoa quý</a:t>
            </a:r>
            <a:br>
              <a:rPr lang="en-US" sz="2800">
                <a:solidFill>
                  <a:srgbClr val="D60093"/>
                </a:solidFill>
              </a:rPr>
            </a:br>
            <a:r>
              <a:rPr lang="en-US" sz="2800">
                <a:solidFill>
                  <a:srgbClr val="D60093"/>
                </a:solidFill>
              </a:rPr>
              <a:t>Đầy hương thơm nắng tô màu tươi thắm</a:t>
            </a:r>
            <a:br>
              <a:rPr lang="en-US" sz="2800">
                <a:solidFill>
                  <a:srgbClr val="D60093"/>
                </a:solidFill>
              </a:rPr>
            </a:br>
            <a:r>
              <a:rPr lang="en-US" sz="2800">
                <a:solidFill>
                  <a:srgbClr val="D60093"/>
                </a:solidFill>
              </a:rPr>
              <a:t>Màu hoa nào - Cũng quý cũng thơm</a:t>
            </a:r>
            <a:br>
              <a:rPr lang="en-US" sz="2800">
                <a:solidFill>
                  <a:srgbClr val="D60093"/>
                </a:solidFill>
              </a:rPr>
            </a:br>
            <a:r>
              <a:rPr lang="en-US" sz="2800">
                <a:solidFill>
                  <a:srgbClr val="D60093"/>
                </a:solidFill>
              </a:rPr>
              <a:t>Màu da nào - Cũng quý cũng thơm</a:t>
            </a:r>
            <a:r>
              <a:rPr lang="en-US">
                <a:solidFill>
                  <a:srgbClr val="D60093"/>
                </a:solidFill>
              </a:rPr>
              <a:t> </a:t>
            </a:r>
          </a:p>
        </p:txBody>
      </p:sp>
      <p:sp>
        <p:nvSpPr>
          <p:cNvPr id="52228" name="Text Box 4"/>
          <p:cNvSpPr txBox="1">
            <a:spLocks noChangeArrowheads="1"/>
          </p:cNvSpPr>
          <p:nvPr/>
        </p:nvSpPr>
        <p:spPr bwMode="auto">
          <a:xfrm>
            <a:off x="2133600" y="4648200"/>
            <a:ext cx="2667000" cy="519113"/>
          </a:xfrm>
          <a:prstGeom prst="rect">
            <a:avLst/>
          </a:prstGeom>
          <a:noFill/>
          <a:ln w="9525">
            <a:noFill/>
            <a:miter lim="800000"/>
            <a:headEnd/>
            <a:tailEnd/>
          </a:ln>
          <a:effectLst/>
        </p:spPr>
        <p:txBody>
          <a:bodyPr>
            <a:spAutoFit/>
          </a:bodyPr>
          <a:lstStyle/>
          <a:p>
            <a:pPr>
              <a:spcBef>
                <a:spcPct val="50000"/>
              </a:spcBef>
            </a:pPr>
            <a:r>
              <a:rPr lang="en-US" sz="2800">
                <a:solidFill>
                  <a:srgbClr val="993300"/>
                </a:solidFill>
              </a:rPr>
              <a:t>Vàng trắng đen</a:t>
            </a:r>
          </a:p>
        </p:txBody>
      </p:sp>
      <p:sp>
        <p:nvSpPr>
          <p:cNvPr id="52229" name="Text Box 5"/>
          <p:cNvSpPr txBox="1">
            <a:spLocks noChangeArrowheads="1"/>
          </p:cNvSpPr>
          <p:nvPr/>
        </p:nvSpPr>
        <p:spPr bwMode="auto">
          <a:xfrm>
            <a:off x="609600" y="228600"/>
            <a:ext cx="5257800" cy="2282825"/>
          </a:xfrm>
          <a:prstGeom prst="rect">
            <a:avLst/>
          </a:prstGeom>
          <a:noFill/>
          <a:ln w="9525">
            <a:noFill/>
            <a:miter lim="800000"/>
            <a:headEnd/>
            <a:tailEnd/>
          </a:ln>
          <a:effectLst/>
        </p:spPr>
        <p:txBody>
          <a:bodyPr>
            <a:spAutoFit/>
          </a:bodyPr>
          <a:lstStyle/>
          <a:p>
            <a:pPr>
              <a:spcBef>
                <a:spcPct val="50000"/>
              </a:spcBef>
            </a:pPr>
            <a:r>
              <a:rPr lang="en-US" sz="2400">
                <a:solidFill>
                  <a:srgbClr val="993300"/>
                </a:solidFill>
              </a:rPr>
              <a:t>Trái đất này là của chúng mình</a:t>
            </a:r>
            <a:br>
              <a:rPr lang="en-US" sz="2400">
                <a:solidFill>
                  <a:srgbClr val="993300"/>
                </a:solidFill>
              </a:rPr>
            </a:br>
            <a:r>
              <a:rPr lang="en-US" sz="2400">
                <a:solidFill>
                  <a:srgbClr val="993300"/>
                </a:solidFill>
              </a:rPr>
              <a:t>Quả bóng xanh bay giữa trời xanh</a:t>
            </a:r>
            <a:br>
              <a:rPr lang="en-US" sz="2400">
                <a:solidFill>
                  <a:srgbClr val="993300"/>
                </a:solidFill>
              </a:rPr>
            </a:br>
            <a:r>
              <a:rPr lang="en-US" sz="2400">
                <a:solidFill>
                  <a:srgbClr val="993300"/>
                </a:solidFill>
              </a:rPr>
              <a:t>           tiếng chim gù thương mến</a:t>
            </a:r>
            <a:br>
              <a:rPr lang="en-US" sz="2400">
                <a:solidFill>
                  <a:srgbClr val="993300"/>
                </a:solidFill>
              </a:rPr>
            </a:br>
            <a:r>
              <a:rPr lang="en-US" sz="2400">
                <a:solidFill>
                  <a:srgbClr val="993300"/>
                </a:solidFill>
              </a:rPr>
              <a:t>Hải âu ơi cánh chim vờn trên sóng</a:t>
            </a:r>
            <a:br>
              <a:rPr lang="en-US" sz="2400">
                <a:solidFill>
                  <a:srgbClr val="993300"/>
                </a:solidFill>
              </a:rPr>
            </a:br>
            <a:r>
              <a:rPr lang="en-US" sz="2400">
                <a:solidFill>
                  <a:srgbClr val="993300"/>
                </a:solidFill>
              </a:rPr>
              <a:t>Cùng bay nào - Cho trái đất quay</a:t>
            </a:r>
            <a:br>
              <a:rPr lang="en-US" sz="2400">
                <a:solidFill>
                  <a:srgbClr val="993300"/>
                </a:solidFill>
              </a:rPr>
            </a:br>
            <a:r>
              <a:rPr lang="en-US" sz="2400">
                <a:solidFill>
                  <a:srgbClr val="993300"/>
                </a:solidFill>
              </a:rPr>
              <a:t>Cùng bay nào - Cho trái đất quay</a:t>
            </a:r>
            <a:r>
              <a:rPr lang="en-US">
                <a:solidFill>
                  <a:srgbClr val="0033CC"/>
                </a:solidFill>
              </a:rPr>
              <a:t> </a:t>
            </a:r>
          </a:p>
        </p:txBody>
      </p:sp>
      <p:sp>
        <p:nvSpPr>
          <p:cNvPr id="52230" name="Text Box 6"/>
          <p:cNvSpPr txBox="1">
            <a:spLocks noChangeArrowheads="1"/>
          </p:cNvSpPr>
          <p:nvPr/>
        </p:nvSpPr>
        <p:spPr bwMode="auto">
          <a:xfrm>
            <a:off x="152400" y="990600"/>
            <a:ext cx="2743200" cy="457200"/>
          </a:xfrm>
          <a:prstGeom prst="rect">
            <a:avLst/>
          </a:prstGeom>
          <a:noFill/>
          <a:ln w="9525">
            <a:noFill/>
            <a:miter lim="800000"/>
            <a:headEnd/>
            <a:tailEnd/>
          </a:ln>
          <a:effectLst/>
        </p:spPr>
        <p:txBody>
          <a:bodyPr>
            <a:spAutoFit/>
          </a:bodyPr>
          <a:lstStyle/>
          <a:p>
            <a:pPr>
              <a:spcBef>
                <a:spcPct val="50000"/>
              </a:spcBef>
            </a:pPr>
            <a:r>
              <a:rPr lang="en-US" sz="2400">
                <a:solidFill>
                  <a:srgbClr val="0033CC"/>
                </a:solidFill>
              </a:rPr>
              <a:t>Bồ câu ơi</a:t>
            </a:r>
            <a:r>
              <a:rPr lang="en-US" sz="2400"/>
              <a:t> </a:t>
            </a:r>
          </a:p>
        </p:txBody>
      </p:sp>
      <p:pic>
        <p:nvPicPr>
          <p:cNvPr id="52233" name="Picture 9" descr="caunguyenchohoabinh"/>
          <p:cNvPicPr>
            <a:picLocks noChangeAspect="1" noChangeArrowheads="1"/>
          </p:cNvPicPr>
          <p:nvPr/>
        </p:nvPicPr>
        <p:blipFill>
          <a:blip r:embed="rId5" cstate="print"/>
          <a:srcRect/>
          <a:stretch>
            <a:fillRect/>
          </a:stretch>
        </p:blipFill>
        <p:spPr bwMode="auto">
          <a:xfrm>
            <a:off x="6019800" y="304800"/>
            <a:ext cx="3124200" cy="2084388"/>
          </a:xfrm>
          <a:prstGeom prst="rect">
            <a:avLst/>
          </a:prstGeom>
          <a:noFill/>
        </p:spPr>
      </p:pic>
      <p:pic>
        <p:nvPicPr>
          <p:cNvPr id="52234" name="Picture 10" descr="cheerleader_rah_rah_ha"/>
          <p:cNvPicPr>
            <a:picLocks noChangeAspect="1" noChangeArrowheads="1" noCrop="1"/>
          </p:cNvPicPr>
          <p:nvPr/>
        </p:nvPicPr>
        <p:blipFill>
          <a:blip r:embed="rId6" cstate="print"/>
          <a:srcRect/>
          <a:stretch>
            <a:fillRect/>
          </a:stretch>
        </p:blipFill>
        <p:spPr bwMode="auto">
          <a:xfrm>
            <a:off x="0" y="4876800"/>
            <a:ext cx="1747838" cy="1981200"/>
          </a:xfrm>
          <a:prstGeom prst="rect">
            <a:avLst/>
          </a:prstGeom>
          <a:noFill/>
        </p:spPr>
      </p:pic>
      <p:pic>
        <p:nvPicPr>
          <p:cNvPr id="52237" name="Cat Bo cau oi - Vang trang den.mp3">
            <a:hlinkClick r:id="" action="ppaction://media"/>
          </p:cNvPr>
          <p:cNvPicPr>
            <a:picLocks noGrp="1" noRot="1" noChangeAspect="1" noChangeArrowheads="1"/>
          </p:cNvPicPr>
          <p:nvPr>
            <p:ph sz="half" idx="1"/>
            <a:audioFile r:link="rId1"/>
          </p:nvPr>
        </p:nvPicPr>
        <p:blipFill>
          <a:blip r:embed="rId7" cstate="print"/>
          <a:srcRect/>
          <a:stretch>
            <a:fillRect/>
          </a:stretch>
        </p:blipFill>
        <p:spPr>
          <a:xfrm>
            <a:off x="381000" y="152400"/>
            <a:ext cx="304800" cy="304800"/>
          </a:xfrm>
        </p:spPr>
      </p:pic>
      <p:pic>
        <p:nvPicPr>
          <p:cNvPr id="52238" name="Ko cat bo cau oi - vang trang den.mp3">
            <a:hlinkClick r:id="" action="ppaction://media"/>
          </p:cNvPr>
          <p:cNvPicPr>
            <a:picLocks noGrp="1" noRot="1" noChangeAspect="1" noChangeArrowheads="1"/>
          </p:cNvPicPr>
          <p:nvPr>
            <p:ph sz="half" idx="2"/>
            <a:audioFile r:link="rId2"/>
          </p:nvPr>
        </p:nvPicPr>
        <p:blipFill>
          <a:blip r:embed="rId7" cstate="print"/>
          <a:srcRect/>
          <a:stretch>
            <a:fillRect/>
          </a:stretch>
        </p:blipFill>
        <p:spPr>
          <a:xfrm>
            <a:off x="8382000" y="6172200"/>
            <a:ext cx="254000" cy="381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heel(4)">
                                      <p:cBhvr>
                                        <p:cTn id="7" dur="1000"/>
                                        <p:tgtEl>
                                          <p:spTgt spid="5222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2233"/>
                                        </p:tgtEl>
                                        <p:attrNameLst>
                                          <p:attrName>style.visibility</p:attrName>
                                        </p:attrNameLst>
                                      </p:cBhvr>
                                      <p:to>
                                        <p:strVal val="visible"/>
                                      </p:to>
                                    </p:set>
                                    <p:animEffect transition="in" filter="fade">
                                      <p:cBhvr>
                                        <p:cTn id="12" dur="500"/>
                                        <p:tgtEl>
                                          <p:spTgt spid="52233"/>
                                        </p:tgtEl>
                                      </p:cBhvr>
                                    </p:animEffect>
                                    <p:anim calcmode="lin" valueType="num">
                                      <p:cBhvr>
                                        <p:cTn id="13" dur="500" fill="hold"/>
                                        <p:tgtEl>
                                          <p:spTgt spid="52233"/>
                                        </p:tgtEl>
                                        <p:attrNameLst>
                                          <p:attrName>style.rotation</p:attrName>
                                        </p:attrNameLst>
                                      </p:cBhvr>
                                      <p:tavLst>
                                        <p:tav tm="0">
                                          <p:val>
                                            <p:fltVal val="720"/>
                                          </p:val>
                                        </p:tav>
                                        <p:tav tm="100000">
                                          <p:val>
                                            <p:fltVal val="0"/>
                                          </p:val>
                                        </p:tav>
                                      </p:tavLst>
                                    </p:anim>
                                    <p:anim calcmode="lin" valueType="num">
                                      <p:cBhvr>
                                        <p:cTn id="14" dur="500" fill="hold"/>
                                        <p:tgtEl>
                                          <p:spTgt spid="52233"/>
                                        </p:tgtEl>
                                        <p:attrNameLst>
                                          <p:attrName>ppt_h</p:attrName>
                                        </p:attrNameLst>
                                      </p:cBhvr>
                                      <p:tavLst>
                                        <p:tav tm="0">
                                          <p:val>
                                            <p:fltVal val="0"/>
                                          </p:val>
                                        </p:tav>
                                        <p:tav tm="100000">
                                          <p:val>
                                            <p:strVal val="#ppt_h"/>
                                          </p:val>
                                        </p:tav>
                                      </p:tavLst>
                                    </p:anim>
                                    <p:anim calcmode="lin" valueType="num">
                                      <p:cBhvr>
                                        <p:cTn id="15" dur="500" fill="hold"/>
                                        <p:tgtEl>
                                          <p:spTgt spid="52233"/>
                                        </p:tgtEl>
                                        <p:attrNameLst>
                                          <p:attrName>ppt_w</p:attrName>
                                        </p:attrNameLst>
                                      </p:cBhvr>
                                      <p:tavLst>
                                        <p:tav tm="0">
                                          <p:val>
                                            <p:fltVal val="0"/>
                                          </p:val>
                                        </p:tav>
                                        <p:tav tm="100000">
                                          <p:val>
                                            <p:strVal val="#ppt_w"/>
                                          </p:val>
                                        </p:tav>
                                      </p:tavLst>
                                    </p:anim>
                                  </p:childTnLst>
                                </p:cTn>
                              </p:par>
                              <p:par>
                                <p:cTn id="16" presetID="2" presetClass="entr" presetSubtype="4" fill="hold" nodeType="withEffect">
                                  <p:stCondLst>
                                    <p:cond delay="0"/>
                                  </p:stCondLst>
                                  <p:childTnLst>
                                    <p:set>
                                      <p:cBhvr>
                                        <p:cTn id="17" dur="1" fill="hold">
                                          <p:stCondLst>
                                            <p:cond delay="0"/>
                                          </p:stCondLst>
                                        </p:cTn>
                                        <p:tgtEl>
                                          <p:spTgt spid="52234"/>
                                        </p:tgtEl>
                                        <p:attrNameLst>
                                          <p:attrName>style.visibility</p:attrName>
                                        </p:attrNameLst>
                                      </p:cBhvr>
                                      <p:to>
                                        <p:strVal val="visible"/>
                                      </p:to>
                                    </p:set>
                                    <p:anim calcmode="lin" valueType="num">
                                      <p:cBhvr additive="base">
                                        <p:cTn id="18" dur="500" fill="hold"/>
                                        <p:tgtEl>
                                          <p:spTgt spid="52234"/>
                                        </p:tgtEl>
                                        <p:attrNameLst>
                                          <p:attrName>ppt_x</p:attrName>
                                        </p:attrNameLst>
                                      </p:cBhvr>
                                      <p:tavLst>
                                        <p:tav tm="0">
                                          <p:val>
                                            <p:strVal val="#ppt_x"/>
                                          </p:val>
                                        </p:tav>
                                        <p:tav tm="100000">
                                          <p:val>
                                            <p:strVal val="#ppt_x"/>
                                          </p:val>
                                        </p:tav>
                                      </p:tavLst>
                                    </p:anim>
                                    <p:anim calcmode="lin" valueType="num">
                                      <p:cBhvr additive="base">
                                        <p:cTn id="19" dur="500" fill="hold"/>
                                        <p:tgtEl>
                                          <p:spTgt spid="522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4" presetClass="entr" presetSubtype="0" fill="hold" grpId="0" nodeType="clickEffect">
                                  <p:stCondLst>
                                    <p:cond delay="0"/>
                                  </p:stCondLst>
                                  <p:childTnLst>
                                    <p:set>
                                      <p:cBhvr>
                                        <p:cTn id="23" dur="1" fill="hold">
                                          <p:stCondLst>
                                            <p:cond delay="0"/>
                                          </p:stCondLst>
                                        </p:cTn>
                                        <p:tgtEl>
                                          <p:spTgt spid="52229"/>
                                        </p:tgtEl>
                                        <p:attrNameLst>
                                          <p:attrName>style.visibility</p:attrName>
                                        </p:attrNameLst>
                                      </p:cBhvr>
                                      <p:to>
                                        <p:strVal val="visible"/>
                                      </p:to>
                                    </p:set>
                                    <p:anim from="(-#ppt_w/2)" to="(#ppt_x)" calcmode="lin" valueType="num">
                                      <p:cBhvr>
                                        <p:cTn id="24" dur="300" fill="hold">
                                          <p:stCondLst>
                                            <p:cond delay="0"/>
                                          </p:stCondLst>
                                        </p:cTn>
                                        <p:tgtEl>
                                          <p:spTgt spid="52229"/>
                                        </p:tgtEl>
                                        <p:attrNameLst>
                                          <p:attrName>ppt_x</p:attrName>
                                        </p:attrNameLst>
                                      </p:cBhvr>
                                    </p:anim>
                                    <p:anim from="0" to="-1.0" calcmode="lin" valueType="num">
                                      <p:cBhvr>
                                        <p:cTn id="25" dur="100" decel="50000" autoRev="1" fill="hold">
                                          <p:stCondLst>
                                            <p:cond delay="300"/>
                                          </p:stCondLst>
                                        </p:cTn>
                                        <p:tgtEl>
                                          <p:spTgt spid="52229"/>
                                        </p:tgtEl>
                                        <p:attrNameLst>
                                          <p:attrName>xshear</p:attrName>
                                        </p:attrNameLst>
                                      </p:cBhvr>
                                    </p:anim>
                                    <p:animScale>
                                      <p:cBhvr>
                                        <p:cTn id="26" dur="100" decel="100000" autoRev="1" fill="hold">
                                          <p:stCondLst>
                                            <p:cond delay="300"/>
                                          </p:stCondLst>
                                        </p:cTn>
                                        <p:tgtEl>
                                          <p:spTgt spid="52229"/>
                                        </p:tgtEl>
                                      </p:cBhvr>
                                      <p:from x="100000" y="100000"/>
                                      <p:to x="80000" y="100000"/>
                                    </p:animScale>
                                    <p:anim by="(#ppt_h/3+#ppt_w*0.1)" calcmode="lin" valueType="num">
                                      <p:cBhvr additive="sum">
                                        <p:cTn id="27" dur="100" decel="100000" autoRev="1" fill="hold">
                                          <p:stCondLst>
                                            <p:cond delay="300"/>
                                          </p:stCondLst>
                                        </p:cTn>
                                        <p:tgtEl>
                                          <p:spTgt spid="52229"/>
                                        </p:tgtEl>
                                        <p:attrNameLst>
                                          <p:attrName>ppt_x</p:attrName>
                                        </p:attrNameLst>
                                      </p:cBhvr>
                                    </p:anim>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2227"/>
                                        </p:tgtEl>
                                        <p:attrNameLst>
                                          <p:attrName>style.visibility</p:attrName>
                                        </p:attrNameLst>
                                      </p:cBhvr>
                                      <p:to>
                                        <p:strVal val="visible"/>
                                      </p:to>
                                    </p:set>
                                    <p:animEffect transition="in" filter="strips(downLeft)">
                                      <p:cBhvr>
                                        <p:cTn id="32" dur="500"/>
                                        <p:tgtEl>
                                          <p:spTgt spid="5222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2230"/>
                                        </p:tgtEl>
                                        <p:attrNameLst>
                                          <p:attrName>style.visibility</p:attrName>
                                        </p:attrNameLst>
                                      </p:cBhvr>
                                      <p:to>
                                        <p:strVal val="visible"/>
                                      </p:to>
                                    </p:set>
                                    <p:animEffect transition="in" filter="slide(fromBottom)">
                                      <p:cBhvr>
                                        <p:cTn id="37" dur="500"/>
                                        <p:tgtEl>
                                          <p:spTgt spid="5223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52228"/>
                                        </p:tgtEl>
                                        <p:attrNameLst>
                                          <p:attrName>style.visibility</p:attrName>
                                        </p:attrNameLst>
                                      </p:cBhvr>
                                      <p:to>
                                        <p:strVal val="visible"/>
                                      </p:to>
                                    </p:set>
                                    <p:animEffect transition="in" filter="diamond(in)">
                                      <p:cBhvr>
                                        <p:cTn id="42"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2237"/>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56738" fill="hold"/>
                                        <p:tgtEl>
                                          <p:spTgt spid="52237"/>
                                        </p:tgtEl>
                                      </p:cBhvr>
                                    </p:cmd>
                                  </p:childTnLst>
                                </p:cTn>
                              </p:par>
                            </p:childTnLst>
                          </p:cTn>
                        </p:par>
                      </p:childTnLst>
                    </p:cTn>
                  </p:par>
                </p:childTnLst>
              </p:cTn>
              <p:nextCondLst>
                <p:cond evt="onClick" delay="0">
                  <p:tgtEl>
                    <p:spTgt spid="52237"/>
                  </p:tgtEl>
                </p:cond>
              </p:nextCondLst>
            </p:seq>
            <p:audio>
              <p:cMediaNode>
                <p:cTn id="48" fill="hold" display="0">
                  <p:stCondLst>
                    <p:cond delay="indefinite"/>
                  </p:stCondLst>
                  <p:endCondLst>
                    <p:cond evt="onNext" delay="0">
                      <p:tgtEl>
                        <p:sldTgt/>
                      </p:tgtEl>
                    </p:cond>
                    <p:cond evt="onPrev" delay="0">
                      <p:tgtEl>
                        <p:sldTgt/>
                      </p:tgtEl>
                    </p:cond>
                    <p:cond evt="onStopAudio" delay="0">
                      <p:tgtEl>
                        <p:sldTgt/>
                      </p:tgtEl>
                    </p:cond>
                  </p:endCondLst>
                </p:cTn>
                <p:tgtEl>
                  <p:spTgt spid="52237"/>
                </p:tgtEl>
              </p:cMediaNode>
            </p:audio>
            <p:seq concurrent="1" nextAc="seek">
              <p:cTn id="49" restart="whenNotActive" fill="hold" evtFilter="cancelBubble" nodeType="interactiveSeq">
                <p:stCondLst>
                  <p:cond evt="onClick" delay="0">
                    <p:tgtEl>
                      <p:spTgt spid="52238"/>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56738" fill="hold"/>
                                        <p:tgtEl>
                                          <p:spTgt spid="52238"/>
                                        </p:tgtEl>
                                      </p:cBhvr>
                                    </p:cmd>
                                  </p:childTnLst>
                                </p:cTn>
                              </p:par>
                            </p:childTnLst>
                          </p:cTn>
                        </p:par>
                      </p:childTnLst>
                    </p:cTn>
                  </p:par>
                </p:childTnLst>
              </p:cTn>
              <p:nextCondLst>
                <p:cond evt="onClick" delay="0">
                  <p:tgtEl>
                    <p:spTgt spid="52238"/>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52238"/>
                </p:tgtEl>
              </p:cMediaNode>
            </p:audio>
          </p:childTnLst>
        </p:cTn>
      </p:par>
    </p:tnLst>
    <p:bldLst>
      <p:bldP spid="52227" grpId="0"/>
      <p:bldP spid="52228" grpId="0"/>
      <p:bldP spid="52229" grpId="0"/>
      <p:bldP spid="522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himgif"/>
          <p:cNvPicPr>
            <a:picLocks noChangeAspect="1" noChangeArrowheads="1" noCrop="1"/>
          </p:cNvPicPr>
          <p:nvPr/>
        </p:nvPicPr>
        <p:blipFill>
          <a:blip r:embed="rId5" cstate="print"/>
          <a:srcRect/>
          <a:stretch>
            <a:fillRect/>
          </a:stretch>
        </p:blipFill>
        <p:spPr bwMode="auto">
          <a:xfrm>
            <a:off x="0" y="0"/>
            <a:ext cx="9144000" cy="6858000"/>
          </a:xfrm>
          <a:prstGeom prst="rect">
            <a:avLst/>
          </a:prstGeom>
          <a:noFill/>
        </p:spPr>
      </p:pic>
      <p:sp>
        <p:nvSpPr>
          <p:cNvPr id="54289" name="Text Box 17"/>
          <p:cNvSpPr txBox="1">
            <a:spLocks noChangeArrowheads="1"/>
          </p:cNvSpPr>
          <p:nvPr/>
        </p:nvSpPr>
        <p:spPr bwMode="auto">
          <a:xfrm>
            <a:off x="152400" y="3886200"/>
            <a:ext cx="5105400" cy="2282825"/>
          </a:xfrm>
          <a:prstGeom prst="rect">
            <a:avLst/>
          </a:prstGeom>
          <a:noFill/>
          <a:ln w="9525">
            <a:noFill/>
            <a:miter lim="800000"/>
            <a:headEnd/>
            <a:tailEnd/>
          </a:ln>
          <a:effectLst/>
        </p:spPr>
        <p:txBody>
          <a:bodyPr>
            <a:spAutoFit/>
          </a:bodyPr>
          <a:lstStyle/>
          <a:p>
            <a:pPr>
              <a:spcBef>
                <a:spcPct val="50000"/>
              </a:spcBef>
            </a:pPr>
            <a:r>
              <a:rPr lang="en-US" sz="2400">
                <a:solidFill>
                  <a:srgbClr val="FF0066"/>
                </a:solidFill>
              </a:rPr>
              <a:t>Nghe véo von trong ………………., họa mi với chim oanh,………….. cao giọng hót, hót líu lo vang lừng, vui rất vui bay từ xa, chim khuyên tới …………….., li lí li lí lì li, thật là hay hay hay </a:t>
            </a:r>
          </a:p>
        </p:txBody>
      </p:sp>
      <p:pic>
        <p:nvPicPr>
          <p:cNvPr id="54290" name="That la hay_cat.mp3">
            <a:hlinkClick r:id="" action="ppaction://media"/>
          </p:cNvPr>
          <p:cNvPicPr>
            <a:picLocks noRot="1" noChangeAspect="1" noChangeArrowheads="1"/>
          </p:cNvPicPr>
          <p:nvPr>
            <a:audioFile r:link="rId1"/>
          </p:nvPr>
        </p:nvPicPr>
        <p:blipFill>
          <a:blip r:embed="rId6" cstate="print"/>
          <a:srcRect/>
          <a:stretch>
            <a:fillRect/>
          </a:stretch>
        </p:blipFill>
        <p:spPr bwMode="auto">
          <a:xfrm>
            <a:off x="0" y="3429000"/>
            <a:ext cx="304800" cy="304800"/>
          </a:xfrm>
          <a:prstGeom prst="rect">
            <a:avLst/>
          </a:prstGeom>
          <a:noFill/>
        </p:spPr>
      </p:pic>
      <p:sp>
        <p:nvSpPr>
          <p:cNvPr id="54306" name="Text Box 34"/>
          <p:cNvSpPr txBox="1">
            <a:spLocks noChangeArrowheads="1"/>
          </p:cNvSpPr>
          <p:nvPr/>
        </p:nvSpPr>
        <p:spPr bwMode="auto">
          <a:xfrm>
            <a:off x="3200400" y="3886200"/>
            <a:ext cx="2438400" cy="457200"/>
          </a:xfrm>
          <a:prstGeom prst="rect">
            <a:avLst/>
          </a:prstGeom>
          <a:noFill/>
          <a:ln w="9525">
            <a:noFill/>
            <a:miter lim="800000"/>
            <a:headEnd/>
            <a:tailEnd/>
          </a:ln>
          <a:effectLst/>
        </p:spPr>
        <p:txBody>
          <a:bodyPr>
            <a:spAutoFit/>
          </a:bodyPr>
          <a:lstStyle/>
          <a:p>
            <a:pPr>
              <a:spcBef>
                <a:spcPct val="50000"/>
              </a:spcBef>
            </a:pPr>
            <a:r>
              <a:rPr lang="en-US" sz="2400">
                <a:solidFill>
                  <a:srgbClr val="FFCC00"/>
                </a:solidFill>
              </a:rPr>
              <a:t>Vòm cây</a:t>
            </a:r>
          </a:p>
        </p:txBody>
      </p:sp>
      <p:sp>
        <p:nvSpPr>
          <p:cNvPr id="54309" name="Text Box 37"/>
          <p:cNvSpPr txBox="1">
            <a:spLocks noChangeArrowheads="1"/>
          </p:cNvSpPr>
          <p:nvPr/>
        </p:nvSpPr>
        <p:spPr bwMode="auto">
          <a:xfrm>
            <a:off x="838200" y="5334000"/>
            <a:ext cx="2895600" cy="457200"/>
          </a:xfrm>
          <a:prstGeom prst="rect">
            <a:avLst/>
          </a:prstGeom>
          <a:noFill/>
          <a:ln w="9525">
            <a:noFill/>
            <a:miter lim="800000"/>
            <a:headEnd/>
            <a:tailEnd/>
          </a:ln>
          <a:effectLst/>
        </p:spPr>
        <p:txBody>
          <a:bodyPr>
            <a:spAutoFit/>
          </a:bodyPr>
          <a:lstStyle/>
          <a:p>
            <a:pPr>
              <a:spcBef>
                <a:spcPct val="50000"/>
              </a:spcBef>
            </a:pPr>
            <a:r>
              <a:rPr lang="en-US" sz="2400">
                <a:solidFill>
                  <a:srgbClr val="33CC33"/>
                </a:solidFill>
              </a:rPr>
              <a:t>hót theo</a:t>
            </a:r>
          </a:p>
        </p:txBody>
      </p:sp>
      <p:sp>
        <p:nvSpPr>
          <p:cNvPr id="54310" name="Text Box 38"/>
          <p:cNvSpPr txBox="1">
            <a:spLocks noChangeArrowheads="1"/>
          </p:cNvSpPr>
          <p:nvPr/>
        </p:nvSpPr>
        <p:spPr bwMode="auto">
          <a:xfrm>
            <a:off x="3124200" y="4191000"/>
            <a:ext cx="2057400" cy="457200"/>
          </a:xfrm>
          <a:prstGeom prst="rect">
            <a:avLst/>
          </a:prstGeom>
          <a:noFill/>
          <a:ln w="9525">
            <a:noFill/>
            <a:miter lim="800000"/>
            <a:headEnd/>
            <a:tailEnd/>
          </a:ln>
          <a:effectLst/>
        </p:spPr>
        <p:txBody>
          <a:bodyPr>
            <a:spAutoFit/>
          </a:bodyPr>
          <a:lstStyle/>
          <a:p>
            <a:pPr>
              <a:spcBef>
                <a:spcPct val="50000"/>
              </a:spcBef>
            </a:pPr>
            <a:r>
              <a:rPr lang="en-US" sz="2400">
                <a:solidFill>
                  <a:srgbClr val="FFCC00"/>
                </a:solidFill>
              </a:rPr>
              <a:t>hai chú chim</a:t>
            </a:r>
          </a:p>
        </p:txBody>
      </p:sp>
      <p:sp>
        <p:nvSpPr>
          <p:cNvPr id="54313" name="Text Box 41"/>
          <p:cNvSpPr txBox="1">
            <a:spLocks noChangeArrowheads="1"/>
          </p:cNvSpPr>
          <p:nvPr/>
        </p:nvSpPr>
        <p:spPr bwMode="auto">
          <a:xfrm>
            <a:off x="4648200" y="228600"/>
            <a:ext cx="3962400" cy="3378200"/>
          </a:xfrm>
          <a:prstGeom prst="rect">
            <a:avLst/>
          </a:prstGeom>
          <a:noFill/>
          <a:ln w="9525">
            <a:noFill/>
            <a:miter lim="800000"/>
            <a:headEnd/>
            <a:tailEnd/>
          </a:ln>
          <a:effectLst/>
        </p:spPr>
        <p:txBody>
          <a:bodyPr>
            <a:spAutoFit/>
          </a:bodyPr>
          <a:lstStyle/>
          <a:p>
            <a:pPr>
              <a:spcBef>
                <a:spcPct val="50000"/>
              </a:spcBef>
            </a:pPr>
            <a:r>
              <a:rPr lang="en-US" sz="2400">
                <a:solidFill>
                  <a:srgbClr val="FF0066"/>
                </a:solidFill>
              </a:rPr>
              <a:t>Sên kêu nghe tiếng vui nhất, cách cách cách, cách cách cách……………. kêu tiếng rất vang, chen chen chen chen. …………. nghe sao đỉnh đạc cộc cộc cộc, cộc cộc cộc. Trống kêu rộn rã tưng bừng, tùng tùng tùng, tùng tùng tùng</a:t>
            </a:r>
            <a:r>
              <a:rPr lang="en-US" sz="2400"/>
              <a:t> </a:t>
            </a:r>
          </a:p>
        </p:txBody>
      </p:sp>
      <p:sp>
        <p:nvSpPr>
          <p:cNvPr id="54320" name="Text Box 48"/>
          <p:cNvSpPr txBox="1">
            <a:spLocks noChangeArrowheads="1"/>
          </p:cNvSpPr>
          <p:nvPr/>
        </p:nvSpPr>
        <p:spPr bwMode="auto">
          <a:xfrm>
            <a:off x="6172200" y="914400"/>
            <a:ext cx="2362200" cy="457200"/>
          </a:xfrm>
          <a:prstGeom prst="rect">
            <a:avLst/>
          </a:prstGeom>
          <a:noFill/>
          <a:ln w="9525">
            <a:noFill/>
            <a:miter lim="800000"/>
            <a:headEnd/>
            <a:tailEnd/>
          </a:ln>
          <a:effectLst/>
        </p:spPr>
        <p:txBody>
          <a:bodyPr>
            <a:spAutoFit/>
          </a:bodyPr>
          <a:lstStyle/>
          <a:p>
            <a:pPr>
              <a:spcBef>
                <a:spcPct val="50000"/>
              </a:spcBef>
            </a:pPr>
            <a:r>
              <a:rPr lang="en-US" sz="2400">
                <a:solidFill>
                  <a:srgbClr val="FFCC00"/>
                </a:solidFill>
              </a:rPr>
              <a:t>Thanh la</a:t>
            </a:r>
          </a:p>
        </p:txBody>
      </p:sp>
      <p:sp>
        <p:nvSpPr>
          <p:cNvPr id="54321" name="Text Box 49"/>
          <p:cNvSpPr txBox="1">
            <a:spLocks noChangeArrowheads="1"/>
          </p:cNvSpPr>
          <p:nvPr/>
        </p:nvSpPr>
        <p:spPr bwMode="auto">
          <a:xfrm>
            <a:off x="6400800" y="1676400"/>
            <a:ext cx="2590800" cy="457200"/>
          </a:xfrm>
          <a:prstGeom prst="rect">
            <a:avLst/>
          </a:prstGeom>
          <a:noFill/>
          <a:ln w="9525">
            <a:noFill/>
            <a:miter lim="800000"/>
            <a:headEnd/>
            <a:tailEnd/>
          </a:ln>
          <a:effectLst/>
        </p:spPr>
        <p:txBody>
          <a:bodyPr>
            <a:spAutoFit/>
          </a:bodyPr>
          <a:lstStyle/>
          <a:p>
            <a:pPr>
              <a:spcBef>
                <a:spcPct val="50000"/>
              </a:spcBef>
            </a:pPr>
            <a:r>
              <a:rPr lang="en-US" sz="2400">
                <a:solidFill>
                  <a:srgbClr val="FFCC00"/>
                </a:solidFill>
              </a:rPr>
              <a:t>Mõ kêu</a:t>
            </a:r>
          </a:p>
        </p:txBody>
      </p:sp>
      <p:pic>
        <p:nvPicPr>
          <p:cNvPr id="54322" name="That la hay _ khong cat.mp3">
            <a:hlinkClick r:id="" action="ppaction://media"/>
          </p:cNvPr>
          <p:cNvPicPr>
            <a:picLocks noRot="1" noChangeAspect="1" noChangeArrowheads="1"/>
          </p:cNvPicPr>
          <p:nvPr>
            <a:audioFile r:link="rId2"/>
          </p:nvPr>
        </p:nvPicPr>
        <p:blipFill>
          <a:blip r:embed="rId6" cstate="print"/>
          <a:srcRect/>
          <a:stretch>
            <a:fillRect/>
          </a:stretch>
        </p:blipFill>
        <p:spPr bwMode="auto">
          <a:xfrm>
            <a:off x="2057400" y="5791200"/>
            <a:ext cx="304800" cy="304800"/>
          </a:xfrm>
          <a:prstGeom prst="rect">
            <a:avLst/>
          </a:prstGeom>
          <a:noFill/>
        </p:spPr>
      </p:pic>
      <p:pic>
        <p:nvPicPr>
          <p:cNvPr id="54323" name="coc cach tung chen_ cat .mp3">
            <a:hlinkClick r:id="" action="ppaction://media"/>
          </p:cNvPr>
          <p:cNvPicPr>
            <a:picLocks noRot="1" noChangeAspect="1" noChangeArrowheads="1"/>
          </p:cNvPicPr>
          <p:nvPr>
            <a:audioFile r:link="rId3"/>
          </p:nvPr>
        </p:nvPicPr>
        <p:blipFill>
          <a:blip r:embed="rId6" cstate="print"/>
          <a:srcRect/>
          <a:stretch>
            <a:fillRect/>
          </a:stretch>
        </p:blipFill>
        <p:spPr bwMode="auto">
          <a:xfrm>
            <a:off x="4038600" y="304800"/>
            <a:ext cx="304800" cy="304800"/>
          </a:xfrm>
          <a:prstGeom prst="rect">
            <a:avLst/>
          </a:prstGeom>
          <a:noFill/>
        </p:spPr>
      </p:pic>
      <p:pic>
        <p:nvPicPr>
          <p:cNvPr id="54324" name="coc cach tung chen_ cat .mp3">
            <a:hlinkClick r:id="" action="ppaction://media"/>
          </p:cNvPr>
          <p:cNvPicPr>
            <a:picLocks noRot="1" noChangeAspect="1" noChangeArrowheads="1"/>
          </p:cNvPicPr>
          <p:nvPr>
            <a:audioFile r:link="rId3"/>
          </p:nvPr>
        </p:nvPicPr>
        <p:blipFill>
          <a:blip r:embed="rId6" cstate="print"/>
          <a:srcRect/>
          <a:stretch>
            <a:fillRect/>
          </a:stretch>
        </p:blipFill>
        <p:spPr bwMode="auto">
          <a:xfrm>
            <a:off x="7772400" y="32766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4289"/>
                                        </p:tgtEl>
                                        <p:attrNameLst>
                                          <p:attrName>style.visibility</p:attrName>
                                        </p:attrNameLst>
                                      </p:cBhvr>
                                      <p:to>
                                        <p:strVal val="visible"/>
                                      </p:to>
                                    </p:set>
                                    <p:animEffect transition="in" filter="fade">
                                      <p:cBhvr>
                                        <p:cTn id="7" dur="500"/>
                                        <p:tgtEl>
                                          <p:spTgt spid="54289"/>
                                        </p:tgtEl>
                                      </p:cBhvr>
                                    </p:animEffect>
                                    <p:anim calcmode="lin" valueType="num">
                                      <p:cBhvr>
                                        <p:cTn id="8" dur="500" fill="hold"/>
                                        <p:tgtEl>
                                          <p:spTgt spid="54289"/>
                                        </p:tgtEl>
                                        <p:attrNameLst>
                                          <p:attrName>ppt_w</p:attrName>
                                        </p:attrNameLst>
                                      </p:cBhvr>
                                      <p:tavLst>
                                        <p:tav tm="0" fmla="#ppt_w*sin(2.5*pi*$)">
                                          <p:val>
                                            <p:fltVal val="0"/>
                                          </p:val>
                                        </p:tav>
                                        <p:tav tm="100000">
                                          <p:val>
                                            <p:fltVal val="1"/>
                                          </p:val>
                                        </p:tav>
                                      </p:tavLst>
                                    </p:anim>
                                    <p:anim calcmode="lin" valueType="num">
                                      <p:cBhvr>
                                        <p:cTn id="9" dur="500" fill="hold"/>
                                        <p:tgtEl>
                                          <p:spTgt spid="5428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54306"/>
                                        </p:tgtEl>
                                        <p:attrNameLst>
                                          <p:attrName>style.visibility</p:attrName>
                                        </p:attrNameLst>
                                      </p:cBhvr>
                                      <p:to>
                                        <p:strVal val="visible"/>
                                      </p:to>
                                    </p:set>
                                    <p:anim calcmode="lin" valueType="num">
                                      <p:cBhvr additive="base">
                                        <p:cTn id="14" dur="500" fill="hold"/>
                                        <p:tgtEl>
                                          <p:spTgt spid="54306"/>
                                        </p:tgtEl>
                                        <p:attrNameLst>
                                          <p:attrName>ppt_x</p:attrName>
                                        </p:attrNameLst>
                                      </p:cBhvr>
                                      <p:tavLst>
                                        <p:tav tm="0">
                                          <p:val>
                                            <p:strVal val="#ppt_x"/>
                                          </p:val>
                                        </p:tav>
                                        <p:tav tm="100000">
                                          <p:val>
                                            <p:strVal val="#ppt_x"/>
                                          </p:val>
                                        </p:tav>
                                      </p:tavLst>
                                    </p:anim>
                                    <p:anim calcmode="lin" valueType="num">
                                      <p:cBhvr additive="base">
                                        <p:cTn id="15" dur="500" fill="hold"/>
                                        <p:tgtEl>
                                          <p:spTgt spid="5430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grpId="0" nodeType="clickEffect">
                                  <p:stCondLst>
                                    <p:cond delay="0"/>
                                  </p:stCondLst>
                                  <p:childTnLst>
                                    <p:set>
                                      <p:cBhvr>
                                        <p:cTn id="19" dur="1" fill="hold">
                                          <p:stCondLst>
                                            <p:cond delay="0"/>
                                          </p:stCondLst>
                                        </p:cTn>
                                        <p:tgtEl>
                                          <p:spTgt spid="54310"/>
                                        </p:tgtEl>
                                        <p:attrNameLst>
                                          <p:attrName>style.visibility</p:attrName>
                                        </p:attrNameLst>
                                      </p:cBhvr>
                                      <p:to>
                                        <p:strVal val="visible"/>
                                      </p:to>
                                    </p:set>
                                    <p:anim calcmode="lin" valueType="num">
                                      <p:cBhvr additive="base">
                                        <p:cTn id="20" dur="1000" fill="hold"/>
                                        <p:tgtEl>
                                          <p:spTgt spid="54310"/>
                                        </p:tgtEl>
                                        <p:attrNameLst>
                                          <p:attrName>ppt_x</p:attrName>
                                        </p:attrNameLst>
                                      </p:cBhvr>
                                      <p:tavLst>
                                        <p:tav tm="0">
                                          <p:val>
                                            <p:strVal val="#ppt_x"/>
                                          </p:val>
                                        </p:tav>
                                        <p:tav tm="100000">
                                          <p:val>
                                            <p:strVal val="#ppt_x"/>
                                          </p:val>
                                        </p:tav>
                                      </p:tavLst>
                                    </p:anim>
                                    <p:anim calcmode="lin" valueType="num">
                                      <p:cBhvr additive="base">
                                        <p:cTn id="21" dur="1000" fill="hold"/>
                                        <p:tgtEl>
                                          <p:spTgt spid="543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54309"/>
                                        </p:tgtEl>
                                        <p:attrNameLst>
                                          <p:attrName>style.visibility</p:attrName>
                                        </p:attrNameLst>
                                      </p:cBhvr>
                                      <p:to>
                                        <p:strVal val="visible"/>
                                      </p:to>
                                    </p:set>
                                    <p:anim calcmode="lin" valueType="num">
                                      <p:cBhvr additive="base">
                                        <p:cTn id="26" dur="1000" fill="hold"/>
                                        <p:tgtEl>
                                          <p:spTgt spid="54309"/>
                                        </p:tgtEl>
                                        <p:attrNameLst>
                                          <p:attrName>ppt_x</p:attrName>
                                        </p:attrNameLst>
                                      </p:cBhvr>
                                      <p:tavLst>
                                        <p:tav tm="0">
                                          <p:val>
                                            <p:strVal val="#ppt_x"/>
                                          </p:val>
                                        </p:tav>
                                        <p:tav tm="100000">
                                          <p:val>
                                            <p:strVal val="#ppt_x"/>
                                          </p:val>
                                        </p:tav>
                                      </p:tavLst>
                                    </p:anim>
                                    <p:anim calcmode="lin" valueType="num">
                                      <p:cBhvr additive="base">
                                        <p:cTn id="27" dur="1000" fill="hold"/>
                                        <p:tgtEl>
                                          <p:spTgt spid="5430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4313"/>
                                        </p:tgtEl>
                                        <p:attrNameLst>
                                          <p:attrName>style.visibility</p:attrName>
                                        </p:attrNameLst>
                                      </p:cBhvr>
                                      <p:to>
                                        <p:strVal val="visible"/>
                                      </p:to>
                                    </p:set>
                                    <p:animEffect transition="in" filter="randombar(horizontal)">
                                      <p:cBhvr>
                                        <p:cTn id="32" dur="500"/>
                                        <p:tgtEl>
                                          <p:spTgt spid="54313"/>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grpId="0" nodeType="clickEffect">
                                  <p:stCondLst>
                                    <p:cond delay="0"/>
                                  </p:stCondLst>
                                  <p:childTnLst>
                                    <p:set>
                                      <p:cBhvr>
                                        <p:cTn id="36" dur="1" fill="hold">
                                          <p:stCondLst>
                                            <p:cond delay="0"/>
                                          </p:stCondLst>
                                        </p:cTn>
                                        <p:tgtEl>
                                          <p:spTgt spid="54321"/>
                                        </p:tgtEl>
                                        <p:attrNameLst>
                                          <p:attrName>style.visibility</p:attrName>
                                        </p:attrNameLst>
                                      </p:cBhvr>
                                      <p:to>
                                        <p:strVal val="visible"/>
                                      </p:to>
                                    </p:set>
                                    <p:animEffect transition="in" filter="fade">
                                      <p:cBhvr>
                                        <p:cTn id="37" dur="500"/>
                                        <p:tgtEl>
                                          <p:spTgt spid="54321"/>
                                        </p:tgtEl>
                                      </p:cBhvr>
                                    </p:animEffect>
                                    <p:anim calcmode="lin" valueType="num">
                                      <p:cBhvr>
                                        <p:cTn id="38" dur="500" fill="hold"/>
                                        <p:tgtEl>
                                          <p:spTgt spid="54321"/>
                                        </p:tgtEl>
                                        <p:attrNameLst>
                                          <p:attrName>style.rotation</p:attrName>
                                        </p:attrNameLst>
                                      </p:cBhvr>
                                      <p:tavLst>
                                        <p:tav tm="0">
                                          <p:val>
                                            <p:fltVal val="720"/>
                                          </p:val>
                                        </p:tav>
                                        <p:tav tm="100000">
                                          <p:val>
                                            <p:fltVal val="0"/>
                                          </p:val>
                                        </p:tav>
                                      </p:tavLst>
                                    </p:anim>
                                    <p:anim calcmode="lin" valueType="num">
                                      <p:cBhvr>
                                        <p:cTn id="39" dur="500" fill="hold"/>
                                        <p:tgtEl>
                                          <p:spTgt spid="54321"/>
                                        </p:tgtEl>
                                        <p:attrNameLst>
                                          <p:attrName>ppt_h</p:attrName>
                                        </p:attrNameLst>
                                      </p:cBhvr>
                                      <p:tavLst>
                                        <p:tav tm="0">
                                          <p:val>
                                            <p:fltVal val="0"/>
                                          </p:val>
                                        </p:tav>
                                        <p:tav tm="100000">
                                          <p:val>
                                            <p:strVal val="#ppt_h"/>
                                          </p:val>
                                        </p:tav>
                                      </p:tavLst>
                                    </p:anim>
                                    <p:anim calcmode="lin" valueType="num">
                                      <p:cBhvr>
                                        <p:cTn id="40" dur="500" fill="hold"/>
                                        <p:tgtEl>
                                          <p:spTgt spid="54321"/>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4320"/>
                                        </p:tgtEl>
                                        <p:attrNameLst>
                                          <p:attrName>style.visibility</p:attrName>
                                        </p:attrNameLst>
                                      </p:cBhvr>
                                      <p:to>
                                        <p:strVal val="visible"/>
                                      </p:to>
                                    </p:set>
                                    <p:animEffect transition="in" filter="fade">
                                      <p:cBhvr>
                                        <p:cTn id="43" dur="500"/>
                                        <p:tgtEl>
                                          <p:spTgt spid="54320"/>
                                        </p:tgtEl>
                                      </p:cBhvr>
                                    </p:animEffect>
                                    <p:anim calcmode="lin" valueType="num">
                                      <p:cBhvr>
                                        <p:cTn id="44" dur="500" fill="hold"/>
                                        <p:tgtEl>
                                          <p:spTgt spid="54320"/>
                                        </p:tgtEl>
                                        <p:attrNameLst>
                                          <p:attrName>style.rotation</p:attrName>
                                        </p:attrNameLst>
                                      </p:cBhvr>
                                      <p:tavLst>
                                        <p:tav tm="0">
                                          <p:val>
                                            <p:fltVal val="720"/>
                                          </p:val>
                                        </p:tav>
                                        <p:tav tm="100000">
                                          <p:val>
                                            <p:fltVal val="0"/>
                                          </p:val>
                                        </p:tav>
                                      </p:tavLst>
                                    </p:anim>
                                    <p:anim calcmode="lin" valueType="num">
                                      <p:cBhvr>
                                        <p:cTn id="45" dur="500" fill="hold"/>
                                        <p:tgtEl>
                                          <p:spTgt spid="54320"/>
                                        </p:tgtEl>
                                        <p:attrNameLst>
                                          <p:attrName>ppt_h</p:attrName>
                                        </p:attrNameLst>
                                      </p:cBhvr>
                                      <p:tavLst>
                                        <p:tav tm="0">
                                          <p:val>
                                            <p:fltVal val="0"/>
                                          </p:val>
                                        </p:tav>
                                        <p:tav tm="100000">
                                          <p:val>
                                            <p:strVal val="#ppt_h"/>
                                          </p:val>
                                        </p:tav>
                                      </p:tavLst>
                                    </p:anim>
                                    <p:anim calcmode="lin" valueType="num">
                                      <p:cBhvr>
                                        <p:cTn id="46" dur="500" fill="hold"/>
                                        <p:tgtEl>
                                          <p:spTgt spid="5432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0">
                  <p:stCondLst>
                    <p:cond delay="indefinite"/>
                  </p:stCondLst>
                  <p:endCondLst>
                    <p:cond evt="onNext" delay="0">
                      <p:tgtEl>
                        <p:sldTgt/>
                      </p:tgtEl>
                    </p:cond>
                    <p:cond evt="onPrev" delay="0">
                      <p:tgtEl>
                        <p:sldTgt/>
                      </p:tgtEl>
                    </p:cond>
                    <p:cond evt="onStopAudio" delay="0">
                      <p:tgtEl>
                        <p:sldTgt/>
                      </p:tgtEl>
                    </p:cond>
                  </p:endCondLst>
                </p:cTn>
                <p:tgtEl>
                  <p:spTgt spid="54290"/>
                </p:tgtEl>
              </p:cMediaNode>
            </p:audio>
            <p:seq concurrent="1" nextAc="seek">
              <p:cTn id="48" restart="whenNotActive" fill="hold" evtFilter="cancelBubble" nodeType="interactiveSeq">
                <p:stCondLst>
                  <p:cond evt="onClick" delay="0">
                    <p:tgtEl>
                      <p:spTgt spid="54322"/>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9443" fill="hold"/>
                                        <p:tgtEl>
                                          <p:spTgt spid="54322"/>
                                        </p:tgtEl>
                                      </p:cBhvr>
                                    </p:cmd>
                                  </p:childTnLst>
                                </p:cTn>
                              </p:par>
                            </p:childTnLst>
                          </p:cTn>
                        </p:par>
                      </p:childTnLst>
                    </p:cTn>
                  </p:par>
                </p:childTnLst>
              </p:cTn>
              <p:nextCondLst>
                <p:cond evt="onClick" delay="0">
                  <p:tgtEl>
                    <p:spTgt spid="54322"/>
                  </p:tgtEl>
                </p:cond>
              </p:nextCondLst>
            </p:seq>
            <p:audio>
              <p:cMediaNode>
                <p:cTn id="53" fill="hold" display="0">
                  <p:stCondLst>
                    <p:cond delay="indefinite"/>
                  </p:stCondLst>
                  <p:endCondLst>
                    <p:cond evt="onNext" delay="0">
                      <p:tgtEl>
                        <p:sldTgt/>
                      </p:tgtEl>
                    </p:cond>
                    <p:cond evt="onPrev" delay="0">
                      <p:tgtEl>
                        <p:sldTgt/>
                      </p:tgtEl>
                    </p:cond>
                    <p:cond evt="onStopAudio" delay="0">
                      <p:tgtEl>
                        <p:sldTgt/>
                      </p:tgtEl>
                    </p:cond>
                  </p:endCondLst>
                </p:cTn>
                <p:tgtEl>
                  <p:spTgt spid="54322"/>
                </p:tgtEl>
              </p:cMediaNode>
            </p:audio>
            <p:seq concurrent="1" nextAc="seek">
              <p:cTn id="54" restart="whenNotActive" fill="hold" evtFilter="cancelBubble" nodeType="interactiveSeq">
                <p:stCondLst>
                  <p:cond evt="onClick" delay="0">
                    <p:tgtEl>
                      <p:spTgt spid="5432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2124" fill="hold"/>
                                        <p:tgtEl>
                                          <p:spTgt spid="54323"/>
                                        </p:tgtEl>
                                      </p:cBhvr>
                                    </p:cmd>
                                  </p:childTnLst>
                                </p:cTn>
                              </p:par>
                            </p:childTnLst>
                          </p:cTn>
                        </p:par>
                      </p:childTnLst>
                    </p:cTn>
                  </p:par>
                </p:childTnLst>
              </p:cTn>
              <p:nextCondLst>
                <p:cond evt="onClick" delay="0">
                  <p:tgtEl>
                    <p:spTgt spid="54323"/>
                  </p:tgtEl>
                </p:cond>
              </p:nextCondLst>
            </p:seq>
            <p:audio>
              <p:cMediaNode>
                <p:cTn id="59" fill="hold" display="0">
                  <p:stCondLst>
                    <p:cond delay="indefinite"/>
                  </p:stCondLst>
                  <p:endCondLst>
                    <p:cond evt="onNext" delay="0">
                      <p:tgtEl>
                        <p:sldTgt/>
                      </p:tgtEl>
                    </p:cond>
                    <p:cond evt="onPrev" delay="0">
                      <p:tgtEl>
                        <p:sldTgt/>
                      </p:tgtEl>
                    </p:cond>
                    <p:cond evt="onStopAudio" delay="0">
                      <p:tgtEl>
                        <p:sldTgt/>
                      </p:tgtEl>
                    </p:cond>
                  </p:endCondLst>
                </p:cTn>
                <p:tgtEl>
                  <p:spTgt spid="54323"/>
                </p:tgtEl>
              </p:cMediaNode>
            </p:audio>
            <p:seq concurrent="1" nextAc="seek">
              <p:cTn id="60" restart="whenNotActive" fill="hold" evtFilter="cancelBubble" nodeType="interactiveSeq">
                <p:stCondLst>
                  <p:cond evt="onClick" delay="0">
                    <p:tgtEl>
                      <p:spTgt spid="54324"/>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2124" fill="hold"/>
                                        <p:tgtEl>
                                          <p:spTgt spid="54324"/>
                                        </p:tgtEl>
                                      </p:cBhvr>
                                    </p:cmd>
                                  </p:childTnLst>
                                </p:cTn>
                              </p:par>
                            </p:childTnLst>
                          </p:cTn>
                        </p:par>
                      </p:childTnLst>
                    </p:cTn>
                  </p:par>
                </p:childTnLst>
              </p:cTn>
              <p:nextCondLst>
                <p:cond evt="onClick" delay="0">
                  <p:tgtEl>
                    <p:spTgt spid="54324"/>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54324"/>
                </p:tgtEl>
              </p:cMediaNode>
            </p:audio>
          </p:childTnLst>
        </p:cTn>
      </p:par>
    </p:tnLst>
    <p:bldLst>
      <p:bldP spid="54289" grpId="0"/>
      <p:bldP spid="54306" grpId="0"/>
      <p:bldP spid="54309" grpId="0"/>
      <p:bldP spid="54310" grpId="0"/>
      <p:bldP spid="54313" grpId="0"/>
      <p:bldP spid="54320" grpId="0"/>
      <p:bldP spid="543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5100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8"/>
          <p:cNvGrpSpPr>
            <a:grpSpLocks noChangeAspect="1"/>
          </p:cNvGrpSpPr>
          <p:nvPr/>
        </p:nvGrpSpPr>
        <p:grpSpPr bwMode="auto">
          <a:xfrm rot="-726070">
            <a:off x="1314450" y="2514600"/>
            <a:ext cx="914400" cy="1981200"/>
            <a:chOff x="963" y="2061"/>
            <a:chExt cx="534" cy="1175"/>
          </a:xfrm>
        </p:grpSpPr>
        <p:sp>
          <p:nvSpPr>
            <p:cNvPr id="56324" name="AutoShape 9"/>
            <p:cNvSpPr>
              <a:spLocks noChangeAspect="1" noChangeArrowheads="1" noTextEdit="1"/>
            </p:cNvSpPr>
            <p:nvPr/>
          </p:nvSpPr>
          <p:spPr bwMode="auto">
            <a:xfrm>
              <a:off x="963" y="2061"/>
              <a:ext cx="534" cy="1175"/>
            </a:xfrm>
            <a:prstGeom prst="rect">
              <a:avLst/>
            </a:prstGeom>
            <a:noFill/>
            <a:ln w="9525">
              <a:noFill/>
              <a:miter lim="800000"/>
              <a:headEnd/>
              <a:tailEnd/>
            </a:ln>
          </p:spPr>
          <p:txBody>
            <a:bodyPr/>
            <a:lstStyle/>
            <a:p>
              <a:endParaRPr lang="en-US"/>
            </a:p>
          </p:txBody>
        </p:sp>
        <p:sp>
          <p:nvSpPr>
            <p:cNvPr id="56325" name="Freeform 10"/>
            <p:cNvSpPr>
              <a:spLocks/>
            </p:cNvSpPr>
            <p:nvPr/>
          </p:nvSpPr>
          <p:spPr bwMode="auto">
            <a:xfrm>
              <a:off x="970" y="2068"/>
              <a:ext cx="524" cy="894"/>
            </a:xfrm>
            <a:custGeom>
              <a:avLst/>
              <a:gdLst>
                <a:gd name="T0" fmla="*/ 231 w 310"/>
                <a:gd name="T1" fmla="*/ 2 h 682"/>
                <a:gd name="T2" fmla="*/ 198 w 310"/>
                <a:gd name="T3" fmla="*/ 43 h 682"/>
                <a:gd name="T4" fmla="*/ 167 w 310"/>
                <a:gd name="T5" fmla="*/ 127 h 682"/>
                <a:gd name="T6" fmla="*/ 165 w 310"/>
                <a:gd name="T7" fmla="*/ 269 h 682"/>
                <a:gd name="T8" fmla="*/ 188 w 310"/>
                <a:gd name="T9" fmla="*/ 142 h 682"/>
                <a:gd name="T10" fmla="*/ 227 w 310"/>
                <a:gd name="T11" fmla="*/ 86 h 682"/>
                <a:gd name="T12" fmla="*/ 256 w 310"/>
                <a:gd name="T13" fmla="*/ 73 h 682"/>
                <a:gd name="T14" fmla="*/ 275 w 310"/>
                <a:gd name="T15" fmla="*/ 92 h 682"/>
                <a:gd name="T16" fmla="*/ 272 w 310"/>
                <a:gd name="T17" fmla="*/ 143 h 682"/>
                <a:gd name="T18" fmla="*/ 201 w 310"/>
                <a:gd name="T19" fmla="*/ 234 h 682"/>
                <a:gd name="T20" fmla="*/ 68 w 310"/>
                <a:gd name="T21" fmla="*/ 354 h 682"/>
                <a:gd name="T22" fmla="*/ 11 w 310"/>
                <a:gd name="T23" fmla="*/ 434 h 682"/>
                <a:gd name="T24" fmla="*/ 0 w 310"/>
                <a:gd name="T25" fmla="*/ 503 h 682"/>
                <a:gd name="T26" fmla="*/ 30 w 310"/>
                <a:gd name="T27" fmla="*/ 601 h 682"/>
                <a:gd name="T28" fmla="*/ 98 w 310"/>
                <a:gd name="T29" fmla="*/ 665 h 682"/>
                <a:gd name="T30" fmla="*/ 172 w 310"/>
                <a:gd name="T31" fmla="*/ 682 h 682"/>
                <a:gd name="T32" fmla="*/ 225 w 310"/>
                <a:gd name="T33" fmla="*/ 670 h 682"/>
                <a:gd name="T34" fmla="*/ 276 w 310"/>
                <a:gd name="T35" fmla="*/ 633 h 682"/>
                <a:gd name="T36" fmla="*/ 308 w 310"/>
                <a:gd name="T37" fmla="*/ 559 h 682"/>
                <a:gd name="T38" fmla="*/ 294 w 310"/>
                <a:gd name="T39" fmla="*/ 487 h 682"/>
                <a:gd name="T40" fmla="*/ 255 w 310"/>
                <a:gd name="T41" fmla="*/ 438 h 682"/>
                <a:gd name="T42" fmla="*/ 195 w 310"/>
                <a:gd name="T43" fmla="*/ 426 h 682"/>
                <a:gd name="T44" fmla="*/ 138 w 310"/>
                <a:gd name="T45" fmla="*/ 442 h 682"/>
                <a:gd name="T46" fmla="*/ 105 w 310"/>
                <a:gd name="T47" fmla="*/ 496 h 682"/>
                <a:gd name="T48" fmla="*/ 101 w 310"/>
                <a:gd name="T49" fmla="*/ 565 h 682"/>
                <a:gd name="T50" fmla="*/ 134 w 310"/>
                <a:gd name="T51" fmla="*/ 615 h 682"/>
                <a:gd name="T52" fmla="*/ 157 w 310"/>
                <a:gd name="T53" fmla="*/ 620 h 682"/>
                <a:gd name="T54" fmla="*/ 123 w 310"/>
                <a:gd name="T55" fmla="*/ 575 h 682"/>
                <a:gd name="T56" fmla="*/ 121 w 310"/>
                <a:gd name="T57" fmla="*/ 538 h 682"/>
                <a:gd name="T58" fmla="*/ 142 w 310"/>
                <a:gd name="T59" fmla="*/ 503 h 682"/>
                <a:gd name="T60" fmla="*/ 201 w 310"/>
                <a:gd name="T61" fmla="*/ 489 h 682"/>
                <a:gd name="T62" fmla="*/ 255 w 310"/>
                <a:gd name="T63" fmla="*/ 520 h 682"/>
                <a:gd name="T64" fmla="*/ 276 w 310"/>
                <a:gd name="T65" fmla="*/ 562 h 682"/>
                <a:gd name="T66" fmla="*/ 249 w 310"/>
                <a:gd name="T67" fmla="*/ 629 h 682"/>
                <a:gd name="T68" fmla="*/ 201 w 310"/>
                <a:gd name="T69" fmla="*/ 657 h 682"/>
                <a:gd name="T70" fmla="*/ 150 w 310"/>
                <a:gd name="T71" fmla="*/ 661 h 682"/>
                <a:gd name="T72" fmla="*/ 106 w 310"/>
                <a:gd name="T73" fmla="*/ 644 h 682"/>
                <a:gd name="T74" fmla="*/ 63 w 310"/>
                <a:gd name="T75" fmla="*/ 605 h 682"/>
                <a:gd name="T76" fmla="*/ 35 w 310"/>
                <a:gd name="T77" fmla="*/ 541 h 682"/>
                <a:gd name="T78" fmla="*/ 55 w 310"/>
                <a:gd name="T79" fmla="*/ 458 h 682"/>
                <a:gd name="T80" fmla="*/ 130 w 310"/>
                <a:gd name="T81" fmla="*/ 379 h 682"/>
                <a:gd name="T82" fmla="*/ 254 w 310"/>
                <a:gd name="T83" fmla="*/ 261 h 682"/>
                <a:gd name="T84" fmla="*/ 289 w 310"/>
                <a:gd name="T85" fmla="*/ 167 h 682"/>
                <a:gd name="T86" fmla="*/ 284 w 310"/>
                <a:gd name="T87" fmla="*/ 82 h 682"/>
                <a:gd name="T88" fmla="*/ 276 w 310"/>
                <a:gd name="T89" fmla="*/ 23 h 682"/>
                <a:gd name="T90" fmla="*/ 254 w 310"/>
                <a:gd name="T91" fmla="*/ 0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682"/>
                <a:gd name="T140" fmla="*/ 310 w 310"/>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682">
                  <a:moveTo>
                    <a:pt x="254" y="0"/>
                  </a:moveTo>
                  <a:lnTo>
                    <a:pt x="243" y="0"/>
                  </a:lnTo>
                  <a:lnTo>
                    <a:pt x="231" y="2"/>
                  </a:lnTo>
                  <a:lnTo>
                    <a:pt x="223" y="8"/>
                  </a:lnTo>
                  <a:lnTo>
                    <a:pt x="214" y="20"/>
                  </a:lnTo>
                  <a:lnTo>
                    <a:pt x="198" y="43"/>
                  </a:lnTo>
                  <a:lnTo>
                    <a:pt x="186" y="65"/>
                  </a:lnTo>
                  <a:lnTo>
                    <a:pt x="176" y="97"/>
                  </a:lnTo>
                  <a:lnTo>
                    <a:pt x="167" y="127"/>
                  </a:lnTo>
                  <a:lnTo>
                    <a:pt x="163" y="153"/>
                  </a:lnTo>
                  <a:lnTo>
                    <a:pt x="161" y="179"/>
                  </a:lnTo>
                  <a:lnTo>
                    <a:pt x="165" y="269"/>
                  </a:lnTo>
                  <a:lnTo>
                    <a:pt x="183" y="257"/>
                  </a:lnTo>
                  <a:lnTo>
                    <a:pt x="176" y="179"/>
                  </a:lnTo>
                  <a:lnTo>
                    <a:pt x="188" y="142"/>
                  </a:lnTo>
                  <a:lnTo>
                    <a:pt x="200" y="120"/>
                  </a:lnTo>
                  <a:lnTo>
                    <a:pt x="212" y="105"/>
                  </a:lnTo>
                  <a:lnTo>
                    <a:pt x="227" y="86"/>
                  </a:lnTo>
                  <a:lnTo>
                    <a:pt x="235" y="78"/>
                  </a:lnTo>
                  <a:lnTo>
                    <a:pt x="247" y="74"/>
                  </a:lnTo>
                  <a:lnTo>
                    <a:pt x="256" y="73"/>
                  </a:lnTo>
                  <a:lnTo>
                    <a:pt x="260" y="70"/>
                  </a:lnTo>
                  <a:lnTo>
                    <a:pt x="267" y="76"/>
                  </a:lnTo>
                  <a:lnTo>
                    <a:pt x="275" y="92"/>
                  </a:lnTo>
                  <a:lnTo>
                    <a:pt x="276" y="103"/>
                  </a:lnTo>
                  <a:lnTo>
                    <a:pt x="279" y="120"/>
                  </a:lnTo>
                  <a:lnTo>
                    <a:pt x="272" y="143"/>
                  </a:lnTo>
                  <a:lnTo>
                    <a:pt x="264" y="164"/>
                  </a:lnTo>
                  <a:lnTo>
                    <a:pt x="241" y="193"/>
                  </a:lnTo>
                  <a:lnTo>
                    <a:pt x="201" y="234"/>
                  </a:lnTo>
                  <a:lnTo>
                    <a:pt x="162" y="270"/>
                  </a:lnTo>
                  <a:lnTo>
                    <a:pt x="133" y="292"/>
                  </a:lnTo>
                  <a:lnTo>
                    <a:pt x="68" y="354"/>
                  </a:lnTo>
                  <a:lnTo>
                    <a:pt x="38" y="388"/>
                  </a:lnTo>
                  <a:lnTo>
                    <a:pt x="19" y="418"/>
                  </a:lnTo>
                  <a:lnTo>
                    <a:pt x="11" y="434"/>
                  </a:lnTo>
                  <a:lnTo>
                    <a:pt x="8" y="446"/>
                  </a:lnTo>
                  <a:lnTo>
                    <a:pt x="2" y="478"/>
                  </a:lnTo>
                  <a:lnTo>
                    <a:pt x="0" y="503"/>
                  </a:lnTo>
                  <a:lnTo>
                    <a:pt x="5" y="537"/>
                  </a:lnTo>
                  <a:lnTo>
                    <a:pt x="16" y="571"/>
                  </a:lnTo>
                  <a:lnTo>
                    <a:pt x="30" y="601"/>
                  </a:lnTo>
                  <a:lnTo>
                    <a:pt x="44" y="623"/>
                  </a:lnTo>
                  <a:lnTo>
                    <a:pt x="58" y="639"/>
                  </a:lnTo>
                  <a:lnTo>
                    <a:pt x="98" y="665"/>
                  </a:lnTo>
                  <a:lnTo>
                    <a:pt x="120" y="675"/>
                  </a:lnTo>
                  <a:lnTo>
                    <a:pt x="145" y="680"/>
                  </a:lnTo>
                  <a:lnTo>
                    <a:pt x="172" y="682"/>
                  </a:lnTo>
                  <a:lnTo>
                    <a:pt x="194" y="680"/>
                  </a:lnTo>
                  <a:lnTo>
                    <a:pt x="213" y="675"/>
                  </a:lnTo>
                  <a:lnTo>
                    <a:pt x="225" y="670"/>
                  </a:lnTo>
                  <a:lnTo>
                    <a:pt x="239" y="661"/>
                  </a:lnTo>
                  <a:lnTo>
                    <a:pt x="257" y="648"/>
                  </a:lnTo>
                  <a:lnTo>
                    <a:pt x="276" y="633"/>
                  </a:lnTo>
                  <a:lnTo>
                    <a:pt x="291" y="611"/>
                  </a:lnTo>
                  <a:lnTo>
                    <a:pt x="302" y="587"/>
                  </a:lnTo>
                  <a:lnTo>
                    <a:pt x="308" y="559"/>
                  </a:lnTo>
                  <a:lnTo>
                    <a:pt x="310" y="532"/>
                  </a:lnTo>
                  <a:lnTo>
                    <a:pt x="301" y="503"/>
                  </a:lnTo>
                  <a:lnTo>
                    <a:pt x="294" y="487"/>
                  </a:lnTo>
                  <a:lnTo>
                    <a:pt x="282" y="466"/>
                  </a:lnTo>
                  <a:lnTo>
                    <a:pt x="265" y="445"/>
                  </a:lnTo>
                  <a:lnTo>
                    <a:pt x="255" y="438"/>
                  </a:lnTo>
                  <a:lnTo>
                    <a:pt x="245" y="431"/>
                  </a:lnTo>
                  <a:lnTo>
                    <a:pt x="220" y="428"/>
                  </a:lnTo>
                  <a:lnTo>
                    <a:pt x="195" y="426"/>
                  </a:lnTo>
                  <a:lnTo>
                    <a:pt x="173" y="427"/>
                  </a:lnTo>
                  <a:lnTo>
                    <a:pt x="152" y="435"/>
                  </a:lnTo>
                  <a:lnTo>
                    <a:pt x="138" y="442"/>
                  </a:lnTo>
                  <a:lnTo>
                    <a:pt x="125" y="457"/>
                  </a:lnTo>
                  <a:lnTo>
                    <a:pt x="114" y="472"/>
                  </a:lnTo>
                  <a:lnTo>
                    <a:pt x="105" y="496"/>
                  </a:lnTo>
                  <a:lnTo>
                    <a:pt x="97" y="515"/>
                  </a:lnTo>
                  <a:lnTo>
                    <a:pt x="96" y="537"/>
                  </a:lnTo>
                  <a:lnTo>
                    <a:pt x="101" y="565"/>
                  </a:lnTo>
                  <a:lnTo>
                    <a:pt x="111" y="586"/>
                  </a:lnTo>
                  <a:lnTo>
                    <a:pt x="123" y="603"/>
                  </a:lnTo>
                  <a:lnTo>
                    <a:pt x="134" y="615"/>
                  </a:lnTo>
                  <a:lnTo>
                    <a:pt x="150" y="621"/>
                  </a:lnTo>
                  <a:lnTo>
                    <a:pt x="157" y="622"/>
                  </a:lnTo>
                  <a:lnTo>
                    <a:pt x="157" y="620"/>
                  </a:lnTo>
                  <a:lnTo>
                    <a:pt x="143" y="605"/>
                  </a:lnTo>
                  <a:lnTo>
                    <a:pt x="135" y="597"/>
                  </a:lnTo>
                  <a:lnTo>
                    <a:pt x="123" y="575"/>
                  </a:lnTo>
                  <a:lnTo>
                    <a:pt x="121" y="562"/>
                  </a:lnTo>
                  <a:lnTo>
                    <a:pt x="119" y="551"/>
                  </a:lnTo>
                  <a:lnTo>
                    <a:pt x="121" y="538"/>
                  </a:lnTo>
                  <a:lnTo>
                    <a:pt x="128" y="525"/>
                  </a:lnTo>
                  <a:lnTo>
                    <a:pt x="133" y="514"/>
                  </a:lnTo>
                  <a:lnTo>
                    <a:pt x="142" y="503"/>
                  </a:lnTo>
                  <a:lnTo>
                    <a:pt x="160" y="494"/>
                  </a:lnTo>
                  <a:lnTo>
                    <a:pt x="186" y="487"/>
                  </a:lnTo>
                  <a:lnTo>
                    <a:pt x="201" y="489"/>
                  </a:lnTo>
                  <a:lnTo>
                    <a:pt x="221" y="497"/>
                  </a:lnTo>
                  <a:lnTo>
                    <a:pt x="245" y="508"/>
                  </a:lnTo>
                  <a:lnTo>
                    <a:pt x="255" y="520"/>
                  </a:lnTo>
                  <a:lnTo>
                    <a:pt x="262" y="532"/>
                  </a:lnTo>
                  <a:lnTo>
                    <a:pt x="271" y="545"/>
                  </a:lnTo>
                  <a:lnTo>
                    <a:pt x="276" y="562"/>
                  </a:lnTo>
                  <a:lnTo>
                    <a:pt x="275" y="583"/>
                  </a:lnTo>
                  <a:lnTo>
                    <a:pt x="266" y="608"/>
                  </a:lnTo>
                  <a:lnTo>
                    <a:pt x="249" y="629"/>
                  </a:lnTo>
                  <a:lnTo>
                    <a:pt x="234" y="642"/>
                  </a:lnTo>
                  <a:lnTo>
                    <a:pt x="218" y="650"/>
                  </a:lnTo>
                  <a:lnTo>
                    <a:pt x="201" y="657"/>
                  </a:lnTo>
                  <a:lnTo>
                    <a:pt x="186" y="661"/>
                  </a:lnTo>
                  <a:lnTo>
                    <a:pt x="169" y="662"/>
                  </a:lnTo>
                  <a:lnTo>
                    <a:pt x="150" y="661"/>
                  </a:lnTo>
                  <a:lnTo>
                    <a:pt x="141" y="660"/>
                  </a:lnTo>
                  <a:lnTo>
                    <a:pt x="128" y="656"/>
                  </a:lnTo>
                  <a:lnTo>
                    <a:pt x="106" y="644"/>
                  </a:lnTo>
                  <a:lnTo>
                    <a:pt x="86" y="630"/>
                  </a:lnTo>
                  <a:lnTo>
                    <a:pt x="70" y="617"/>
                  </a:lnTo>
                  <a:lnTo>
                    <a:pt x="63" y="605"/>
                  </a:lnTo>
                  <a:lnTo>
                    <a:pt x="48" y="581"/>
                  </a:lnTo>
                  <a:lnTo>
                    <a:pt x="39" y="553"/>
                  </a:lnTo>
                  <a:lnTo>
                    <a:pt x="35" y="541"/>
                  </a:lnTo>
                  <a:lnTo>
                    <a:pt x="35" y="530"/>
                  </a:lnTo>
                  <a:lnTo>
                    <a:pt x="46" y="484"/>
                  </a:lnTo>
                  <a:lnTo>
                    <a:pt x="55" y="458"/>
                  </a:lnTo>
                  <a:lnTo>
                    <a:pt x="70" y="433"/>
                  </a:lnTo>
                  <a:lnTo>
                    <a:pt x="95" y="409"/>
                  </a:lnTo>
                  <a:lnTo>
                    <a:pt x="130" y="379"/>
                  </a:lnTo>
                  <a:lnTo>
                    <a:pt x="171" y="344"/>
                  </a:lnTo>
                  <a:lnTo>
                    <a:pt x="236" y="286"/>
                  </a:lnTo>
                  <a:lnTo>
                    <a:pt x="254" y="261"/>
                  </a:lnTo>
                  <a:lnTo>
                    <a:pt x="277" y="222"/>
                  </a:lnTo>
                  <a:lnTo>
                    <a:pt x="284" y="199"/>
                  </a:lnTo>
                  <a:lnTo>
                    <a:pt x="289" y="167"/>
                  </a:lnTo>
                  <a:lnTo>
                    <a:pt x="290" y="129"/>
                  </a:lnTo>
                  <a:lnTo>
                    <a:pt x="286" y="105"/>
                  </a:lnTo>
                  <a:lnTo>
                    <a:pt x="284" y="82"/>
                  </a:lnTo>
                  <a:lnTo>
                    <a:pt x="281" y="67"/>
                  </a:lnTo>
                  <a:lnTo>
                    <a:pt x="278" y="31"/>
                  </a:lnTo>
                  <a:lnTo>
                    <a:pt x="276" y="23"/>
                  </a:lnTo>
                  <a:lnTo>
                    <a:pt x="269" y="7"/>
                  </a:lnTo>
                  <a:lnTo>
                    <a:pt x="262" y="5"/>
                  </a:lnTo>
                  <a:lnTo>
                    <a:pt x="254" y="0"/>
                  </a:lnTo>
                  <a:close/>
                </a:path>
              </a:pathLst>
            </a:custGeom>
            <a:solidFill>
              <a:srgbClr val="996600"/>
            </a:solidFill>
            <a:ln w="9525">
              <a:noFill/>
              <a:round/>
              <a:headEnd/>
              <a:tailEnd/>
            </a:ln>
          </p:spPr>
          <p:txBody>
            <a:bodyPr/>
            <a:lstStyle/>
            <a:p>
              <a:endParaRPr lang="en-US"/>
            </a:p>
          </p:txBody>
        </p:sp>
        <p:sp>
          <p:nvSpPr>
            <p:cNvPr id="56326" name="Freeform 11"/>
            <p:cNvSpPr>
              <a:spLocks/>
            </p:cNvSpPr>
            <p:nvPr/>
          </p:nvSpPr>
          <p:spPr bwMode="auto">
            <a:xfrm>
              <a:off x="1281" y="2062"/>
              <a:ext cx="118" cy="91"/>
            </a:xfrm>
            <a:custGeom>
              <a:avLst/>
              <a:gdLst>
                <a:gd name="T0" fmla="*/ 66 w 70"/>
                <a:gd name="T1" fmla="*/ 1 h 69"/>
                <a:gd name="T2" fmla="*/ 57 w 70"/>
                <a:gd name="T3" fmla="*/ 0 h 69"/>
                <a:gd name="T4" fmla="*/ 51 w 70"/>
                <a:gd name="T5" fmla="*/ 3 h 69"/>
                <a:gd name="T6" fmla="*/ 47 w 70"/>
                <a:gd name="T7" fmla="*/ 6 h 69"/>
                <a:gd name="T8" fmla="*/ 41 w 70"/>
                <a:gd name="T9" fmla="*/ 9 h 69"/>
                <a:gd name="T10" fmla="*/ 37 w 70"/>
                <a:gd name="T11" fmla="*/ 12 h 69"/>
                <a:gd name="T12" fmla="*/ 33 w 70"/>
                <a:gd name="T13" fmla="*/ 17 h 69"/>
                <a:gd name="T14" fmla="*/ 29 w 70"/>
                <a:gd name="T15" fmla="*/ 22 h 69"/>
                <a:gd name="T16" fmla="*/ 22 w 70"/>
                <a:gd name="T17" fmla="*/ 28 h 69"/>
                <a:gd name="T18" fmla="*/ 18 w 70"/>
                <a:gd name="T19" fmla="*/ 35 h 69"/>
                <a:gd name="T20" fmla="*/ 15 w 70"/>
                <a:gd name="T21" fmla="*/ 42 h 69"/>
                <a:gd name="T22" fmla="*/ 13 w 70"/>
                <a:gd name="T23" fmla="*/ 47 h 69"/>
                <a:gd name="T24" fmla="*/ 8 w 70"/>
                <a:gd name="T25" fmla="*/ 52 h 69"/>
                <a:gd name="T26" fmla="*/ 4 w 70"/>
                <a:gd name="T27" fmla="*/ 59 h 69"/>
                <a:gd name="T28" fmla="*/ 1 w 70"/>
                <a:gd name="T29" fmla="*/ 64 h 69"/>
                <a:gd name="T30" fmla="*/ 0 w 70"/>
                <a:gd name="T31" fmla="*/ 69 h 69"/>
                <a:gd name="T32" fmla="*/ 2 w 70"/>
                <a:gd name="T33" fmla="*/ 69 h 69"/>
                <a:gd name="T34" fmla="*/ 6 w 70"/>
                <a:gd name="T35" fmla="*/ 64 h 69"/>
                <a:gd name="T36" fmla="*/ 9 w 70"/>
                <a:gd name="T37" fmla="*/ 57 h 69"/>
                <a:gd name="T38" fmla="*/ 12 w 70"/>
                <a:gd name="T39" fmla="*/ 51 h 69"/>
                <a:gd name="T40" fmla="*/ 16 w 70"/>
                <a:gd name="T41" fmla="*/ 46 h 69"/>
                <a:gd name="T42" fmla="*/ 19 w 70"/>
                <a:gd name="T43" fmla="*/ 39 h 69"/>
                <a:gd name="T44" fmla="*/ 23 w 70"/>
                <a:gd name="T45" fmla="*/ 34 h 69"/>
                <a:gd name="T46" fmla="*/ 28 w 70"/>
                <a:gd name="T47" fmla="*/ 25 h 69"/>
                <a:gd name="T48" fmla="*/ 33 w 70"/>
                <a:gd name="T49" fmla="*/ 21 h 69"/>
                <a:gd name="T50" fmla="*/ 37 w 70"/>
                <a:gd name="T51" fmla="*/ 16 h 69"/>
                <a:gd name="T52" fmla="*/ 39 w 70"/>
                <a:gd name="T53" fmla="*/ 12 h 69"/>
                <a:gd name="T54" fmla="*/ 45 w 70"/>
                <a:gd name="T55" fmla="*/ 9 h 69"/>
                <a:gd name="T56" fmla="*/ 49 w 70"/>
                <a:gd name="T57" fmla="*/ 6 h 69"/>
                <a:gd name="T58" fmla="*/ 55 w 70"/>
                <a:gd name="T59" fmla="*/ 5 h 69"/>
                <a:gd name="T60" fmla="*/ 60 w 70"/>
                <a:gd name="T61" fmla="*/ 4 h 69"/>
                <a:gd name="T62" fmla="*/ 69 w 70"/>
                <a:gd name="T63" fmla="*/ 6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9"/>
                <a:gd name="T98" fmla="*/ 70 w 7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9">
                  <a:moveTo>
                    <a:pt x="70" y="2"/>
                  </a:moveTo>
                  <a:lnTo>
                    <a:pt x="66" y="1"/>
                  </a:lnTo>
                  <a:lnTo>
                    <a:pt x="61" y="1"/>
                  </a:lnTo>
                  <a:lnTo>
                    <a:pt x="57" y="0"/>
                  </a:lnTo>
                  <a:lnTo>
                    <a:pt x="53" y="2"/>
                  </a:lnTo>
                  <a:lnTo>
                    <a:pt x="51" y="3"/>
                  </a:lnTo>
                  <a:lnTo>
                    <a:pt x="49" y="5"/>
                  </a:lnTo>
                  <a:lnTo>
                    <a:pt x="47" y="6"/>
                  </a:lnTo>
                  <a:lnTo>
                    <a:pt x="44" y="6"/>
                  </a:lnTo>
                  <a:lnTo>
                    <a:pt x="41" y="9"/>
                  </a:lnTo>
                  <a:lnTo>
                    <a:pt x="39" y="11"/>
                  </a:lnTo>
                  <a:lnTo>
                    <a:pt x="37" y="12"/>
                  </a:lnTo>
                  <a:lnTo>
                    <a:pt x="33" y="15"/>
                  </a:lnTo>
                  <a:lnTo>
                    <a:pt x="33" y="17"/>
                  </a:lnTo>
                  <a:lnTo>
                    <a:pt x="31" y="19"/>
                  </a:lnTo>
                  <a:lnTo>
                    <a:pt x="29" y="22"/>
                  </a:lnTo>
                  <a:lnTo>
                    <a:pt x="27" y="23"/>
                  </a:lnTo>
                  <a:lnTo>
                    <a:pt x="22" y="28"/>
                  </a:lnTo>
                  <a:lnTo>
                    <a:pt x="20" y="32"/>
                  </a:lnTo>
                  <a:lnTo>
                    <a:pt x="18" y="35"/>
                  </a:lnTo>
                  <a:lnTo>
                    <a:pt x="16" y="38"/>
                  </a:lnTo>
                  <a:lnTo>
                    <a:pt x="15" y="42"/>
                  </a:lnTo>
                  <a:lnTo>
                    <a:pt x="13" y="43"/>
                  </a:lnTo>
                  <a:lnTo>
                    <a:pt x="13" y="47"/>
                  </a:lnTo>
                  <a:lnTo>
                    <a:pt x="8" y="50"/>
                  </a:lnTo>
                  <a:lnTo>
                    <a:pt x="8" y="52"/>
                  </a:lnTo>
                  <a:lnTo>
                    <a:pt x="6" y="55"/>
                  </a:lnTo>
                  <a:lnTo>
                    <a:pt x="4" y="59"/>
                  </a:lnTo>
                  <a:lnTo>
                    <a:pt x="3" y="62"/>
                  </a:lnTo>
                  <a:lnTo>
                    <a:pt x="1" y="64"/>
                  </a:lnTo>
                  <a:lnTo>
                    <a:pt x="0" y="69"/>
                  </a:lnTo>
                  <a:lnTo>
                    <a:pt x="2" y="69"/>
                  </a:lnTo>
                  <a:lnTo>
                    <a:pt x="3" y="66"/>
                  </a:lnTo>
                  <a:lnTo>
                    <a:pt x="6" y="64"/>
                  </a:lnTo>
                  <a:lnTo>
                    <a:pt x="7" y="61"/>
                  </a:lnTo>
                  <a:lnTo>
                    <a:pt x="9" y="57"/>
                  </a:lnTo>
                  <a:lnTo>
                    <a:pt x="12" y="54"/>
                  </a:lnTo>
                  <a:lnTo>
                    <a:pt x="12" y="51"/>
                  </a:lnTo>
                  <a:lnTo>
                    <a:pt x="14" y="49"/>
                  </a:lnTo>
                  <a:lnTo>
                    <a:pt x="16" y="46"/>
                  </a:lnTo>
                  <a:lnTo>
                    <a:pt x="17" y="42"/>
                  </a:lnTo>
                  <a:lnTo>
                    <a:pt x="19" y="39"/>
                  </a:lnTo>
                  <a:lnTo>
                    <a:pt x="21" y="37"/>
                  </a:lnTo>
                  <a:lnTo>
                    <a:pt x="23" y="34"/>
                  </a:lnTo>
                  <a:lnTo>
                    <a:pt x="26" y="31"/>
                  </a:lnTo>
                  <a:lnTo>
                    <a:pt x="28" y="25"/>
                  </a:lnTo>
                  <a:lnTo>
                    <a:pt x="30" y="24"/>
                  </a:lnTo>
                  <a:lnTo>
                    <a:pt x="33" y="21"/>
                  </a:lnTo>
                  <a:lnTo>
                    <a:pt x="35" y="19"/>
                  </a:lnTo>
                  <a:lnTo>
                    <a:pt x="37" y="16"/>
                  </a:lnTo>
                  <a:lnTo>
                    <a:pt x="39" y="14"/>
                  </a:lnTo>
                  <a:lnTo>
                    <a:pt x="39" y="12"/>
                  </a:lnTo>
                  <a:lnTo>
                    <a:pt x="43" y="11"/>
                  </a:lnTo>
                  <a:lnTo>
                    <a:pt x="45" y="9"/>
                  </a:lnTo>
                  <a:lnTo>
                    <a:pt x="47" y="8"/>
                  </a:lnTo>
                  <a:lnTo>
                    <a:pt x="49" y="6"/>
                  </a:lnTo>
                  <a:lnTo>
                    <a:pt x="53" y="5"/>
                  </a:lnTo>
                  <a:lnTo>
                    <a:pt x="55" y="5"/>
                  </a:lnTo>
                  <a:lnTo>
                    <a:pt x="59" y="4"/>
                  </a:lnTo>
                  <a:lnTo>
                    <a:pt x="60" y="4"/>
                  </a:lnTo>
                  <a:lnTo>
                    <a:pt x="66" y="5"/>
                  </a:lnTo>
                  <a:lnTo>
                    <a:pt x="69" y="6"/>
                  </a:lnTo>
                  <a:lnTo>
                    <a:pt x="70" y="2"/>
                  </a:lnTo>
                  <a:close/>
                </a:path>
              </a:pathLst>
            </a:custGeom>
            <a:solidFill>
              <a:srgbClr val="FDFA00"/>
            </a:solidFill>
            <a:ln w="9525">
              <a:noFill/>
              <a:round/>
              <a:headEnd/>
              <a:tailEnd/>
            </a:ln>
          </p:spPr>
          <p:txBody>
            <a:bodyPr/>
            <a:lstStyle/>
            <a:p>
              <a:endParaRPr lang="en-US"/>
            </a:p>
          </p:txBody>
        </p:sp>
        <p:sp>
          <p:nvSpPr>
            <p:cNvPr id="56327" name="Freeform 12"/>
            <p:cNvSpPr>
              <a:spLocks/>
            </p:cNvSpPr>
            <p:nvPr/>
          </p:nvSpPr>
          <p:spPr bwMode="auto">
            <a:xfrm>
              <a:off x="1237" y="2153"/>
              <a:ext cx="47" cy="149"/>
            </a:xfrm>
            <a:custGeom>
              <a:avLst/>
              <a:gdLst>
                <a:gd name="T0" fmla="*/ 26 w 28"/>
                <a:gd name="T1" fmla="*/ 0 h 114"/>
                <a:gd name="T2" fmla="*/ 26 w 28"/>
                <a:gd name="T3" fmla="*/ 0 h 114"/>
                <a:gd name="T4" fmla="*/ 24 w 28"/>
                <a:gd name="T5" fmla="*/ 2 h 114"/>
                <a:gd name="T6" fmla="*/ 24 w 28"/>
                <a:gd name="T7" fmla="*/ 5 h 114"/>
                <a:gd name="T8" fmla="*/ 21 w 28"/>
                <a:gd name="T9" fmla="*/ 10 h 114"/>
                <a:gd name="T10" fmla="*/ 21 w 28"/>
                <a:gd name="T11" fmla="*/ 14 h 114"/>
                <a:gd name="T12" fmla="*/ 19 w 28"/>
                <a:gd name="T13" fmla="*/ 17 h 114"/>
                <a:gd name="T14" fmla="*/ 18 w 28"/>
                <a:gd name="T15" fmla="*/ 23 h 114"/>
                <a:gd name="T16" fmla="*/ 17 w 28"/>
                <a:gd name="T17" fmla="*/ 26 h 114"/>
                <a:gd name="T18" fmla="*/ 15 w 28"/>
                <a:gd name="T19" fmla="*/ 30 h 114"/>
                <a:gd name="T20" fmla="*/ 15 w 28"/>
                <a:gd name="T21" fmla="*/ 33 h 114"/>
                <a:gd name="T22" fmla="*/ 12 w 28"/>
                <a:gd name="T23" fmla="*/ 36 h 114"/>
                <a:gd name="T24" fmla="*/ 12 w 28"/>
                <a:gd name="T25" fmla="*/ 40 h 114"/>
                <a:gd name="T26" fmla="*/ 11 w 28"/>
                <a:gd name="T27" fmla="*/ 44 h 114"/>
                <a:gd name="T28" fmla="*/ 11 w 28"/>
                <a:gd name="T29" fmla="*/ 47 h 114"/>
                <a:gd name="T30" fmla="*/ 8 w 28"/>
                <a:gd name="T31" fmla="*/ 56 h 114"/>
                <a:gd name="T32" fmla="*/ 7 w 28"/>
                <a:gd name="T33" fmla="*/ 61 h 114"/>
                <a:gd name="T34" fmla="*/ 7 w 28"/>
                <a:gd name="T35" fmla="*/ 65 h 114"/>
                <a:gd name="T36" fmla="*/ 6 w 28"/>
                <a:gd name="T37" fmla="*/ 68 h 114"/>
                <a:gd name="T38" fmla="*/ 4 w 28"/>
                <a:gd name="T39" fmla="*/ 72 h 114"/>
                <a:gd name="T40" fmla="*/ 1 w 28"/>
                <a:gd name="T41" fmla="*/ 93 h 114"/>
                <a:gd name="T42" fmla="*/ 2 w 28"/>
                <a:gd name="T43" fmla="*/ 97 h 114"/>
                <a:gd name="T44" fmla="*/ 2 w 28"/>
                <a:gd name="T45" fmla="*/ 99 h 114"/>
                <a:gd name="T46" fmla="*/ 1 w 28"/>
                <a:gd name="T47" fmla="*/ 102 h 114"/>
                <a:gd name="T48" fmla="*/ 0 w 28"/>
                <a:gd name="T49" fmla="*/ 110 h 114"/>
                <a:gd name="T50" fmla="*/ 2 w 28"/>
                <a:gd name="T51" fmla="*/ 113 h 114"/>
                <a:gd name="T52" fmla="*/ 2 w 28"/>
                <a:gd name="T53" fmla="*/ 113 h 114"/>
                <a:gd name="T54" fmla="*/ 5 w 28"/>
                <a:gd name="T55" fmla="*/ 114 h 114"/>
                <a:gd name="T56" fmla="*/ 5 w 28"/>
                <a:gd name="T57" fmla="*/ 112 h 114"/>
                <a:gd name="T58" fmla="*/ 2 w 28"/>
                <a:gd name="T59" fmla="*/ 110 h 114"/>
                <a:gd name="T60" fmla="*/ 3 w 28"/>
                <a:gd name="T61" fmla="*/ 103 h 114"/>
                <a:gd name="T62" fmla="*/ 4 w 28"/>
                <a:gd name="T63" fmla="*/ 99 h 114"/>
                <a:gd name="T64" fmla="*/ 4 w 28"/>
                <a:gd name="T65" fmla="*/ 97 h 114"/>
                <a:gd name="T66" fmla="*/ 4 w 28"/>
                <a:gd name="T67" fmla="*/ 94 h 114"/>
                <a:gd name="T68" fmla="*/ 7 w 28"/>
                <a:gd name="T69" fmla="*/ 72 h 114"/>
                <a:gd name="T70" fmla="*/ 8 w 28"/>
                <a:gd name="T71" fmla="*/ 69 h 114"/>
                <a:gd name="T72" fmla="*/ 8 w 28"/>
                <a:gd name="T73" fmla="*/ 65 h 114"/>
                <a:gd name="T74" fmla="*/ 9 w 28"/>
                <a:gd name="T75" fmla="*/ 62 h 114"/>
                <a:gd name="T76" fmla="*/ 10 w 28"/>
                <a:gd name="T77" fmla="*/ 56 h 114"/>
                <a:gd name="T78" fmla="*/ 13 w 28"/>
                <a:gd name="T79" fmla="*/ 47 h 114"/>
                <a:gd name="T80" fmla="*/ 15 w 28"/>
                <a:gd name="T81" fmla="*/ 44 h 114"/>
                <a:gd name="T82" fmla="*/ 15 w 28"/>
                <a:gd name="T83" fmla="*/ 41 h 114"/>
                <a:gd name="T84" fmla="*/ 16 w 28"/>
                <a:gd name="T85" fmla="*/ 37 h 114"/>
                <a:gd name="T86" fmla="*/ 16 w 28"/>
                <a:gd name="T87" fmla="*/ 33 h 114"/>
                <a:gd name="T88" fmla="*/ 19 w 28"/>
                <a:gd name="T89" fmla="*/ 30 h 114"/>
                <a:gd name="T90" fmla="*/ 19 w 28"/>
                <a:gd name="T91" fmla="*/ 26 h 114"/>
                <a:gd name="T92" fmla="*/ 20 w 28"/>
                <a:gd name="T93" fmla="*/ 23 h 114"/>
                <a:gd name="T94" fmla="*/ 22 w 28"/>
                <a:gd name="T95" fmla="*/ 18 h 114"/>
                <a:gd name="T96" fmla="*/ 23 w 28"/>
                <a:gd name="T97" fmla="*/ 14 h 114"/>
                <a:gd name="T98" fmla="*/ 23 w 28"/>
                <a:gd name="T99" fmla="*/ 11 h 114"/>
                <a:gd name="T100" fmla="*/ 26 w 28"/>
                <a:gd name="T101" fmla="*/ 5 h 114"/>
                <a:gd name="T102" fmla="*/ 26 w 28"/>
                <a:gd name="T103" fmla="*/ 2 h 114"/>
                <a:gd name="T104" fmla="*/ 28 w 28"/>
                <a:gd name="T105" fmla="*/ 0 h 114"/>
                <a:gd name="T106" fmla="*/ 28 w 28"/>
                <a:gd name="T107" fmla="*/ 0 h 114"/>
                <a:gd name="T108" fmla="*/ 26 w 28"/>
                <a:gd name="T109" fmla="*/ 0 h 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114"/>
                <a:gd name="T167" fmla="*/ 28 w 28"/>
                <a:gd name="T168" fmla="*/ 114 h 1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114">
                  <a:moveTo>
                    <a:pt x="26" y="0"/>
                  </a:moveTo>
                  <a:lnTo>
                    <a:pt x="26" y="0"/>
                  </a:lnTo>
                  <a:lnTo>
                    <a:pt x="24" y="2"/>
                  </a:lnTo>
                  <a:lnTo>
                    <a:pt x="24" y="5"/>
                  </a:lnTo>
                  <a:lnTo>
                    <a:pt x="21" y="10"/>
                  </a:lnTo>
                  <a:lnTo>
                    <a:pt x="21" y="14"/>
                  </a:lnTo>
                  <a:lnTo>
                    <a:pt x="19" y="17"/>
                  </a:lnTo>
                  <a:lnTo>
                    <a:pt x="18" y="23"/>
                  </a:lnTo>
                  <a:lnTo>
                    <a:pt x="17" y="26"/>
                  </a:lnTo>
                  <a:lnTo>
                    <a:pt x="15" y="30"/>
                  </a:lnTo>
                  <a:lnTo>
                    <a:pt x="15" y="33"/>
                  </a:lnTo>
                  <a:lnTo>
                    <a:pt x="12" y="36"/>
                  </a:lnTo>
                  <a:lnTo>
                    <a:pt x="12" y="40"/>
                  </a:lnTo>
                  <a:lnTo>
                    <a:pt x="11" y="44"/>
                  </a:lnTo>
                  <a:lnTo>
                    <a:pt x="11" y="47"/>
                  </a:lnTo>
                  <a:lnTo>
                    <a:pt x="8" y="56"/>
                  </a:lnTo>
                  <a:lnTo>
                    <a:pt x="7" y="61"/>
                  </a:lnTo>
                  <a:lnTo>
                    <a:pt x="7" y="65"/>
                  </a:lnTo>
                  <a:lnTo>
                    <a:pt x="6" y="68"/>
                  </a:lnTo>
                  <a:lnTo>
                    <a:pt x="4" y="72"/>
                  </a:lnTo>
                  <a:lnTo>
                    <a:pt x="1" y="93"/>
                  </a:lnTo>
                  <a:lnTo>
                    <a:pt x="2" y="97"/>
                  </a:lnTo>
                  <a:lnTo>
                    <a:pt x="2" y="99"/>
                  </a:lnTo>
                  <a:lnTo>
                    <a:pt x="1" y="102"/>
                  </a:lnTo>
                  <a:lnTo>
                    <a:pt x="0" y="110"/>
                  </a:lnTo>
                  <a:lnTo>
                    <a:pt x="2" y="113"/>
                  </a:lnTo>
                  <a:lnTo>
                    <a:pt x="5" y="114"/>
                  </a:lnTo>
                  <a:lnTo>
                    <a:pt x="5" y="112"/>
                  </a:lnTo>
                  <a:lnTo>
                    <a:pt x="2" y="110"/>
                  </a:lnTo>
                  <a:lnTo>
                    <a:pt x="3" y="103"/>
                  </a:lnTo>
                  <a:lnTo>
                    <a:pt x="4" y="99"/>
                  </a:lnTo>
                  <a:lnTo>
                    <a:pt x="4" y="97"/>
                  </a:lnTo>
                  <a:lnTo>
                    <a:pt x="4" y="94"/>
                  </a:lnTo>
                  <a:lnTo>
                    <a:pt x="7" y="72"/>
                  </a:lnTo>
                  <a:lnTo>
                    <a:pt x="8" y="69"/>
                  </a:lnTo>
                  <a:lnTo>
                    <a:pt x="8" y="65"/>
                  </a:lnTo>
                  <a:lnTo>
                    <a:pt x="9" y="62"/>
                  </a:lnTo>
                  <a:lnTo>
                    <a:pt x="10" y="56"/>
                  </a:lnTo>
                  <a:lnTo>
                    <a:pt x="13" y="47"/>
                  </a:lnTo>
                  <a:lnTo>
                    <a:pt x="15" y="44"/>
                  </a:lnTo>
                  <a:lnTo>
                    <a:pt x="15" y="41"/>
                  </a:lnTo>
                  <a:lnTo>
                    <a:pt x="16" y="37"/>
                  </a:lnTo>
                  <a:lnTo>
                    <a:pt x="16" y="33"/>
                  </a:lnTo>
                  <a:lnTo>
                    <a:pt x="19" y="30"/>
                  </a:lnTo>
                  <a:lnTo>
                    <a:pt x="19" y="26"/>
                  </a:lnTo>
                  <a:lnTo>
                    <a:pt x="20" y="23"/>
                  </a:lnTo>
                  <a:lnTo>
                    <a:pt x="22" y="18"/>
                  </a:lnTo>
                  <a:lnTo>
                    <a:pt x="23" y="14"/>
                  </a:lnTo>
                  <a:lnTo>
                    <a:pt x="23" y="11"/>
                  </a:lnTo>
                  <a:lnTo>
                    <a:pt x="26" y="5"/>
                  </a:lnTo>
                  <a:lnTo>
                    <a:pt x="26" y="2"/>
                  </a:lnTo>
                  <a:lnTo>
                    <a:pt x="28" y="0"/>
                  </a:lnTo>
                  <a:lnTo>
                    <a:pt x="26" y="0"/>
                  </a:lnTo>
                  <a:close/>
                </a:path>
              </a:pathLst>
            </a:custGeom>
            <a:solidFill>
              <a:srgbClr val="FDFA00"/>
            </a:solidFill>
            <a:ln w="9525">
              <a:noFill/>
              <a:round/>
              <a:headEnd/>
              <a:tailEnd/>
            </a:ln>
          </p:spPr>
          <p:txBody>
            <a:bodyPr/>
            <a:lstStyle/>
            <a:p>
              <a:endParaRPr lang="en-US"/>
            </a:p>
          </p:txBody>
        </p:sp>
        <p:sp>
          <p:nvSpPr>
            <p:cNvPr id="56328" name="Freeform 13"/>
            <p:cNvSpPr>
              <a:spLocks/>
            </p:cNvSpPr>
            <p:nvPr/>
          </p:nvSpPr>
          <p:spPr bwMode="auto">
            <a:xfrm>
              <a:off x="1238" y="2301"/>
              <a:ext cx="14" cy="122"/>
            </a:xfrm>
            <a:custGeom>
              <a:avLst/>
              <a:gdLst>
                <a:gd name="T0" fmla="*/ 1 w 8"/>
                <a:gd name="T1" fmla="*/ 0 h 93"/>
                <a:gd name="T2" fmla="*/ 0 w 8"/>
                <a:gd name="T3" fmla="*/ 6 h 93"/>
                <a:gd name="T4" fmla="*/ 1 w 8"/>
                <a:gd name="T5" fmla="*/ 11 h 93"/>
                <a:gd name="T6" fmla="*/ 0 w 8"/>
                <a:gd name="T7" fmla="*/ 15 h 93"/>
                <a:gd name="T8" fmla="*/ 1 w 8"/>
                <a:gd name="T9" fmla="*/ 21 h 93"/>
                <a:gd name="T10" fmla="*/ 1 w 8"/>
                <a:gd name="T11" fmla="*/ 22 h 93"/>
                <a:gd name="T12" fmla="*/ 1 w 8"/>
                <a:gd name="T13" fmla="*/ 26 h 93"/>
                <a:gd name="T14" fmla="*/ 2 w 8"/>
                <a:gd name="T15" fmla="*/ 30 h 93"/>
                <a:gd name="T16" fmla="*/ 1 w 8"/>
                <a:gd name="T17" fmla="*/ 37 h 93"/>
                <a:gd name="T18" fmla="*/ 2 w 8"/>
                <a:gd name="T19" fmla="*/ 46 h 93"/>
                <a:gd name="T20" fmla="*/ 3 w 8"/>
                <a:gd name="T21" fmla="*/ 50 h 93"/>
                <a:gd name="T22" fmla="*/ 2 w 8"/>
                <a:gd name="T23" fmla="*/ 54 h 93"/>
                <a:gd name="T24" fmla="*/ 2 w 8"/>
                <a:gd name="T25" fmla="*/ 57 h 93"/>
                <a:gd name="T26" fmla="*/ 3 w 8"/>
                <a:gd name="T27" fmla="*/ 61 h 93"/>
                <a:gd name="T28" fmla="*/ 3 w 8"/>
                <a:gd name="T29" fmla="*/ 65 h 93"/>
                <a:gd name="T30" fmla="*/ 4 w 8"/>
                <a:gd name="T31" fmla="*/ 69 h 93"/>
                <a:gd name="T32" fmla="*/ 5 w 8"/>
                <a:gd name="T33" fmla="*/ 76 h 93"/>
                <a:gd name="T34" fmla="*/ 5 w 8"/>
                <a:gd name="T35" fmla="*/ 78 h 93"/>
                <a:gd name="T36" fmla="*/ 4 w 8"/>
                <a:gd name="T37" fmla="*/ 83 h 93"/>
                <a:gd name="T38" fmla="*/ 5 w 8"/>
                <a:gd name="T39" fmla="*/ 85 h 93"/>
                <a:gd name="T40" fmla="*/ 5 w 8"/>
                <a:gd name="T41" fmla="*/ 91 h 93"/>
                <a:gd name="T42" fmla="*/ 6 w 8"/>
                <a:gd name="T43" fmla="*/ 91 h 93"/>
                <a:gd name="T44" fmla="*/ 8 w 8"/>
                <a:gd name="T45" fmla="*/ 93 h 93"/>
                <a:gd name="T46" fmla="*/ 8 w 8"/>
                <a:gd name="T47" fmla="*/ 89 h 93"/>
                <a:gd name="T48" fmla="*/ 8 w 8"/>
                <a:gd name="T49" fmla="*/ 91 h 93"/>
                <a:gd name="T50" fmla="*/ 7 w 8"/>
                <a:gd name="T51" fmla="*/ 89 h 93"/>
                <a:gd name="T52" fmla="*/ 7 w 8"/>
                <a:gd name="T53" fmla="*/ 85 h 93"/>
                <a:gd name="T54" fmla="*/ 8 w 8"/>
                <a:gd name="T55" fmla="*/ 82 h 93"/>
                <a:gd name="T56" fmla="*/ 8 w 8"/>
                <a:gd name="T57" fmla="*/ 80 h 93"/>
                <a:gd name="T58" fmla="*/ 6 w 8"/>
                <a:gd name="T59" fmla="*/ 78 h 93"/>
                <a:gd name="T60" fmla="*/ 7 w 8"/>
                <a:gd name="T61" fmla="*/ 76 h 93"/>
                <a:gd name="T62" fmla="*/ 6 w 8"/>
                <a:gd name="T63" fmla="*/ 67 h 93"/>
                <a:gd name="T64" fmla="*/ 6 w 8"/>
                <a:gd name="T65" fmla="*/ 65 h 93"/>
                <a:gd name="T66" fmla="*/ 7 w 8"/>
                <a:gd name="T67" fmla="*/ 62 h 93"/>
                <a:gd name="T68" fmla="*/ 6 w 8"/>
                <a:gd name="T69" fmla="*/ 56 h 93"/>
                <a:gd name="T70" fmla="*/ 4 w 8"/>
                <a:gd name="T71" fmla="*/ 54 h 93"/>
                <a:gd name="T72" fmla="*/ 5 w 8"/>
                <a:gd name="T73" fmla="*/ 50 h 93"/>
                <a:gd name="T74" fmla="*/ 5 w 8"/>
                <a:gd name="T75" fmla="*/ 47 h 93"/>
                <a:gd name="T76" fmla="*/ 5 w 8"/>
                <a:gd name="T77" fmla="*/ 38 h 93"/>
                <a:gd name="T78" fmla="*/ 5 w 8"/>
                <a:gd name="T79" fmla="*/ 34 h 93"/>
                <a:gd name="T80" fmla="*/ 4 w 8"/>
                <a:gd name="T81" fmla="*/ 28 h 93"/>
                <a:gd name="T82" fmla="*/ 3 w 8"/>
                <a:gd name="T83" fmla="*/ 26 h 93"/>
                <a:gd name="T84" fmla="*/ 3 w 8"/>
                <a:gd name="T85" fmla="*/ 23 h 93"/>
                <a:gd name="T86" fmla="*/ 4 w 8"/>
                <a:gd name="T87" fmla="*/ 19 h 93"/>
                <a:gd name="T88" fmla="*/ 2 w 8"/>
                <a:gd name="T89" fmla="*/ 15 h 93"/>
                <a:gd name="T90" fmla="*/ 3 w 8"/>
                <a:gd name="T91" fmla="*/ 12 h 93"/>
                <a:gd name="T92" fmla="*/ 3 w 8"/>
                <a:gd name="T93" fmla="*/ 6 h 93"/>
                <a:gd name="T94" fmla="*/ 4 w 8"/>
                <a:gd name="T95" fmla="*/ 1 h 93"/>
                <a:gd name="T96" fmla="*/ 1 w 8"/>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
                <a:gd name="T148" fmla="*/ 0 h 93"/>
                <a:gd name="T149" fmla="*/ 8 w 8"/>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 h="93">
                  <a:moveTo>
                    <a:pt x="1" y="0"/>
                  </a:moveTo>
                  <a:lnTo>
                    <a:pt x="0" y="6"/>
                  </a:lnTo>
                  <a:lnTo>
                    <a:pt x="1" y="11"/>
                  </a:lnTo>
                  <a:lnTo>
                    <a:pt x="0" y="15"/>
                  </a:lnTo>
                  <a:lnTo>
                    <a:pt x="1" y="21"/>
                  </a:lnTo>
                  <a:lnTo>
                    <a:pt x="1" y="22"/>
                  </a:lnTo>
                  <a:lnTo>
                    <a:pt x="1" y="26"/>
                  </a:lnTo>
                  <a:lnTo>
                    <a:pt x="2" y="30"/>
                  </a:lnTo>
                  <a:lnTo>
                    <a:pt x="1" y="37"/>
                  </a:lnTo>
                  <a:lnTo>
                    <a:pt x="2" y="46"/>
                  </a:lnTo>
                  <a:lnTo>
                    <a:pt x="3" y="50"/>
                  </a:lnTo>
                  <a:lnTo>
                    <a:pt x="2" y="54"/>
                  </a:lnTo>
                  <a:lnTo>
                    <a:pt x="2" y="57"/>
                  </a:lnTo>
                  <a:lnTo>
                    <a:pt x="3" y="61"/>
                  </a:lnTo>
                  <a:lnTo>
                    <a:pt x="3" y="65"/>
                  </a:lnTo>
                  <a:lnTo>
                    <a:pt x="4" y="69"/>
                  </a:lnTo>
                  <a:lnTo>
                    <a:pt x="5" y="76"/>
                  </a:lnTo>
                  <a:lnTo>
                    <a:pt x="5" y="78"/>
                  </a:lnTo>
                  <a:lnTo>
                    <a:pt x="4" y="83"/>
                  </a:lnTo>
                  <a:lnTo>
                    <a:pt x="5" y="85"/>
                  </a:lnTo>
                  <a:lnTo>
                    <a:pt x="5" y="91"/>
                  </a:lnTo>
                  <a:lnTo>
                    <a:pt x="6" y="91"/>
                  </a:lnTo>
                  <a:lnTo>
                    <a:pt x="8" y="93"/>
                  </a:lnTo>
                  <a:lnTo>
                    <a:pt x="8" y="89"/>
                  </a:lnTo>
                  <a:lnTo>
                    <a:pt x="8" y="91"/>
                  </a:lnTo>
                  <a:lnTo>
                    <a:pt x="7" y="89"/>
                  </a:lnTo>
                  <a:lnTo>
                    <a:pt x="7" y="85"/>
                  </a:lnTo>
                  <a:lnTo>
                    <a:pt x="8" y="82"/>
                  </a:lnTo>
                  <a:lnTo>
                    <a:pt x="8" y="80"/>
                  </a:lnTo>
                  <a:lnTo>
                    <a:pt x="6" y="78"/>
                  </a:lnTo>
                  <a:lnTo>
                    <a:pt x="7" y="76"/>
                  </a:lnTo>
                  <a:lnTo>
                    <a:pt x="6" y="67"/>
                  </a:lnTo>
                  <a:lnTo>
                    <a:pt x="6" y="65"/>
                  </a:lnTo>
                  <a:lnTo>
                    <a:pt x="7" y="62"/>
                  </a:lnTo>
                  <a:lnTo>
                    <a:pt x="6" y="56"/>
                  </a:lnTo>
                  <a:lnTo>
                    <a:pt x="4" y="54"/>
                  </a:lnTo>
                  <a:lnTo>
                    <a:pt x="5" y="50"/>
                  </a:lnTo>
                  <a:lnTo>
                    <a:pt x="5" y="47"/>
                  </a:lnTo>
                  <a:lnTo>
                    <a:pt x="5" y="38"/>
                  </a:lnTo>
                  <a:lnTo>
                    <a:pt x="5" y="34"/>
                  </a:lnTo>
                  <a:lnTo>
                    <a:pt x="4" y="28"/>
                  </a:lnTo>
                  <a:lnTo>
                    <a:pt x="3" y="26"/>
                  </a:lnTo>
                  <a:lnTo>
                    <a:pt x="3" y="23"/>
                  </a:lnTo>
                  <a:lnTo>
                    <a:pt x="4" y="19"/>
                  </a:lnTo>
                  <a:lnTo>
                    <a:pt x="2" y="15"/>
                  </a:lnTo>
                  <a:lnTo>
                    <a:pt x="3" y="12"/>
                  </a:lnTo>
                  <a:lnTo>
                    <a:pt x="3" y="6"/>
                  </a:lnTo>
                  <a:lnTo>
                    <a:pt x="4" y="1"/>
                  </a:lnTo>
                  <a:lnTo>
                    <a:pt x="1" y="0"/>
                  </a:lnTo>
                  <a:close/>
                </a:path>
              </a:pathLst>
            </a:custGeom>
            <a:solidFill>
              <a:srgbClr val="FDFA00"/>
            </a:solidFill>
            <a:ln w="9525">
              <a:noFill/>
              <a:round/>
              <a:headEnd/>
              <a:tailEnd/>
            </a:ln>
          </p:spPr>
          <p:txBody>
            <a:bodyPr/>
            <a:lstStyle/>
            <a:p>
              <a:endParaRPr lang="en-US"/>
            </a:p>
          </p:txBody>
        </p:sp>
        <p:sp>
          <p:nvSpPr>
            <p:cNvPr id="56329" name="Freeform 14"/>
            <p:cNvSpPr>
              <a:spLocks/>
            </p:cNvSpPr>
            <p:nvPr/>
          </p:nvSpPr>
          <p:spPr bwMode="auto">
            <a:xfrm>
              <a:off x="1249" y="2302"/>
              <a:ext cx="33" cy="118"/>
            </a:xfrm>
            <a:custGeom>
              <a:avLst/>
              <a:gdLst>
                <a:gd name="T0" fmla="*/ 2 w 20"/>
                <a:gd name="T1" fmla="*/ 90 h 90"/>
                <a:gd name="T2" fmla="*/ 20 w 20"/>
                <a:gd name="T3" fmla="*/ 78 h 90"/>
                <a:gd name="T4" fmla="*/ 13 w 20"/>
                <a:gd name="T5" fmla="*/ 0 h 90"/>
                <a:gd name="T6" fmla="*/ 9 w 20"/>
                <a:gd name="T7" fmla="*/ 0 h 90"/>
                <a:gd name="T8" fmla="*/ 18 w 20"/>
                <a:gd name="T9" fmla="*/ 78 h 90"/>
                <a:gd name="T10" fmla="*/ 19 w 20"/>
                <a:gd name="T11" fmla="*/ 76 h 90"/>
                <a:gd name="T12" fmla="*/ 0 w 20"/>
                <a:gd name="T13" fmla="*/ 90 h 90"/>
                <a:gd name="T14" fmla="*/ 2 w 20"/>
                <a:gd name="T15" fmla="*/ 90 h 9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90"/>
                <a:gd name="T26" fmla="*/ 20 w 2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90">
                  <a:moveTo>
                    <a:pt x="2" y="90"/>
                  </a:moveTo>
                  <a:lnTo>
                    <a:pt x="20" y="78"/>
                  </a:lnTo>
                  <a:lnTo>
                    <a:pt x="13" y="0"/>
                  </a:lnTo>
                  <a:lnTo>
                    <a:pt x="9" y="0"/>
                  </a:lnTo>
                  <a:lnTo>
                    <a:pt x="18" y="78"/>
                  </a:lnTo>
                  <a:lnTo>
                    <a:pt x="19" y="76"/>
                  </a:lnTo>
                  <a:lnTo>
                    <a:pt x="0" y="90"/>
                  </a:lnTo>
                  <a:lnTo>
                    <a:pt x="2" y="90"/>
                  </a:lnTo>
                  <a:close/>
                </a:path>
              </a:pathLst>
            </a:custGeom>
            <a:solidFill>
              <a:srgbClr val="FDFA00"/>
            </a:solidFill>
            <a:ln w="9525">
              <a:noFill/>
              <a:round/>
              <a:headEnd/>
              <a:tailEnd/>
            </a:ln>
          </p:spPr>
          <p:txBody>
            <a:bodyPr/>
            <a:lstStyle/>
            <a:p>
              <a:endParaRPr lang="en-US"/>
            </a:p>
          </p:txBody>
        </p:sp>
        <p:sp>
          <p:nvSpPr>
            <p:cNvPr id="56330" name="Freeform 15"/>
            <p:cNvSpPr>
              <a:spLocks/>
            </p:cNvSpPr>
            <p:nvPr/>
          </p:nvSpPr>
          <p:spPr bwMode="auto">
            <a:xfrm>
              <a:off x="1264" y="2203"/>
              <a:ext cx="64" cy="99"/>
            </a:xfrm>
            <a:custGeom>
              <a:avLst/>
              <a:gdLst>
                <a:gd name="T0" fmla="*/ 4 w 38"/>
                <a:gd name="T1" fmla="*/ 76 h 76"/>
                <a:gd name="T2" fmla="*/ 5 w 38"/>
                <a:gd name="T3" fmla="*/ 67 h 76"/>
                <a:gd name="T4" fmla="*/ 5 w 38"/>
                <a:gd name="T5" fmla="*/ 65 h 76"/>
                <a:gd name="T6" fmla="*/ 6 w 38"/>
                <a:gd name="T7" fmla="*/ 62 h 76"/>
                <a:gd name="T8" fmla="*/ 8 w 38"/>
                <a:gd name="T9" fmla="*/ 60 h 76"/>
                <a:gd name="T10" fmla="*/ 8 w 38"/>
                <a:gd name="T11" fmla="*/ 57 h 76"/>
                <a:gd name="T12" fmla="*/ 9 w 38"/>
                <a:gd name="T13" fmla="*/ 53 h 76"/>
                <a:gd name="T14" fmla="*/ 11 w 38"/>
                <a:gd name="T15" fmla="*/ 52 h 76"/>
                <a:gd name="T16" fmla="*/ 12 w 38"/>
                <a:gd name="T17" fmla="*/ 46 h 76"/>
                <a:gd name="T18" fmla="*/ 14 w 38"/>
                <a:gd name="T19" fmla="*/ 45 h 76"/>
                <a:gd name="T20" fmla="*/ 14 w 38"/>
                <a:gd name="T21" fmla="*/ 41 h 76"/>
                <a:gd name="T22" fmla="*/ 16 w 38"/>
                <a:gd name="T23" fmla="*/ 40 h 76"/>
                <a:gd name="T24" fmla="*/ 17 w 38"/>
                <a:gd name="T25" fmla="*/ 36 h 76"/>
                <a:gd name="T26" fmla="*/ 17 w 38"/>
                <a:gd name="T27" fmla="*/ 32 h 76"/>
                <a:gd name="T28" fmla="*/ 19 w 38"/>
                <a:gd name="T29" fmla="*/ 31 h 76"/>
                <a:gd name="T30" fmla="*/ 21 w 38"/>
                <a:gd name="T31" fmla="*/ 27 h 76"/>
                <a:gd name="T32" fmla="*/ 22 w 38"/>
                <a:gd name="T33" fmla="*/ 24 h 76"/>
                <a:gd name="T34" fmla="*/ 24 w 38"/>
                <a:gd name="T35" fmla="*/ 22 h 76"/>
                <a:gd name="T36" fmla="*/ 24 w 38"/>
                <a:gd name="T37" fmla="*/ 19 h 76"/>
                <a:gd name="T38" fmla="*/ 26 w 38"/>
                <a:gd name="T39" fmla="*/ 17 h 76"/>
                <a:gd name="T40" fmla="*/ 27 w 38"/>
                <a:gd name="T41" fmla="*/ 14 h 76"/>
                <a:gd name="T42" fmla="*/ 29 w 38"/>
                <a:gd name="T43" fmla="*/ 12 h 76"/>
                <a:gd name="T44" fmla="*/ 31 w 38"/>
                <a:gd name="T45" fmla="*/ 11 h 76"/>
                <a:gd name="T46" fmla="*/ 31 w 38"/>
                <a:gd name="T47" fmla="*/ 9 h 76"/>
                <a:gd name="T48" fmla="*/ 34 w 38"/>
                <a:gd name="T49" fmla="*/ 5 h 76"/>
                <a:gd name="T50" fmla="*/ 34 w 38"/>
                <a:gd name="T51" fmla="*/ 4 h 76"/>
                <a:gd name="T52" fmla="*/ 36 w 38"/>
                <a:gd name="T53" fmla="*/ 4 h 76"/>
                <a:gd name="T54" fmla="*/ 37 w 38"/>
                <a:gd name="T55" fmla="*/ 4 h 76"/>
                <a:gd name="T56" fmla="*/ 38 w 38"/>
                <a:gd name="T57" fmla="*/ 2 h 76"/>
                <a:gd name="T58" fmla="*/ 36 w 38"/>
                <a:gd name="T59" fmla="*/ 0 h 76"/>
                <a:gd name="T60" fmla="*/ 38 w 38"/>
                <a:gd name="T61" fmla="*/ 1 h 76"/>
                <a:gd name="T62" fmla="*/ 34 w 38"/>
                <a:gd name="T63" fmla="*/ 0 h 76"/>
                <a:gd name="T64" fmla="*/ 32 w 38"/>
                <a:gd name="T65" fmla="*/ 3 h 76"/>
                <a:gd name="T66" fmla="*/ 32 w 38"/>
                <a:gd name="T67" fmla="*/ 3 h 76"/>
                <a:gd name="T68" fmla="*/ 30 w 38"/>
                <a:gd name="T69" fmla="*/ 7 h 76"/>
                <a:gd name="T70" fmla="*/ 28 w 38"/>
                <a:gd name="T71" fmla="*/ 8 h 76"/>
                <a:gd name="T72" fmla="*/ 27 w 38"/>
                <a:gd name="T73" fmla="*/ 10 h 76"/>
                <a:gd name="T74" fmla="*/ 25 w 38"/>
                <a:gd name="T75" fmla="*/ 13 h 76"/>
                <a:gd name="T76" fmla="*/ 23 w 38"/>
                <a:gd name="T77" fmla="*/ 15 h 76"/>
                <a:gd name="T78" fmla="*/ 23 w 38"/>
                <a:gd name="T79" fmla="*/ 17 h 76"/>
                <a:gd name="T80" fmla="*/ 21 w 38"/>
                <a:gd name="T81" fmla="*/ 20 h 76"/>
                <a:gd name="T82" fmla="*/ 19 w 38"/>
                <a:gd name="T83" fmla="*/ 22 h 76"/>
                <a:gd name="T84" fmla="*/ 18 w 38"/>
                <a:gd name="T85" fmla="*/ 25 h 76"/>
                <a:gd name="T86" fmla="*/ 16 w 38"/>
                <a:gd name="T87" fmla="*/ 29 h 76"/>
                <a:gd name="T88" fmla="*/ 15 w 38"/>
                <a:gd name="T89" fmla="*/ 32 h 76"/>
                <a:gd name="T90" fmla="*/ 13 w 38"/>
                <a:gd name="T91" fmla="*/ 35 h 76"/>
                <a:gd name="T92" fmla="*/ 13 w 38"/>
                <a:gd name="T93" fmla="*/ 37 h 76"/>
                <a:gd name="T94" fmla="*/ 11 w 38"/>
                <a:gd name="T95" fmla="*/ 39 h 76"/>
                <a:gd name="T96" fmla="*/ 10 w 38"/>
                <a:gd name="T97" fmla="*/ 44 h 76"/>
                <a:gd name="T98" fmla="*/ 10 w 38"/>
                <a:gd name="T99" fmla="*/ 46 h 76"/>
                <a:gd name="T100" fmla="*/ 7 w 38"/>
                <a:gd name="T101" fmla="*/ 49 h 76"/>
                <a:gd name="T102" fmla="*/ 7 w 38"/>
                <a:gd name="T103" fmla="*/ 51 h 76"/>
                <a:gd name="T104" fmla="*/ 5 w 38"/>
                <a:gd name="T105" fmla="*/ 56 h 76"/>
                <a:gd name="T106" fmla="*/ 4 w 38"/>
                <a:gd name="T107" fmla="*/ 60 h 76"/>
                <a:gd name="T108" fmla="*/ 4 w 38"/>
                <a:gd name="T109" fmla="*/ 62 h 76"/>
                <a:gd name="T110" fmla="*/ 3 w 38"/>
                <a:gd name="T111" fmla="*/ 65 h 76"/>
                <a:gd name="T112" fmla="*/ 1 w 38"/>
                <a:gd name="T113" fmla="*/ 67 h 76"/>
                <a:gd name="T114" fmla="*/ 0 w 38"/>
                <a:gd name="T115" fmla="*/ 76 h 76"/>
                <a:gd name="T116" fmla="*/ 4 w 38"/>
                <a:gd name="T117" fmla="*/ 76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76"/>
                <a:gd name="T179" fmla="*/ 38 w 38"/>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76">
                  <a:moveTo>
                    <a:pt x="4" y="76"/>
                  </a:moveTo>
                  <a:lnTo>
                    <a:pt x="5" y="67"/>
                  </a:lnTo>
                  <a:lnTo>
                    <a:pt x="5" y="65"/>
                  </a:lnTo>
                  <a:lnTo>
                    <a:pt x="6" y="62"/>
                  </a:lnTo>
                  <a:lnTo>
                    <a:pt x="8" y="60"/>
                  </a:lnTo>
                  <a:lnTo>
                    <a:pt x="8" y="57"/>
                  </a:lnTo>
                  <a:lnTo>
                    <a:pt x="9" y="53"/>
                  </a:lnTo>
                  <a:lnTo>
                    <a:pt x="11" y="52"/>
                  </a:lnTo>
                  <a:lnTo>
                    <a:pt x="12" y="46"/>
                  </a:lnTo>
                  <a:lnTo>
                    <a:pt x="14" y="45"/>
                  </a:lnTo>
                  <a:lnTo>
                    <a:pt x="14" y="41"/>
                  </a:lnTo>
                  <a:lnTo>
                    <a:pt x="16" y="40"/>
                  </a:lnTo>
                  <a:lnTo>
                    <a:pt x="17" y="36"/>
                  </a:lnTo>
                  <a:lnTo>
                    <a:pt x="17" y="32"/>
                  </a:lnTo>
                  <a:lnTo>
                    <a:pt x="19" y="31"/>
                  </a:lnTo>
                  <a:lnTo>
                    <a:pt x="21" y="27"/>
                  </a:lnTo>
                  <a:lnTo>
                    <a:pt x="22" y="24"/>
                  </a:lnTo>
                  <a:lnTo>
                    <a:pt x="24" y="22"/>
                  </a:lnTo>
                  <a:lnTo>
                    <a:pt x="24" y="19"/>
                  </a:lnTo>
                  <a:lnTo>
                    <a:pt x="26" y="17"/>
                  </a:lnTo>
                  <a:lnTo>
                    <a:pt x="27" y="14"/>
                  </a:lnTo>
                  <a:lnTo>
                    <a:pt x="29" y="12"/>
                  </a:lnTo>
                  <a:lnTo>
                    <a:pt x="31" y="11"/>
                  </a:lnTo>
                  <a:lnTo>
                    <a:pt x="31" y="9"/>
                  </a:lnTo>
                  <a:lnTo>
                    <a:pt x="34" y="5"/>
                  </a:lnTo>
                  <a:lnTo>
                    <a:pt x="34" y="4"/>
                  </a:lnTo>
                  <a:lnTo>
                    <a:pt x="36" y="4"/>
                  </a:lnTo>
                  <a:lnTo>
                    <a:pt x="37" y="4"/>
                  </a:lnTo>
                  <a:lnTo>
                    <a:pt x="38" y="2"/>
                  </a:lnTo>
                  <a:lnTo>
                    <a:pt x="36" y="0"/>
                  </a:lnTo>
                  <a:lnTo>
                    <a:pt x="38" y="1"/>
                  </a:lnTo>
                  <a:lnTo>
                    <a:pt x="34" y="0"/>
                  </a:lnTo>
                  <a:lnTo>
                    <a:pt x="32" y="3"/>
                  </a:lnTo>
                  <a:lnTo>
                    <a:pt x="30" y="7"/>
                  </a:lnTo>
                  <a:lnTo>
                    <a:pt x="28" y="8"/>
                  </a:lnTo>
                  <a:lnTo>
                    <a:pt x="27" y="10"/>
                  </a:lnTo>
                  <a:lnTo>
                    <a:pt x="25" y="13"/>
                  </a:lnTo>
                  <a:lnTo>
                    <a:pt x="23" y="15"/>
                  </a:lnTo>
                  <a:lnTo>
                    <a:pt x="23" y="17"/>
                  </a:lnTo>
                  <a:lnTo>
                    <a:pt x="21" y="20"/>
                  </a:lnTo>
                  <a:lnTo>
                    <a:pt x="19" y="22"/>
                  </a:lnTo>
                  <a:lnTo>
                    <a:pt x="18" y="25"/>
                  </a:lnTo>
                  <a:lnTo>
                    <a:pt x="16" y="29"/>
                  </a:lnTo>
                  <a:lnTo>
                    <a:pt x="15" y="32"/>
                  </a:lnTo>
                  <a:lnTo>
                    <a:pt x="13" y="35"/>
                  </a:lnTo>
                  <a:lnTo>
                    <a:pt x="13" y="37"/>
                  </a:lnTo>
                  <a:lnTo>
                    <a:pt x="11" y="39"/>
                  </a:lnTo>
                  <a:lnTo>
                    <a:pt x="10" y="44"/>
                  </a:lnTo>
                  <a:lnTo>
                    <a:pt x="10" y="46"/>
                  </a:lnTo>
                  <a:lnTo>
                    <a:pt x="7" y="49"/>
                  </a:lnTo>
                  <a:lnTo>
                    <a:pt x="7" y="51"/>
                  </a:lnTo>
                  <a:lnTo>
                    <a:pt x="5" y="56"/>
                  </a:lnTo>
                  <a:lnTo>
                    <a:pt x="4" y="60"/>
                  </a:lnTo>
                  <a:lnTo>
                    <a:pt x="4" y="62"/>
                  </a:lnTo>
                  <a:lnTo>
                    <a:pt x="3" y="65"/>
                  </a:lnTo>
                  <a:lnTo>
                    <a:pt x="1" y="67"/>
                  </a:lnTo>
                  <a:lnTo>
                    <a:pt x="0" y="76"/>
                  </a:lnTo>
                  <a:lnTo>
                    <a:pt x="4" y="76"/>
                  </a:lnTo>
                  <a:close/>
                </a:path>
              </a:pathLst>
            </a:custGeom>
            <a:solidFill>
              <a:srgbClr val="FDFA00"/>
            </a:solidFill>
            <a:ln w="9525">
              <a:noFill/>
              <a:round/>
              <a:headEnd/>
              <a:tailEnd/>
            </a:ln>
          </p:spPr>
          <p:txBody>
            <a:bodyPr/>
            <a:lstStyle/>
            <a:p>
              <a:endParaRPr lang="en-US"/>
            </a:p>
          </p:txBody>
        </p:sp>
        <p:sp>
          <p:nvSpPr>
            <p:cNvPr id="56331" name="Freeform 16"/>
            <p:cNvSpPr>
              <a:spLocks/>
            </p:cNvSpPr>
            <p:nvPr/>
          </p:nvSpPr>
          <p:spPr bwMode="auto">
            <a:xfrm>
              <a:off x="1325" y="2161"/>
              <a:ext cx="62" cy="46"/>
            </a:xfrm>
            <a:custGeom>
              <a:avLst/>
              <a:gdLst>
                <a:gd name="T0" fmla="*/ 3 w 37"/>
                <a:gd name="T1" fmla="*/ 35 h 35"/>
                <a:gd name="T2" fmla="*/ 3 w 37"/>
                <a:gd name="T3" fmla="*/ 35 h 35"/>
                <a:gd name="T4" fmla="*/ 2 w 37"/>
                <a:gd name="T5" fmla="*/ 31 h 35"/>
                <a:gd name="T6" fmla="*/ 4 w 37"/>
                <a:gd name="T7" fmla="*/ 31 h 35"/>
                <a:gd name="T8" fmla="*/ 6 w 37"/>
                <a:gd name="T9" fmla="*/ 28 h 35"/>
                <a:gd name="T10" fmla="*/ 6 w 37"/>
                <a:gd name="T11" fmla="*/ 28 h 35"/>
                <a:gd name="T12" fmla="*/ 8 w 37"/>
                <a:gd name="T13" fmla="*/ 26 h 35"/>
                <a:gd name="T14" fmla="*/ 8 w 37"/>
                <a:gd name="T15" fmla="*/ 24 h 35"/>
                <a:gd name="T16" fmla="*/ 10 w 37"/>
                <a:gd name="T17" fmla="*/ 23 h 35"/>
                <a:gd name="T18" fmla="*/ 11 w 37"/>
                <a:gd name="T19" fmla="*/ 21 h 35"/>
                <a:gd name="T20" fmla="*/ 11 w 37"/>
                <a:gd name="T21" fmla="*/ 19 h 35"/>
                <a:gd name="T22" fmla="*/ 13 w 37"/>
                <a:gd name="T23" fmla="*/ 18 h 35"/>
                <a:gd name="T24" fmla="*/ 15 w 37"/>
                <a:gd name="T25" fmla="*/ 18 h 35"/>
                <a:gd name="T26" fmla="*/ 15 w 37"/>
                <a:gd name="T27" fmla="*/ 16 h 35"/>
                <a:gd name="T28" fmla="*/ 15 w 37"/>
                <a:gd name="T29" fmla="*/ 14 h 35"/>
                <a:gd name="T30" fmla="*/ 17 w 37"/>
                <a:gd name="T31" fmla="*/ 15 h 35"/>
                <a:gd name="T32" fmla="*/ 17 w 37"/>
                <a:gd name="T33" fmla="*/ 13 h 35"/>
                <a:gd name="T34" fmla="*/ 19 w 37"/>
                <a:gd name="T35" fmla="*/ 11 h 35"/>
                <a:gd name="T36" fmla="*/ 21 w 37"/>
                <a:gd name="T37" fmla="*/ 10 h 35"/>
                <a:gd name="T38" fmla="*/ 23 w 37"/>
                <a:gd name="T39" fmla="*/ 8 h 35"/>
                <a:gd name="T40" fmla="*/ 24 w 37"/>
                <a:gd name="T41" fmla="*/ 6 h 35"/>
                <a:gd name="T42" fmla="*/ 25 w 37"/>
                <a:gd name="T43" fmla="*/ 7 h 35"/>
                <a:gd name="T44" fmla="*/ 28 w 37"/>
                <a:gd name="T45" fmla="*/ 5 h 35"/>
                <a:gd name="T46" fmla="*/ 30 w 37"/>
                <a:gd name="T47" fmla="*/ 4 h 35"/>
                <a:gd name="T48" fmla="*/ 31 w 37"/>
                <a:gd name="T49" fmla="*/ 4 h 35"/>
                <a:gd name="T50" fmla="*/ 31 w 37"/>
                <a:gd name="T51" fmla="*/ 4 h 35"/>
                <a:gd name="T52" fmla="*/ 37 w 37"/>
                <a:gd name="T53" fmla="*/ 4 h 35"/>
                <a:gd name="T54" fmla="*/ 37 w 37"/>
                <a:gd name="T55" fmla="*/ 1 h 35"/>
                <a:gd name="T56" fmla="*/ 32 w 37"/>
                <a:gd name="T57" fmla="*/ 0 h 35"/>
                <a:gd name="T58" fmla="*/ 30 w 37"/>
                <a:gd name="T59" fmla="*/ 2 h 35"/>
                <a:gd name="T60" fmla="*/ 28 w 37"/>
                <a:gd name="T61" fmla="*/ 1 h 35"/>
                <a:gd name="T62" fmla="*/ 26 w 37"/>
                <a:gd name="T63" fmla="*/ 3 h 35"/>
                <a:gd name="T64" fmla="*/ 24 w 37"/>
                <a:gd name="T65" fmla="*/ 5 h 35"/>
                <a:gd name="T66" fmla="*/ 22 w 37"/>
                <a:gd name="T67" fmla="*/ 6 h 35"/>
                <a:gd name="T68" fmla="*/ 20 w 37"/>
                <a:gd name="T69" fmla="*/ 6 h 35"/>
                <a:gd name="T70" fmla="*/ 18 w 37"/>
                <a:gd name="T71" fmla="*/ 9 h 35"/>
                <a:gd name="T72" fmla="*/ 18 w 37"/>
                <a:gd name="T73" fmla="*/ 9 h 35"/>
                <a:gd name="T74" fmla="*/ 16 w 37"/>
                <a:gd name="T75" fmla="*/ 11 h 35"/>
                <a:gd name="T76" fmla="*/ 16 w 37"/>
                <a:gd name="T77" fmla="*/ 13 h 35"/>
                <a:gd name="T78" fmla="*/ 14 w 37"/>
                <a:gd name="T79" fmla="*/ 14 h 35"/>
                <a:gd name="T80" fmla="*/ 14 w 37"/>
                <a:gd name="T81" fmla="*/ 14 h 35"/>
                <a:gd name="T82" fmla="*/ 11 w 37"/>
                <a:gd name="T83" fmla="*/ 16 h 35"/>
                <a:gd name="T84" fmla="*/ 11 w 37"/>
                <a:gd name="T85" fmla="*/ 16 h 35"/>
                <a:gd name="T86" fmla="*/ 9 w 37"/>
                <a:gd name="T87" fmla="*/ 19 h 35"/>
                <a:gd name="T88" fmla="*/ 9 w 37"/>
                <a:gd name="T89" fmla="*/ 19 h 35"/>
                <a:gd name="T90" fmla="*/ 7 w 37"/>
                <a:gd name="T91" fmla="*/ 20 h 35"/>
                <a:gd name="T92" fmla="*/ 7 w 37"/>
                <a:gd name="T93" fmla="*/ 22 h 35"/>
                <a:gd name="T94" fmla="*/ 5 w 37"/>
                <a:gd name="T95" fmla="*/ 24 h 35"/>
                <a:gd name="T96" fmla="*/ 3 w 37"/>
                <a:gd name="T97" fmla="*/ 25 h 35"/>
                <a:gd name="T98" fmla="*/ 3 w 37"/>
                <a:gd name="T99" fmla="*/ 27 h 35"/>
                <a:gd name="T100" fmla="*/ 2 w 37"/>
                <a:gd name="T101" fmla="*/ 29 h 35"/>
                <a:gd name="T102" fmla="*/ 1 w 37"/>
                <a:gd name="T103" fmla="*/ 29 h 35"/>
                <a:gd name="T104" fmla="*/ 0 w 37"/>
                <a:gd name="T105" fmla="*/ 34 h 35"/>
                <a:gd name="T106" fmla="*/ 0 w 37"/>
                <a:gd name="T107" fmla="*/ 32 h 35"/>
                <a:gd name="T108" fmla="*/ 3 w 37"/>
                <a:gd name="T109" fmla="*/ 35 h 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
                <a:gd name="T166" fmla="*/ 0 h 35"/>
                <a:gd name="T167" fmla="*/ 37 w 37"/>
                <a:gd name="T168" fmla="*/ 35 h 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 h="35">
                  <a:moveTo>
                    <a:pt x="3" y="35"/>
                  </a:moveTo>
                  <a:lnTo>
                    <a:pt x="3" y="35"/>
                  </a:lnTo>
                  <a:lnTo>
                    <a:pt x="2" y="31"/>
                  </a:lnTo>
                  <a:lnTo>
                    <a:pt x="4" y="31"/>
                  </a:lnTo>
                  <a:lnTo>
                    <a:pt x="6" y="28"/>
                  </a:lnTo>
                  <a:lnTo>
                    <a:pt x="8" y="26"/>
                  </a:lnTo>
                  <a:lnTo>
                    <a:pt x="8" y="24"/>
                  </a:lnTo>
                  <a:lnTo>
                    <a:pt x="10" y="23"/>
                  </a:lnTo>
                  <a:lnTo>
                    <a:pt x="11" y="21"/>
                  </a:lnTo>
                  <a:lnTo>
                    <a:pt x="11" y="19"/>
                  </a:lnTo>
                  <a:lnTo>
                    <a:pt x="13" y="18"/>
                  </a:lnTo>
                  <a:lnTo>
                    <a:pt x="15" y="18"/>
                  </a:lnTo>
                  <a:lnTo>
                    <a:pt x="15" y="16"/>
                  </a:lnTo>
                  <a:lnTo>
                    <a:pt x="15" y="14"/>
                  </a:lnTo>
                  <a:lnTo>
                    <a:pt x="17" y="15"/>
                  </a:lnTo>
                  <a:lnTo>
                    <a:pt x="17" y="13"/>
                  </a:lnTo>
                  <a:lnTo>
                    <a:pt x="19" y="11"/>
                  </a:lnTo>
                  <a:lnTo>
                    <a:pt x="21" y="10"/>
                  </a:lnTo>
                  <a:lnTo>
                    <a:pt x="23" y="8"/>
                  </a:lnTo>
                  <a:lnTo>
                    <a:pt x="24" y="6"/>
                  </a:lnTo>
                  <a:lnTo>
                    <a:pt x="25" y="7"/>
                  </a:lnTo>
                  <a:lnTo>
                    <a:pt x="28" y="5"/>
                  </a:lnTo>
                  <a:lnTo>
                    <a:pt x="30" y="4"/>
                  </a:lnTo>
                  <a:lnTo>
                    <a:pt x="31" y="4"/>
                  </a:lnTo>
                  <a:lnTo>
                    <a:pt x="37" y="4"/>
                  </a:lnTo>
                  <a:lnTo>
                    <a:pt x="37" y="1"/>
                  </a:lnTo>
                  <a:lnTo>
                    <a:pt x="32" y="0"/>
                  </a:lnTo>
                  <a:lnTo>
                    <a:pt x="30" y="2"/>
                  </a:lnTo>
                  <a:lnTo>
                    <a:pt x="28" y="1"/>
                  </a:lnTo>
                  <a:lnTo>
                    <a:pt x="26" y="3"/>
                  </a:lnTo>
                  <a:lnTo>
                    <a:pt x="24" y="5"/>
                  </a:lnTo>
                  <a:lnTo>
                    <a:pt x="22" y="6"/>
                  </a:lnTo>
                  <a:lnTo>
                    <a:pt x="20" y="6"/>
                  </a:lnTo>
                  <a:lnTo>
                    <a:pt x="18" y="9"/>
                  </a:lnTo>
                  <a:lnTo>
                    <a:pt x="16" y="11"/>
                  </a:lnTo>
                  <a:lnTo>
                    <a:pt x="16" y="13"/>
                  </a:lnTo>
                  <a:lnTo>
                    <a:pt x="14" y="14"/>
                  </a:lnTo>
                  <a:lnTo>
                    <a:pt x="11" y="16"/>
                  </a:lnTo>
                  <a:lnTo>
                    <a:pt x="9" y="19"/>
                  </a:lnTo>
                  <a:lnTo>
                    <a:pt x="7" y="20"/>
                  </a:lnTo>
                  <a:lnTo>
                    <a:pt x="7" y="22"/>
                  </a:lnTo>
                  <a:lnTo>
                    <a:pt x="5" y="24"/>
                  </a:lnTo>
                  <a:lnTo>
                    <a:pt x="3" y="25"/>
                  </a:lnTo>
                  <a:lnTo>
                    <a:pt x="3" y="27"/>
                  </a:lnTo>
                  <a:lnTo>
                    <a:pt x="2" y="29"/>
                  </a:lnTo>
                  <a:lnTo>
                    <a:pt x="1" y="29"/>
                  </a:lnTo>
                  <a:lnTo>
                    <a:pt x="0" y="34"/>
                  </a:lnTo>
                  <a:lnTo>
                    <a:pt x="0" y="32"/>
                  </a:lnTo>
                  <a:lnTo>
                    <a:pt x="3" y="35"/>
                  </a:lnTo>
                  <a:close/>
                </a:path>
              </a:pathLst>
            </a:custGeom>
            <a:solidFill>
              <a:srgbClr val="FDFA00"/>
            </a:solidFill>
            <a:ln w="9525">
              <a:noFill/>
              <a:round/>
              <a:headEnd/>
              <a:tailEnd/>
            </a:ln>
          </p:spPr>
          <p:txBody>
            <a:bodyPr/>
            <a:lstStyle/>
            <a:p>
              <a:endParaRPr lang="en-US"/>
            </a:p>
          </p:txBody>
        </p:sp>
        <p:sp>
          <p:nvSpPr>
            <p:cNvPr id="56332" name="Freeform 17"/>
            <p:cNvSpPr>
              <a:spLocks/>
            </p:cNvSpPr>
            <p:nvPr/>
          </p:nvSpPr>
          <p:spPr bwMode="auto">
            <a:xfrm>
              <a:off x="1384" y="2157"/>
              <a:ext cx="25" cy="9"/>
            </a:xfrm>
            <a:custGeom>
              <a:avLst/>
              <a:gdLst>
                <a:gd name="T0" fmla="*/ 2 w 15"/>
                <a:gd name="T1" fmla="*/ 7 h 7"/>
                <a:gd name="T2" fmla="*/ 15 w 15"/>
                <a:gd name="T3" fmla="*/ 4 h 7"/>
                <a:gd name="T4" fmla="*/ 14 w 15"/>
                <a:gd name="T5" fmla="*/ 0 h 7"/>
                <a:gd name="T6" fmla="*/ 0 w 15"/>
                <a:gd name="T7" fmla="*/ 4 h 7"/>
                <a:gd name="T8" fmla="*/ 2 w 15"/>
                <a:gd name="T9" fmla="*/ 7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2" y="7"/>
                  </a:moveTo>
                  <a:lnTo>
                    <a:pt x="15" y="4"/>
                  </a:lnTo>
                  <a:lnTo>
                    <a:pt x="14" y="0"/>
                  </a:lnTo>
                  <a:lnTo>
                    <a:pt x="0" y="4"/>
                  </a:lnTo>
                  <a:lnTo>
                    <a:pt x="2" y="7"/>
                  </a:lnTo>
                  <a:close/>
                </a:path>
              </a:pathLst>
            </a:custGeom>
            <a:solidFill>
              <a:srgbClr val="FDFA00"/>
            </a:solidFill>
            <a:ln w="9525">
              <a:noFill/>
              <a:round/>
              <a:headEnd/>
              <a:tailEnd/>
            </a:ln>
          </p:spPr>
          <p:txBody>
            <a:bodyPr/>
            <a:lstStyle/>
            <a:p>
              <a:endParaRPr lang="en-US"/>
            </a:p>
          </p:txBody>
        </p:sp>
        <p:sp>
          <p:nvSpPr>
            <p:cNvPr id="56333" name="Freeform 18"/>
            <p:cNvSpPr>
              <a:spLocks/>
            </p:cNvSpPr>
            <p:nvPr/>
          </p:nvSpPr>
          <p:spPr bwMode="auto">
            <a:xfrm>
              <a:off x="1409" y="2157"/>
              <a:ext cx="29" cy="34"/>
            </a:xfrm>
            <a:custGeom>
              <a:avLst/>
              <a:gdLst>
                <a:gd name="T0" fmla="*/ 0 w 17"/>
                <a:gd name="T1" fmla="*/ 4 h 26"/>
                <a:gd name="T2" fmla="*/ 0 w 17"/>
                <a:gd name="T3" fmla="*/ 4 h 26"/>
                <a:gd name="T4" fmla="*/ 2 w 17"/>
                <a:gd name="T5" fmla="*/ 4 h 26"/>
                <a:gd name="T6" fmla="*/ 0 w 17"/>
                <a:gd name="T7" fmla="*/ 4 h 26"/>
                <a:gd name="T8" fmla="*/ 1 w 17"/>
                <a:gd name="T9" fmla="*/ 6 h 26"/>
                <a:gd name="T10" fmla="*/ 3 w 17"/>
                <a:gd name="T11" fmla="*/ 8 h 26"/>
                <a:gd name="T12" fmla="*/ 5 w 17"/>
                <a:gd name="T13" fmla="*/ 8 h 26"/>
                <a:gd name="T14" fmla="*/ 5 w 17"/>
                <a:gd name="T15" fmla="*/ 8 h 26"/>
                <a:gd name="T16" fmla="*/ 5 w 17"/>
                <a:gd name="T17" fmla="*/ 10 h 26"/>
                <a:gd name="T18" fmla="*/ 6 w 17"/>
                <a:gd name="T19" fmla="*/ 12 h 26"/>
                <a:gd name="T20" fmla="*/ 8 w 17"/>
                <a:gd name="T21" fmla="*/ 12 h 26"/>
                <a:gd name="T22" fmla="*/ 8 w 17"/>
                <a:gd name="T23" fmla="*/ 12 h 26"/>
                <a:gd name="T24" fmla="*/ 9 w 17"/>
                <a:gd name="T25" fmla="*/ 14 h 26"/>
                <a:gd name="T26" fmla="*/ 9 w 17"/>
                <a:gd name="T27" fmla="*/ 16 h 26"/>
                <a:gd name="T28" fmla="*/ 11 w 17"/>
                <a:gd name="T29" fmla="*/ 18 h 26"/>
                <a:gd name="T30" fmla="*/ 11 w 17"/>
                <a:gd name="T31" fmla="*/ 18 h 26"/>
                <a:gd name="T32" fmla="*/ 10 w 17"/>
                <a:gd name="T33" fmla="*/ 20 h 26"/>
                <a:gd name="T34" fmla="*/ 12 w 17"/>
                <a:gd name="T35" fmla="*/ 20 h 26"/>
                <a:gd name="T36" fmla="*/ 12 w 17"/>
                <a:gd name="T37" fmla="*/ 24 h 26"/>
                <a:gd name="T38" fmla="*/ 15 w 17"/>
                <a:gd name="T39" fmla="*/ 26 h 26"/>
                <a:gd name="T40" fmla="*/ 13 w 17"/>
                <a:gd name="T41" fmla="*/ 26 h 26"/>
                <a:gd name="T42" fmla="*/ 17 w 17"/>
                <a:gd name="T43" fmla="*/ 24 h 26"/>
                <a:gd name="T44" fmla="*/ 17 w 17"/>
                <a:gd name="T45" fmla="*/ 24 h 26"/>
                <a:gd name="T46" fmla="*/ 16 w 17"/>
                <a:gd name="T47" fmla="*/ 22 h 26"/>
                <a:gd name="T48" fmla="*/ 16 w 17"/>
                <a:gd name="T49" fmla="*/ 21 h 26"/>
                <a:gd name="T50" fmla="*/ 14 w 17"/>
                <a:gd name="T51" fmla="*/ 19 h 26"/>
                <a:gd name="T52" fmla="*/ 14 w 17"/>
                <a:gd name="T53" fmla="*/ 19 h 26"/>
                <a:gd name="T54" fmla="*/ 13 w 17"/>
                <a:gd name="T55" fmla="*/ 17 h 26"/>
                <a:gd name="T56" fmla="*/ 11 w 17"/>
                <a:gd name="T57" fmla="*/ 15 h 26"/>
                <a:gd name="T58" fmla="*/ 11 w 17"/>
                <a:gd name="T59" fmla="*/ 13 h 26"/>
                <a:gd name="T60" fmla="*/ 10 w 17"/>
                <a:gd name="T61" fmla="*/ 11 h 26"/>
                <a:gd name="T62" fmla="*/ 10 w 17"/>
                <a:gd name="T63" fmla="*/ 11 h 26"/>
                <a:gd name="T64" fmla="*/ 8 w 17"/>
                <a:gd name="T65" fmla="*/ 9 h 26"/>
                <a:gd name="T66" fmla="*/ 8 w 17"/>
                <a:gd name="T67" fmla="*/ 9 h 26"/>
                <a:gd name="T68" fmla="*/ 8 w 17"/>
                <a:gd name="T69" fmla="*/ 9 h 26"/>
                <a:gd name="T70" fmla="*/ 7 w 17"/>
                <a:gd name="T71" fmla="*/ 5 h 26"/>
                <a:gd name="T72" fmla="*/ 5 w 17"/>
                <a:gd name="T73" fmla="*/ 5 h 26"/>
                <a:gd name="T74" fmla="*/ 4 w 17"/>
                <a:gd name="T75" fmla="*/ 3 h 26"/>
                <a:gd name="T76" fmla="*/ 4 w 17"/>
                <a:gd name="T77" fmla="*/ 3 h 26"/>
                <a:gd name="T78" fmla="*/ 2 w 17"/>
                <a:gd name="T79" fmla="*/ 2 h 26"/>
                <a:gd name="T80" fmla="*/ 2 w 17"/>
                <a:gd name="T81" fmla="*/ 2 h 26"/>
                <a:gd name="T82" fmla="*/ 2 w 17"/>
                <a:gd name="T83" fmla="*/ 1 h 26"/>
                <a:gd name="T84" fmla="*/ 0 w 17"/>
                <a:gd name="T85" fmla="*/ 0 h 26"/>
                <a:gd name="T86" fmla="*/ 0 w 17"/>
                <a:gd name="T87" fmla="*/ 4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26"/>
                <a:gd name="T134" fmla="*/ 17 w 17"/>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26">
                  <a:moveTo>
                    <a:pt x="0" y="4"/>
                  </a:moveTo>
                  <a:lnTo>
                    <a:pt x="0" y="4"/>
                  </a:lnTo>
                  <a:lnTo>
                    <a:pt x="2" y="4"/>
                  </a:lnTo>
                  <a:lnTo>
                    <a:pt x="0" y="4"/>
                  </a:lnTo>
                  <a:lnTo>
                    <a:pt x="1" y="6"/>
                  </a:lnTo>
                  <a:lnTo>
                    <a:pt x="3" y="8"/>
                  </a:lnTo>
                  <a:lnTo>
                    <a:pt x="5" y="8"/>
                  </a:lnTo>
                  <a:lnTo>
                    <a:pt x="5" y="10"/>
                  </a:lnTo>
                  <a:lnTo>
                    <a:pt x="6" y="12"/>
                  </a:lnTo>
                  <a:lnTo>
                    <a:pt x="8" y="12"/>
                  </a:lnTo>
                  <a:lnTo>
                    <a:pt x="9" y="14"/>
                  </a:lnTo>
                  <a:lnTo>
                    <a:pt x="9" y="16"/>
                  </a:lnTo>
                  <a:lnTo>
                    <a:pt x="11" y="18"/>
                  </a:lnTo>
                  <a:lnTo>
                    <a:pt x="10" y="20"/>
                  </a:lnTo>
                  <a:lnTo>
                    <a:pt x="12" y="20"/>
                  </a:lnTo>
                  <a:lnTo>
                    <a:pt x="12" y="24"/>
                  </a:lnTo>
                  <a:lnTo>
                    <a:pt x="15" y="26"/>
                  </a:lnTo>
                  <a:lnTo>
                    <a:pt x="13" y="26"/>
                  </a:lnTo>
                  <a:lnTo>
                    <a:pt x="17" y="24"/>
                  </a:lnTo>
                  <a:lnTo>
                    <a:pt x="16" y="22"/>
                  </a:lnTo>
                  <a:lnTo>
                    <a:pt x="16" y="21"/>
                  </a:lnTo>
                  <a:lnTo>
                    <a:pt x="14" y="19"/>
                  </a:lnTo>
                  <a:lnTo>
                    <a:pt x="13" y="17"/>
                  </a:lnTo>
                  <a:lnTo>
                    <a:pt x="11" y="15"/>
                  </a:lnTo>
                  <a:lnTo>
                    <a:pt x="11" y="13"/>
                  </a:lnTo>
                  <a:lnTo>
                    <a:pt x="10" y="11"/>
                  </a:lnTo>
                  <a:lnTo>
                    <a:pt x="8" y="9"/>
                  </a:lnTo>
                  <a:lnTo>
                    <a:pt x="7" y="5"/>
                  </a:lnTo>
                  <a:lnTo>
                    <a:pt x="5" y="5"/>
                  </a:lnTo>
                  <a:lnTo>
                    <a:pt x="4" y="3"/>
                  </a:lnTo>
                  <a:lnTo>
                    <a:pt x="2" y="2"/>
                  </a:lnTo>
                  <a:lnTo>
                    <a:pt x="2" y="1"/>
                  </a:lnTo>
                  <a:lnTo>
                    <a:pt x="0" y="0"/>
                  </a:lnTo>
                  <a:lnTo>
                    <a:pt x="0" y="4"/>
                  </a:lnTo>
                  <a:close/>
                </a:path>
              </a:pathLst>
            </a:custGeom>
            <a:solidFill>
              <a:srgbClr val="FDFA00"/>
            </a:solidFill>
            <a:ln w="9525">
              <a:noFill/>
              <a:round/>
              <a:headEnd/>
              <a:tailEnd/>
            </a:ln>
          </p:spPr>
          <p:txBody>
            <a:bodyPr/>
            <a:lstStyle/>
            <a:p>
              <a:endParaRPr lang="en-US"/>
            </a:p>
          </p:txBody>
        </p:sp>
        <p:sp>
          <p:nvSpPr>
            <p:cNvPr id="56334" name="Freeform 19"/>
            <p:cNvSpPr>
              <a:spLocks/>
            </p:cNvSpPr>
            <p:nvPr/>
          </p:nvSpPr>
          <p:spPr bwMode="auto">
            <a:xfrm>
              <a:off x="1413" y="2188"/>
              <a:ext cx="28" cy="97"/>
            </a:xfrm>
            <a:custGeom>
              <a:avLst/>
              <a:gdLst>
                <a:gd name="T0" fmla="*/ 11 w 17"/>
                <a:gd name="T1" fmla="*/ 2 h 74"/>
                <a:gd name="T2" fmla="*/ 12 w 17"/>
                <a:gd name="T3" fmla="*/ 0 h 74"/>
                <a:gd name="T4" fmla="*/ 11 w 17"/>
                <a:gd name="T5" fmla="*/ 5 h 74"/>
                <a:gd name="T6" fmla="*/ 13 w 17"/>
                <a:gd name="T7" fmla="*/ 6 h 74"/>
                <a:gd name="T8" fmla="*/ 12 w 17"/>
                <a:gd name="T9" fmla="*/ 11 h 74"/>
                <a:gd name="T10" fmla="*/ 13 w 17"/>
                <a:gd name="T11" fmla="*/ 15 h 74"/>
                <a:gd name="T12" fmla="*/ 13 w 17"/>
                <a:gd name="T13" fmla="*/ 17 h 74"/>
                <a:gd name="T14" fmla="*/ 14 w 17"/>
                <a:gd name="T15" fmla="*/ 20 h 74"/>
                <a:gd name="T16" fmla="*/ 14 w 17"/>
                <a:gd name="T17" fmla="*/ 24 h 74"/>
                <a:gd name="T18" fmla="*/ 13 w 17"/>
                <a:gd name="T19" fmla="*/ 28 h 74"/>
                <a:gd name="T20" fmla="*/ 12 w 17"/>
                <a:gd name="T21" fmla="*/ 35 h 74"/>
                <a:gd name="T22" fmla="*/ 12 w 17"/>
                <a:gd name="T23" fmla="*/ 38 h 74"/>
                <a:gd name="T24" fmla="*/ 12 w 17"/>
                <a:gd name="T25" fmla="*/ 40 h 74"/>
                <a:gd name="T26" fmla="*/ 11 w 17"/>
                <a:gd name="T27" fmla="*/ 47 h 74"/>
                <a:gd name="T28" fmla="*/ 10 w 17"/>
                <a:gd name="T29" fmla="*/ 49 h 74"/>
                <a:gd name="T30" fmla="*/ 8 w 17"/>
                <a:gd name="T31" fmla="*/ 52 h 74"/>
                <a:gd name="T32" fmla="*/ 5 w 17"/>
                <a:gd name="T33" fmla="*/ 63 h 74"/>
                <a:gd name="T34" fmla="*/ 3 w 17"/>
                <a:gd name="T35" fmla="*/ 65 h 74"/>
                <a:gd name="T36" fmla="*/ 0 w 17"/>
                <a:gd name="T37" fmla="*/ 68 h 74"/>
                <a:gd name="T38" fmla="*/ 0 w 17"/>
                <a:gd name="T39" fmla="*/ 71 h 74"/>
                <a:gd name="T40" fmla="*/ 0 w 17"/>
                <a:gd name="T41" fmla="*/ 71 h 74"/>
                <a:gd name="T42" fmla="*/ 3 w 17"/>
                <a:gd name="T43" fmla="*/ 74 h 74"/>
                <a:gd name="T44" fmla="*/ 3 w 17"/>
                <a:gd name="T45" fmla="*/ 72 h 74"/>
                <a:gd name="T46" fmla="*/ 4 w 17"/>
                <a:gd name="T47" fmla="*/ 68 h 74"/>
                <a:gd name="T48" fmla="*/ 6 w 17"/>
                <a:gd name="T49" fmla="*/ 67 h 74"/>
                <a:gd name="T50" fmla="*/ 7 w 17"/>
                <a:gd name="T51" fmla="*/ 63 h 74"/>
                <a:gd name="T52" fmla="*/ 12 w 17"/>
                <a:gd name="T53" fmla="*/ 53 h 74"/>
                <a:gd name="T54" fmla="*/ 12 w 17"/>
                <a:gd name="T55" fmla="*/ 49 h 74"/>
                <a:gd name="T56" fmla="*/ 14 w 17"/>
                <a:gd name="T57" fmla="*/ 48 h 74"/>
                <a:gd name="T58" fmla="*/ 15 w 17"/>
                <a:gd name="T59" fmla="*/ 41 h 74"/>
                <a:gd name="T60" fmla="*/ 15 w 17"/>
                <a:gd name="T61" fmla="*/ 39 h 74"/>
                <a:gd name="T62" fmla="*/ 16 w 17"/>
                <a:gd name="T63" fmla="*/ 35 h 74"/>
                <a:gd name="T64" fmla="*/ 17 w 17"/>
                <a:gd name="T65" fmla="*/ 28 h 74"/>
                <a:gd name="T66" fmla="*/ 16 w 17"/>
                <a:gd name="T67" fmla="*/ 24 h 74"/>
                <a:gd name="T68" fmla="*/ 16 w 17"/>
                <a:gd name="T69" fmla="*/ 21 h 74"/>
                <a:gd name="T70" fmla="*/ 17 w 17"/>
                <a:gd name="T71" fmla="*/ 17 h 74"/>
                <a:gd name="T72" fmla="*/ 17 w 17"/>
                <a:gd name="T73" fmla="*/ 15 h 74"/>
                <a:gd name="T74" fmla="*/ 15 w 17"/>
                <a:gd name="T75" fmla="*/ 11 h 74"/>
                <a:gd name="T76" fmla="*/ 16 w 17"/>
                <a:gd name="T77" fmla="*/ 6 h 74"/>
                <a:gd name="T78" fmla="*/ 15 w 17"/>
                <a:gd name="T79" fmla="*/ 4 h 74"/>
                <a:gd name="T80" fmla="*/ 15 w 17"/>
                <a:gd name="T81" fmla="*/ 0 h 74"/>
                <a:gd name="T82" fmla="*/ 15 w 17"/>
                <a:gd name="T83" fmla="*/ 0 h 74"/>
                <a:gd name="T84" fmla="*/ 11 w 17"/>
                <a:gd name="T85" fmla="*/ 2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74"/>
                <a:gd name="T131" fmla="*/ 17 w 17"/>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74">
                  <a:moveTo>
                    <a:pt x="11" y="2"/>
                  </a:moveTo>
                  <a:lnTo>
                    <a:pt x="12" y="0"/>
                  </a:lnTo>
                  <a:lnTo>
                    <a:pt x="11" y="5"/>
                  </a:lnTo>
                  <a:lnTo>
                    <a:pt x="13" y="6"/>
                  </a:lnTo>
                  <a:lnTo>
                    <a:pt x="12" y="11"/>
                  </a:lnTo>
                  <a:lnTo>
                    <a:pt x="13" y="15"/>
                  </a:lnTo>
                  <a:lnTo>
                    <a:pt x="13" y="17"/>
                  </a:lnTo>
                  <a:lnTo>
                    <a:pt x="14" y="20"/>
                  </a:lnTo>
                  <a:lnTo>
                    <a:pt x="14" y="24"/>
                  </a:lnTo>
                  <a:lnTo>
                    <a:pt x="13" y="28"/>
                  </a:lnTo>
                  <a:lnTo>
                    <a:pt x="12" y="35"/>
                  </a:lnTo>
                  <a:lnTo>
                    <a:pt x="12" y="38"/>
                  </a:lnTo>
                  <a:lnTo>
                    <a:pt x="12" y="40"/>
                  </a:lnTo>
                  <a:lnTo>
                    <a:pt x="11" y="47"/>
                  </a:lnTo>
                  <a:lnTo>
                    <a:pt x="10" y="49"/>
                  </a:lnTo>
                  <a:lnTo>
                    <a:pt x="8" y="52"/>
                  </a:lnTo>
                  <a:lnTo>
                    <a:pt x="5" y="63"/>
                  </a:lnTo>
                  <a:lnTo>
                    <a:pt x="3" y="65"/>
                  </a:lnTo>
                  <a:lnTo>
                    <a:pt x="0" y="68"/>
                  </a:lnTo>
                  <a:lnTo>
                    <a:pt x="0" y="71"/>
                  </a:lnTo>
                  <a:lnTo>
                    <a:pt x="3" y="74"/>
                  </a:lnTo>
                  <a:lnTo>
                    <a:pt x="3" y="72"/>
                  </a:lnTo>
                  <a:lnTo>
                    <a:pt x="4" y="68"/>
                  </a:lnTo>
                  <a:lnTo>
                    <a:pt x="6" y="67"/>
                  </a:lnTo>
                  <a:lnTo>
                    <a:pt x="7" y="63"/>
                  </a:lnTo>
                  <a:lnTo>
                    <a:pt x="12" y="53"/>
                  </a:lnTo>
                  <a:lnTo>
                    <a:pt x="12" y="49"/>
                  </a:lnTo>
                  <a:lnTo>
                    <a:pt x="14" y="48"/>
                  </a:lnTo>
                  <a:lnTo>
                    <a:pt x="15" y="41"/>
                  </a:lnTo>
                  <a:lnTo>
                    <a:pt x="15" y="39"/>
                  </a:lnTo>
                  <a:lnTo>
                    <a:pt x="16" y="35"/>
                  </a:lnTo>
                  <a:lnTo>
                    <a:pt x="17" y="28"/>
                  </a:lnTo>
                  <a:lnTo>
                    <a:pt x="16" y="24"/>
                  </a:lnTo>
                  <a:lnTo>
                    <a:pt x="16" y="21"/>
                  </a:lnTo>
                  <a:lnTo>
                    <a:pt x="17" y="17"/>
                  </a:lnTo>
                  <a:lnTo>
                    <a:pt x="17" y="15"/>
                  </a:lnTo>
                  <a:lnTo>
                    <a:pt x="15" y="11"/>
                  </a:lnTo>
                  <a:lnTo>
                    <a:pt x="16" y="6"/>
                  </a:lnTo>
                  <a:lnTo>
                    <a:pt x="15" y="4"/>
                  </a:lnTo>
                  <a:lnTo>
                    <a:pt x="15" y="0"/>
                  </a:lnTo>
                  <a:lnTo>
                    <a:pt x="11" y="2"/>
                  </a:lnTo>
                  <a:close/>
                </a:path>
              </a:pathLst>
            </a:custGeom>
            <a:solidFill>
              <a:srgbClr val="FDFA00"/>
            </a:solidFill>
            <a:ln w="9525">
              <a:noFill/>
              <a:round/>
              <a:headEnd/>
              <a:tailEnd/>
            </a:ln>
          </p:spPr>
          <p:txBody>
            <a:bodyPr/>
            <a:lstStyle/>
            <a:p>
              <a:endParaRPr lang="en-US"/>
            </a:p>
          </p:txBody>
        </p:sp>
        <p:sp>
          <p:nvSpPr>
            <p:cNvPr id="56335" name="Freeform 20"/>
            <p:cNvSpPr>
              <a:spLocks/>
            </p:cNvSpPr>
            <p:nvPr/>
          </p:nvSpPr>
          <p:spPr bwMode="auto">
            <a:xfrm>
              <a:off x="1195" y="2281"/>
              <a:ext cx="223" cy="170"/>
            </a:xfrm>
            <a:custGeom>
              <a:avLst/>
              <a:gdLst>
                <a:gd name="T0" fmla="*/ 131 w 132"/>
                <a:gd name="T1" fmla="*/ 1 h 129"/>
                <a:gd name="T2" fmla="*/ 125 w 132"/>
                <a:gd name="T3" fmla="*/ 5 h 129"/>
                <a:gd name="T4" fmla="*/ 120 w 132"/>
                <a:gd name="T5" fmla="*/ 14 h 129"/>
                <a:gd name="T6" fmla="*/ 113 w 132"/>
                <a:gd name="T7" fmla="*/ 20 h 129"/>
                <a:gd name="T8" fmla="*/ 105 w 132"/>
                <a:gd name="T9" fmla="*/ 28 h 129"/>
                <a:gd name="T10" fmla="*/ 96 w 132"/>
                <a:gd name="T11" fmla="*/ 38 h 129"/>
                <a:gd name="T12" fmla="*/ 86 w 132"/>
                <a:gd name="T13" fmla="*/ 47 h 129"/>
                <a:gd name="T14" fmla="*/ 77 w 132"/>
                <a:gd name="T15" fmla="*/ 57 h 129"/>
                <a:gd name="T16" fmla="*/ 67 w 132"/>
                <a:gd name="T17" fmla="*/ 68 h 129"/>
                <a:gd name="T18" fmla="*/ 52 w 132"/>
                <a:gd name="T19" fmla="*/ 81 h 129"/>
                <a:gd name="T20" fmla="*/ 42 w 132"/>
                <a:gd name="T21" fmla="*/ 91 h 129"/>
                <a:gd name="T22" fmla="*/ 31 w 132"/>
                <a:gd name="T23" fmla="*/ 100 h 129"/>
                <a:gd name="T24" fmla="*/ 23 w 132"/>
                <a:gd name="T25" fmla="*/ 106 h 129"/>
                <a:gd name="T26" fmla="*/ 11 w 132"/>
                <a:gd name="T27" fmla="*/ 117 h 129"/>
                <a:gd name="T28" fmla="*/ 1 w 132"/>
                <a:gd name="T29" fmla="*/ 125 h 129"/>
                <a:gd name="T30" fmla="*/ 0 w 132"/>
                <a:gd name="T31" fmla="*/ 127 h 129"/>
                <a:gd name="T32" fmla="*/ 2 w 132"/>
                <a:gd name="T33" fmla="*/ 129 h 129"/>
                <a:gd name="T34" fmla="*/ 6 w 132"/>
                <a:gd name="T35" fmla="*/ 124 h 129"/>
                <a:gd name="T36" fmla="*/ 16 w 132"/>
                <a:gd name="T37" fmla="*/ 116 h 129"/>
                <a:gd name="T38" fmla="*/ 23 w 132"/>
                <a:gd name="T39" fmla="*/ 108 h 129"/>
                <a:gd name="T40" fmla="*/ 33 w 132"/>
                <a:gd name="T41" fmla="*/ 102 h 129"/>
                <a:gd name="T42" fmla="*/ 43 w 132"/>
                <a:gd name="T43" fmla="*/ 93 h 129"/>
                <a:gd name="T44" fmla="*/ 54 w 132"/>
                <a:gd name="T45" fmla="*/ 83 h 129"/>
                <a:gd name="T46" fmla="*/ 70 w 132"/>
                <a:gd name="T47" fmla="*/ 71 h 129"/>
                <a:gd name="T48" fmla="*/ 79 w 132"/>
                <a:gd name="T49" fmla="*/ 59 h 129"/>
                <a:gd name="T50" fmla="*/ 89 w 132"/>
                <a:gd name="T51" fmla="*/ 50 h 129"/>
                <a:gd name="T52" fmla="*/ 100 w 132"/>
                <a:gd name="T53" fmla="*/ 38 h 129"/>
                <a:gd name="T54" fmla="*/ 108 w 132"/>
                <a:gd name="T55" fmla="*/ 30 h 129"/>
                <a:gd name="T56" fmla="*/ 117 w 132"/>
                <a:gd name="T57" fmla="*/ 22 h 129"/>
                <a:gd name="T58" fmla="*/ 123 w 132"/>
                <a:gd name="T59" fmla="*/ 14 h 129"/>
                <a:gd name="T60" fmla="*/ 128 w 132"/>
                <a:gd name="T61" fmla="*/ 8 h 129"/>
                <a:gd name="T62" fmla="*/ 130 w 132"/>
                <a:gd name="T63" fmla="*/ 2 h 129"/>
                <a:gd name="T64" fmla="*/ 129 w 132"/>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29"/>
                <a:gd name="T101" fmla="*/ 132 w 1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29">
                  <a:moveTo>
                    <a:pt x="129" y="0"/>
                  </a:moveTo>
                  <a:lnTo>
                    <a:pt x="131" y="1"/>
                  </a:lnTo>
                  <a:lnTo>
                    <a:pt x="127" y="2"/>
                  </a:lnTo>
                  <a:lnTo>
                    <a:pt x="125" y="5"/>
                  </a:lnTo>
                  <a:lnTo>
                    <a:pt x="122" y="9"/>
                  </a:lnTo>
                  <a:lnTo>
                    <a:pt x="120" y="14"/>
                  </a:lnTo>
                  <a:lnTo>
                    <a:pt x="118" y="15"/>
                  </a:lnTo>
                  <a:lnTo>
                    <a:pt x="113" y="20"/>
                  </a:lnTo>
                  <a:lnTo>
                    <a:pt x="109" y="25"/>
                  </a:lnTo>
                  <a:lnTo>
                    <a:pt x="105" y="28"/>
                  </a:lnTo>
                  <a:lnTo>
                    <a:pt x="101" y="33"/>
                  </a:lnTo>
                  <a:lnTo>
                    <a:pt x="96" y="38"/>
                  </a:lnTo>
                  <a:lnTo>
                    <a:pt x="92" y="43"/>
                  </a:lnTo>
                  <a:lnTo>
                    <a:pt x="86" y="47"/>
                  </a:lnTo>
                  <a:lnTo>
                    <a:pt x="82" y="52"/>
                  </a:lnTo>
                  <a:lnTo>
                    <a:pt x="77" y="57"/>
                  </a:lnTo>
                  <a:lnTo>
                    <a:pt x="71" y="62"/>
                  </a:lnTo>
                  <a:lnTo>
                    <a:pt x="67" y="68"/>
                  </a:lnTo>
                  <a:lnTo>
                    <a:pt x="63" y="72"/>
                  </a:lnTo>
                  <a:lnTo>
                    <a:pt x="52" y="81"/>
                  </a:lnTo>
                  <a:lnTo>
                    <a:pt x="46" y="88"/>
                  </a:lnTo>
                  <a:lnTo>
                    <a:pt x="42" y="91"/>
                  </a:lnTo>
                  <a:lnTo>
                    <a:pt x="36" y="95"/>
                  </a:lnTo>
                  <a:lnTo>
                    <a:pt x="31" y="100"/>
                  </a:lnTo>
                  <a:lnTo>
                    <a:pt x="27" y="105"/>
                  </a:lnTo>
                  <a:lnTo>
                    <a:pt x="23" y="106"/>
                  </a:lnTo>
                  <a:lnTo>
                    <a:pt x="17" y="111"/>
                  </a:lnTo>
                  <a:lnTo>
                    <a:pt x="11" y="117"/>
                  </a:lnTo>
                  <a:lnTo>
                    <a:pt x="3" y="122"/>
                  </a:lnTo>
                  <a:lnTo>
                    <a:pt x="1" y="125"/>
                  </a:lnTo>
                  <a:lnTo>
                    <a:pt x="0" y="127"/>
                  </a:lnTo>
                  <a:lnTo>
                    <a:pt x="2" y="129"/>
                  </a:lnTo>
                  <a:lnTo>
                    <a:pt x="4" y="127"/>
                  </a:lnTo>
                  <a:lnTo>
                    <a:pt x="6" y="124"/>
                  </a:lnTo>
                  <a:lnTo>
                    <a:pt x="12" y="119"/>
                  </a:lnTo>
                  <a:lnTo>
                    <a:pt x="16" y="116"/>
                  </a:lnTo>
                  <a:lnTo>
                    <a:pt x="20" y="113"/>
                  </a:lnTo>
                  <a:lnTo>
                    <a:pt x="23" y="108"/>
                  </a:lnTo>
                  <a:lnTo>
                    <a:pt x="29" y="105"/>
                  </a:lnTo>
                  <a:lnTo>
                    <a:pt x="33" y="102"/>
                  </a:lnTo>
                  <a:lnTo>
                    <a:pt x="39" y="98"/>
                  </a:lnTo>
                  <a:lnTo>
                    <a:pt x="43" y="93"/>
                  </a:lnTo>
                  <a:lnTo>
                    <a:pt x="49" y="88"/>
                  </a:lnTo>
                  <a:lnTo>
                    <a:pt x="54" y="83"/>
                  </a:lnTo>
                  <a:lnTo>
                    <a:pt x="62" y="73"/>
                  </a:lnTo>
                  <a:lnTo>
                    <a:pt x="70" y="71"/>
                  </a:lnTo>
                  <a:lnTo>
                    <a:pt x="75" y="64"/>
                  </a:lnTo>
                  <a:lnTo>
                    <a:pt x="79" y="59"/>
                  </a:lnTo>
                  <a:lnTo>
                    <a:pt x="85" y="55"/>
                  </a:lnTo>
                  <a:lnTo>
                    <a:pt x="89" y="50"/>
                  </a:lnTo>
                  <a:lnTo>
                    <a:pt x="94" y="45"/>
                  </a:lnTo>
                  <a:lnTo>
                    <a:pt x="100" y="38"/>
                  </a:lnTo>
                  <a:lnTo>
                    <a:pt x="102" y="35"/>
                  </a:lnTo>
                  <a:lnTo>
                    <a:pt x="108" y="30"/>
                  </a:lnTo>
                  <a:lnTo>
                    <a:pt x="111" y="25"/>
                  </a:lnTo>
                  <a:lnTo>
                    <a:pt x="117" y="22"/>
                  </a:lnTo>
                  <a:lnTo>
                    <a:pt x="119" y="17"/>
                  </a:lnTo>
                  <a:lnTo>
                    <a:pt x="123" y="14"/>
                  </a:lnTo>
                  <a:lnTo>
                    <a:pt x="124" y="11"/>
                  </a:lnTo>
                  <a:lnTo>
                    <a:pt x="128" y="8"/>
                  </a:lnTo>
                  <a:lnTo>
                    <a:pt x="130" y="4"/>
                  </a:lnTo>
                  <a:lnTo>
                    <a:pt x="130" y="2"/>
                  </a:lnTo>
                  <a:lnTo>
                    <a:pt x="132" y="3"/>
                  </a:lnTo>
                  <a:lnTo>
                    <a:pt x="129" y="0"/>
                  </a:lnTo>
                  <a:close/>
                </a:path>
              </a:pathLst>
            </a:custGeom>
            <a:solidFill>
              <a:srgbClr val="FDFA00"/>
            </a:solidFill>
            <a:ln w="9525">
              <a:noFill/>
              <a:round/>
              <a:headEnd/>
              <a:tailEnd/>
            </a:ln>
          </p:spPr>
          <p:txBody>
            <a:bodyPr/>
            <a:lstStyle/>
            <a:p>
              <a:endParaRPr lang="en-US"/>
            </a:p>
          </p:txBody>
        </p:sp>
        <p:sp>
          <p:nvSpPr>
            <p:cNvPr id="56336" name="Freeform 21"/>
            <p:cNvSpPr>
              <a:spLocks/>
            </p:cNvSpPr>
            <p:nvPr/>
          </p:nvSpPr>
          <p:spPr bwMode="auto">
            <a:xfrm>
              <a:off x="1081" y="2448"/>
              <a:ext cx="117" cy="87"/>
            </a:xfrm>
            <a:custGeom>
              <a:avLst/>
              <a:gdLst>
                <a:gd name="T0" fmla="*/ 67 w 69"/>
                <a:gd name="T1" fmla="*/ 0 h 66"/>
                <a:gd name="T2" fmla="*/ 67 w 69"/>
                <a:gd name="T3" fmla="*/ 0 h 66"/>
                <a:gd name="T4" fmla="*/ 66 w 69"/>
                <a:gd name="T5" fmla="*/ 0 h 66"/>
                <a:gd name="T6" fmla="*/ 64 w 69"/>
                <a:gd name="T7" fmla="*/ 1 h 66"/>
                <a:gd name="T8" fmla="*/ 61 w 69"/>
                <a:gd name="T9" fmla="*/ 5 h 66"/>
                <a:gd name="T10" fmla="*/ 59 w 69"/>
                <a:gd name="T11" fmla="*/ 6 h 66"/>
                <a:gd name="T12" fmla="*/ 57 w 69"/>
                <a:gd name="T13" fmla="*/ 8 h 66"/>
                <a:gd name="T14" fmla="*/ 55 w 69"/>
                <a:gd name="T15" fmla="*/ 9 h 66"/>
                <a:gd name="T16" fmla="*/ 53 w 69"/>
                <a:gd name="T17" fmla="*/ 12 h 66"/>
                <a:gd name="T18" fmla="*/ 51 w 69"/>
                <a:gd name="T19" fmla="*/ 16 h 66"/>
                <a:gd name="T20" fmla="*/ 44 w 69"/>
                <a:gd name="T21" fmla="*/ 20 h 66"/>
                <a:gd name="T22" fmla="*/ 42 w 69"/>
                <a:gd name="T23" fmla="*/ 22 h 66"/>
                <a:gd name="T24" fmla="*/ 40 w 69"/>
                <a:gd name="T25" fmla="*/ 25 h 66"/>
                <a:gd name="T26" fmla="*/ 34 w 69"/>
                <a:gd name="T27" fmla="*/ 30 h 66"/>
                <a:gd name="T28" fmla="*/ 30 w 69"/>
                <a:gd name="T29" fmla="*/ 33 h 66"/>
                <a:gd name="T30" fmla="*/ 28 w 69"/>
                <a:gd name="T31" fmla="*/ 36 h 66"/>
                <a:gd name="T32" fmla="*/ 25 w 69"/>
                <a:gd name="T33" fmla="*/ 40 h 66"/>
                <a:gd name="T34" fmla="*/ 23 w 69"/>
                <a:gd name="T35" fmla="*/ 41 h 66"/>
                <a:gd name="T36" fmla="*/ 19 w 69"/>
                <a:gd name="T37" fmla="*/ 44 h 66"/>
                <a:gd name="T38" fmla="*/ 17 w 69"/>
                <a:gd name="T39" fmla="*/ 48 h 66"/>
                <a:gd name="T40" fmla="*/ 15 w 69"/>
                <a:gd name="T41" fmla="*/ 49 h 66"/>
                <a:gd name="T42" fmla="*/ 11 w 69"/>
                <a:gd name="T43" fmla="*/ 52 h 66"/>
                <a:gd name="T44" fmla="*/ 11 w 69"/>
                <a:gd name="T45" fmla="*/ 54 h 66"/>
                <a:gd name="T46" fmla="*/ 9 w 69"/>
                <a:gd name="T47" fmla="*/ 56 h 66"/>
                <a:gd name="T48" fmla="*/ 5 w 69"/>
                <a:gd name="T49" fmla="*/ 59 h 66"/>
                <a:gd name="T50" fmla="*/ 3 w 69"/>
                <a:gd name="T51" fmla="*/ 60 h 66"/>
                <a:gd name="T52" fmla="*/ 0 w 69"/>
                <a:gd name="T53" fmla="*/ 62 h 66"/>
                <a:gd name="T54" fmla="*/ 0 w 69"/>
                <a:gd name="T55" fmla="*/ 64 h 66"/>
                <a:gd name="T56" fmla="*/ 2 w 69"/>
                <a:gd name="T57" fmla="*/ 66 h 66"/>
                <a:gd name="T58" fmla="*/ 2 w 69"/>
                <a:gd name="T59" fmla="*/ 64 h 66"/>
                <a:gd name="T60" fmla="*/ 4 w 69"/>
                <a:gd name="T61" fmla="*/ 64 h 66"/>
                <a:gd name="T62" fmla="*/ 4 w 69"/>
                <a:gd name="T63" fmla="*/ 64 h 66"/>
                <a:gd name="T64" fmla="*/ 6 w 69"/>
                <a:gd name="T65" fmla="*/ 63 h 66"/>
                <a:gd name="T66" fmla="*/ 6 w 69"/>
                <a:gd name="T67" fmla="*/ 61 h 66"/>
                <a:gd name="T68" fmla="*/ 10 w 69"/>
                <a:gd name="T69" fmla="*/ 58 h 66"/>
                <a:gd name="T70" fmla="*/ 12 w 69"/>
                <a:gd name="T71" fmla="*/ 56 h 66"/>
                <a:gd name="T72" fmla="*/ 14 w 69"/>
                <a:gd name="T73" fmla="*/ 55 h 66"/>
                <a:gd name="T74" fmla="*/ 17 w 69"/>
                <a:gd name="T75" fmla="*/ 51 h 66"/>
                <a:gd name="T76" fmla="*/ 19 w 69"/>
                <a:gd name="T77" fmla="*/ 48 h 66"/>
                <a:gd name="T78" fmla="*/ 21 w 69"/>
                <a:gd name="T79" fmla="*/ 46 h 66"/>
                <a:gd name="T80" fmla="*/ 25 w 69"/>
                <a:gd name="T81" fmla="*/ 43 h 66"/>
                <a:gd name="T82" fmla="*/ 27 w 69"/>
                <a:gd name="T83" fmla="*/ 42 h 66"/>
                <a:gd name="T84" fmla="*/ 29 w 69"/>
                <a:gd name="T85" fmla="*/ 38 h 66"/>
                <a:gd name="T86" fmla="*/ 33 w 69"/>
                <a:gd name="T87" fmla="*/ 35 h 66"/>
                <a:gd name="T88" fmla="*/ 36 w 69"/>
                <a:gd name="T89" fmla="*/ 32 h 66"/>
                <a:gd name="T90" fmla="*/ 40 w 69"/>
                <a:gd name="T91" fmla="*/ 29 h 66"/>
                <a:gd name="T92" fmla="*/ 40 w 69"/>
                <a:gd name="T93" fmla="*/ 25 h 66"/>
                <a:gd name="T94" fmla="*/ 44 w 69"/>
                <a:gd name="T95" fmla="*/ 24 h 66"/>
                <a:gd name="T96" fmla="*/ 48 w 69"/>
                <a:gd name="T97" fmla="*/ 21 h 66"/>
                <a:gd name="T98" fmla="*/ 52 w 69"/>
                <a:gd name="T99" fmla="*/ 16 h 66"/>
                <a:gd name="T100" fmla="*/ 56 w 69"/>
                <a:gd name="T101" fmla="*/ 15 h 66"/>
                <a:gd name="T102" fmla="*/ 57 w 69"/>
                <a:gd name="T103" fmla="*/ 11 h 66"/>
                <a:gd name="T104" fmla="*/ 60 w 69"/>
                <a:gd name="T105" fmla="*/ 10 h 66"/>
                <a:gd name="T106" fmla="*/ 63 w 69"/>
                <a:gd name="T107" fmla="*/ 8 h 66"/>
                <a:gd name="T108" fmla="*/ 63 w 69"/>
                <a:gd name="T109" fmla="*/ 5 h 66"/>
                <a:gd name="T110" fmla="*/ 67 w 69"/>
                <a:gd name="T111" fmla="*/ 3 h 66"/>
                <a:gd name="T112" fmla="*/ 67 w 69"/>
                <a:gd name="T113" fmla="*/ 2 h 66"/>
                <a:gd name="T114" fmla="*/ 67 w 69"/>
                <a:gd name="T115" fmla="*/ 3 h 66"/>
                <a:gd name="T116" fmla="*/ 69 w 69"/>
                <a:gd name="T117" fmla="*/ 2 h 66"/>
                <a:gd name="T118" fmla="*/ 67 w 69"/>
                <a:gd name="T119" fmla="*/ 0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66"/>
                <a:gd name="T182" fmla="*/ 69 w 69"/>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66">
                  <a:moveTo>
                    <a:pt x="67" y="0"/>
                  </a:moveTo>
                  <a:lnTo>
                    <a:pt x="67" y="0"/>
                  </a:lnTo>
                  <a:lnTo>
                    <a:pt x="66" y="0"/>
                  </a:lnTo>
                  <a:lnTo>
                    <a:pt x="64" y="1"/>
                  </a:lnTo>
                  <a:lnTo>
                    <a:pt x="61" y="5"/>
                  </a:lnTo>
                  <a:lnTo>
                    <a:pt x="59" y="6"/>
                  </a:lnTo>
                  <a:lnTo>
                    <a:pt x="57" y="8"/>
                  </a:lnTo>
                  <a:lnTo>
                    <a:pt x="55" y="9"/>
                  </a:lnTo>
                  <a:lnTo>
                    <a:pt x="53" y="12"/>
                  </a:lnTo>
                  <a:lnTo>
                    <a:pt x="51" y="16"/>
                  </a:lnTo>
                  <a:lnTo>
                    <a:pt x="44" y="20"/>
                  </a:lnTo>
                  <a:lnTo>
                    <a:pt x="42" y="22"/>
                  </a:lnTo>
                  <a:lnTo>
                    <a:pt x="40" y="25"/>
                  </a:lnTo>
                  <a:lnTo>
                    <a:pt x="34" y="30"/>
                  </a:lnTo>
                  <a:lnTo>
                    <a:pt x="30" y="33"/>
                  </a:lnTo>
                  <a:lnTo>
                    <a:pt x="28" y="36"/>
                  </a:lnTo>
                  <a:lnTo>
                    <a:pt x="25" y="40"/>
                  </a:lnTo>
                  <a:lnTo>
                    <a:pt x="23" y="41"/>
                  </a:lnTo>
                  <a:lnTo>
                    <a:pt x="19" y="44"/>
                  </a:lnTo>
                  <a:lnTo>
                    <a:pt x="17" y="48"/>
                  </a:lnTo>
                  <a:lnTo>
                    <a:pt x="15" y="49"/>
                  </a:lnTo>
                  <a:lnTo>
                    <a:pt x="11" y="52"/>
                  </a:lnTo>
                  <a:lnTo>
                    <a:pt x="11" y="54"/>
                  </a:lnTo>
                  <a:lnTo>
                    <a:pt x="9" y="56"/>
                  </a:lnTo>
                  <a:lnTo>
                    <a:pt x="5" y="59"/>
                  </a:lnTo>
                  <a:lnTo>
                    <a:pt x="3" y="60"/>
                  </a:lnTo>
                  <a:lnTo>
                    <a:pt x="0" y="62"/>
                  </a:lnTo>
                  <a:lnTo>
                    <a:pt x="0" y="64"/>
                  </a:lnTo>
                  <a:lnTo>
                    <a:pt x="2" y="66"/>
                  </a:lnTo>
                  <a:lnTo>
                    <a:pt x="2" y="64"/>
                  </a:lnTo>
                  <a:lnTo>
                    <a:pt x="4" y="64"/>
                  </a:lnTo>
                  <a:lnTo>
                    <a:pt x="6" y="63"/>
                  </a:lnTo>
                  <a:lnTo>
                    <a:pt x="6" y="61"/>
                  </a:lnTo>
                  <a:lnTo>
                    <a:pt x="10" y="58"/>
                  </a:lnTo>
                  <a:lnTo>
                    <a:pt x="12" y="56"/>
                  </a:lnTo>
                  <a:lnTo>
                    <a:pt x="14" y="55"/>
                  </a:lnTo>
                  <a:lnTo>
                    <a:pt x="17" y="51"/>
                  </a:lnTo>
                  <a:lnTo>
                    <a:pt x="19" y="48"/>
                  </a:lnTo>
                  <a:lnTo>
                    <a:pt x="21" y="46"/>
                  </a:lnTo>
                  <a:lnTo>
                    <a:pt x="25" y="43"/>
                  </a:lnTo>
                  <a:lnTo>
                    <a:pt x="27" y="42"/>
                  </a:lnTo>
                  <a:lnTo>
                    <a:pt x="29" y="38"/>
                  </a:lnTo>
                  <a:lnTo>
                    <a:pt x="33" y="35"/>
                  </a:lnTo>
                  <a:lnTo>
                    <a:pt x="36" y="32"/>
                  </a:lnTo>
                  <a:lnTo>
                    <a:pt x="40" y="29"/>
                  </a:lnTo>
                  <a:lnTo>
                    <a:pt x="40" y="25"/>
                  </a:lnTo>
                  <a:lnTo>
                    <a:pt x="44" y="24"/>
                  </a:lnTo>
                  <a:lnTo>
                    <a:pt x="48" y="21"/>
                  </a:lnTo>
                  <a:lnTo>
                    <a:pt x="52" y="16"/>
                  </a:lnTo>
                  <a:lnTo>
                    <a:pt x="56" y="15"/>
                  </a:lnTo>
                  <a:lnTo>
                    <a:pt x="57" y="11"/>
                  </a:lnTo>
                  <a:lnTo>
                    <a:pt x="60" y="10"/>
                  </a:lnTo>
                  <a:lnTo>
                    <a:pt x="63" y="8"/>
                  </a:lnTo>
                  <a:lnTo>
                    <a:pt x="63" y="5"/>
                  </a:lnTo>
                  <a:lnTo>
                    <a:pt x="67" y="3"/>
                  </a:lnTo>
                  <a:lnTo>
                    <a:pt x="67" y="2"/>
                  </a:lnTo>
                  <a:lnTo>
                    <a:pt x="67" y="3"/>
                  </a:lnTo>
                  <a:lnTo>
                    <a:pt x="69" y="2"/>
                  </a:lnTo>
                  <a:lnTo>
                    <a:pt x="67" y="0"/>
                  </a:lnTo>
                  <a:close/>
                </a:path>
              </a:pathLst>
            </a:custGeom>
            <a:solidFill>
              <a:srgbClr val="FDFA00"/>
            </a:solidFill>
            <a:ln w="9525">
              <a:noFill/>
              <a:round/>
              <a:headEnd/>
              <a:tailEnd/>
            </a:ln>
          </p:spPr>
          <p:txBody>
            <a:bodyPr/>
            <a:lstStyle/>
            <a:p>
              <a:endParaRPr lang="en-US"/>
            </a:p>
          </p:txBody>
        </p:sp>
        <p:sp>
          <p:nvSpPr>
            <p:cNvPr id="56337" name="Freeform 22"/>
            <p:cNvSpPr>
              <a:spLocks/>
            </p:cNvSpPr>
            <p:nvPr/>
          </p:nvSpPr>
          <p:spPr bwMode="auto">
            <a:xfrm>
              <a:off x="980" y="2531"/>
              <a:ext cx="105" cy="122"/>
            </a:xfrm>
            <a:custGeom>
              <a:avLst/>
              <a:gdLst>
                <a:gd name="T0" fmla="*/ 62 w 62"/>
                <a:gd name="T1" fmla="*/ 3 h 93"/>
                <a:gd name="T2" fmla="*/ 62 w 62"/>
                <a:gd name="T3" fmla="*/ 1 h 93"/>
                <a:gd name="T4" fmla="*/ 60 w 62"/>
                <a:gd name="T5" fmla="*/ 1 h 93"/>
                <a:gd name="T6" fmla="*/ 58 w 62"/>
                <a:gd name="T7" fmla="*/ 0 h 93"/>
                <a:gd name="T8" fmla="*/ 56 w 62"/>
                <a:gd name="T9" fmla="*/ 4 h 93"/>
                <a:gd name="T10" fmla="*/ 56 w 62"/>
                <a:gd name="T11" fmla="*/ 5 h 93"/>
                <a:gd name="T12" fmla="*/ 54 w 62"/>
                <a:gd name="T13" fmla="*/ 7 h 93"/>
                <a:gd name="T14" fmla="*/ 52 w 62"/>
                <a:gd name="T15" fmla="*/ 9 h 93"/>
                <a:gd name="T16" fmla="*/ 50 w 62"/>
                <a:gd name="T17" fmla="*/ 12 h 93"/>
                <a:gd name="T18" fmla="*/ 47 w 62"/>
                <a:gd name="T19" fmla="*/ 15 h 93"/>
                <a:gd name="T20" fmla="*/ 43 w 62"/>
                <a:gd name="T21" fmla="*/ 20 h 93"/>
                <a:gd name="T22" fmla="*/ 35 w 62"/>
                <a:gd name="T23" fmla="*/ 28 h 93"/>
                <a:gd name="T24" fmla="*/ 32 w 62"/>
                <a:gd name="T25" fmla="*/ 33 h 93"/>
                <a:gd name="T26" fmla="*/ 28 w 62"/>
                <a:gd name="T27" fmla="*/ 36 h 93"/>
                <a:gd name="T28" fmla="*/ 21 w 62"/>
                <a:gd name="T29" fmla="*/ 48 h 93"/>
                <a:gd name="T30" fmla="*/ 19 w 62"/>
                <a:gd name="T31" fmla="*/ 51 h 93"/>
                <a:gd name="T32" fmla="*/ 16 w 62"/>
                <a:gd name="T33" fmla="*/ 55 h 93"/>
                <a:gd name="T34" fmla="*/ 14 w 62"/>
                <a:gd name="T35" fmla="*/ 58 h 93"/>
                <a:gd name="T36" fmla="*/ 9 w 62"/>
                <a:gd name="T37" fmla="*/ 67 h 93"/>
                <a:gd name="T38" fmla="*/ 7 w 62"/>
                <a:gd name="T39" fmla="*/ 70 h 93"/>
                <a:gd name="T40" fmla="*/ 5 w 62"/>
                <a:gd name="T41" fmla="*/ 73 h 93"/>
                <a:gd name="T42" fmla="*/ 2 w 62"/>
                <a:gd name="T43" fmla="*/ 82 h 93"/>
                <a:gd name="T44" fmla="*/ 1 w 62"/>
                <a:gd name="T45" fmla="*/ 84 h 93"/>
                <a:gd name="T46" fmla="*/ 0 w 62"/>
                <a:gd name="T47" fmla="*/ 93 h 93"/>
                <a:gd name="T48" fmla="*/ 4 w 62"/>
                <a:gd name="T49" fmla="*/ 93 h 93"/>
                <a:gd name="T50" fmla="*/ 5 w 62"/>
                <a:gd name="T51" fmla="*/ 84 h 93"/>
                <a:gd name="T52" fmla="*/ 5 w 62"/>
                <a:gd name="T53" fmla="*/ 82 h 93"/>
                <a:gd name="T54" fmla="*/ 6 w 62"/>
                <a:gd name="T55" fmla="*/ 77 h 93"/>
                <a:gd name="T56" fmla="*/ 8 w 62"/>
                <a:gd name="T57" fmla="*/ 76 h 93"/>
                <a:gd name="T58" fmla="*/ 8 w 62"/>
                <a:gd name="T59" fmla="*/ 72 h 93"/>
                <a:gd name="T60" fmla="*/ 13 w 62"/>
                <a:gd name="T61" fmla="*/ 69 h 93"/>
                <a:gd name="T62" fmla="*/ 16 w 62"/>
                <a:gd name="T63" fmla="*/ 60 h 93"/>
                <a:gd name="T64" fmla="*/ 18 w 62"/>
                <a:gd name="T65" fmla="*/ 57 h 93"/>
                <a:gd name="T66" fmla="*/ 20 w 62"/>
                <a:gd name="T67" fmla="*/ 54 h 93"/>
                <a:gd name="T68" fmla="*/ 24 w 62"/>
                <a:gd name="T69" fmla="*/ 49 h 93"/>
                <a:gd name="T70" fmla="*/ 32 w 62"/>
                <a:gd name="T71" fmla="*/ 37 h 93"/>
                <a:gd name="T72" fmla="*/ 35 w 62"/>
                <a:gd name="T73" fmla="*/ 36 h 93"/>
                <a:gd name="T74" fmla="*/ 38 w 62"/>
                <a:gd name="T75" fmla="*/ 30 h 93"/>
                <a:gd name="T76" fmla="*/ 45 w 62"/>
                <a:gd name="T77" fmla="*/ 22 h 93"/>
                <a:gd name="T78" fmla="*/ 49 w 62"/>
                <a:gd name="T79" fmla="*/ 16 h 93"/>
                <a:gd name="T80" fmla="*/ 53 w 62"/>
                <a:gd name="T81" fmla="*/ 14 h 93"/>
                <a:gd name="T82" fmla="*/ 53 w 62"/>
                <a:gd name="T83" fmla="*/ 11 h 93"/>
                <a:gd name="T84" fmla="*/ 55 w 62"/>
                <a:gd name="T85" fmla="*/ 9 h 93"/>
                <a:gd name="T86" fmla="*/ 57 w 62"/>
                <a:gd name="T87" fmla="*/ 8 h 93"/>
                <a:gd name="T88" fmla="*/ 59 w 62"/>
                <a:gd name="T89" fmla="*/ 6 h 93"/>
                <a:gd name="T90" fmla="*/ 62 w 62"/>
                <a:gd name="T91" fmla="*/ 3 h 93"/>
                <a:gd name="T92" fmla="*/ 62 w 62"/>
                <a:gd name="T93" fmla="*/ 3 h 93"/>
                <a:gd name="T94" fmla="*/ 62 w 62"/>
                <a:gd name="T95" fmla="*/ 1 h 93"/>
                <a:gd name="T96" fmla="*/ 62 w 62"/>
                <a:gd name="T97" fmla="*/ 3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3"/>
                <a:gd name="T149" fmla="*/ 62 w 6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3">
                  <a:moveTo>
                    <a:pt x="62" y="3"/>
                  </a:moveTo>
                  <a:lnTo>
                    <a:pt x="62" y="1"/>
                  </a:lnTo>
                  <a:lnTo>
                    <a:pt x="60" y="1"/>
                  </a:lnTo>
                  <a:lnTo>
                    <a:pt x="58" y="0"/>
                  </a:lnTo>
                  <a:lnTo>
                    <a:pt x="56" y="4"/>
                  </a:lnTo>
                  <a:lnTo>
                    <a:pt x="56" y="5"/>
                  </a:lnTo>
                  <a:lnTo>
                    <a:pt x="54" y="7"/>
                  </a:lnTo>
                  <a:lnTo>
                    <a:pt x="52" y="9"/>
                  </a:lnTo>
                  <a:lnTo>
                    <a:pt x="50" y="12"/>
                  </a:lnTo>
                  <a:lnTo>
                    <a:pt x="47" y="15"/>
                  </a:lnTo>
                  <a:lnTo>
                    <a:pt x="43" y="20"/>
                  </a:lnTo>
                  <a:lnTo>
                    <a:pt x="35" y="28"/>
                  </a:lnTo>
                  <a:lnTo>
                    <a:pt x="32" y="33"/>
                  </a:lnTo>
                  <a:lnTo>
                    <a:pt x="28" y="36"/>
                  </a:lnTo>
                  <a:lnTo>
                    <a:pt x="21" y="48"/>
                  </a:lnTo>
                  <a:lnTo>
                    <a:pt x="19" y="51"/>
                  </a:lnTo>
                  <a:lnTo>
                    <a:pt x="16" y="55"/>
                  </a:lnTo>
                  <a:lnTo>
                    <a:pt x="14" y="58"/>
                  </a:lnTo>
                  <a:lnTo>
                    <a:pt x="9" y="67"/>
                  </a:lnTo>
                  <a:lnTo>
                    <a:pt x="7" y="70"/>
                  </a:lnTo>
                  <a:lnTo>
                    <a:pt x="5" y="73"/>
                  </a:lnTo>
                  <a:lnTo>
                    <a:pt x="2" y="82"/>
                  </a:lnTo>
                  <a:lnTo>
                    <a:pt x="1" y="84"/>
                  </a:lnTo>
                  <a:lnTo>
                    <a:pt x="0" y="93"/>
                  </a:lnTo>
                  <a:lnTo>
                    <a:pt x="4" y="93"/>
                  </a:lnTo>
                  <a:lnTo>
                    <a:pt x="5" y="84"/>
                  </a:lnTo>
                  <a:lnTo>
                    <a:pt x="5" y="82"/>
                  </a:lnTo>
                  <a:lnTo>
                    <a:pt x="6" y="77"/>
                  </a:lnTo>
                  <a:lnTo>
                    <a:pt x="8" y="76"/>
                  </a:lnTo>
                  <a:lnTo>
                    <a:pt x="8" y="72"/>
                  </a:lnTo>
                  <a:lnTo>
                    <a:pt x="13" y="69"/>
                  </a:lnTo>
                  <a:lnTo>
                    <a:pt x="16" y="60"/>
                  </a:lnTo>
                  <a:lnTo>
                    <a:pt x="18" y="57"/>
                  </a:lnTo>
                  <a:lnTo>
                    <a:pt x="20" y="54"/>
                  </a:lnTo>
                  <a:lnTo>
                    <a:pt x="24" y="49"/>
                  </a:lnTo>
                  <a:lnTo>
                    <a:pt x="32" y="37"/>
                  </a:lnTo>
                  <a:lnTo>
                    <a:pt x="35" y="36"/>
                  </a:lnTo>
                  <a:lnTo>
                    <a:pt x="38" y="30"/>
                  </a:lnTo>
                  <a:lnTo>
                    <a:pt x="45" y="22"/>
                  </a:lnTo>
                  <a:lnTo>
                    <a:pt x="49" y="16"/>
                  </a:lnTo>
                  <a:lnTo>
                    <a:pt x="53" y="14"/>
                  </a:lnTo>
                  <a:lnTo>
                    <a:pt x="53" y="11"/>
                  </a:lnTo>
                  <a:lnTo>
                    <a:pt x="55" y="9"/>
                  </a:lnTo>
                  <a:lnTo>
                    <a:pt x="57" y="8"/>
                  </a:lnTo>
                  <a:lnTo>
                    <a:pt x="59" y="6"/>
                  </a:lnTo>
                  <a:lnTo>
                    <a:pt x="62" y="3"/>
                  </a:lnTo>
                  <a:lnTo>
                    <a:pt x="62" y="1"/>
                  </a:lnTo>
                  <a:lnTo>
                    <a:pt x="62" y="3"/>
                  </a:lnTo>
                  <a:close/>
                </a:path>
              </a:pathLst>
            </a:custGeom>
            <a:solidFill>
              <a:srgbClr val="FDFA00"/>
            </a:solidFill>
            <a:ln w="9525">
              <a:noFill/>
              <a:round/>
              <a:headEnd/>
              <a:tailEnd/>
            </a:ln>
          </p:spPr>
          <p:txBody>
            <a:bodyPr/>
            <a:lstStyle/>
            <a:p>
              <a:endParaRPr lang="en-US"/>
            </a:p>
          </p:txBody>
        </p:sp>
        <p:sp>
          <p:nvSpPr>
            <p:cNvPr id="56338" name="Freeform 23"/>
            <p:cNvSpPr>
              <a:spLocks/>
            </p:cNvSpPr>
            <p:nvPr/>
          </p:nvSpPr>
          <p:spPr bwMode="auto">
            <a:xfrm>
              <a:off x="965" y="2650"/>
              <a:ext cx="18" cy="122"/>
            </a:xfrm>
            <a:custGeom>
              <a:avLst/>
              <a:gdLst>
                <a:gd name="T0" fmla="*/ 11 w 11"/>
                <a:gd name="T1" fmla="*/ 4 h 93"/>
                <a:gd name="T2" fmla="*/ 11 w 11"/>
                <a:gd name="T3" fmla="*/ 0 h 93"/>
                <a:gd name="T4" fmla="*/ 9 w 11"/>
                <a:gd name="T5" fmla="*/ 0 h 93"/>
                <a:gd name="T6" fmla="*/ 6 w 11"/>
                <a:gd name="T7" fmla="*/ 9 h 93"/>
                <a:gd name="T8" fmla="*/ 6 w 11"/>
                <a:gd name="T9" fmla="*/ 9 h 93"/>
                <a:gd name="T10" fmla="*/ 6 w 11"/>
                <a:gd name="T11" fmla="*/ 12 h 93"/>
                <a:gd name="T12" fmla="*/ 6 w 11"/>
                <a:gd name="T13" fmla="*/ 14 h 93"/>
                <a:gd name="T14" fmla="*/ 3 w 11"/>
                <a:gd name="T15" fmla="*/ 17 h 93"/>
                <a:gd name="T16" fmla="*/ 5 w 11"/>
                <a:gd name="T17" fmla="*/ 19 h 93"/>
                <a:gd name="T18" fmla="*/ 3 w 11"/>
                <a:gd name="T19" fmla="*/ 23 h 93"/>
                <a:gd name="T20" fmla="*/ 2 w 11"/>
                <a:gd name="T21" fmla="*/ 25 h 93"/>
                <a:gd name="T22" fmla="*/ 4 w 11"/>
                <a:gd name="T23" fmla="*/ 28 h 93"/>
                <a:gd name="T24" fmla="*/ 1 w 11"/>
                <a:gd name="T25" fmla="*/ 32 h 93"/>
                <a:gd name="T26" fmla="*/ 3 w 11"/>
                <a:gd name="T27" fmla="*/ 36 h 93"/>
                <a:gd name="T28" fmla="*/ 0 w 11"/>
                <a:gd name="T29" fmla="*/ 39 h 93"/>
                <a:gd name="T30" fmla="*/ 2 w 11"/>
                <a:gd name="T31" fmla="*/ 43 h 93"/>
                <a:gd name="T32" fmla="*/ 1 w 11"/>
                <a:gd name="T33" fmla="*/ 46 h 93"/>
                <a:gd name="T34" fmla="*/ 1 w 11"/>
                <a:gd name="T35" fmla="*/ 50 h 93"/>
                <a:gd name="T36" fmla="*/ 0 w 11"/>
                <a:gd name="T37" fmla="*/ 53 h 93"/>
                <a:gd name="T38" fmla="*/ 2 w 11"/>
                <a:gd name="T39" fmla="*/ 57 h 93"/>
                <a:gd name="T40" fmla="*/ 2 w 11"/>
                <a:gd name="T41" fmla="*/ 70 h 93"/>
                <a:gd name="T42" fmla="*/ 3 w 11"/>
                <a:gd name="T43" fmla="*/ 83 h 93"/>
                <a:gd name="T44" fmla="*/ 5 w 11"/>
                <a:gd name="T45" fmla="*/ 87 h 93"/>
                <a:gd name="T46" fmla="*/ 6 w 11"/>
                <a:gd name="T47" fmla="*/ 93 h 93"/>
                <a:gd name="T48" fmla="*/ 9 w 11"/>
                <a:gd name="T49" fmla="*/ 93 h 93"/>
                <a:gd name="T50" fmla="*/ 8 w 11"/>
                <a:gd name="T51" fmla="*/ 87 h 93"/>
                <a:gd name="T52" fmla="*/ 7 w 11"/>
                <a:gd name="T53" fmla="*/ 82 h 93"/>
                <a:gd name="T54" fmla="*/ 3 w 11"/>
                <a:gd name="T55" fmla="*/ 70 h 93"/>
                <a:gd name="T56" fmla="*/ 3 w 11"/>
                <a:gd name="T57" fmla="*/ 58 h 93"/>
                <a:gd name="T58" fmla="*/ 4 w 11"/>
                <a:gd name="T59" fmla="*/ 54 h 93"/>
                <a:gd name="T60" fmla="*/ 2 w 11"/>
                <a:gd name="T61" fmla="*/ 50 h 93"/>
                <a:gd name="T62" fmla="*/ 3 w 11"/>
                <a:gd name="T63" fmla="*/ 47 h 93"/>
                <a:gd name="T64" fmla="*/ 3 w 11"/>
                <a:gd name="T65" fmla="*/ 43 h 93"/>
                <a:gd name="T66" fmla="*/ 4 w 11"/>
                <a:gd name="T67" fmla="*/ 39 h 93"/>
                <a:gd name="T68" fmla="*/ 4 w 11"/>
                <a:gd name="T69" fmla="*/ 36 h 93"/>
                <a:gd name="T70" fmla="*/ 5 w 11"/>
                <a:gd name="T71" fmla="*/ 32 h 93"/>
                <a:gd name="T72" fmla="*/ 5 w 11"/>
                <a:gd name="T73" fmla="*/ 29 h 93"/>
                <a:gd name="T74" fmla="*/ 6 w 11"/>
                <a:gd name="T75" fmla="*/ 25 h 93"/>
                <a:gd name="T76" fmla="*/ 6 w 11"/>
                <a:gd name="T77" fmla="*/ 23 h 93"/>
                <a:gd name="T78" fmla="*/ 7 w 11"/>
                <a:gd name="T79" fmla="*/ 20 h 93"/>
                <a:gd name="T80" fmla="*/ 7 w 11"/>
                <a:gd name="T81" fmla="*/ 18 h 93"/>
                <a:gd name="T82" fmla="*/ 7 w 11"/>
                <a:gd name="T83" fmla="*/ 14 h 93"/>
                <a:gd name="T84" fmla="*/ 8 w 11"/>
                <a:gd name="T85" fmla="*/ 12 h 93"/>
                <a:gd name="T86" fmla="*/ 8 w 11"/>
                <a:gd name="T87" fmla="*/ 11 h 93"/>
                <a:gd name="T88" fmla="*/ 10 w 11"/>
                <a:gd name="T89" fmla="*/ 9 h 93"/>
                <a:gd name="T90" fmla="*/ 9 w 11"/>
                <a:gd name="T91" fmla="*/ 2 h 93"/>
                <a:gd name="T92" fmla="*/ 11 w 11"/>
                <a:gd name="T93" fmla="*/ 4 h 93"/>
                <a:gd name="T94" fmla="*/ 11 w 11"/>
                <a:gd name="T95" fmla="*/ 0 h 93"/>
                <a:gd name="T96" fmla="*/ 11 w 11"/>
                <a:gd name="T97" fmla="*/ 4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93"/>
                <a:gd name="T149" fmla="*/ 11 w 11"/>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93">
                  <a:moveTo>
                    <a:pt x="11" y="4"/>
                  </a:moveTo>
                  <a:lnTo>
                    <a:pt x="11" y="0"/>
                  </a:lnTo>
                  <a:lnTo>
                    <a:pt x="9" y="0"/>
                  </a:lnTo>
                  <a:lnTo>
                    <a:pt x="6" y="9"/>
                  </a:lnTo>
                  <a:lnTo>
                    <a:pt x="6" y="12"/>
                  </a:lnTo>
                  <a:lnTo>
                    <a:pt x="6" y="14"/>
                  </a:lnTo>
                  <a:lnTo>
                    <a:pt x="3" y="17"/>
                  </a:lnTo>
                  <a:lnTo>
                    <a:pt x="5" y="19"/>
                  </a:lnTo>
                  <a:lnTo>
                    <a:pt x="3" y="23"/>
                  </a:lnTo>
                  <a:lnTo>
                    <a:pt x="2" y="25"/>
                  </a:lnTo>
                  <a:lnTo>
                    <a:pt x="4" y="28"/>
                  </a:lnTo>
                  <a:lnTo>
                    <a:pt x="1" y="32"/>
                  </a:lnTo>
                  <a:lnTo>
                    <a:pt x="3" y="36"/>
                  </a:lnTo>
                  <a:lnTo>
                    <a:pt x="0" y="39"/>
                  </a:lnTo>
                  <a:lnTo>
                    <a:pt x="2" y="43"/>
                  </a:lnTo>
                  <a:lnTo>
                    <a:pt x="1" y="46"/>
                  </a:lnTo>
                  <a:lnTo>
                    <a:pt x="1" y="50"/>
                  </a:lnTo>
                  <a:lnTo>
                    <a:pt x="0" y="53"/>
                  </a:lnTo>
                  <a:lnTo>
                    <a:pt x="2" y="57"/>
                  </a:lnTo>
                  <a:lnTo>
                    <a:pt x="2" y="70"/>
                  </a:lnTo>
                  <a:lnTo>
                    <a:pt x="3" y="83"/>
                  </a:lnTo>
                  <a:lnTo>
                    <a:pt x="5" y="87"/>
                  </a:lnTo>
                  <a:lnTo>
                    <a:pt x="6" y="93"/>
                  </a:lnTo>
                  <a:lnTo>
                    <a:pt x="9" y="93"/>
                  </a:lnTo>
                  <a:lnTo>
                    <a:pt x="8" y="87"/>
                  </a:lnTo>
                  <a:lnTo>
                    <a:pt x="7" y="82"/>
                  </a:lnTo>
                  <a:lnTo>
                    <a:pt x="3" y="70"/>
                  </a:lnTo>
                  <a:lnTo>
                    <a:pt x="3" y="58"/>
                  </a:lnTo>
                  <a:lnTo>
                    <a:pt x="4" y="54"/>
                  </a:lnTo>
                  <a:lnTo>
                    <a:pt x="2" y="50"/>
                  </a:lnTo>
                  <a:lnTo>
                    <a:pt x="3" y="47"/>
                  </a:lnTo>
                  <a:lnTo>
                    <a:pt x="3" y="43"/>
                  </a:lnTo>
                  <a:lnTo>
                    <a:pt x="4" y="39"/>
                  </a:lnTo>
                  <a:lnTo>
                    <a:pt x="4" y="36"/>
                  </a:lnTo>
                  <a:lnTo>
                    <a:pt x="5" y="32"/>
                  </a:lnTo>
                  <a:lnTo>
                    <a:pt x="5" y="29"/>
                  </a:lnTo>
                  <a:lnTo>
                    <a:pt x="6" y="25"/>
                  </a:lnTo>
                  <a:lnTo>
                    <a:pt x="6" y="23"/>
                  </a:lnTo>
                  <a:lnTo>
                    <a:pt x="7" y="20"/>
                  </a:lnTo>
                  <a:lnTo>
                    <a:pt x="7" y="18"/>
                  </a:lnTo>
                  <a:lnTo>
                    <a:pt x="7" y="14"/>
                  </a:lnTo>
                  <a:lnTo>
                    <a:pt x="8" y="12"/>
                  </a:lnTo>
                  <a:lnTo>
                    <a:pt x="8" y="11"/>
                  </a:lnTo>
                  <a:lnTo>
                    <a:pt x="10" y="9"/>
                  </a:lnTo>
                  <a:lnTo>
                    <a:pt x="9" y="2"/>
                  </a:lnTo>
                  <a:lnTo>
                    <a:pt x="11" y="4"/>
                  </a:lnTo>
                  <a:lnTo>
                    <a:pt x="11" y="0"/>
                  </a:lnTo>
                  <a:lnTo>
                    <a:pt x="11" y="4"/>
                  </a:lnTo>
                  <a:close/>
                </a:path>
              </a:pathLst>
            </a:custGeom>
            <a:solidFill>
              <a:srgbClr val="FDFA00"/>
            </a:solidFill>
            <a:ln w="9525">
              <a:noFill/>
              <a:round/>
              <a:headEnd/>
              <a:tailEnd/>
            </a:ln>
          </p:spPr>
          <p:txBody>
            <a:bodyPr/>
            <a:lstStyle/>
            <a:p>
              <a:endParaRPr lang="en-US"/>
            </a:p>
          </p:txBody>
        </p:sp>
        <p:sp>
          <p:nvSpPr>
            <p:cNvPr id="56339" name="Freeform 24"/>
            <p:cNvSpPr>
              <a:spLocks/>
            </p:cNvSpPr>
            <p:nvPr/>
          </p:nvSpPr>
          <p:spPr bwMode="auto">
            <a:xfrm>
              <a:off x="973" y="2772"/>
              <a:ext cx="95" cy="136"/>
            </a:xfrm>
            <a:custGeom>
              <a:avLst/>
              <a:gdLst>
                <a:gd name="T0" fmla="*/ 1 w 56"/>
                <a:gd name="T1" fmla="*/ 0 h 104"/>
                <a:gd name="T2" fmla="*/ 1 w 56"/>
                <a:gd name="T3" fmla="*/ 0 h 104"/>
                <a:gd name="T4" fmla="*/ 0 w 56"/>
                <a:gd name="T5" fmla="*/ 3 h 104"/>
                <a:gd name="T6" fmla="*/ 4 w 56"/>
                <a:gd name="T7" fmla="*/ 13 h 104"/>
                <a:gd name="T8" fmla="*/ 6 w 56"/>
                <a:gd name="T9" fmla="*/ 17 h 104"/>
                <a:gd name="T10" fmla="*/ 8 w 56"/>
                <a:gd name="T11" fmla="*/ 26 h 104"/>
                <a:gd name="T12" fmla="*/ 9 w 56"/>
                <a:gd name="T13" fmla="*/ 30 h 104"/>
                <a:gd name="T14" fmla="*/ 11 w 56"/>
                <a:gd name="T15" fmla="*/ 34 h 104"/>
                <a:gd name="T16" fmla="*/ 15 w 56"/>
                <a:gd name="T17" fmla="*/ 42 h 104"/>
                <a:gd name="T18" fmla="*/ 16 w 56"/>
                <a:gd name="T19" fmla="*/ 46 h 104"/>
                <a:gd name="T20" fmla="*/ 19 w 56"/>
                <a:gd name="T21" fmla="*/ 51 h 104"/>
                <a:gd name="T22" fmla="*/ 22 w 56"/>
                <a:gd name="T23" fmla="*/ 55 h 104"/>
                <a:gd name="T24" fmla="*/ 23 w 56"/>
                <a:gd name="T25" fmla="*/ 59 h 104"/>
                <a:gd name="T26" fmla="*/ 27 w 56"/>
                <a:gd name="T27" fmla="*/ 63 h 104"/>
                <a:gd name="T28" fmla="*/ 30 w 56"/>
                <a:gd name="T29" fmla="*/ 66 h 104"/>
                <a:gd name="T30" fmla="*/ 31 w 56"/>
                <a:gd name="T31" fmla="*/ 71 h 104"/>
                <a:gd name="T32" fmla="*/ 34 w 56"/>
                <a:gd name="T33" fmla="*/ 75 h 104"/>
                <a:gd name="T34" fmla="*/ 43 w 56"/>
                <a:gd name="T35" fmla="*/ 88 h 104"/>
                <a:gd name="T36" fmla="*/ 43 w 56"/>
                <a:gd name="T37" fmla="*/ 89 h 104"/>
                <a:gd name="T38" fmla="*/ 46 w 56"/>
                <a:gd name="T39" fmla="*/ 93 h 104"/>
                <a:gd name="T40" fmla="*/ 48 w 56"/>
                <a:gd name="T41" fmla="*/ 94 h 104"/>
                <a:gd name="T42" fmla="*/ 49 w 56"/>
                <a:gd name="T43" fmla="*/ 96 h 104"/>
                <a:gd name="T44" fmla="*/ 54 w 56"/>
                <a:gd name="T45" fmla="*/ 104 h 104"/>
                <a:gd name="T46" fmla="*/ 54 w 56"/>
                <a:gd name="T47" fmla="*/ 104 h 104"/>
                <a:gd name="T48" fmla="*/ 56 w 56"/>
                <a:gd name="T49" fmla="*/ 102 h 104"/>
                <a:gd name="T50" fmla="*/ 56 w 56"/>
                <a:gd name="T51" fmla="*/ 102 h 104"/>
                <a:gd name="T52" fmla="*/ 51 w 56"/>
                <a:gd name="T53" fmla="*/ 96 h 104"/>
                <a:gd name="T54" fmla="*/ 50 w 56"/>
                <a:gd name="T55" fmla="*/ 94 h 104"/>
                <a:gd name="T56" fmla="*/ 48 w 56"/>
                <a:gd name="T57" fmla="*/ 90 h 104"/>
                <a:gd name="T58" fmla="*/ 47 w 56"/>
                <a:gd name="T59" fmla="*/ 90 h 104"/>
                <a:gd name="T60" fmla="*/ 45 w 56"/>
                <a:gd name="T61" fmla="*/ 86 h 104"/>
                <a:gd name="T62" fmla="*/ 36 w 56"/>
                <a:gd name="T63" fmla="*/ 74 h 104"/>
                <a:gd name="T64" fmla="*/ 35 w 56"/>
                <a:gd name="T65" fmla="*/ 70 h 104"/>
                <a:gd name="T66" fmla="*/ 30 w 56"/>
                <a:gd name="T67" fmla="*/ 64 h 104"/>
                <a:gd name="T68" fmla="*/ 29 w 56"/>
                <a:gd name="T69" fmla="*/ 62 h 104"/>
                <a:gd name="T70" fmla="*/ 27 w 56"/>
                <a:gd name="T71" fmla="*/ 58 h 104"/>
                <a:gd name="T72" fmla="*/ 26 w 56"/>
                <a:gd name="T73" fmla="*/ 56 h 104"/>
                <a:gd name="T74" fmla="*/ 23 w 56"/>
                <a:gd name="T75" fmla="*/ 52 h 104"/>
                <a:gd name="T76" fmla="*/ 20 w 56"/>
                <a:gd name="T77" fmla="*/ 44 h 104"/>
                <a:gd name="T78" fmla="*/ 17 w 56"/>
                <a:gd name="T79" fmla="*/ 40 h 104"/>
                <a:gd name="T80" fmla="*/ 14 w 56"/>
                <a:gd name="T81" fmla="*/ 32 h 104"/>
                <a:gd name="T82" fmla="*/ 13 w 56"/>
                <a:gd name="T83" fmla="*/ 29 h 104"/>
                <a:gd name="T84" fmla="*/ 12 w 56"/>
                <a:gd name="T85" fmla="*/ 25 h 104"/>
                <a:gd name="T86" fmla="*/ 8 w 56"/>
                <a:gd name="T87" fmla="*/ 15 h 104"/>
                <a:gd name="T88" fmla="*/ 6 w 56"/>
                <a:gd name="T89" fmla="*/ 11 h 104"/>
                <a:gd name="T90" fmla="*/ 4 w 56"/>
                <a:gd name="T91" fmla="*/ 4 h 104"/>
                <a:gd name="T92" fmla="*/ 4 w 56"/>
                <a:gd name="T93" fmla="*/ 0 h 104"/>
                <a:gd name="T94" fmla="*/ 4 w 56"/>
                <a:gd name="T95" fmla="*/ 0 h 104"/>
                <a:gd name="T96" fmla="*/ 1 w 56"/>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04"/>
                <a:gd name="T149" fmla="*/ 56 w 5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04">
                  <a:moveTo>
                    <a:pt x="1" y="0"/>
                  </a:moveTo>
                  <a:lnTo>
                    <a:pt x="1" y="0"/>
                  </a:lnTo>
                  <a:lnTo>
                    <a:pt x="0" y="3"/>
                  </a:lnTo>
                  <a:lnTo>
                    <a:pt x="4" y="13"/>
                  </a:lnTo>
                  <a:lnTo>
                    <a:pt x="6" y="17"/>
                  </a:lnTo>
                  <a:lnTo>
                    <a:pt x="8" y="26"/>
                  </a:lnTo>
                  <a:lnTo>
                    <a:pt x="9" y="30"/>
                  </a:lnTo>
                  <a:lnTo>
                    <a:pt x="11" y="34"/>
                  </a:lnTo>
                  <a:lnTo>
                    <a:pt x="15" y="42"/>
                  </a:lnTo>
                  <a:lnTo>
                    <a:pt x="16" y="46"/>
                  </a:lnTo>
                  <a:lnTo>
                    <a:pt x="19" y="51"/>
                  </a:lnTo>
                  <a:lnTo>
                    <a:pt x="22" y="55"/>
                  </a:lnTo>
                  <a:lnTo>
                    <a:pt x="23" y="59"/>
                  </a:lnTo>
                  <a:lnTo>
                    <a:pt x="27" y="63"/>
                  </a:lnTo>
                  <a:lnTo>
                    <a:pt x="30" y="66"/>
                  </a:lnTo>
                  <a:lnTo>
                    <a:pt x="31" y="71"/>
                  </a:lnTo>
                  <a:lnTo>
                    <a:pt x="34" y="75"/>
                  </a:lnTo>
                  <a:lnTo>
                    <a:pt x="43" y="88"/>
                  </a:lnTo>
                  <a:lnTo>
                    <a:pt x="43" y="89"/>
                  </a:lnTo>
                  <a:lnTo>
                    <a:pt x="46" y="93"/>
                  </a:lnTo>
                  <a:lnTo>
                    <a:pt x="48" y="94"/>
                  </a:lnTo>
                  <a:lnTo>
                    <a:pt x="49" y="96"/>
                  </a:lnTo>
                  <a:lnTo>
                    <a:pt x="54" y="104"/>
                  </a:lnTo>
                  <a:lnTo>
                    <a:pt x="56" y="102"/>
                  </a:lnTo>
                  <a:lnTo>
                    <a:pt x="51" y="96"/>
                  </a:lnTo>
                  <a:lnTo>
                    <a:pt x="50" y="94"/>
                  </a:lnTo>
                  <a:lnTo>
                    <a:pt x="48" y="90"/>
                  </a:lnTo>
                  <a:lnTo>
                    <a:pt x="47" y="90"/>
                  </a:lnTo>
                  <a:lnTo>
                    <a:pt x="45" y="86"/>
                  </a:lnTo>
                  <a:lnTo>
                    <a:pt x="36" y="74"/>
                  </a:lnTo>
                  <a:lnTo>
                    <a:pt x="35" y="70"/>
                  </a:lnTo>
                  <a:lnTo>
                    <a:pt x="30" y="64"/>
                  </a:lnTo>
                  <a:lnTo>
                    <a:pt x="29" y="62"/>
                  </a:lnTo>
                  <a:lnTo>
                    <a:pt x="27" y="58"/>
                  </a:lnTo>
                  <a:lnTo>
                    <a:pt x="26" y="56"/>
                  </a:lnTo>
                  <a:lnTo>
                    <a:pt x="23" y="52"/>
                  </a:lnTo>
                  <a:lnTo>
                    <a:pt x="20" y="44"/>
                  </a:lnTo>
                  <a:lnTo>
                    <a:pt x="17" y="40"/>
                  </a:lnTo>
                  <a:lnTo>
                    <a:pt x="14" y="32"/>
                  </a:lnTo>
                  <a:lnTo>
                    <a:pt x="13" y="29"/>
                  </a:lnTo>
                  <a:lnTo>
                    <a:pt x="12" y="25"/>
                  </a:lnTo>
                  <a:lnTo>
                    <a:pt x="8" y="15"/>
                  </a:lnTo>
                  <a:lnTo>
                    <a:pt x="6" y="11"/>
                  </a:lnTo>
                  <a:lnTo>
                    <a:pt x="4" y="4"/>
                  </a:lnTo>
                  <a:lnTo>
                    <a:pt x="4" y="0"/>
                  </a:lnTo>
                  <a:lnTo>
                    <a:pt x="1" y="0"/>
                  </a:lnTo>
                  <a:close/>
                </a:path>
              </a:pathLst>
            </a:custGeom>
            <a:solidFill>
              <a:srgbClr val="FDFA00"/>
            </a:solidFill>
            <a:ln w="9525">
              <a:noFill/>
              <a:round/>
              <a:headEnd/>
              <a:tailEnd/>
            </a:ln>
          </p:spPr>
          <p:txBody>
            <a:bodyPr/>
            <a:lstStyle/>
            <a:p>
              <a:endParaRPr lang="en-US"/>
            </a:p>
          </p:txBody>
        </p:sp>
        <p:sp>
          <p:nvSpPr>
            <p:cNvPr id="56340" name="Freeform 25"/>
            <p:cNvSpPr>
              <a:spLocks/>
            </p:cNvSpPr>
            <p:nvPr/>
          </p:nvSpPr>
          <p:spPr bwMode="auto">
            <a:xfrm>
              <a:off x="1064" y="2906"/>
              <a:ext cx="151" cy="56"/>
            </a:xfrm>
            <a:custGeom>
              <a:avLst/>
              <a:gdLst>
                <a:gd name="T0" fmla="*/ 0 w 89"/>
                <a:gd name="T1" fmla="*/ 2 h 43"/>
                <a:gd name="T2" fmla="*/ 2 w 89"/>
                <a:gd name="T3" fmla="*/ 2 h 43"/>
                <a:gd name="T4" fmla="*/ 5 w 89"/>
                <a:gd name="T5" fmla="*/ 4 h 43"/>
                <a:gd name="T6" fmla="*/ 7 w 89"/>
                <a:gd name="T7" fmla="*/ 4 h 43"/>
                <a:gd name="T8" fmla="*/ 8 w 89"/>
                <a:gd name="T9" fmla="*/ 8 h 43"/>
                <a:gd name="T10" fmla="*/ 10 w 89"/>
                <a:gd name="T11" fmla="*/ 9 h 43"/>
                <a:gd name="T12" fmla="*/ 13 w 89"/>
                <a:gd name="T13" fmla="*/ 11 h 43"/>
                <a:gd name="T14" fmla="*/ 20 w 89"/>
                <a:gd name="T15" fmla="*/ 15 h 43"/>
                <a:gd name="T16" fmla="*/ 23 w 89"/>
                <a:gd name="T17" fmla="*/ 16 h 43"/>
                <a:gd name="T18" fmla="*/ 28 w 89"/>
                <a:gd name="T19" fmla="*/ 20 h 43"/>
                <a:gd name="T20" fmla="*/ 32 w 89"/>
                <a:gd name="T21" fmla="*/ 21 h 43"/>
                <a:gd name="T22" fmla="*/ 33 w 89"/>
                <a:gd name="T23" fmla="*/ 23 h 43"/>
                <a:gd name="T24" fmla="*/ 37 w 89"/>
                <a:gd name="T25" fmla="*/ 23 h 43"/>
                <a:gd name="T26" fmla="*/ 40 w 89"/>
                <a:gd name="T27" fmla="*/ 27 h 43"/>
                <a:gd name="T28" fmla="*/ 42 w 89"/>
                <a:gd name="T29" fmla="*/ 28 h 43"/>
                <a:gd name="T30" fmla="*/ 47 w 89"/>
                <a:gd name="T31" fmla="*/ 30 h 43"/>
                <a:gd name="T32" fmla="*/ 56 w 89"/>
                <a:gd name="T33" fmla="*/ 33 h 43"/>
                <a:gd name="T34" fmla="*/ 57 w 89"/>
                <a:gd name="T35" fmla="*/ 33 h 43"/>
                <a:gd name="T36" fmla="*/ 61 w 89"/>
                <a:gd name="T37" fmla="*/ 36 h 43"/>
                <a:gd name="T38" fmla="*/ 64 w 89"/>
                <a:gd name="T39" fmla="*/ 36 h 43"/>
                <a:gd name="T40" fmla="*/ 68 w 89"/>
                <a:gd name="T41" fmla="*/ 37 h 43"/>
                <a:gd name="T42" fmla="*/ 69 w 89"/>
                <a:gd name="T43" fmla="*/ 39 h 43"/>
                <a:gd name="T44" fmla="*/ 73 w 89"/>
                <a:gd name="T45" fmla="*/ 39 h 43"/>
                <a:gd name="T46" fmla="*/ 77 w 89"/>
                <a:gd name="T47" fmla="*/ 40 h 43"/>
                <a:gd name="T48" fmla="*/ 85 w 89"/>
                <a:gd name="T49" fmla="*/ 41 h 43"/>
                <a:gd name="T50" fmla="*/ 89 w 89"/>
                <a:gd name="T51" fmla="*/ 43 h 43"/>
                <a:gd name="T52" fmla="*/ 89 w 89"/>
                <a:gd name="T53" fmla="*/ 43 h 43"/>
                <a:gd name="T54" fmla="*/ 89 w 89"/>
                <a:gd name="T55" fmla="*/ 40 h 43"/>
                <a:gd name="T56" fmla="*/ 89 w 89"/>
                <a:gd name="T57" fmla="*/ 40 h 43"/>
                <a:gd name="T58" fmla="*/ 86 w 89"/>
                <a:gd name="T59" fmla="*/ 39 h 43"/>
                <a:gd name="T60" fmla="*/ 77 w 89"/>
                <a:gd name="T61" fmla="*/ 38 h 43"/>
                <a:gd name="T62" fmla="*/ 73 w 89"/>
                <a:gd name="T63" fmla="*/ 36 h 43"/>
                <a:gd name="T64" fmla="*/ 70 w 89"/>
                <a:gd name="T65" fmla="*/ 35 h 43"/>
                <a:gd name="T66" fmla="*/ 68 w 89"/>
                <a:gd name="T67" fmla="*/ 35 h 43"/>
                <a:gd name="T68" fmla="*/ 65 w 89"/>
                <a:gd name="T69" fmla="*/ 33 h 43"/>
                <a:gd name="T70" fmla="*/ 61 w 89"/>
                <a:gd name="T71" fmla="*/ 32 h 43"/>
                <a:gd name="T72" fmla="*/ 58 w 89"/>
                <a:gd name="T73" fmla="*/ 32 h 43"/>
                <a:gd name="T74" fmla="*/ 56 w 89"/>
                <a:gd name="T75" fmla="*/ 30 h 43"/>
                <a:gd name="T76" fmla="*/ 49 w 89"/>
                <a:gd name="T77" fmla="*/ 29 h 43"/>
                <a:gd name="T78" fmla="*/ 47 w 89"/>
                <a:gd name="T79" fmla="*/ 27 h 43"/>
                <a:gd name="T80" fmla="*/ 42 w 89"/>
                <a:gd name="T81" fmla="*/ 24 h 43"/>
                <a:gd name="T82" fmla="*/ 40 w 89"/>
                <a:gd name="T83" fmla="*/ 24 h 43"/>
                <a:gd name="T84" fmla="*/ 39 w 89"/>
                <a:gd name="T85" fmla="*/ 22 h 43"/>
                <a:gd name="T86" fmla="*/ 36 w 89"/>
                <a:gd name="T87" fmla="*/ 19 h 43"/>
                <a:gd name="T88" fmla="*/ 32 w 89"/>
                <a:gd name="T89" fmla="*/ 19 h 43"/>
                <a:gd name="T90" fmla="*/ 29 w 89"/>
                <a:gd name="T91" fmla="*/ 17 h 43"/>
                <a:gd name="T92" fmla="*/ 24 w 89"/>
                <a:gd name="T93" fmla="*/ 14 h 43"/>
                <a:gd name="T94" fmla="*/ 22 w 89"/>
                <a:gd name="T95" fmla="*/ 12 h 43"/>
                <a:gd name="T96" fmla="*/ 14 w 89"/>
                <a:gd name="T97" fmla="*/ 7 h 43"/>
                <a:gd name="T98" fmla="*/ 12 w 89"/>
                <a:gd name="T99" fmla="*/ 5 h 43"/>
                <a:gd name="T100" fmla="*/ 10 w 89"/>
                <a:gd name="T101" fmla="*/ 5 h 43"/>
                <a:gd name="T102" fmla="*/ 9 w 89"/>
                <a:gd name="T103" fmla="*/ 3 h 43"/>
                <a:gd name="T104" fmla="*/ 5 w 89"/>
                <a:gd name="T105" fmla="*/ 2 h 43"/>
                <a:gd name="T106" fmla="*/ 4 w 89"/>
                <a:gd name="T107" fmla="*/ 0 h 43"/>
                <a:gd name="T108" fmla="*/ 2 w 89"/>
                <a:gd name="T109" fmla="*/ 0 h 43"/>
                <a:gd name="T110" fmla="*/ 2 w 89"/>
                <a:gd name="T111" fmla="*/ 0 h 43"/>
                <a:gd name="T112" fmla="*/ 0 w 89"/>
                <a:gd name="T113" fmla="*/ 2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43"/>
                <a:gd name="T173" fmla="*/ 89 w 89"/>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43">
                  <a:moveTo>
                    <a:pt x="0" y="2"/>
                  </a:moveTo>
                  <a:lnTo>
                    <a:pt x="2" y="2"/>
                  </a:lnTo>
                  <a:lnTo>
                    <a:pt x="5" y="4"/>
                  </a:lnTo>
                  <a:lnTo>
                    <a:pt x="7" y="4"/>
                  </a:lnTo>
                  <a:lnTo>
                    <a:pt x="8" y="8"/>
                  </a:lnTo>
                  <a:lnTo>
                    <a:pt x="10" y="9"/>
                  </a:lnTo>
                  <a:lnTo>
                    <a:pt x="13" y="11"/>
                  </a:lnTo>
                  <a:lnTo>
                    <a:pt x="20" y="15"/>
                  </a:lnTo>
                  <a:lnTo>
                    <a:pt x="23" y="16"/>
                  </a:lnTo>
                  <a:lnTo>
                    <a:pt x="28" y="20"/>
                  </a:lnTo>
                  <a:lnTo>
                    <a:pt x="32" y="21"/>
                  </a:lnTo>
                  <a:lnTo>
                    <a:pt x="33" y="23"/>
                  </a:lnTo>
                  <a:lnTo>
                    <a:pt x="37" y="23"/>
                  </a:lnTo>
                  <a:lnTo>
                    <a:pt x="40" y="27"/>
                  </a:lnTo>
                  <a:lnTo>
                    <a:pt x="42" y="28"/>
                  </a:lnTo>
                  <a:lnTo>
                    <a:pt x="47" y="30"/>
                  </a:lnTo>
                  <a:lnTo>
                    <a:pt x="56" y="33"/>
                  </a:lnTo>
                  <a:lnTo>
                    <a:pt x="57" y="33"/>
                  </a:lnTo>
                  <a:lnTo>
                    <a:pt x="61" y="36"/>
                  </a:lnTo>
                  <a:lnTo>
                    <a:pt x="64" y="36"/>
                  </a:lnTo>
                  <a:lnTo>
                    <a:pt x="68" y="37"/>
                  </a:lnTo>
                  <a:lnTo>
                    <a:pt x="69" y="39"/>
                  </a:lnTo>
                  <a:lnTo>
                    <a:pt x="73" y="39"/>
                  </a:lnTo>
                  <a:lnTo>
                    <a:pt x="77" y="40"/>
                  </a:lnTo>
                  <a:lnTo>
                    <a:pt x="85" y="41"/>
                  </a:lnTo>
                  <a:lnTo>
                    <a:pt x="89" y="43"/>
                  </a:lnTo>
                  <a:lnTo>
                    <a:pt x="89" y="40"/>
                  </a:lnTo>
                  <a:lnTo>
                    <a:pt x="86" y="39"/>
                  </a:lnTo>
                  <a:lnTo>
                    <a:pt x="77" y="38"/>
                  </a:lnTo>
                  <a:lnTo>
                    <a:pt x="73" y="36"/>
                  </a:lnTo>
                  <a:lnTo>
                    <a:pt x="70" y="35"/>
                  </a:lnTo>
                  <a:lnTo>
                    <a:pt x="68" y="35"/>
                  </a:lnTo>
                  <a:lnTo>
                    <a:pt x="65" y="33"/>
                  </a:lnTo>
                  <a:lnTo>
                    <a:pt x="61" y="32"/>
                  </a:lnTo>
                  <a:lnTo>
                    <a:pt x="58" y="32"/>
                  </a:lnTo>
                  <a:lnTo>
                    <a:pt x="56" y="30"/>
                  </a:lnTo>
                  <a:lnTo>
                    <a:pt x="49" y="29"/>
                  </a:lnTo>
                  <a:lnTo>
                    <a:pt x="47" y="27"/>
                  </a:lnTo>
                  <a:lnTo>
                    <a:pt x="42" y="24"/>
                  </a:lnTo>
                  <a:lnTo>
                    <a:pt x="40" y="24"/>
                  </a:lnTo>
                  <a:lnTo>
                    <a:pt x="39" y="22"/>
                  </a:lnTo>
                  <a:lnTo>
                    <a:pt x="36" y="19"/>
                  </a:lnTo>
                  <a:lnTo>
                    <a:pt x="32" y="19"/>
                  </a:lnTo>
                  <a:lnTo>
                    <a:pt x="29" y="17"/>
                  </a:lnTo>
                  <a:lnTo>
                    <a:pt x="24" y="14"/>
                  </a:lnTo>
                  <a:lnTo>
                    <a:pt x="22" y="12"/>
                  </a:lnTo>
                  <a:lnTo>
                    <a:pt x="14" y="7"/>
                  </a:lnTo>
                  <a:lnTo>
                    <a:pt x="12" y="5"/>
                  </a:lnTo>
                  <a:lnTo>
                    <a:pt x="10" y="5"/>
                  </a:lnTo>
                  <a:lnTo>
                    <a:pt x="9" y="3"/>
                  </a:lnTo>
                  <a:lnTo>
                    <a:pt x="5" y="2"/>
                  </a:lnTo>
                  <a:lnTo>
                    <a:pt x="4" y="0"/>
                  </a:lnTo>
                  <a:lnTo>
                    <a:pt x="2" y="0"/>
                  </a:lnTo>
                  <a:lnTo>
                    <a:pt x="0" y="2"/>
                  </a:lnTo>
                  <a:close/>
                </a:path>
              </a:pathLst>
            </a:custGeom>
            <a:solidFill>
              <a:srgbClr val="FDFA00"/>
            </a:solidFill>
            <a:ln w="9525">
              <a:noFill/>
              <a:round/>
              <a:headEnd/>
              <a:tailEnd/>
            </a:ln>
          </p:spPr>
          <p:txBody>
            <a:bodyPr/>
            <a:lstStyle/>
            <a:p>
              <a:endParaRPr lang="en-US"/>
            </a:p>
          </p:txBody>
        </p:sp>
        <p:sp>
          <p:nvSpPr>
            <p:cNvPr id="56341" name="Freeform 26"/>
            <p:cNvSpPr>
              <a:spLocks/>
            </p:cNvSpPr>
            <p:nvPr/>
          </p:nvSpPr>
          <p:spPr bwMode="auto">
            <a:xfrm>
              <a:off x="1215" y="2941"/>
              <a:ext cx="135" cy="22"/>
            </a:xfrm>
            <a:custGeom>
              <a:avLst/>
              <a:gdLst>
                <a:gd name="T0" fmla="*/ 0 w 80"/>
                <a:gd name="T1" fmla="*/ 16 h 17"/>
                <a:gd name="T2" fmla="*/ 0 w 80"/>
                <a:gd name="T3" fmla="*/ 16 h 17"/>
                <a:gd name="T4" fmla="*/ 4 w 80"/>
                <a:gd name="T5" fmla="*/ 15 h 17"/>
                <a:gd name="T6" fmla="*/ 18 w 80"/>
                <a:gd name="T7" fmla="*/ 17 h 17"/>
                <a:gd name="T8" fmla="*/ 22 w 80"/>
                <a:gd name="T9" fmla="*/ 17 h 17"/>
                <a:gd name="T10" fmla="*/ 24 w 80"/>
                <a:gd name="T11" fmla="*/ 16 h 17"/>
                <a:gd name="T12" fmla="*/ 27 w 80"/>
                <a:gd name="T13" fmla="*/ 16 h 17"/>
                <a:gd name="T14" fmla="*/ 44 w 80"/>
                <a:gd name="T15" fmla="*/ 15 h 17"/>
                <a:gd name="T16" fmla="*/ 48 w 80"/>
                <a:gd name="T17" fmla="*/ 14 h 17"/>
                <a:gd name="T18" fmla="*/ 51 w 80"/>
                <a:gd name="T19" fmla="*/ 14 h 17"/>
                <a:gd name="T20" fmla="*/ 51 w 80"/>
                <a:gd name="T21" fmla="*/ 14 h 17"/>
                <a:gd name="T22" fmla="*/ 55 w 80"/>
                <a:gd name="T23" fmla="*/ 13 h 17"/>
                <a:gd name="T24" fmla="*/ 59 w 80"/>
                <a:gd name="T25" fmla="*/ 12 h 17"/>
                <a:gd name="T26" fmla="*/ 61 w 80"/>
                <a:gd name="T27" fmla="*/ 10 h 17"/>
                <a:gd name="T28" fmla="*/ 63 w 80"/>
                <a:gd name="T29" fmla="*/ 10 h 17"/>
                <a:gd name="T30" fmla="*/ 65 w 80"/>
                <a:gd name="T31" fmla="*/ 9 h 17"/>
                <a:gd name="T32" fmla="*/ 66 w 80"/>
                <a:gd name="T33" fmla="*/ 9 h 17"/>
                <a:gd name="T34" fmla="*/ 68 w 80"/>
                <a:gd name="T35" fmla="*/ 7 h 17"/>
                <a:gd name="T36" fmla="*/ 70 w 80"/>
                <a:gd name="T37" fmla="*/ 8 h 17"/>
                <a:gd name="T38" fmla="*/ 73 w 80"/>
                <a:gd name="T39" fmla="*/ 4 h 17"/>
                <a:gd name="T40" fmla="*/ 74 w 80"/>
                <a:gd name="T41" fmla="*/ 5 h 17"/>
                <a:gd name="T42" fmla="*/ 75 w 80"/>
                <a:gd name="T43" fmla="*/ 3 h 17"/>
                <a:gd name="T44" fmla="*/ 76 w 80"/>
                <a:gd name="T45" fmla="*/ 3 h 17"/>
                <a:gd name="T46" fmla="*/ 78 w 80"/>
                <a:gd name="T47" fmla="*/ 2 h 17"/>
                <a:gd name="T48" fmla="*/ 80 w 80"/>
                <a:gd name="T49" fmla="*/ 2 h 17"/>
                <a:gd name="T50" fmla="*/ 80 w 80"/>
                <a:gd name="T51" fmla="*/ 2 h 17"/>
                <a:gd name="T52" fmla="*/ 79 w 80"/>
                <a:gd name="T53" fmla="*/ 0 h 17"/>
                <a:gd name="T54" fmla="*/ 80 w 80"/>
                <a:gd name="T55" fmla="*/ 0 h 17"/>
                <a:gd name="T56" fmla="*/ 77 w 80"/>
                <a:gd name="T57" fmla="*/ 0 h 17"/>
                <a:gd name="T58" fmla="*/ 75 w 80"/>
                <a:gd name="T59" fmla="*/ 1 h 17"/>
                <a:gd name="T60" fmla="*/ 75 w 80"/>
                <a:gd name="T61" fmla="*/ 1 h 17"/>
                <a:gd name="T62" fmla="*/ 73 w 80"/>
                <a:gd name="T63" fmla="*/ 3 h 17"/>
                <a:gd name="T64" fmla="*/ 71 w 80"/>
                <a:gd name="T65" fmla="*/ 2 h 17"/>
                <a:gd name="T66" fmla="*/ 69 w 80"/>
                <a:gd name="T67" fmla="*/ 4 h 17"/>
                <a:gd name="T68" fmla="*/ 67 w 80"/>
                <a:gd name="T69" fmla="*/ 4 h 17"/>
                <a:gd name="T70" fmla="*/ 67 w 80"/>
                <a:gd name="T71" fmla="*/ 5 h 17"/>
                <a:gd name="T72" fmla="*/ 63 w 80"/>
                <a:gd name="T73" fmla="*/ 7 h 17"/>
                <a:gd name="T74" fmla="*/ 61 w 80"/>
                <a:gd name="T75" fmla="*/ 6 h 17"/>
                <a:gd name="T76" fmla="*/ 59 w 80"/>
                <a:gd name="T77" fmla="*/ 8 h 17"/>
                <a:gd name="T78" fmla="*/ 57 w 80"/>
                <a:gd name="T79" fmla="*/ 8 h 17"/>
                <a:gd name="T80" fmla="*/ 54 w 80"/>
                <a:gd name="T81" fmla="*/ 9 h 17"/>
                <a:gd name="T82" fmla="*/ 52 w 80"/>
                <a:gd name="T83" fmla="*/ 11 h 17"/>
                <a:gd name="T84" fmla="*/ 50 w 80"/>
                <a:gd name="T85" fmla="*/ 12 h 17"/>
                <a:gd name="T86" fmla="*/ 48 w 80"/>
                <a:gd name="T87" fmla="*/ 12 h 17"/>
                <a:gd name="T88" fmla="*/ 44 w 80"/>
                <a:gd name="T89" fmla="*/ 13 h 17"/>
                <a:gd name="T90" fmla="*/ 27 w 80"/>
                <a:gd name="T91" fmla="*/ 15 h 17"/>
                <a:gd name="T92" fmla="*/ 24 w 80"/>
                <a:gd name="T93" fmla="*/ 14 h 17"/>
                <a:gd name="T94" fmla="*/ 22 w 80"/>
                <a:gd name="T95" fmla="*/ 14 h 17"/>
                <a:gd name="T96" fmla="*/ 18 w 80"/>
                <a:gd name="T97" fmla="*/ 15 h 17"/>
                <a:gd name="T98" fmla="*/ 2 w 80"/>
                <a:gd name="T99" fmla="*/ 13 h 17"/>
                <a:gd name="T100" fmla="*/ 0 w 80"/>
                <a:gd name="T101" fmla="*/ 13 h 17"/>
                <a:gd name="T102" fmla="*/ 0 w 80"/>
                <a:gd name="T103" fmla="*/ 13 h 17"/>
                <a:gd name="T104" fmla="*/ 0 w 80"/>
                <a:gd name="T105" fmla="*/ 16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7"/>
                <a:gd name="T161" fmla="*/ 80 w 8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7">
                  <a:moveTo>
                    <a:pt x="0" y="16"/>
                  </a:moveTo>
                  <a:lnTo>
                    <a:pt x="0" y="16"/>
                  </a:lnTo>
                  <a:lnTo>
                    <a:pt x="4" y="15"/>
                  </a:lnTo>
                  <a:lnTo>
                    <a:pt x="18" y="17"/>
                  </a:lnTo>
                  <a:lnTo>
                    <a:pt x="22" y="17"/>
                  </a:lnTo>
                  <a:lnTo>
                    <a:pt x="24" y="16"/>
                  </a:lnTo>
                  <a:lnTo>
                    <a:pt x="27" y="16"/>
                  </a:lnTo>
                  <a:lnTo>
                    <a:pt x="44" y="15"/>
                  </a:lnTo>
                  <a:lnTo>
                    <a:pt x="48" y="14"/>
                  </a:lnTo>
                  <a:lnTo>
                    <a:pt x="51" y="14"/>
                  </a:lnTo>
                  <a:lnTo>
                    <a:pt x="55" y="13"/>
                  </a:lnTo>
                  <a:lnTo>
                    <a:pt x="59" y="12"/>
                  </a:lnTo>
                  <a:lnTo>
                    <a:pt x="61" y="10"/>
                  </a:lnTo>
                  <a:lnTo>
                    <a:pt x="63" y="10"/>
                  </a:lnTo>
                  <a:lnTo>
                    <a:pt x="65" y="9"/>
                  </a:lnTo>
                  <a:lnTo>
                    <a:pt x="66" y="9"/>
                  </a:lnTo>
                  <a:lnTo>
                    <a:pt x="68" y="7"/>
                  </a:lnTo>
                  <a:lnTo>
                    <a:pt x="70" y="8"/>
                  </a:lnTo>
                  <a:lnTo>
                    <a:pt x="73" y="4"/>
                  </a:lnTo>
                  <a:lnTo>
                    <a:pt x="74" y="5"/>
                  </a:lnTo>
                  <a:lnTo>
                    <a:pt x="75" y="3"/>
                  </a:lnTo>
                  <a:lnTo>
                    <a:pt x="76" y="3"/>
                  </a:lnTo>
                  <a:lnTo>
                    <a:pt x="78" y="2"/>
                  </a:lnTo>
                  <a:lnTo>
                    <a:pt x="80" y="2"/>
                  </a:lnTo>
                  <a:lnTo>
                    <a:pt x="79" y="0"/>
                  </a:lnTo>
                  <a:lnTo>
                    <a:pt x="80" y="0"/>
                  </a:lnTo>
                  <a:lnTo>
                    <a:pt x="77" y="0"/>
                  </a:lnTo>
                  <a:lnTo>
                    <a:pt x="75" y="1"/>
                  </a:lnTo>
                  <a:lnTo>
                    <a:pt x="73" y="3"/>
                  </a:lnTo>
                  <a:lnTo>
                    <a:pt x="71" y="2"/>
                  </a:lnTo>
                  <a:lnTo>
                    <a:pt x="69" y="4"/>
                  </a:lnTo>
                  <a:lnTo>
                    <a:pt x="67" y="4"/>
                  </a:lnTo>
                  <a:lnTo>
                    <a:pt x="67" y="5"/>
                  </a:lnTo>
                  <a:lnTo>
                    <a:pt x="63" y="7"/>
                  </a:lnTo>
                  <a:lnTo>
                    <a:pt x="61" y="6"/>
                  </a:lnTo>
                  <a:lnTo>
                    <a:pt x="59" y="8"/>
                  </a:lnTo>
                  <a:lnTo>
                    <a:pt x="57" y="8"/>
                  </a:lnTo>
                  <a:lnTo>
                    <a:pt x="54" y="9"/>
                  </a:lnTo>
                  <a:lnTo>
                    <a:pt x="52" y="11"/>
                  </a:lnTo>
                  <a:lnTo>
                    <a:pt x="50" y="12"/>
                  </a:lnTo>
                  <a:lnTo>
                    <a:pt x="48" y="12"/>
                  </a:lnTo>
                  <a:lnTo>
                    <a:pt x="44" y="13"/>
                  </a:lnTo>
                  <a:lnTo>
                    <a:pt x="27" y="15"/>
                  </a:lnTo>
                  <a:lnTo>
                    <a:pt x="24" y="14"/>
                  </a:lnTo>
                  <a:lnTo>
                    <a:pt x="22" y="14"/>
                  </a:lnTo>
                  <a:lnTo>
                    <a:pt x="18" y="15"/>
                  </a:lnTo>
                  <a:lnTo>
                    <a:pt x="2" y="13"/>
                  </a:lnTo>
                  <a:lnTo>
                    <a:pt x="0" y="13"/>
                  </a:lnTo>
                  <a:lnTo>
                    <a:pt x="0" y="16"/>
                  </a:lnTo>
                  <a:close/>
                </a:path>
              </a:pathLst>
            </a:custGeom>
            <a:solidFill>
              <a:srgbClr val="FDFA00"/>
            </a:solidFill>
            <a:ln w="9525">
              <a:noFill/>
              <a:round/>
              <a:headEnd/>
              <a:tailEnd/>
            </a:ln>
          </p:spPr>
          <p:txBody>
            <a:bodyPr/>
            <a:lstStyle/>
            <a:p>
              <a:endParaRPr lang="en-US"/>
            </a:p>
          </p:txBody>
        </p:sp>
        <p:sp>
          <p:nvSpPr>
            <p:cNvPr id="56342" name="Freeform 27"/>
            <p:cNvSpPr>
              <a:spLocks/>
            </p:cNvSpPr>
            <p:nvPr/>
          </p:nvSpPr>
          <p:spPr bwMode="auto">
            <a:xfrm>
              <a:off x="1348" y="2869"/>
              <a:ext cx="117" cy="75"/>
            </a:xfrm>
            <a:custGeom>
              <a:avLst/>
              <a:gdLst>
                <a:gd name="T0" fmla="*/ 1 w 69"/>
                <a:gd name="T1" fmla="*/ 57 h 57"/>
                <a:gd name="T2" fmla="*/ 3 w 69"/>
                <a:gd name="T3" fmla="*/ 55 h 57"/>
                <a:gd name="T4" fmla="*/ 1 w 69"/>
                <a:gd name="T5" fmla="*/ 55 h 57"/>
                <a:gd name="T6" fmla="*/ 3 w 69"/>
                <a:gd name="T7" fmla="*/ 55 h 57"/>
                <a:gd name="T8" fmla="*/ 5 w 69"/>
                <a:gd name="T9" fmla="*/ 54 h 57"/>
                <a:gd name="T10" fmla="*/ 7 w 69"/>
                <a:gd name="T11" fmla="*/ 54 h 57"/>
                <a:gd name="T12" fmla="*/ 9 w 69"/>
                <a:gd name="T13" fmla="*/ 52 h 57"/>
                <a:gd name="T14" fmla="*/ 11 w 69"/>
                <a:gd name="T15" fmla="*/ 53 h 57"/>
                <a:gd name="T16" fmla="*/ 13 w 69"/>
                <a:gd name="T17" fmla="*/ 51 h 57"/>
                <a:gd name="T18" fmla="*/ 15 w 69"/>
                <a:gd name="T19" fmla="*/ 50 h 57"/>
                <a:gd name="T20" fmla="*/ 19 w 69"/>
                <a:gd name="T21" fmla="*/ 46 h 57"/>
                <a:gd name="T22" fmla="*/ 21 w 69"/>
                <a:gd name="T23" fmla="*/ 45 h 57"/>
                <a:gd name="T24" fmla="*/ 25 w 69"/>
                <a:gd name="T25" fmla="*/ 44 h 57"/>
                <a:gd name="T26" fmla="*/ 27 w 69"/>
                <a:gd name="T27" fmla="*/ 42 h 57"/>
                <a:gd name="T28" fmla="*/ 29 w 69"/>
                <a:gd name="T29" fmla="*/ 39 h 57"/>
                <a:gd name="T30" fmla="*/ 31 w 69"/>
                <a:gd name="T31" fmla="*/ 39 h 57"/>
                <a:gd name="T32" fmla="*/ 33 w 69"/>
                <a:gd name="T33" fmla="*/ 36 h 57"/>
                <a:gd name="T34" fmla="*/ 35 w 69"/>
                <a:gd name="T35" fmla="*/ 34 h 57"/>
                <a:gd name="T36" fmla="*/ 37 w 69"/>
                <a:gd name="T37" fmla="*/ 33 h 57"/>
                <a:gd name="T38" fmla="*/ 41 w 69"/>
                <a:gd name="T39" fmla="*/ 31 h 57"/>
                <a:gd name="T40" fmla="*/ 49 w 69"/>
                <a:gd name="T41" fmla="*/ 25 h 57"/>
                <a:gd name="T42" fmla="*/ 50 w 69"/>
                <a:gd name="T43" fmla="*/ 22 h 57"/>
                <a:gd name="T44" fmla="*/ 54 w 69"/>
                <a:gd name="T45" fmla="*/ 20 h 57"/>
                <a:gd name="T46" fmla="*/ 54 w 69"/>
                <a:gd name="T47" fmla="*/ 17 h 57"/>
                <a:gd name="T48" fmla="*/ 58 w 69"/>
                <a:gd name="T49" fmla="*/ 15 h 57"/>
                <a:gd name="T50" fmla="*/ 60 w 69"/>
                <a:gd name="T51" fmla="*/ 12 h 57"/>
                <a:gd name="T52" fmla="*/ 60 w 69"/>
                <a:gd name="T53" fmla="*/ 10 h 57"/>
                <a:gd name="T54" fmla="*/ 62 w 69"/>
                <a:gd name="T55" fmla="*/ 9 h 57"/>
                <a:gd name="T56" fmla="*/ 65 w 69"/>
                <a:gd name="T57" fmla="*/ 5 h 57"/>
                <a:gd name="T58" fmla="*/ 69 w 69"/>
                <a:gd name="T59" fmla="*/ 0 h 57"/>
                <a:gd name="T60" fmla="*/ 69 w 69"/>
                <a:gd name="T61" fmla="*/ 0 h 57"/>
                <a:gd name="T62" fmla="*/ 67 w 69"/>
                <a:gd name="T63" fmla="*/ 0 h 57"/>
                <a:gd name="T64" fmla="*/ 67 w 69"/>
                <a:gd name="T65" fmla="*/ 0 h 57"/>
                <a:gd name="T66" fmla="*/ 61 w 69"/>
                <a:gd name="T67" fmla="*/ 3 h 57"/>
                <a:gd name="T68" fmla="*/ 61 w 69"/>
                <a:gd name="T69" fmla="*/ 7 h 57"/>
                <a:gd name="T70" fmla="*/ 59 w 69"/>
                <a:gd name="T71" fmla="*/ 8 h 57"/>
                <a:gd name="T72" fmla="*/ 57 w 69"/>
                <a:gd name="T73" fmla="*/ 10 h 57"/>
                <a:gd name="T74" fmla="*/ 55 w 69"/>
                <a:gd name="T75" fmla="*/ 13 h 57"/>
                <a:gd name="T76" fmla="*/ 52 w 69"/>
                <a:gd name="T77" fmla="*/ 16 h 57"/>
                <a:gd name="T78" fmla="*/ 50 w 69"/>
                <a:gd name="T79" fmla="*/ 18 h 57"/>
                <a:gd name="T80" fmla="*/ 48 w 69"/>
                <a:gd name="T81" fmla="*/ 19 h 57"/>
                <a:gd name="T82" fmla="*/ 46 w 69"/>
                <a:gd name="T83" fmla="*/ 23 h 57"/>
                <a:gd name="T84" fmla="*/ 38 w 69"/>
                <a:gd name="T85" fmla="*/ 29 h 57"/>
                <a:gd name="T86" fmla="*/ 38 w 69"/>
                <a:gd name="T87" fmla="*/ 31 h 57"/>
                <a:gd name="T88" fmla="*/ 34 w 69"/>
                <a:gd name="T89" fmla="*/ 32 h 57"/>
                <a:gd name="T90" fmla="*/ 31 w 69"/>
                <a:gd name="T91" fmla="*/ 35 h 57"/>
                <a:gd name="T92" fmla="*/ 30 w 69"/>
                <a:gd name="T93" fmla="*/ 35 h 57"/>
                <a:gd name="T94" fmla="*/ 27 w 69"/>
                <a:gd name="T95" fmla="*/ 39 h 57"/>
                <a:gd name="T96" fmla="*/ 25 w 69"/>
                <a:gd name="T97" fmla="*/ 40 h 57"/>
                <a:gd name="T98" fmla="*/ 23 w 69"/>
                <a:gd name="T99" fmla="*/ 42 h 57"/>
                <a:gd name="T100" fmla="*/ 21 w 69"/>
                <a:gd name="T101" fmla="*/ 43 h 57"/>
                <a:gd name="T102" fmla="*/ 18 w 69"/>
                <a:gd name="T103" fmla="*/ 43 h 57"/>
                <a:gd name="T104" fmla="*/ 14 w 69"/>
                <a:gd name="T105" fmla="*/ 46 h 57"/>
                <a:gd name="T106" fmla="*/ 12 w 69"/>
                <a:gd name="T107" fmla="*/ 47 h 57"/>
                <a:gd name="T108" fmla="*/ 10 w 69"/>
                <a:gd name="T109" fmla="*/ 49 h 57"/>
                <a:gd name="T110" fmla="*/ 8 w 69"/>
                <a:gd name="T111" fmla="*/ 50 h 57"/>
                <a:gd name="T112" fmla="*/ 6 w 69"/>
                <a:gd name="T113" fmla="*/ 50 h 57"/>
                <a:gd name="T114" fmla="*/ 4 w 69"/>
                <a:gd name="T115" fmla="*/ 52 h 57"/>
                <a:gd name="T116" fmla="*/ 4 w 69"/>
                <a:gd name="T117" fmla="*/ 52 h 57"/>
                <a:gd name="T118" fmla="*/ 0 w 69"/>
                <a:gd name="T119" fmla="*/ 53 h 57"/>
                <a:gd name="T120" fmla="*/ 0 w 69"/>
                <a:gd name="T121" fmla="*/ 55 h 57"/>
                <a:gd name="T122" fmla="*/ 0 w 69"/>
                <a:gd name="T123" fmla="*/ 55 h 57"/>
                <a:gd name="T124" fmla="*/ 1 w 69"/>
                <a:gd name="T125" fmla="*/ 57 h 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57"/>
                <a:gd name="T191" fmla="*/ 69 w 69"/>
                <a:gd name="T192" fmla="*/ 57 h 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57">
                  <a:moveTo>
                    <a:pt x="1" y="57"/>
                  </a:moveTo>
                  <a:lnTo>
                    <a:pt x="3" y="55"/>
                  </a:lnTo>
                  <a:lnTo>
                    <a:pt x="1" y="55"/>
                  </a:lnTo>
                  <a:lnTo>
                    <a:pt x="3" y="55"/>
                  </a:lnTo>
                  <a:lnTo>
                    <a:pt x="5" y="54"/>
                  </a:lnTo>
                  <a:lnTo>
                    <a:pt x="7" y="54"/>
                  </a:lnTo>
                  <a:lnTo>
                    <a:pt x="9" y="52"/>
                  </a:lnTo>
                  <a:lnTo>
                    <a:pt x="11" y="53"/>
                  </a:lnTo>
                  <a:lnTo>
                    <a:pt x="13" y="51"/>
                  </a:lnTo>
                  <a:lnTo>
                    <a:pt x="15" y="50"/>
                  </a:lnTo>
                  <a:lnTo>
                    <a:pt x="19" y="46"/>
                  </a:lnTo>
                  <a:lnTo>
                    <a:pt x="21" y="45"/>
                  </a:lnTo>
                  <a:lnTo>
                    <a:pt x="25" y="44"/>
                  </a:lnTo>
                  <a:lnTo>
                    <a:pt x="27" y="42"/>
                  </a:lnTo>
                  <a:lnTo>
                    <a:pt x="29" y="39"/>
                  </a:lnTo>
                  <a:lnTo>
                    <a:pt x="31" y="39"/>
                  </a:lnTo>
                  <a:lnTo>
                    <a:pt x="33" y="36"/>
                  </a:lnTo>
                  <a:lnTo>
                    <a:pt x="35" y="34"/>
                  </a:lnTo>
                  <a:lnTo>
                    <a:pt x="37" y="33"/>
                  </a:lnTo>
                  <a:lnTo>
                    <a:pt x="41" y="31"/>
                  </a:lnTo>
                  <a:lnTo>
                    <a:pt x="49" y="25"/>
                  </a:lnTo>
                  <a:lnTo>
                    <a:pt x="50" y="22"/>
                  </a:lnTo>
                  <a:lnTo>
                    <a:pt x="54" y="20"/>
                  </a:lnTo>
                  <a:lnTo>
                    <a:pt x="54" y="17"/>
                  </a:lnTo>
                  <a:lnTo>
                    <a:pt x="58" y="15"/>
                  </a:lnTo>
                  <a:lnTo>
                    <a:pt x="60" y="12"/>
                  </a:lnTo>
                  <a:lnTo>
                    <a:pt x="60" y="10"/>
                  </a:lnTo>
                  <a:lnTo>
                    <a:pt x="62" y="9"/>
                  </a:lnTo>
                  <a:lnTo>
                    <a:pt x="65" y="5"/>
                  </a:lnTo>
                  <a:lnTo>
                    <a:pt x="69" y="0"/>
                  </a:lnTo>
                  <a:lnTo>
                    <a:pt x="67" y="0"/>
                  </a:lnTo>
                  <a:lnTo>
                    <a:pt x="61" y="3"/>
                  </a:lnTo>
                  <a:lnTo>
                    <a:pt x="61" y="7"/>
                  </a:lnTo>
                  <a:lnTo>
                    <a:pt x="59" y="8"/>
                  </a:lnTo>
                  <a:lnTo>
                    <a:pt x="57" y="10"/>
                  </a:lnTo>
                  <a:lnTo>
                    <a:pt x="55" y="13"/>
                  </a:lnTo>
                  <a:lnTo>
                    <a:pt x="52" y="16"/>
                  </a:lnTo>
                  <a:lnTo>
                    <a:pt x="50" y="18"/>
                  </a:lnTo>
                  <a:lnTo>
                    <a:pt x="48" y="19"/>
                  </a:lnTo>
                  <a:lnTo>
                    <a:pt x="46" y="23"/>
                  </a:lnTo>
                  <a:lnTo>
                    <a:pt x="38" y="29"/>
                  </a:lnTo>
                  <a:lnTo>
                    <a:pt x="38" y="31"/>
                  </a:lnTo>
                  <a:lnTo>
                    <a:pt x="34" y="32"/>
                  </a:lnTo>
                  <a:lnTo>
                    <a:pt x="31" y="35"/>
                  </a:lnTo>
                  <a:lnTo>
                    <a:pt x="30" y="35"/>
                  </a:lnTo>
                  <a:lnTo>
                    <a:pt x="27" y="39"/>
                  </a:lnTo>
                  <a:lnTo>
                    <a:pt x="25" y="40"/>
                  </a:lnTo>
                  <a:lnTo>
                    <a:pt x="23" y="42"/>
                  </a:lnTo>
                  <a:lnTo>
                    <a:pt x="21" y="43"/>
                  </a:lnTo>
                  <a:lnTo>
                    <a:pt x="18" y="43"/>
                  </a:lnTo>
                  <a:lnTo>
                    <a:pt x="14" y="46"/>
                  </a:lnTo>
                  <a:lnTo>
                    <a:pt x="12" y="47"/>
                  </a:lnTo>
                  <a:lnTo>
                    <a:pt x="10" y="49"/>
                  </a:lnTo>
                  <a:lnTo>
                    <a:pt x="8" y="50"/>
                  </a:lnTo>
                  <a:lnTo>
                    <a:pt x="6" y="50"/>
                  </a:lnTo>
                  <a:lnTo>
                    <a:pt x="4" y="52"/>
                  </a:lnTo>
                  <a:lnTo>
                    <a:pt x="0" y="53"/>
                  </a:lnTo>
                  <a:lnTo>
                    <a:pt x="0" y="55"/>
                  </a:lnTo>
                  <a:lnTo>
                    <a:pt x="1" y="57"/>
                  </a:lnTo>
                  <a:close/>
                </a:path>
              </a:pathLst>
            </a:custGeom>
            <a:solidFill>
              <a:srgbClr val="FDFA00"/>
            </a:solidFill>
            <a:ln w="9525">
              <a:noFill/>
              <a:round/>
              <a:headEnd/>
              <a:tailEnd/>
            </a:ln>
          </p:spPr>
          <p:txBody>
            <a:bodyPr/>
            <a:lstStyle/>
            <a:p>
              <a:endParaRPr lang="en-US"/>
            </a:p>
          </p:txBody>
        </p:sp>
        <p:sp>
          <p:nvSpPr>
            <p:cNvPr id="56343" name="Freeform 28"/>
            <p:cNvSpPr>
              <a:spLocks/>
            </p:cNvSpPr>
            <p:nvPr/>
          </p:nvSpPr>
          <p:spPr bwMode="auto">
            <a:xfrm>
              <a:off x="1462" y="2727"/>
              <a:ext cx="32" cy="142"/>
            </a:xfrm>
            <a:custGeom>
              <a:avLst/>
              <a:gdLst>
                <a:gd name="T0" fmla="*/ 2 w 19"/>
                <a:gd name="T1" fmla="*/ 108 h 108"/>
                <a:gd name="T2" fmla="*/ 3 w 19"/>
                <a:gd name="T3" fmla="*/ 101 h 108"/>
                <a:gd name="T4" fmla="*/ 5 w 19"/>
                <a:gd name="T5" fmla="*/ 100 h 108"/>
                <a:gd name="T6" fmla="*/ 6 w 19"/>
                <a:gd name="T7" fmla="*/ 94 h 108"/>
                <a:gd name="T8" fmla="*/ 8 w 19"/>
                <a:gd name="T9" fmla="*/ 91 h 108"/>
                <a:gd name="T10" fmla="*/ 11 w 19"/>
                <a:gd name="T11" fmla="*/ 86 h 108"/>
                <a:gd name="T12" fmla="*/ 11 w 19"/>
                <a:gd name="T13" fmla="*/ 82 h 108"/>
                <a:gd name="T14" fmla="*/ 12 w 19"/>
                <a:gd name="T15" fmla="*/ 79 h 108"/>
                <a:gd name="T16" fmla="*/ 14 w 19"/>
                <a:gd name="T17" fmla="*/ 72 h 108"/>
                <a:gd name="T18" fmla="*/ 15 w 19"/>
                <a:gd name="T19" fmla="*/ 68 h 108"/>
                <a:gd name="T20" fmla="*/ 15 w 19"/>
                <a:gd name="T21" fmla="*/ 65 h 108"/>
                <a:gd name="T22" fmla="*/ 16 w 19"/>
                <a:gd name="T23" fmla="*/ 61 h 108"/>
                <a:gd name="T24" fmla="*/ 16 w 19"/>
                <a:gd name="T25" fmla="*/ 57 h 108"/>
                <a:gd name="T26" fmla="*/ 17 w 19"/>
                <a:gd name="T27" fmla="*/ 56 h 108"/>
                <a:gd name="T28" fmla="*/ 17 w 19"/>
                <a:gd name="T29" fmla="*/ 52 h 108"/>
                <a:gd name="T30" fmla="*/ 18 w 19"/>
                <a:gd name="T31" fmla="*/ 49 h 108"/>
                <a:gd name="T32" fmla="*/ 18 w 19"/>
                <a:gd name="T33" fmla="*/ 43 h 108"/>
                <a:gd name="T34" fmla="*/ 19 w 19"/>
                <a:gd name="T35" fmla="*/ 41 h 108"/>
                <a:gd name="T36" fmla="*/ 17 w 19"/>
                <a:gd name="T37" fmla="*/ 38 h 108"/>
                <a:gd name="T38" fmla="*/ 18 w 19"/>
                <a:gd name="T39" fmla="*/ 34 h 108"/>
                <a:gd name="T40" fmla="*/ 18 w 19"/>
                <a:gd name="T41" fmla="*/ 30 h 108"/>
                <a:gd name="T42" fmla="*/ 19 w 19"/>
                <a:gd name="T43" fmla="*/ 27 h 108"/>
                <a:gd name="T44" fmla="*/ 17 w 19"/>
                <a:gd name="T45" fmla="*/ 23 h 108"/>
                <a:gd name="T46" fmla="*/ 17 w 19"/>
                <a:gd name="T47" fmla="*/ 16 h 108"/>
                <a:gd name="T48" fmla="*/ 15 w 19"/>
                <a:gd name="T49" fmla="*/ 13 h 108"/>
                <a:gd name="T50" fmla="*/ 14 w 19"/>
                <a:gd name="T51" fmla="*/ 8 h 108"/>
                <a:gd name="T52" fmla="*/ 13 w 19"/>
                <a:gd name="T53" fmla="*/ 6 h 108"/>
                <a:gd name="T54" fmla="*/ 11 w 19"/>
                <a:gd name="T55" fmla="*/ 2 h 108"/>
                <a:gd name="T56" fmla="*/ 12 w 19"/>
                <a:gd name="T57" fmla="*/ 0 h 108"/>
                <a:gd name="T58" fmla="*/ 8 w 19"/>
                <a:gd name="T59" fmla="*/ 2 h 108"/>
                <a:gd name="T60" fmla="*/ 8 w 19"/>
                <a:gd name="T61" fmla="*/ 0 h 108"/>
                <a:gd name="T62" fmla="*/ 8 w 19"/>
                <a:gd name="T63" fmla="*/ 2 h 108"/>
                <a:gd name="T64" fmla="*/ 9 w 19"/>
                <a:gd name="T65" fmla="*/ 7 h 108"/>
                <a:gd name="T66" fmla="*/ 12 w 19"/>
                <a:gd name="T67" fmla="*/ 9 h 108"/>
                <a:gd name="T68" fmla="*/ 12 w 19"/>
                <a:gd name="T69" fmla="*/ 13 h 108"/>
                <a:gd name="T70" fmla="*/ 13 w 19"/>
                <a:gd name="T71" fmla="*/ 17 h 108"/>
                <a:gd name="T72" fmla="*/ 15 w 19"/>
                <a:gd name="T73" fmla="*/ 24 h 108"/>
                <a:gd name="T74" fmla="*/ 15 w 19"/>
                <a:gd name="T75" fmla="*/ 26 h 108"/>
                <a:gd name="T76" fmla="*/ 15 w 19"/>
                <a:gd name="T77" fmla="*/ 30 h 108"/>
                <a:gd name="T78" fmla="*/ 16 w 19"/>
                <a:gd name="T79" fmla="*/ 34 h 108"/>
                <a:gd name="T80" fmla="*/ 16 w 19"/>
                <a:gd name="T81" fmla="*/ 37 h 108"/>
                <a:gd name="T82" fmla="*/ 17 w 19"/>
                <a:gd name="T83" fmla="*/ 41 h 108"/>
                <a:gd name="T84" fmla="*/ 17 w 19"/>
                <a:gd name="T85" fmla="*/ 43 h 108"/>
                <a:gd name="T86" fmla="*/ 16 w 19"/>
                <a:gd name="T87" fmla="*/ 48 h 108"/>
                <a:gd name="T88" fmla="*/ 15 w 19"/>
                <a:gd name="T89" fmla="*/ 52 h 108"/>
                <a:gd name="T90" fmla="*/ 15 w 19"/>
                <a:gd name="T91" fmla="*/ 55 h 108"/>
                <a:gd name="T92" fmla="*/ 15 w 19"/>
                <a:gd name="T93" fmla="*/ 57 h 108"/>
                <a:gd name="T94" fmla="*/ 14 w 19"/>
                <a:gd name="T95" fmla="*/ 61 h 108"/>
                <a:gd name="T96" fmla="*/ 14 w 19"/>
                <a:gd name="T97" fmla="*/ 64 h 108"/>
                <a:gd name="T98" fmla="*/ 11 w 19"/>
                <a:gd name="T99" fmla="*/ 68 h 108"/>
                <a:gd name="T100" fmla="*/ 13 w 19"/>
                <a:gd name="T101" fmla="*/ 72 h 108"/>
                <a:gd name="T102" fmla="*/ 10 w 19"/>
                <a:gd name="T103" fmla="*/ 78 h 108"/>
                <a:gd name="T104" fmla="*/ 9 w 19"/>
                <a:gd name="T105" fmla="*/ 82 h 108"/>
                <a:gd name="T106" fmla="*/ 7 w 19"/>
                <a:gd name="T107" fmla="*/ 84 h 108"/>
                <a:gd name="T108" fmla="*/ 7 w 19"/>
                <a:gd name="T109" fmla="*/ 89 h 108"/>
                <a:gd name="T110" fmla="*/ 5 w 19"/>
                <a:gd name="T111" fmla="*/ 91 h 108"/>
                <a:gd name="T112" fmla="*/ 4 w 19"/>
                <a:gd name="T113" fmla="*/ 94 h 108"/>
                <a:gd name="T114" fmla="*/ 4 w 19"/>
                <a:gd name="T115" fmla="*/ 98 h 108"/>
                <a:gd name="T116" fmla="*/ 2 w 19"/>
                <a:gd name="T117" fmla="*/ 99 h 108"/>
                <a:gd name="T118" fmla="*/ 0 w 19"/>
                <a:gd name="T119" fmla="*/ 108 h 108"/>
                <a:gd name="T120" fmla="*/ 0 w 19"/>
                <a:gd name="T121" fmla="*/ 108 h 108"/>
                <a:gd name="T122" fmla="*/ 2 w 19"/>
                <a:gd name="T123" fmla="*/ 108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108"/>
                <a:gd name="T188" fmla="*/ 19 w 19"/>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108">
                  <a:moveTo>
                    <a:pt x="2" y="108"/>
                  </a:moveTo>
                  <a:lnTo>
                    <a:pt x="3" y="101"/>
                  </a:lnTo>
                  <a:lnTo>
                    <a:pt x="5" y="100"/>
                  </a:lnTo>
                  <a:lnTo>
                    <a:pt x="6" y="94"/>
                  </a:lnTo>
                  <a:lnTo>
                    <a:pt x="8" y="91"/>
                  </a:lnTo>
                  <a:lnTo>
                    <a:pt x="11" y="86"/>
                  </a:lnTo>
                  <a:lnTo>
                    <a:pt x="11" y="82"/>
                  </a:lnTo>
                  <a:lnTo>
                    <a:pt x="12" y="79"/>
                  </a:lnTo>
                  <a:lnTo>
                    <a:pt x="14" y="72"/>
                  </a:lnTo>
                  <a:lnTo>
                    <a:pt x="15" y="68"/>
                  </a:lnTo>
                  <a:lnTo>
                    <a:pt x="15" y="65"/>
                  </a:lnTo>
                  <a:lnTo>
                    <a:pt x="16" y="61"/>
                  </a:lnTo>
                  <a:lnTo>
                    <a:pt x="16" y="57"/>
                  </a:lnTo>
                  <a:lnTo>
                    <a:pt x="17" y="56"/>
                  </a:lnTo>
                  <a:lnTo>
                    <a:pt x="17" y="52"/>
                  </a:lnTo>
                  <a:lnTo>
                    <a:pt x="18" y="49"/>
                  </a:lnTo>
                  <a:lnTo>
                    <a:pt x="18" y="43"/>
                  </a:lnTo>
                  <a:lnTo>
                    <a:pt x="19" y="41"/>
                  </a:lnTo>
                  <a:lnTo>
                    <a:pt x="17" y="38"/>
                  </a:lnTo>
                  <a:lnTo>
                    <a:pt x="18" y="34"/>
                  </a:lnTo>
                  <a:lnTo>
                    <a:pt x="18" y="30"/>
                  </a:lnTo>
                  <a:lnTo>
                    <a:pt x="19" y="27"/>
                  </a:lnTo>
                  <a:lnTo>
                    <a:pt x="17" y="23"/>
                  </a:lnTo>
                  <a:lnTo>
                    <a:pt x="17" y="16"/>
                  </a:lnTo>
                  <a:lnTo>
                    <a:pt x="15" y="13"/>
                  </a:lnTo>
                  <a:lnTo>
                    <a:pt x="14" y="8"/>
                  </a:lnTo>
                  <a:lnTo>
                    <a:pt x="13" y="6"/>
                  </a:lnTo>
                  <a:lnTo>
                    <a:pt x="11" y="2"/>
                  </a:lnTo>
                  <a:lnTo>
                    <a:pt x="12" y="0"/>
                  </a:lnTo>
                  <a:lnTo>
                    <a:pt x="8" y="2"/>
                  </a:lnTo>
                  <a:lnTo>
                    <a:pt x="8" y="0"/>
                  </a:lnTo>
                  <a:lnTo>
                    <a:pt x="8" y="2"/>
                  </a:lnTo>
                  <a:lnTo>
                    <a:pt x="9" y="7"/>
                  </a:lnTo>
                  <a:lnTo>
                    <a:pt x="12" y="9"/>
                  </a:lnTo>
                  <a:lnTo>
                    <a:pt x="12" y="13"/>
                  </a:lnTo>
                  <a:lnTo>
                    <a:pt x="13" y="17"/>
                  </a:lnTo>
                  <a:lnTo>
                    <a:pt x="15" y="24"/>
                  </a:lnTo>
                  <a:lnTo>
                    <a:pt x="15" y="26"/>
                  </a:lnTo>
                  <a:lnTo>
                    <a:pt x="15" y="30"/>
                  </a:lnTo>
                  <a:lnTo>
                    <a:pt x="16" y="34"/>
                  </a:lnTo>
                  <a:lnTo>
                    <a:pt x="16" y="37"/>
                  </a:lnTo>
                  <a:lnTo>
                    <a:pt x="17" y="41"/>
                  </a:lnTo>
                  <a:lnTo>
                    <a:pt x="17" y="43"/>
                  </a:lnTo>
                  <a:lnTo>
                    <a:pt x="16" y="48"/>
                  </a:lnTo>
                  <a:lnTo>
                    <a:pt x="15" y="52"/>
                  </a:lnTo>
                  <a:lnTo>
                    <a:pt x="15" y="55"/>
                  </a:lnTo>
                  <a:lnTo>
                    <a:pt x="15" y="57"/>
                  </a:lnTo>
                  <a:lnTo>
                    <a:pt x="14" y="61"/>
                  </a:lnTo>
                  <a:lnTo>
                    <a:pt x="14" y="64"/>
                  </a:lnTo>
                  <a:lnTo>
                    <a:pt x="11" y="68"/>
                  </a:lnTo>
                  <a:lnTo>
                    <a:pt x="13" y="72"/>
                  </a:lnTo>
                  <a:lnTo>
                    <a:pt x="10" y="78"/>
                  </a:lnTo>
                  <a:lnTo>
                    <a:pt x="9" y="82"/>
                  </a:lnTo>
                  <a:lnTo>
                    <a:pt x="7" y="84"/>
                  </a:lnTo>
                  <a:lnTo>
                    <a:pt x="7" y="89"/>
                  </a:lnTo>
                  <a:lnTo>
                    <a:pt x="5" y="91"/>
                  </a:lnTo>
                  <a:lnTo>
                    <a:pt x="4" y="94"/>
                  </a:lnTo>
                  <a:lnTo>
                    <a:pt x="4" y="98"/>
                  </a:lnTo>
                  <a:lnTo>
                    <a:pt x="2" y="99"/>
                  </a:lnTo>
                  <a:lnTo>
                    <a:pt x="0" y="108"/>
                  </a:lnTo>
                  <a:lnTo>
                    <a:pt x="2" y="108"/>
                  </a:lnTo>
                  <a:close/>
                </a:path>
              </a:pathLst>
            </a:custGeom>
            <a:solidFill>
              <a:srgbClr val="FDFA00"/>
            </a:solidFill>
            <a:ln w="9525">
              <a:noFill/>
              <a:round/>
              <a:headEnd/>
              <a:tailEnd/>
            </a:ln>
          </p:spPr>
          <p:txBody>
            <a:bodyPr/>
            <a:lstStyle/>
            <a:p>
              <a:endParaRPr lang="en-US"/>
            </a:p>
          </p:txBody>
        </p:sp>
        <p:sp>
          <p:nvSpPr>
            <p:cNvPr id="56344" name="Freeform 29"/>
            <p:cNvSpPr>
              <a:spLocks/>
            </p:cNvSpPr>
            <p:nvPr/>
          </p:nvSpPr>
          <p:spPr bwMode="auto">
            <a:xfrm>
              <a:off x="1380" y="2632"/>
              <a:ext cx="102" cy="98"/>
            </a:xfrm>
            <a:custGeom>
              <a:avLst/>
              <a:gdLst>
                <a:gd name="T0" fmla="*/ 60 w 60"/>
                <a:gd name="T1" fmla="*/ 73 h 75"/>
                <a:gd name="T2" fmla="*/ 58 w 60"/>
                <a:gd name="T3" fmla="*/ 73 h 75"/>
                <a:gd name="T4" fmla="*/ 58 w 60"/>
                <a:gd name="T5" fmla="*/ 71 h 75"/>
                <a:gd name="T6" fmla="*/ 58 w 60"/>
                <a:gd name="T7" fmla="*/ 69 h 75"/>
                <a:gd name="T8" fmla="*/ 57 w 60"/>
                <a:gd name="T9" fmla="*/ 66 h 75"/>
                <a:gd name="T10" fmla="*/ 57 w 60"/>
                <a:gd name="T11" fmla="*/ 64 h 75"/>
                <a:gd name="T12" fmla="*/ 56 w 60"/>
                <a:gd name="T13" fmla="*/ 62 h 75"/>
                <a:gd name="T14" fmla="*/ 54 w 60"/>
                <a:gd name="T15" fmla="*/ 60 h 75"/>
                <a:gd name="T16" fmla="*/ 53 w 60"/>
                <a:gd name="T17" fmla="*/ 58 h 75"/>
                <a:gd name="T18" fmla="*/ 51 w 60"/>
                <a:gd name="T19" fmla="*/ 56 h 75"/>
                <a:gd name="T20" fmla="*/ 52 w 60"/>
                <a:gd name="T21" fmla="*/ 52 h 75"/>
                <a:gd name="T22" fmla="*/ 50 w 60"/>
                <a:gd name="T23" fmla="*/ 50 h 75"/>
                <a:gd name="T24" fmla="*/ 48 w 60"/>
                <a:gd name="T25" fmla="*/ 48 h 75"/>
                <a:gd name="T26" fmla="*/ 47 w 60"/>
                <a:gd name="T27" fmla="*/ 44 h 75"/>
                <a:gd name="T28" fmla="*/ 44 w 60"/>
                <a:gd name="T29" fmla="*/ 42 h 75"/>
                <a:gd name="T30" fmla="*/ 41 w 60"/>
                <a:gd name="T31" fmla="*/ 36 h 75"/>
                <a:gd name="T32" fmla="*/ 39 w 60"/>
                <a:gd name="T33" fmla="*/ 34 h 75"/>
                <a:gd name="T34" fmla="*/ 30 w 60"/>
                <a:gd name="T35" fmla="*/ 20 h 75"/>
                <a:gd name="T36" fmla="*/ 27 w 60"/>
                <a:gd name="T37" fmla="*/ 18 h 75"/>
                <a:gd name="T38" fmla="*/ 26 w 60"/>
                <a:gd name="T39" fmla="*/ 16 h 75"/>
                <a:gd name="T40" fmla="*/ 22 w 60"/>
                <a:gd name="T41" fmla="*/ 13 h 75"/>
                <a:gd name="T42" fmla="*/ 21 w 60"/>
                <a:gd name="T43" fmla="*/ 11 h 75"/>
                <a:gd name="T44" fmla="*/ 16 w 60"/>
                <a:gd name="T45" fmla="*/ 7 h 75"/>
                <a:gd name="T46" fmla="*/ 12 w 60"/>
                <a:gd name="T47" fmla="*/ 5 h 75"/>
                <a:gd name="T48" fmla="*/ 9 w 60"/>
                <a:gd name="T49" fmla="*/ 2 h 75"/>
                <a:gd name="T50" fmla="*/ 6 w 60"/>
                <a:gd name="T51" fmla="*/ 2 h 75"/>
                <a:gd name="T52" fmla="*/ 4 w 60"/>
                <a:gd name="T53" fmla="*/ 0 h 75"/>
                <a:gd name="T54" fmla="*/ 2 w 60"/>
                <a:gd name="T55" fmla="*/ 0 h 75"/>
                <a:gd name="T56" fmla="*/ 2 w 60"/>
                <a:gd name="T57" fmla="*/ 0 h 75"/>
                <a:gd name="T58" fmla="*/ 0 w 60"/>
                <a:gd name="T59" fmla="*/ 3 h 75"/>
                <a:gd name="T60" fmla="*/ 2 w 60"/>
                <a:gd name="T61" fmla="*/ 3 h 75"/>
                <a:gd name="T62" fmla="*/ 2 w 60"/>
                <a:gd name="T63" fmla="*/ 3 h 75"/>
                <a:gd name="T64" fmla="*/ 4 w 60"/>
                <a:gd name="T65" fmla="*/ 3 h 75"/>
                <a:gd name="T66" fmla="*/ 9 w 60"/>
                <a:gd name="T67" fmla="*/ 6 h 75"/>
                <a:gd name="T68" fmla="*/ 10 w 60"/>
                <a:gd name="T69" fmla="*/ 8 h 75"/>
                <a:gd name="T70" fmla="*/ 14 w 60"/>
                <a:gd name="T71" fmla="*/ 8 h 75"/>
                <a:gd name="T72" fmla="*/ 18 w 60"/>
                <a:gd name="T73" fmla="*/ 15 h 75"/>
                <a:gd name="T74" fmla="*/ 20 w 60"/>
                <a:gd name="T75" fmla="*/ 15 h 75"/>
                <a:gd name="T76" fmla="*/ 24 w 60"/>
                <a:gd name="T77" fmla="*/ 17 h 75"/>
                <a:gd name="T78" fmla="*/ 25 w 60"/>
                <a:gd name="T79" fmla="*/ 21 h 75"/>
                <a:gd name="T80" fmla="*/ 28 w 60"/>
                <a:gd name="T81" fmla="*/ 23 h 75"/>
                <a:gd name="T82" fmla="*/ 37 w 60"/>
                <a:gd name="T83" fmla="*/ 35 h 75"/>
                <a:gd name="T84" fmla="*/ 39 w 60"/>
                <a:gd name="T85" fmla="*/ 37 h 75"/>
                <a:gd name="T86" fmla="*/ 42 w 60"/>
                <a:gd name="T87" fmla="*/ 42 h 75"/>
                <a:gd name="T88" fmla="*/ 45 w 60"/>
                <a:gd name="T89" fmla="*/ 46 h 75"/>
                <a:gd name="T90" fmla="*/ 45 w 60"/>
                <a:gd name="T91" fmla="*/ 47 h 75"/>
                <a:gd name="T92" fmla="*/ 46 w 60"/>
                <a:gd name="T93" fmla="*/ 51 h 75"/>
                <a:gd name="T94" fmla="*/ 48 w 60"/>
                <a:gd name="T95" fmla="*/ 53 h 75"/>
                <a:gd name="T96" fmla="*/ 49 w 60"/>
                <a:gd name="T97" fmla="*/ 57 h 75"/>
                <a:gd name="T98" fmla="*/ 51 w 60"/>
                <a:gd name="T99" fmla="*/ 59 h 75"/>
                <a:gd name="T100" fmla="*/ 52 w 60"/>
                <a:gd name="T101" fmla="*/ 61 h 75"/>
                <a:gd name="T102" fmla="*/ 52 w 60"/>
                <a:gd name="T103" fmla="*/ 63 h 75"/>
                <a:gd name="T104" fmla="*/ 53 w 60"/>
                <a:gd name="T105" fmla="*/ 65 h 75"/>
                <a:gd name="T106" fmla="*/ 53 w 60"/>
                <a:gd name="T107" fmla="*/ 67 h 75"/>
                <a:gd name="T108" fmla="*/ 55 w 60"/>
                <a:gd name="T109" fmla="*/ 69 h 75"/>
                <a:gd name="T110" fmla="*/ 54 w 60"/>
                <a:gd name="T111" fmla="*/ 72 h 75"/>
                <a:gd name="T112" fmla="*/ 57 w 60"/>
                <a:gd name="T113" fmla="*/ 75 h 75"/>
                <a:gd name="T114" fmla="*/ 56 w 60"/>
                <a:gd name="T115" fmla="*/ 75 h 75"/>
                <a:gd name="T116" fmla="*/ 60 w 60"/>
                <a:gd name="T117" fmla="*/ 73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5"/>
                <a:gd name="T179" fmla="*/ 60 w 6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5">
                  <a:moveTo>
                    <a:pt x="60" y="73"/>
                  </a:moveTo>
                  <a:lnTo>
                    <a:pt x="58" y="73"/>
                  </a:lnTo>
                  <a:lnTo>
                    <a:pt x="58" y="71"/>
                  </a:lnTo>
                  <a:lnTo>
                    <a:pt x="58" y="69"/>
                  </a:lnTo>
                  <a:lnTo>
                    <a:pt x="57" y="66"/>
                  </a:lnTo>
                  <a:lnTo>
                    <a:pt x="57" y="64"/>
                  </a:lnTo>
                  <a:lnTo>
                    <a:pt x="56" y="62"/>
                  </a:lnTo>
                  <a:lnTo>
                    <a:pt x="54" y="60"/>
                  </a:lnTo>
                  <a:lnTo>
                    <a:pt x="53" y="58"/>
                  </a:lnTo>
                  <a:lnTo>
                    <a:pt x="51" y="56"/>
                  </a:lnTo>
                  <a:lnTo>
                    <a:pt x="52" y="52"/>
                  </a:lnTo>
                  <a:lnTo>
                    <a:pt x="50" y="50"/>
                  </a:lnTo>
                  <a:lnTo>
                    <a:pt x="48" y="48"/>
                  </a:lnTo>
                  <a:lnTo>
                    <a:pt x="47" y="44"/>
                  </a:lnTo>
                  <a:lnTo>
                    <a:pt x="44" y="42"/>
                  </a:lnTo>
                  <a:lnTo>
                    <a:pt x="41" y="36"/>
                  </a:lnTo>
                  <a:lnTo>
                    <a:pt x="39" y="34"/>
                  </a:lnTo>
                  <a:lnTo>
                    <a:pt x="30" y="20"/>
                  </a:lnTo>
                  <a:lnTo>
                    <a:pt x="27" y="18"/>
                  </a:lnTo>
                  <a:lnTo>
                    <a:pt x="26" y="16"/>
                  </a:lnTo>
                  <a:lnTo>
                    <a:pt x="22" y="13"/>
                  </a:lnTo>
                  <a:lnTo>
                    <a:pt x="21" y="11"/>
                  </a:lnTo>
                  <a:lnTo>
                    <a:pt x="16" y="7"/>
                  </a:lnTo>
                  <a:lnTo>
                    <a:pt x="12" y="5"/>
                  </a:lnTo>
                  <a:lnTo>
                    <a:pt x="9" y="2"/>
                  </a:lnTo>
                  <a:lnTo>
                    <a:pt x="6" y="2"/>
                  </a:lnTo>
                  <a:lnTo>
                    <a:pt x="4" y="0"/>
                  </a:lnTo>
                  <a:lnTo>
                    <a:pt x="2" y="0"/>
                  </a:lnTo>
                  <a:lnTo>
                    <a:pt x="0" y="3"/>
                  </a:lnTo>
                  <a:lnTo>
                    <a:pt x="2" y="3"/>
                  </a:lnTo>
                  <a:lnTo>
                    <a:pt x="4" y="3"/>
                  </a:lnTo>
                  <a:lnTo>
                    <a:pt x="9" y="6"/>
                  </a:lnTo>
                  <a:lnTo>
                    <a:pt x="10" y="8"/>
                  </a:lnTo>
                  <a:lnTo>
                    <a:pt x="14" y="8"/>
                  </a:lnTo>
                  <a:lnTo>
                    <a:pt x="18" y="15"/>
                  </a:lnTo>
                  <a:lnTo>
                    <a:pt x="20" y="15"/>
                  </a:lnTo>
                  <a:lnTo>
                    <a:pt x="24" y="17"/>
                  </a:lnTo>
                  <a:lnTo>
                    <a:pt x="25" y="21"/>
                  </a:lnTo>
                  <a:lnTo>
                    <a:pt x="28" y="23"/>
                  </a:lnTo>
                  <a:lnTo>
                    <a:pt x="37" y="35"/>
                  </a:lnTo>
                  <a:lnTo>
                    <a:pt x="39" y="37"/>
                  </a:lnTo>
                  <a:lnTo>
                    <a:pt x="42" y="42"/>
                  </a:lnTo>
                  <a:lnTo>
                    <a:pt x="45" y="46"/>
                  </a:lnTo>
                  <a:lnTo>
                    <a:pt x="45" y="47"/>
                  </a:lnTo>
                  <a:lnTo>
                    <a:pt x="46" y="51"/>
                  </a:lnTo>
                  <a:lnTo>
                    <a:pt x="48" y="53"/>
                  </a:lnTo>
                  <a:lnTo>
                    <a:pt x="49" y="57"/>
                  </a:lnTo>
                  <a:lnTo>
                    <a:pt x="51" y="59"/>
                  </a:lnTo>
                  <a:lnTo>
                    <a:pt x="52" y="61"/>
                  </a:lnTo>
                  <a:lnTo>
                    <a:pt x="52" y="63"/>
                  </a:lnTo>
                  <a:lnTo>
                    <a:pt x="53" y="65"/>
                  </a:lnTo>
                  <a:lnTo>
                    <a:pt x="53" y="67"/>
                  </a:lnTo>
                  <a:lnTo>
                    <a:pt x="55" y="69"/>
                  </a:lnTo>
                  <a:lnTo>
                    <a:pt x="54" y="72"/>
                  </a:lnTo>
                  <a:lnTo>
                    <a:pt x="57" y="75"/>
                  </a:lnTo>
                  <a:lnTo>
                    <a:pt x="56" y="75"/>
                  </a:lnTo>
                  <a:lnTo>
                    <a:pt x="60" y="73"/>
                  </a:lnTo>
                  <a:close/>
                </a:path>
              </a:pathLst>
            </a:custGeom>
            <a:solidFill>
              <a:srgbClr val="FDFA00"/>
            </a:solidFill>
            <a:ln w="9525">
              <a:noFill/>
              <a:round/>
              <a:headEnd/>
              <a:tailEnd/>
            </a:ln>
          </p:spPr>
          <p:txBody>
            <a:bodyPr/>
            <a:lstStyle/>
            <a:p>
              <a:endParaRPr lang="en-US"/>
            </a:p>
          </p:txBody>
        </p:sp>
        <p:sp>
          <p:nvSpPr>
            <p:cNvPr id="56345" name="Freeform 30"/>
            <p:cNvSpPr>
              <a:spLocks/>
            </p:cNvSpPr>
            <p:nvPr/>
          </p:nvSpPr>
          <p:spPr bwMode="auto">
            <a:xfrm>
              <a:off x="1227" y="2621"/>
              <a:ext cx="157" cy="20"/>
            </a:xfrm>
            <a:custGeom>
              <a:avLst/>
              <a:gdLst>
                <a:gd name="T0" fmla="*/ 93 w 93"/>
                <a:gd name="T1" fmla="*/ 8 h 15"/>
                <a:gd name="T2" fmla="*/ 93 w 93"/>
                <a:gd name="T3" fmla="*/ 8 h 15"/>
                <a:gd name="T4" fmla="*/ 88 w 93"/>
                <a:gd name="T5" fmla="*/ 5 h 15"/>
                <a:gd name="T6" fmla="*/ 72 w 93"/>
                <a:gd name="T7" fmla="*/ 3 h 15"/>
                <a:gd name="T8" fmla="*/ 70 w 93"/>
                <a:gd name="T9" fmla="*/ 3 h 15"/>
                <a:gd name="T10" fmla="*/ 49 w 93"/>
                <a:gd name="T11" fmla="*/ 0 h 15"/>
                <a:gd name="T12" fmla="*/ 43 w 93"/>
                <a:gd name="T13" fmla="*/ 1 h 15"/>
                <a:gd name="T14" fmla="*/ 40 w 93"/>
                <a:gd name="T15" fmla="*/ 0 h 15"/>
                <a:gd name="T16" fmla="*/ 21 w 93"/>
                <a:gd name="T17" fmla="*/ 1 h 15"/>
                <a:gd name="T18" fmla="*/ 19 w 93"/>
                <a:gd name="T19" fmla="*/ 3 h 15"/>
                <a:gd name="T20" fmla="*/ 15 w 93"/>
                <a:gd name="T21" fmla="*/ 4 h 15"/>
                <a:gd name="T22" fmla="*/ 14 w 93"/>
                <a:gd name="T23" fmla="*/ 4 h 15"/>
                <a:gd name="T24" fmla="*/ 12 w 93"/>
                <a:gd name="T25" fmla="*/ 5 h 15"/>
                <a:gd name="T26" fmla="*/ 4 w 93"/>
                <a:gd name="T27" fmla="*/ 8 h 15"/>
                <a:gd name="T28" fmla="*/ 0 w 93"/>
                <a:gd name="T29" fmla="*/ 13 h 15"/>
                <a:gd name="T30" fmla="*/ 0 w 93"/>
                <a:gd name="T31" fmla="*/ 11 h 15"/>
                <a:gd name="T32" fmla="*/ 1 w 93"/>
                <a:gd name="T33" fmla="*/ 15 h 15"/>
                <a:gd name="T34" fmla="*/ 1 w 93"/>
                <a:gd name="T35" fmla="*/ 13 h 15"/>
                <a:gd name="T36" fmla="*/ 5 w 93"/>
                <a:gd name="T37" fmla="*/ 10 h 15"/>
                <a:gd name="T38" fmla="*/ 11 w 93"/>
                <a:gd name="T39" fmla="*/ 7 h 15"/>
                <a:gd name="T40" fmla="*/ 15 w 93"/>
                <a:gd name="T41" fmla="*/ 6 h 15"/>
                <a:gd name="T42" fmla="*/ 17 w 93"/>
                <a:gd name="T43" fmla="*/ 6 h 15"/>
                <a:gd name="T44" fmla="*/ 21 w 93"/>
                <a:gd name="T45" fmla="*/ 7 h 15"/>
                <a:gd name="T46" fmla="*/ 23 w 93"/>
                <a:gd name="T47" fmla="*/ 5 h 15"/>
                <a:gd name="T48" fmla="*/ 39 w 93"/>
                <a:gd name="T49" fmla="*/ 4 h 15"/>
                <a:gd name="T50" fmla="*/ 43 w 93"/>
                <a:gd name="T51" fmla="*/ 4 h 15"/>
                <a:gd name="T52" fmla="*/ 48 w 93"/>
                <a:gd name="T53" fmla="*/ 3 h 15"/>
                <a:gd name="T54" fmla="*/ 70 w 93"/>
                <a:gd name="T55" fmla="*/ 6 h 15"/>
                <a:gd name="T56" fmla="*/ 72 w 93"/>
                <a:gd name="T57" fmla="*/ 6 h 15"/>
                <a:gd name="T58" fmla="*/ 88 w 93"/>
                <a:gd name="T59" fmla="*/ 9 h 15"/>
                <a:gd name="T60" fmla="*/ 91 w 93"/>
                <a:gd name="T61" fmla="*/ 11 h 15"/>
                <a:gd name="T62" fmla="*/ 93 w 93"/>
                <a:gd name="T63" fmla="*/ 11 h 15"/>
                <a:gd name="T64" fmla="*/ 93 w 93"/>
                <a:gd name="T65" fmla="*/ 8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5"/>
                <a:gd name="T101" fmla="*/ 93 w 9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5">
                  <a:moveTo>
                    <a:pt x="93" y="8"/>
                  </a:moveTo>
                  <a:lnTo>
                    <a:pt x="93" y="8"/>
                  </a:lnTo>
                  <a:lnTo>
                    <a:pt x="88" y="5"/>
                  </a:lnTo>
                  <a:lnTo>
                    <a:pt x="72" y="3"/>
                  </a:lnTo>
                  <a:lnTo>
                    <a:pt x="70" y="3"/>
                  </a:lnTo>
                  <a:lnTo>
                    <a:pt x="49" y="0"/>
                  </a:lnTo>
                  <a:lnTo>
                    <a:pt x="43" y="1"/>
                  </a:lnTo>
                  <a:lnTo>
                    <a:pt x="40" y="0"/>
                  </a:lnTo>
                  <a:lnTo>
                    <a:pt x="21" y="1"/>
                  </a:lnTo>
                  <a:lnTo>
                    <a:pt x="19" y="3"/>
                  </a:lnTo>
                  <a:lnTo>
                    <a:pt x="15" y="4"/>
                  </a:lnTo>
                  <a:lnTo>
                    <a:pt x="14" y="4"/>
                  </a:lnTo>
                  <a:lnTo>
                    <a:pt x="12" y="5"/>
                  </a:lnTo>
                  <a:lnTo>
                    <a:pt x="4" y="8"/>
                  </a:lnTo>
                  <a:lnTo>
                    <a:pt x="0" y="13"/>
                  </a:lnTo>
                  <a:lnTo>
                    <a:pt x="0" y="11"/>
                  </a:lnTo>
                  <a:lnTo>
                    <a:pt x="1" y="15"/>
                  </a:lnTo>
                  <a:lnTo>
                    <a:pt x="1" y="13"/>
                  </a:lnTo>
                  <a:lnTo>
                    <a:pt x="5" y="10"/>
                  </a:lnTo>
                  <a:lnTo>
                    <a:pt x="11" y="7"/>
                  </a:lnTo>
                  <a:lnTo>
                    <a:pt x="15" y="6"/>
                  </a:lnTo>
                  <a:lnTo>
                    <a:pt x="17" y="6"/>
                  </a:lnTo>
                  <a:lnTo>
                    <a:pt x="21" y="7"/>
                  </a:lnTo>
                  <a:lnTo>
                    <a:pt x="23" y="5"/>
                  </a:lnTo>
                  <a:lnTo>
                    <a:pt x="39" y="4"/>
                  </a:lnTo>
                  <a:lnTo>
                    <a:pt x="43" y="4"/>
                  </a:lnTo>
                  <a:lnTo>
                    <a:pt x="48" y="3"/>
                  </a:lnTo>
                  <a:lnTo>
                    <a:pt x="70" y="6"/>
                  </a:lnTo>
                  <a:lnTo>
                    <a:pt x="72" y="6"/>
                  </a:lnTo>
                  <a:lnTo>
                    <a:pt x="88" y="9"/>
                  </a:lnTo>
                  <a:lnTo>
                    <a:pt x="91" y="11"/>
                  </a:lnTo>
                  <a:lnTo>
                    <a:pt x="93" y="11"/>
                  </a:lnTo>
                  <a:lnTo>
                    <a:pt x="93" y="8"/>
                  </a:lnTo>
                  <a:close/>
                </a:path>
              </a:pathLst>
            </a:custGeom>
            <a:solidFill>
              <a:srgbClr val="FDFA00"/>
            </a:solidFill>
            <a:ln w="9525">
              <a:noFill/>
              <a:round/>
              <a:headEnd/>
              <a:tailEnd/>
            </a:ln>
          </p:spPr>
          <p:txBody>
            <a:bodyPr/>
            <a:lstStyle/>
            <a:p>
              <a:endParaRPr lang="en-US"/>
            </a:p>
          </p:txBody>
        </p:sp>
        <p:sp>
          <p:nvSpPr>
            <p:cNvPr id="56346" name="Freeform 31"/>
            <p:cNvSpPr>
              <a:spLocks/>
            </p:cNvSpPr>
            <p:nvPr/>
          </p:nvSpPr>
          <p:spPr bwMode="auto">
            <a:xfrm>
              <a:off x="1144" y="2636"/>
              <a:ext cx="84" cy="82"/>
            </a:xfrm>
            <a:custGeom>
              <a:avLst/>
              <a:gdLst>
                <a:gd name="T0" fmla="*/ 49 w 50"/>
                <a:gd name="T1" fmla="*/ 0 h 63"/>
                <a:gd name="T2" fmla="*/ 49 w 50"/>
                <a:gd name="T3" fmla="*/ 0 h 63"/>
                <a:gd name="T4" fmla="*/ 47 w 50"/>
                <a:gd name="T5" fmla="*/ 0 h 63"/>
                <a:gd name="T6" fmla="*/ 45 w 50"/>
                <a:gd name="T7" fmla="*/ 1 h 63"/>
                <a:gd name="T8" fmla="*/ 41 w 50"/>
                <a:gd name="T9" fmla="*/ 3 h 63"/>
                <a:gd name="T10" fmla="*/ 41 w 50"/>
                <a:gd name="T11" fmla="*/ 4 h 63"/>
                <a:gd name="T12" fmla="*/ 39 w 50"/>
                <a:gd name="T13" fmla="*/ 4 h 63"/>
                <a:gd name="T14" fmla="*/ 35 w 50"/>
                <a:gd name="T15" fmla="*/ 5 h 63"/>
                <a:gd name="T16" fmla="*/ 35 w 50"/>
                <a:gd name="T17" fmla="*/ 7 h 63"/>
                <a:gd name="T18" fmla="*/ 31 w 50"/>
                <a:gd name="T19" fmla="*/ 9 h 63"/>
                <a:gd name="T20" fmla="*/ 29 w 50"/>
                <a:gd name="T21" fmla="*/ 10 h 63"/>
                <a:gd name="T22" fmla="*/ 27 w 50"/>
                <a:gd name="T23" fmla="*/ 13 h 63"/>
                <a:gd name="T24" fmla="*/ 25 w 50"/>
                <a:gd name="T25" fmla="*/ 15 h 63"/>
                <a:gd name="T26" fmla="*/ 23 w 50"/>
                <a:gd name="T27" fmla="*/ 18 h 63"/>
                <a:gd name="T28" fmla="*/ 21 w 50"/>
                <a:gd name="T29" fmla="*/ 20 h 63"/>
                <a:gd name="T30" fmla="*/ 19 w 50"/>
                <a:gd name="T31" fmla="*/ 21 h 63"/>
                <a:gd name="T32" fmla="*/ 16 w 50"/>
                <a:gd name="T33" fmla="*/ 25 h 63"/>
                <a:gd name="T34" fmla="*/ 14 w 50"/>
                <a:gd name="T35" fmla="*/ 28 h 63"/>
                <a:gd name="T36" fmla="*/ 12 w 50"/>
                <a:gd name="T37" fmla="*/ 30 h 63"/>
                <a:gd name="T38" fmla="*/ 12 w 50"/>
                <a:gd name="T39" fmla="*/ 31 h 63"/>
                <a:gd name="T40" fmla="*/ 9 w 50"/>
                <a:gd name="T41" fmla="*/ 35 h 63"/>
                <a:gd name="T42" fmla="*/ 9 w 50"/>
                <a:gd name="T43" fmla="*/ 37 h 63"/>
                <a:gd name="T44" fmla="*/ 7 w 50"/>
                <a:gd name="T45" fmla="*/ 40 h 63"/>
                <a:gd name="T46" fmla="*/ 6 w 50"/>
                <a:gd name="T47" fmla="*/ 43 h 63"/>
                <a:gd name="T48" fmla="*/ 4 w 50"/>
                <a:gd name="T49" fmla="*/ 45 h 63"/>
                <a:gd name="T50" fmla="*/ 4 w 50"/>
                <a:gd name="T51" fmla="*/ 49 h 63"/>
                <a:gd name="T52" fmla="*/ 2 w 50"/>
                <a:gd name="T53" fmla="*/ 50 h 63"/>
                <a:gd name="T54" fmla="*/ 1 w 50"/>
                <a:gd name="T55" fmla="*/ 54 h 63"/>
                <a:gd name="T56" fmla="*/ 0 w 50"/>
                <a:gd name="T57" fmla="*/ 63 h 63"/>
                <a:gd name="T58" fmla="*/ 2 w 50"/>
                <a:gd name="T59" fmla="*/ 63 h 63"/>
                <a:gd name="T60" fmla="*/ 3 w 50"/>
                <a:gd name="T61" fmla="*/ 54 h 63"/>
                <a:gd name="T62" fmla="*/ 5 w 50"/>
                <a:gd name="T63" fmla="*/ 52 h 63"/>
                <a:gd name="T64" fmla="*/ 6 w 50"/>
                <a:gd name="T65" fmla="*/ 49 h 63"/>
                <a:gd name="T66" fmla="*/ 6 w 50"/>
                <a:gd name="T67" fmla="*/ 45 h 63"/>
                <a:gd name="T68" fmla="*/ 8 w 50"/>
                <a:gd name="T69" fmla="*/ 44 h 63"/>
                <a:gd name="T70" fmla="*/ 10 w 50"/>
                <a:gd name="T71" fmla="*/ 40 h 63"/>
                <a:gd name="T72" fmla="*/ 11 w 50"/>
                <a:gd name="T73" fmla="*/ 39 h 63"/>
                <a:gd name="T74" fmla="*/ 13 w 50"/>
                <a:gd name="T75" fmla="*/ 37 h 63"/>
                <a:gd name="T76" fmla="*/ 15 w 50"/>
                <a:gd name="T77" fmla="*/ 34 h 63"/>
                <a:gd name="T78" fmla="*/ 15 w 50"/>
                <a:gd name="T79" fmla="*/ 32 h 63"/>
                <a:gd name="T80" fmla="*/ 17 w 50"/>
                <a:gd name="T81" fmla="*/ 30 h 63"/>
                <a:gd name="T82" fmla="*/ 18 w 50"/>
                <a:gd name="T83" fmla="*/ 27 h 63"/>
                <a:gd name="T84" fmla="*/ 20 w 50"/>
                <a:gd name="T85" fmla="*/ 23 h 63"/>
                <a:gd name="T86" fmla="*/ 24 w 50"/>
                <a:gd name="T87" fmla="*/ 22 h 63"/>
                <a:gd name="T88" fmla="*/ 24 w 50"/>
                <a:gd name="T89" fmla="*/ 20 h 63"/>
                <a:gd name="T90" fmla="*/ 28 w 50"/>
                <a:gd name="T91" fmla="*/ 17 h 63"/>
                <a:gd name="T92" fmla="*/ 29 w 50"/>
                <a:gd name="T93" fmla="*/ 15 h 63"/>
                <a:gd name="T94" fmla="*/ 31 w 50"/>
                <a:gd name="T95" fmla="*/ 12 h 63"/>
                <a:gd name="T96" fmla="*/ 33 w 50"/>
                <a:gd name="T97" fmla="*/ 11 h 63"/>
                <a:gd name="T98" fmla="*/ 35 w 50"/>
                <a:gd name="T99" fmla="*/ 9 h 63"/>
                <a:gd name="T100" fmla="*/ 37 w 50"/>
                <a:gd name="T101" fmla="*/ 8 h 63"/>
                <a:gd name="T102" fmla="*/ 41 w 50"/>
                <a:gd name="T103" fmla="*/ 6 h 63"/>
                <a:gd name="T104" fmla="*/ 43 w 50"/>
                <a:gd name="T105" fmla="*/ 5 h 63"/>
                <a:gd name="T106" fmla="*/ 43 w 50"/>
                <a:gd name="T107" fmla="*/ 5 h 63"/>
                <a:gd name="T108" fmla="*/ 45 w 50"/>
                <a:gd name="T109" fmla="*/ 3 h 63"/>
                <a:gd name="T110" fmla="*/ 47 w 50"/>
                <a:gd name="T111" fmla="*/ 3 h 63"/>
                <a:gd name="T112" fmla="*/ 48 w 50"/>
                <a:gd name="T113" fmla="*/ 4 h 63"/>
                <a:gd name="T114" fmla="*/ 50 w 50"/>
                <a:gd name="T115" fmla="*/ 4 h 63"/>
                <a:gd name="T116" fmla="*/ 49 w 50"/>
                <a:gd name="T117" fmla="*/ 0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63"/>
                <a:gd name="T179" fmla="*/ 50 w 50"/>
                <a:gd name="T180" fmla="*/ 63 h 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63">
                  <a:moveTo>
                    <a:pt x="49" y="0"/>
                  </a:moveTo>
                  <a:lnTo>
                    <a:pt x="49" y="0"/>
                  </a:lnTo>
                  <a:lnTo>
                    <a:pt x="47" y="0"/>
                  </a:lnTo>
                  <a:lnTo>
                    <a:pt x="45" y="1"/>
                  </a:lnTo>
                  <a:lnTo>
                    <a:pt x="41" y="3"/>
                  </a:lnTo>
                  <a:lnTo>
                    <a:pt x="41" y="4"/>
                  </a:lnTo>
                  <a:lnTo>
                    <a:pt x="39" y="4"/>
                  </a:lnTo>
                  <a:lnTo>
                    <a:pt x="35" y="5"/>
                  </a:lnTo>
                  <a:lnTo>
                    <a:pt x="35" y="7"/>
                  </a:lnTo>
                  <a:lnTo>
                    <a:pt x="31" y="9"/>
                  </a:lnTo>
                  <a:lnTo>
                    <a:pt x="29" y="10"/>
                  </a:lnTo>
                  <a:lnTo>
                    <a:pt x="27" y="13"/>
                  </a:lnTo>
                  <a:lnTo>
                    <a:pt x="25" y="15"/>
                  </a:lnTo>
                  <a:lnTo>
                    <a:pt x="23" y="18"/>
                  </a:lnTo>
                  <a:lnTo>
                    <a:pt x="21" y="20"/>
                  </a:lnTo>
                  <a:lnTo>
                    <a:pt x="19" y="21"/>
                  </a:lnTo>
                  <a:lnTo>
                    <a:pt x="16" y="25"/>
                  </a:lnTo>
                  <a:lnTo>
                    <a:pt x="14" y="28"/>
                  </a:lnTo>
                  <a:lnTo>
                    <a:pt x="12" y="30"/>
                  </a:lnTo>
                  <a:lnTo>
                    <a:pt x="12" y="31"/>
                  </a:lnTo>
                  <a:lnTo>
                    <a:pt x="9" y="35"/>
                  </a:lnTo>
                  <a:lnTo>
                    <a:pt x="9" y="37"/>
                  </a:lnTo>
                  <a:lnTo>
                    <a:pt x="7" y="40"/>
                  </a:lnTo>
                  <a:lnTo>
                    <a:pt x="6" y="43"/>
                  </a:lnTo>
                  <a:lnTo>
                    <a:pt x="4" y="45"/>
                  </a:lnTo>
                  <a:lnTo>
                    <a:pt x="4" y="49"/>
                  </a:lnTo>
                  <a:lnTo>
                    <a:pt x="2" y="50"/>
                  </a:lnTo>
                  <a:lnTo>
                    <a:pt x="1" y="54"/>
                  </a:lnTo>
                  <a:lnTo>
                    <a:pt x="0" y="63"/>
                  </a:lnTo>
                  <a:lnTo>
                    <a:pt x="2" y="63"/>
                  </a:lnTo>
                  <a:lnTo>
                    <a:pt x="3" y="54"/>
                  </a:lnTo>
                  <a:lnTo>
                    <a:pt x="5" y="52"/>
                  </a:lnTo>
                  <a:lnTo>
                    <a:pt x="6" y="49"/>
                  </a:lnTo>
                  <a:lnTo>
                    <a:pt x="6" y="45"/>
                  </a:lnTo>
                  <a:lnTo>
                    <a:pt x="8" y="44"/>
                  </a:lnTo>
                  <a:lnTo>
                    <a:pt x="10" y="40"/>
                  </a:lnTo>
                  <a:lnTo>
                    <a:pt x="11" y="39"/>
                  </a:lnTo>
                  <a:lnTo>
                    <a:pt x="13" y="37"/>
                  </a:lnTo>
                  <a:lnTo>
                    <a:pt x="15" y="34"/>
                  </a:lnTo>
                  <a:lnTo>
                    <a:pt x="15" y="32"/>
                  </a:lnTo>
                  <a:lnTo>
                    <a:pt x="17" y="30"/>
                  </a:lnTo>
                  <a:lnTo>
                    <a:pt x="18" y="27"/>
                  </a:lnTo>
                  <a:lnTo>
                    <a:pt x="20" y="23"/>
                  </a:lnTo>
                  <a:lnTo>
                    <a:pt x="24" y="22"/>
                  </a:lnTo>
                  <a:lnTo>
                    <a:pt x="24" y="20"/>
                  </a:lnTo>
                  <a:lnTo>
                    <a:pt x="28" y="17"/>
                  </a:lnTo>
                  <a:lnTo>
                    <a:pt x="29" y="15"/>
                  </a:lnTo>
                  <a:lnTo>
                    <a:pt x="31" y="12"/>
                  </a:lnTo>
                  <a:lnTo>
                    <a:pt x="33" y="11"/>
                  </a:lnTo>
                  <a:lnTo>
                    <a:pt x="35" y="9"/>
                  </a:lnTo>
                  <a:lnTo>
                    <a:pt x="37" y="8"/>
                  </a:lnTo>
                  <a:lnTo>
                    <a:pt x="41" y="6"/>
                  </a:lnTo>
                  <a:lnTo>
                    <a:pt x="43" y="5"/>
                  </a:lnTo>
                  <a:lnTo>
                    <a:pt x="45" y="3"/>
                  </a:lnTo>
                  <a:lnTo>
                    <a:pt x="47" y="3"/>
                  </a:lnTo>
                  <a:lnTo>
                    <a:pt x="48" y="4"/>
                  </a:lnTo>
                  <a:lnTo>
                    <a:pt x="50" y="4"/>
                  </a:lnTo>
                  <a:lnTo>
                    <a:pt x="49" y="0"/>
                  </a:lnTo>
                  <a:close/>
                </a:path>
              </a:pathLst>
            </a:custGeom>
            <a:solidFill>
              <a:srgbClr val="FDFA00"/>
            </a:solidFill>
            <a:ln w="9525">
              <a:noFill/>
              <a:round/>
              <a:headEnd/>
              <a:tailEnd/>
            </a:ln>
          </p:spPr>
          <p:txBody>
            <a:bodyPr/>
            <a:lstStyle/>
            <a:p>
              <a:endParaRPr lang="en-US"/>
            </a:p>
          </p:txBody>
        </p:sp>
        <p:sp>
          <p:nvSpPr>
            <p:cNvPr id="56347" name="Freeform 32"/>
            <p:cNvSpPr>
              <a:spLocks/>
            </p:cNvSpPr>
            <p:nvPr/>
          </p:nvSpPr>
          <p:spPr bwMode="auto">
            <a:xfrm>
              <a:off x="1129" y="2716"/>
              <a:ext cx="18" cy="95"/>
            </a:xfrm>
            <a:custGeom>
              <a:avLst/>
              <a:gdLst>
                <a:gd name="T0" fmla="*/ 9 w 11"/>
                <a:gd name="T1" fmla="*/ 0 h 73"/>
                <a:gd name="T2" fmla="*/ 9 w 11"/>
                <a:gd name="T3" fmla="*/ 0 h 73"/>
                <a:gd name="T4" fmla="*/ 7 w 11"/>
                <a:gd name="T5" fmla="*/ 1 h 73"/>
                <a:gd name="T6" fmla="*/ 7 w 11"/>
                <a:gd name="T7" fmla="*/ 5 h 73"/>
                <a:gd name="T8" fmla="*/ 5 w 11"/>
                <a:gd name="T9" fmla="*/ 8 h 73"/>
                <a:gd name="T10" fmla="*/ 4 w 11"/>
                <a:gd name="T11" fmla="*/ 10 h 73"/>
                <a:gd name="T12" fmla="*/ 4 w 11"/>
                <a:gd name="T13" fmla="*/ 14 h 73"/>
                <a:gd name="T14" fmla="*/ 4 w 11"/>
                <a:gd name="T15" fmla="*/ 16 h 73"/>
                <a:gd name="T16" fmla="*/ 2 w 11"/>
                <a:gd name="T17" fmla="*/ 30 h 73"/>
                <a:gd name="T18" fmla="*/ 1 w 11"/>
                <a:gd name="T19" fmla="*/ 32 h 73"/>
                <a:gd name="T20" fmla="*/ 1 w 11"/>
                <a:gd name="T21" fmla="*/ 37 h 73"/>
                <a:gd name="T22" fmla="*/ 0 w 11"/>
                <a:gd name="T23" fmla="*/ 39 h 73"/>
                <a:gd name="T24" fmla="*/ 2 w 11"/>
                <a:gd name="T25" fmla="*/ 41 h 73"/>
                <a:gd name="T26" fmla="*/ 1 w 11"/>
                <a:gd name="T27" fmla="*/ 46 h 73"/>
                <a:gd name="T28" fmla="*/ 2 w 11"/>
                <a:gd name="T29" fmla="*/ 52 h 73"/>
                <a:gd name="T30" fmla="*/ 2 w 11"/>
                <a:gd name="T31" fmla="*/ 54 h 73"/>
                <a:gd name="T32" fmla="*/ 2 w 11"/>
                <a:gd name="T33" fmla="*/ 55 h 73"/>
                <a:gd name="T34" fmla="*/ 3 w 11"/>
                <a:gd name="T35" fmla="*/ 59 h 73"/>
                <a:gd name="T36" fmla="*/ 3 w 11"/>
                <a:gd name="T37" fmla="*/ 59 h 73"/>
                <a:gd name="T38" fmla="*/ 3 w 11"/>
                <a:gd name="T39" fmla="*/ 61 h 73"/>
                <a:gd name="T40" fmla="*/ 3 w 11"/>
                <a:gd name="T41" fmla="*/ 63 h 73"/>
                <a:gd name="T42" fmla="*/ 4 w 11"/>
                <a:gd name="T43" fmla="*/ 65 h 73"/>
                <a:gd name="T44" fmla="*/ 4 w 11"/>
                <a:gd name="T45" fmla="*/ 67 h 73"/>
                <a:gd name="T46" fmla="*/ 3 w 11"/>
                <a:gd name="T47" fmla="*/ 70 h 73"/>
                <a:gd name="T48" fmla="*/ 7 w 11"/>
                <a:gd name="T49" fmla="*/ 73 h 73"/>
                <a:gd name="T50" fmla="*/ 7 w 11"/>
                <a:gd name="T51" fmla="*/ 73 h 73"/>
                <a:gd name="T52" fmla="*/ 9 w 11"/>
                <a:gd name="T53" fmla="*/ 71 h 73"/>
                <a:gd name="T54" fmla="*/ 9 w 11"/>
                <a:gd name="T55" fmla="*/ 71 h 73"/>
                <a:gd name="T56" fmla="*/ 7 w 11"/>
                <a:gd name="T57" fmla="*/ 69 h 73"/>
                <a:gd name="T58" fmla="*/ 8 w 11"/>
                <a:gd name="T59" fmla="*/ 65 h 73"/>
                <a:gd name="T60" fmla="*/ 6 w 11"/>
                <a:gd name="T61" fmla="*/ 65 h 73"/>
                <a:gd name="T62" fmla="*/ 6 w 11"/>
                <a:gd name="T63" fmla="*/ 63 h 73"/>
                <a:gd name="T64" fmla="*/ 6 w 11"/>
                <a:gd name="T65" fmla="*/ 62 h 73"/>
                <a:gd name="T66" fmla="*/ 5 w 11"/>
                <a:gd name="T67" fmla="*/ 58 h 73"/>
                <a:gd name="T68" fmla="*/ 5 w 11"/>
                <a:gd name="T69" fmla="*/ 58 h 73"/>
                <a:gd name="T70" fmla="*/ 5 w 11"/>
                <a:gd name="T71" fmla="*/ 56 h 73"/>
                <a:gd name="T72" fmla="*/ 4 w 11"/>
                <a:gd name="T73" fmla="*/ 54 h 73"/>
                <a:gd name="T74" fmla="*/ 4 w 11"/>
                <a:gd name="T75" fmla="*/ 52 h 73"/>
                <a:gd name="T76" fmla="*/ 3 w 11"/>
                <a:gd name="T77" fmla="*/ 46 h 73"/>
                <a:gd name="T78" fmla="*/ 4 w 11"/>
                <a:gd name="T79" fmla="*/ 41 h 73"/>
                <a:gd name="T80" fmla="*/ 4 w 11"/>
                <a:gd name="T81" fmla="*/ 38 h 73"/>
                <a:gd name="T82" fmla="*/ 2 w 11"/>
                <a:gd name="T83" fmla="*/ 37 h 73"/>
                <a:gd name="T84" fmla="*/ 3 w 11"/>
                <a:gd name="T85" fmla="*/ 32 h 73"/>
                <a:gd name="T86" fmla="*/ 3 w 11"/>
                <a:gd name="T87" fmla="*/ 30 h 73"/>
                <a:gd name="T88" fmla="*/ 5 w 11"/>
                <a:gd name="T89" fmla="*/ 16 h 73"/>
                <a:gd name="T90" fmla="*/ 6 w 11"/>
                <a:gd name="T91" fmla="*/ 14 h 73"/>
                <a:gd name="T92" fmla="*/ 6 w 11"/>
                <a:gd name="T93" fmla="*/ 10 h 73"/>
                <a:gd name="T94" fmla="*/ 8 w 11"/>
                <a:gd name="T95" fmla="*/ 9 h 73"/>
                <a:gd name="T96" fmla="*/ 9 w 11"/>
                <a:gd name="T97" fmla="*/ 5 h 73"/>
                <a:gd name="T98" fmla="*/ 9 w 11"/>
                <a:gd name="T99" fmla="*/ 3 h 73"/>
                <a:gd name="T100" fmla="*/ 11 w 11"/>
                <a:gd name="T101" fmla="*/ 2 h 73"/>
                <a:gd name="T102" fmla="*/ 11 w 11"/>
                <a:gd name="T103" fmla="*/ 2 h 73"/>
                <a:gd name="T104" fmla="*/ 9 w 11"/>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73"/>
                <a:gd name="T161" fmla="*/ 11 w 1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73">
                  <a:moveTo>
                    <a:pt x="9" y="0"/>
                  </a:moveTo>
                  <a:lnTo>
                    <a:pt x="9" y="0"/>
                  </a:lnTo>
                  <a:lnTo>
                    <a:pt x="7" y="1"/>
                  </a:lnTo>
                  <a:lnTo>
                    <a:pt x="7" y="5"/>
                  </a:lnTo>
                  <a:lnTo>
                    <a:pt x="5" y="8"/>
                  </a:lnTo>
                  <a:lnTo>
                    <a:pt x="4" y="10"/>
                  </a:lnTo>
                  <a:lnTo>
                    <a:pt x="4" y="14"/>
                  </a:lnTo>
                  <a:lnTo>
                    <a:pt x="4" y="16"/>
                  </a:lnTo>
                  <a:lnTo>
                    <a:pt x="2" y="30"/>
                  </a:lnTo>
                  <a:lnTo>
                    <a:pt x="1" y="32"/>
                  </a:lnTo>
                  <a:lnTo>
                    <a:pt x="1" y="37"/>
                  </a:lnTo>
                  <a:lnTo>
                    <a:pt x="0" y="39"/>
                  </a:lnTo>
                  <a:lnTo>
                    <a:pt x="2" y="41"/>
                  </a:lnTo>
                  <a:lnTo>
                    <a:pt x="1" y="46"/>
                  </a:lnTo>
                  <a:lnTo>
                    <a:pt x="2" y="52"/>
                  </a:lnTo>
                  <a:lnTo>
                    <a:pt x="2" y="54"/>
                  </a:lnTo>
                  <a:lnTo>
                    <a:pt x="2" y="55"/>
                  </a:lnTo>
                  <a:lnTo>
                    <a:pt x="3" y="59"/>
                  </a:lnTo>
                  <a:lnTo>
                    <a:pt x="3" y="61"/>
                  </a:lnTo>
                  <a:lnTo>
                    <a:pt x="3" y="63"/>
                  </a:lnTo>
                  <a:lnTo>
                    <a:pt x="4" y="65"/>
                  </a:lnTo>
                  <a:lnTo>
                    <a:pt x="4" y="67"/>
                  </a:lnTo>
                  <a:lnTo>
                    <a:pt x="3" y="70"/>
                  </a:lnTo>
                  <a:lnTo>
                    <a:pt x="7" y="73"/>
                  </a:lnTo>
                  <a:lnTo>
                    <a:pt x="9" y="71"/>
                  </a:lnTo>
                  <a:lnTo>
                    <a:pt x="7" y="69"/>
                  </a:lnTo>
                  <a:lnTo>
                    <a:pt x="8" y="65"/>
                  </a:lnTo>
                  <a:lnTo>
                    <a:pt x="6" y="65"/>
                  </a:lnTo>
                  <a:lnTo>
                    <a:pt x="6" y="63"/>
                  </a:lnTo>
                  <a:lnTo>
                    <a:pt x="6" y="62"/>
                  </a:lnTo>
                  <a:lnTo>
                    <a:pt x="5" y="58"/>
                  </a:lnTo>
                  <a:lnTo>
                    <a:pt x="5" y="56"/>
                  </a:lnTo>
                  <a:lnTo>
                    <a:pt x="4" y="54"/>
                  </a:lnTo>
                  <a:lnTo>
                    <a:pt x="4" y="52"/>
                  </a:lnTo>
                  <a:lnTo>
                    <a:pt x="3" y="46"/>
                  </a:lnTo>
                  <a:lnTo>
                    <a:pt x="4" y="41"/>
                  </a:lnTo>
                  <a:lnTo>
                    <a:pt x="4" y="38"/>
                  </a:lnTo>
                  <a:lnTo>
                    <a:pt x="2" y="37"/>
                  </a:lnTo>
                  <a:lnTo>
                    <a:pt x="3" y="32"/>
                  </a:lnTo>
                  <a:lnTo>
                    <a:pt x="3" y="30"/>
                  </a:lnTo>
                  <a:lnTo>
                    <a:pt x="5" y="16"/>
                  </a:lnTo>
                  <a:lnTo>
                    <a:pt x="6" y="14"/>
                  </a:lnTo>
                  <a:lnTo>
                    <a:pt x="6" y="10"/>
                  </a:lnTo>
                  <a:lnTo>
                    <a:pt x="8" y="9"/>
                  </a:lnTo>
                  <a:lnTo>
                    <a:pt x="9" y="5"/>
                  </a:lnTo>
                  <a:lnTo>
                    <a:pt x="9" y="3"/>
                  </a:lnTo>
                  <a:lnTo>
                    <a:pt x="11" y="2"/>
                  </a:lnTo>
                  <a:lnTo>
                    <a:pt x="9" y="0"/>
                  </a:lnTo>
                  <a:close/>
                </a:path>
              </a:pathLst>
            </a:custGeom>
            <a:solidFill>
              <a:srgbClr val="FDFA00"/>
            </a:solidFill>
            <a:ln w="9525">
              <a:noFill/>
              <a:round/>
              <a:headEnd/>
              <a:tailEnd/>
            </a:ln>
          </p:spPr>
          <p:txBody>
            <a:bodyPr/>
            <a:lstStyle/>
            <a:p>
              <a:endParaRPr lang="en-US"/>
            </a:p>
          </p:txBody>
        </p:sp>
        <p:sp>
          <p:nvSpPr>
            <p:cNvPr id="56348" name="Freeform 33"/>
            <p:cNvSpPr>
              <a:spLocks/>
            </p:cNvSpPr>
            <p:nvPr/>
          </p:nvSpPr>
          <p:spPr bwMode="auto">
            <a:xfrm>
              <a:off x="1139" y="2809"/>
              <a:ext cx="84" cy="73"/>
            </a:xfrm>
            <a:custGeom>
              <a:avLst/>
              <a:gdLst>
                <a:gd name="T0" fmla="*/ 1 w 50"/>
                <a:gd name="T1" fmla="*/ 2 h 56"/>
                <a:gd name="T2" fmla="*/ 1 w 50"/>
                <a:gd name="T3" fmla="*/ 0 h 56"/>
                <a:gd name="T4" fmla="*/ 0 w 50"/>
                <a:gd name="T5" fmla="*/ 3 h 56"/>
                <a:gd name="T6" fmla="*/ 2 w 50"/>
                <a:gd name="T7" fmla="*/ 5 h 56"/>
                <a:gd name="T8" fmla="*/ 3 w 50"/>
                <a:gd name="T9" fmla="*/ 7 h 56"/>
                <a:gd name="T10" fmla="*/ 3 w 50"/>
                <a:gd name="T11" fmla="*/ 11 h 56"/>
                <a:gd name="T12" fmla="*/ 6 w 50"/>
                <a:gd name="T13" fmla="*/ 15 h 56"/>
                <a:gd name="T14" fmla="*/ 7 w 50"/>
                <a:gd name="T15" fmla="*/ 19 h 56"/>
                <a:gd name="T16" fmla="*/ 9 w 50"/>
                <a:gd name="T17" fmla="*/ 23 h 56"/>
                <a:gd name="T18" fmla="*/ 13 w 50"/>
                <a:gd name="T19" fmla="*/ 29 h 56"/>
                <a:gd name="T20" fmla="*/ 17 w 50"/>
                <a:gd name="T21" fmla="*/ 31 h 56"/>
                <a:gd name="T22" fmla="*/ 20 w 50"/>
                <a:gd name="T23" fmla="*/ 35 h 56"/>
                <a:gd name="T24" fmla="*/ 21 w 50"/>
                <a:gd name="T25" fmla="*/ 37 h 56"/>
                <a:gd name="T26" fmla="*/ 21 w 50"/>
                <a:gd name="T27" fmla="*/ 39 h 56"/>
                <a:gd name="T28" fmla="*/ 29 w 50"/>
                <a:gd name="T29" fmla="*/ 46 h 56"/>
                <a:gd name="T30" fmla="*/ 29 w 50"/>
                <a:gd name="T31" fmla="*/ 47 h 56"/>
                <a:gd name="T32" fmla="*/ 33 w 50"/>
                <a:gd name="T33" fmla="*/ 48 h 56"/>
                <a:gd name="T34" fmla="*/ 34 w 50"/>
                <a:gd name="T35" fmla="*/ 50 h 56"/>
                <a:gd name="T36" fmla="*/ 36 w 50"/>
                <a:gd name="T37" fmla="*/ 50 h 56"/>
                <a:gd name="T38" fmla="*/ 38 w 50"/>
                <a:gd name="T39" fmla="*/ 51 h 56"/>
                <a:gd name="T40" fmla="*/ 41 w 50"/>
                <a:gd name="T41" fmla="*/ 53 h 56"/>
                <a:gd name="T42" fmla="*/ 46 w 50"/>
                <a:gd name="T43" fmla="*/ 54 h 56"/>
                <a:gd name="T44" fmla="*/ 48 w 50"/>
                <a:gd name="T45" fmla="*/ 56 h 56"/>
                <a:gd name="T46" fmla="*/ 50 w 50"/>
                <a:gd name="T47" fmla="*/ 56 h 56"/>
                <a:gd name="T48" fmla="*/ 50 w 50"/>
                <a:gd name="T49" fmla="*/ 54 h 56"/>
                <a:gd name="T50" fmla="*/ 50 w 50"/>
                <a:gd name="T51" fmla="*/ 54 h 56"/>
                <a:gd name="T52" fmla="*/ 48 w 50"/>
                <a:gd name="T53" fmla="*/ 52 h 56"/>
                <a:gd name="T54" fmla="*/ 41 w 50"/>
                <a:gd name="T55" fmla="*/ 51 h 56"/>
                <a:gd name="T56" fmla="*/ 38 w 50"/>
                <a:gd name="T57" fmla="*/ 49 h 56"/>
                <a:gd name="T58" fmla="*/ 38 w 50"/>
                <a:gd name="T59" fmla="*/ 49 h 56"/>
                <a:gd name="T60" fmla="*/ 35 w 50"/>
                <a:gd name="T61" fmla="*/ 46 h 56"/>
                <a:gd name="T62" fmla="*/ 33 w 50"/>
                <a:gd name="T63" fmla="*/ 44 h 56"/>
                <a:gd name="T64" fmla="*/ 31 w 50"/>
                <a:gd name="T65" fmla="*/ 44 h 56"/>
                <a:gd name="T66" fmla="*/ 31 w 50"/>
                <a:gd name="T67" fmla="*/ 44 h 56"/>
                <a:gd name="T68" fmla="*/ 23 w 50"/>
                <a:gd name="T69" fmla="*/ 38 h 56"/>
                <a:gd name="T70" fmla="*/ 22 w 50"/>
                <a:gd name="T71" fmla="*/ 34 h 56"/>
                <a:gd name="T72" fmla="*/ 17 w 50"/>
                <a:gd name="T73" fmla="*/ 31 h 56"/>
                <a:gd name="T74" fmla="*/ 17 w 50"/>
                <a:gd name="T75" fmla="*/ 28 h 56"/>
                <a:gd name="T76" fmla="*/ 12 w 50"/>
                <a:gd name="T77" fmla="*/ 21 h 56"/>
                <a:gd name="T78" fmla="*/ 9 w 50"/>
                <a:gd name="T79" fmla="*/ 17 h 56"/>
                <a:gd name="T80" fmla="*/ 8 w 50"/>
                <a:gd name="T81" fmla="*/ 15 h 56"/>
                <a:gd name="T82" fmla="*/ 7 w 50"/>
                <a:gd name="T83" fmla="*/ 10 h 56"/>
                <a:gd name="T84" fmla="*/ 6 w 50"/>
                <a:gd name="T85" fmla="*/ 6 h 56"/>
                <a:gd name="T86" fmla="*/ 4 w 50"/>
                <a:gd name="T87" fmla="*/ 4 h 56"/>
                <a:gd name="T88" fmla="*/ 2 w 50"/>
                <a:gd name="T89" fmla="*/ 2 h 56"/>
                <a:gd name="T90" fmla="*/ 3 w 50"/>
                <a:gd name="T91" fmla="*/ 0 h 56"/>
                <a:gd name="T92" fmla="*/ 3 w 50"/>
                <a:gd name="T93" fmla="*/ 0 h 56"/>
                <a:gd name="T94" fmla="*/ 1 w 50"/>
                <a:gd name="T95" fmla="*/ 2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6"/>
                <a:gd name="T146" fmla="*/ 50 w 5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6">
                  <a:moveTo>
                    <a:pt x="1" y="2"/>
                  </a:moveTo>
                  <a:lnTo>
                    <a:pt x="1" y="0"/>
                  </a:lnTo>
                  <a:lnTo>
                    <a:pt x="0" y="3"/>
                  </a:lnTo>
                  <a:lnTo>
                    <a:pt x="2" y="5"/>
                  </a:lnTo>
                  <a:lnTo>
                    <a:pt x="3" y="7"/>
                  </a:lnTo>
                  <a:lnTo>
                    <a:pt x="3" y="11"/>
                  </a:lnTo>
                  <a:lnTo>
                    <a:pt x="6" y="15"/>
                  </a:lnTo>
                  <a:lnTo>
                    <a:pt x="7" y="19"/>
                  </a:lnTo>
                  <a:lnTo>
                    <a:pt x="9" y="23"/>
                  </a:lnTo>
                  <a:lnTo>
                    <a:pt x="13" y="29"/>
                  </a:lnTo>
                  <a:lnTo>
                    <a:pt x="17" y="31"/>
                  </a:lnTo>
                  <a:lnTo>
                    <a:pt x="20" y="35"/>
                  </a:lnTo>
                  <a:lnTo>
                    <a:pt x="21" y="37"/>
                  </a:lnTo>
                  <a:lnTo>
                    <a:pt x="21" y="39"/>
                  </a:lnTo>
                  <a:lnTo>
                    <a:pt x="29" y="46"/>
                  </a:lnTo>
                  <a:lnTo>
                    <a:pt x="29" y="47"/>
                  </a:lnTo>
                  <a:lnTo>
                    <a:pt x="33" y="48"/>
                  </a:lnTo>
                  <a:lnTo>
                    <a:pt x="34" y="50"/>
                  </a:lnTo>
                  <a:lnTo>
                    <a:pt x="36" y="50"/>
                  </a:lnTo>
                  <a:lnTo>
                    <a:pt x="38" y="51"/>
                  </a:lnTo>
                  <a:lnTo>
                    <a:pt x="41" y="53"/>
                  </a:lnTo>
                  <a:lnTo>
                    <a:pt x="46" y="54"/>
                  </a:lnTo>
                  <a:lnTo>
                    <a:pt x="48" y="56"/>
                  </a:lnTo>
                  <a:lnTo>
                    <a:pt x="50" y="56"/>
                  </a:lnTo>
                  <a:lnTo>
                    <a:pt x="50" y="54"/>
                  </a:lnTo>
                  <a:lnTo>
                    <a:pt x="48" y="52"/>
                  </a:lnTo>
                  <a:lnTo>
                    <a:pt x="41" y="51"/>
                  </a:lnTo>
                  <a:lnTo>
                    <a:pt x="38" y="49"/>
                  </a:lnTo>
                  <a:lnTo>
                    <a:pt x="35" y="46"/>
                  </a:lnTo>
                  <a:lnTo>
                    <a:pt x="33" y="44"/>
                  </a:lnTo>
                  <a:lnTo>
                    <a:pt x="31" y="44"/>
                  </a:lnTo>
                  <a:lnTo>
                    <a:pt x="23" y="38"/>
                  </a:lnTo>
                  <a:lnTo>
                    <a:pt x="22" y="34"/>
                  </a:lnTo>
                  <a:lnTo>
                    <a:pt x="17" y="31"/>
                  </a:lnTo>
                  <a:lnTo>
                    <a:pt x="17" y="28"/>
                  </a:lnTo>
                  <a:lnTo>
                    <a:pt x="12" y="21"/>
                  </a:lnTo>
                  <a:lnTo>
                    <a:pt x="9" y="17"/>
                  </a:lnTo>
                  <a:lnTo>
                    <a:pt x="8" y="15"/>
                  </a:lnTo>
                  <a:lnTo>
                    <a:pt x="7" y="10"/>
                  </a:lnTo>
                  <a:lnTo>
                    <a:pt x="6" y="6"/>
                  </a:lnTo>
                  <a:lnTo>
                    <a:pt x="4" y="4"/>
                  </a:lnTo>
                  <a:lnTo>
                    <a:pt x="2" y="2"/>
                  </a:lnTo>
                  <a:lnTo>
                    <a:pt x="3" y="0"/>
                  </a:lnTo>
                  <a:lnTo>
                    <a:pt x="1" y="2"/>
                  </a:lnTo>
                  <a:close/>
                </a:path>
              </a:pathLst>
            </a:custGeom>
            <a:solidFill>
              <a:srgbClr val="FDFA00"/>
            </a:solidFill>
            <a:ln w="9525">
              <a:noFill/>
              <a:round/>
              <a:headEnd/>
              <a:tailEnd/>
            </a:ln>
          </p:spPr>
          <p:txBody>
            <a:bodyPr/>
            <a:lstStyle/>
            <a:p>
              <a:endParaRPr lang="en-US"/>
            </a:p>
          </p:txBody>
        </p:sp>
        <p:sp>
          <p:nvSpPr>
            <p:cNvPr id="56349" name="Freeform 34"/>
            <p:cNvSpPr>
              <a:spLocks/>
            </p:cNvSpPr>
            <p:nvPr/>
          </p:nvSpPr>
          <p:spPr bwMode="auto">
            <a:xfrm>
              <a:off x="1220" y="2878"/>
              <a:ext cx="15" cy="5"/>
            </a:xfrm>
            <a:custGeom>
              <a:avLst/>
              <a:gdLst>
                <a:gd name="T0" fmla="*/ 0 w 9"/>
                <a:gd name="T1" fmla="*/ 3 h 4"/>
                <a:gd name="T2" fmla="*/ 7 w 9"/>
                <a:gd name="T3" fmla="*/ 4 h 4"/>
                <a:gd name="T4" fmla="*/ 9 w 9"/>
                <a:gd name="T5" fmla="*/ 4 h 4"/>
                <a:gd name="T6" fmla="*/ 9 w 9"/>
                <a:gd name="T7" fmla="*/ 2 h 4"/>
                <a:gd name="T8" fmla="*/ 9 w 9"/>
                <a:gd name="T9" fmla="*/ 4 h 4"/>
                <a:gd name="T10" fmla="*/ 9 w 9"/>
                <a:gd name="T11" fmla="*/ 4 h 4"/>
                <a:gd name="T12" fmla="*/ 9 w 9"/>
                <a:gd name="T13" fmla="*/ 0 h 4"/>
                <a:gd name="T14" fmla="*/ 9 w 9"/>
                <a:gd name="T15" fmla="*/ 0 h 4"/>
                <a:gd name="T16" fmla="*/ 8 w 9"/>
                <a:gd name="T17" fmla="*/ 0 h 4"/>
                <a:gd name="T18" fmla="*/ 7 w 9"/>
                <a:gd name="T19" fmla="*/ 2 h 4"/>
                <a:gd name="T20" fmla="*/ 6 w 9"/>
                <a:gd name="T21" fmla="*/ 0 h 4"/>
                <a:gd name="T22" fmla="*/ 5 w 9"/>
                <a:gd name="T23" fmla="*/ 2 h 4"/>
                <a:gd name="T24" fmla="*/ 2 w 9"/>
                <a:gd name="T25" fmla="*/ 1 h 4"/>
                <a:gd name="T26" fmla="*/ 2 w 9"/>
                <a:gd name="T27" fmla="*/ 1 h 4"/>
                <a:gd name="T28" fmla="*/ 0 w 9"/>
                <a:gd name="T29" fmla="*/ 3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
                <a:gd name="T47" fmla="*/ 9 w 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
                  <a:moveTo>
                    <a:pt x="0" y="3"/>
                  </a:moveTo>
                  <a:lnTo>
                    <a:pt x="7" y="4"/>
                  </a:lnTo>
                  <a:lnTo>
                    <a:pt x="9" y="4"/>
                  </a:lnTo>
                  <a:lnTo>
                    <a:pt x="9" y="2"/>
                  </a:lnTo>
                  <a:lnTo>
                    <a:pt x="9" y="4"/>
                  </a:lnTo>
                  <a:lnTo>
                    <a:pt x="9" y="0"/>
                  </a:lnTo>
                  <a:lnTo>
                    <a:pt x="8" y="0"/>
                  </a:lnTo>
                  <a:lnTo>
                    <a:pt x="7" y="2"/>
                  </a:lnTo>
                  <a:lnTo>
                    <a:pt x="6" y="0"/>
                  </a:lnTo>
                  <a:lnTo>
                    <a:pt x="5" y="2"/>
                  </a:lnTo>
                  <a:lnTo>
                    <a:pt x="2" y="1"/>
                  </a:lnTo>
                  <a:lnTo>
                    <a:pt x="0" y="3"/>
                  </a:lnTo>
                  <a:close/>
                </a:path>
              </a:pathLst>
            </a:custGeom>
            <a:solidFill>
              <a:srgbClr val="FDFA00"/>
            </a:solidFill>
            <a:ln w="9525">
              <a:noFill/>
              <a:round/>
              <a:headEnd/>
              <a:tailEnd/>
            </a:ln>
          </p:spPr>
          <p:txBody>
            <a:bodyPr/>
            <a:lstStyle/>
            <a:p>
              <a:endParaRPr lang="en-US"/>
            </a:p>
          </p:txBody>
        </p:sp>
        <p:sp>
          <p:nvSpPr>
            <p:cNvPr id="56350" name="Freeform 35"/>
            <p:cNvSpPr>
              <a:spLocks/>
            </p:cNvSpPr>
            <p:nvPr/>
          </p:nvSpPr>
          <p:spPr bwMode="auto">
            <a:xfrm>
              <a:off x="1208" y="2861"/>
              <a:ext cx="27" cy="22"/>
            </a:xfrm>
            <a:custGeom>
              <a:avLst/>
              <a:gdLst>
                <a:gd name="T0" fmla="*/ 16 w 16"/>
                <a:gd name="T1" fmla="*/ 13 h 17"/>
                <a:gd name="T2" fmla="*/ 2 w 16"/>
                <a:gd name="T3" fmla="*/ 0 h 17"/>
                <a:gd name="T4" fmla="*/ 0 w 16"/>
                <a:gd name="T5" fmla="*/ 2 h 17"/>
                <a:gd name="T6" fmla="*/ 16 w 16"/>
                <a:gd name="T7" fmla="*/ 17 h 17"/>
                <a:gd name="T8" fmla="*/ 16 w 16"/>
                <a:gd name="T9" fmla="*/ 1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13"/>
                  </a:moveTo>
                  <a:lnTo>
                    <a:pt x="2" y="0"/>
                  </a:lnTo>
                  <a:lnTo>
                    <a:pt x="0" y="2"/>
                  </a:lnTo>
                  <a:lnTo>
                    <a:pt x="16" y="17"/>
                  </a:lnTo>
                  <a:lnTo>
                    <a:pt x="16" y="13"/>
                  </a:lnTo>
                  <a:close/>
                </a:path>
              </a:pathLst>
            </a:custGeom>
            <a:solidFill>
              <a:srgbClr val="FDFA00"/>
            </a:solidFill>
            <a:ln w="9525">
              <a:noFill/>
              <a:round/>
              <a:headEnd/>
              <a:tailEnd/>
            </a:ln>
          </p:spPr>
          <p:txBody>
            <a:bodyPr/>
            <a:lstStyle/>
            <a:p>
              <a:endParaRPr lang="en-US"/>
            </a:p>
          </p:txBody>
        </p:sp>
        <p:sp>
          <p:nvSpPr>
            <p:cNvPr id="56351" name="Freeform 36"/>
            <p:cNvSpPr>
              <a:spLocks/>
            </p:cNvSpPr>
            <p:nvPr/>
          </p:nvSpPr>
          <p:spPr bwMode="auto">
            <a:xfrm>
              <a:off x="1178" y="2820"/>
              <a:ext cx="33" cy="44"/>
            </a:xfrm>
            <a:custGeom>
              <a:avLst/>
              <a:gdLst>
                <a:gd name="T0" fmla="*/ 19 w 20"/>
                <a:gd name="T1" fmla="*/ 33 h 33"/>
                <a:gd name="T2" fmla="*/ 20 w 20"/>
                <a:gd name="T3" fmla="*/ 31 h 33"/>
                <a:gd name="T4" fmla="*/ 17 w 20"/>
                <a:gd name="T5" fmla="*/ 27 h 33"/>
                <a:gd name="T6" fmla="*/ 17 w 20"/>
                <a:gd name="T7" fmla="*/ 27 h 33"/>
                <a:gd name="T8" fmla="*/ 17 w 20"/>
                <a:gd name="T9" fmla="*/ 25 h 33"/>
                <a:gd name="T10" fmla="*/ 17 w 20"/>
                <a:gd name="T11" fmla="*/ 25 h 33"/>
                <a:gd name="T12" fmla="*/ 15 w 20"/>
                <a:gd name="T13" fmla="*/ 23 h 33"/>
                <a:gd name="T14" fmla="*/ 14 w 20"/>
                <a:gd name="T15" fmla="*/ 21 h 33"/>
                <a:gd name="T16" fmla="*/ 14 w 20"/>
                <a:gd name="T17" fmla="*/ 21 h 33"/>
                <a:gd name="T18" fmla="*/ 14 w 20"/>
                <a:gd name="T19" fmla="*/ 21 h 33"/>
                <a:gd name="T20" fmla="*/ 12 w 20"/>
                <a:gd name="T21" fmla="*/ 19 h 33"/>
                <a:gd name="T22" fmla="*/ 11 w 20"/>
                <a:gd name="T23" fmla="*/ 17 h 33"/>
                <a:gd name="T24" fmla="*/ 9 w 20"/>
                <a:gd name="T25" fmla="*/ 15 h 33"/>
                <a:gd name="T26" fmla="*/ 9 w 20"/>
                <a:gd name="T27" fmla="*/ 15 h 33"/>
                <a:gd name="T28" fmla="*/ 9 w 20"/>
                <a:gd name="T29" fmla="*/ 13 h 33"/>
                <a:gd name="T30" fmla="*/ 6 w 20"/>
                <a:gd name="T31" fmla="*/ 11 h 33"/>
                <a:gd name="T32" fmla="*/ 6 w 20"/>
                <a:gd name="T33" fmla="*/ 9 h 33"/>
                <a:gd name="T34" fmla="*/ 5 w 20"/>
                <a:gd name="T35" fmla="*/ 7 h 33"/>
                <a:gd name="T36" fmla="*/ 5 w 20"/>
                <a:gd name="T37" fmla="*/ 7 h 33"/>
                <a:gd name="T38" fmla="*/ 3 w 20"/>
                <a:gd name="T39" fmla="*/ 5 h 33"/>
                <a:gd name="T40" fmla="*/ 3 w 20"/>
                <a:gd name="T41" fmla="*/ 3 h 33"/>
                <a:gd name="T42" fmla="*/ 2 w 20"/>
                <a:gd name="T43" fmla="*/ 3 h 33"/>
                <a:gd name="T44" fmla="*/ 2 w 20"/>
                <a:gd name="T45" fmla="*/ 0 h 33"/>
                <a:gd name="T46" fmla="*/ 0 w 20"/>
                <a:gd name="T47" fmla="*/ 1 h 33"/>
                <a:gd name="T48" fmla="*/ 0 w 20"/>
                <a:gd name="T49" fmla="*/ 1 h 33"/>
                <a:gd name="T50" fmla="*/ 0 w 20"/>
                <a:gd name="T51" fmla="*/ 3 h 33"/>
                <a:gd name="T52" fmla="*/ 1 w 20"/>
                <a:gd name="T53" fmla="*/ 5 h 33"/>
                <a:gd name="T54" fmla="*/ 1 w 20"/>
                <a:gd name="T55" fmla="*/ 5 h 33"/>
                <a:gd name="T56" fmla="*/ 3 w 20"/>
                <a:gd name="T57" fmla="*/ 9 h 33"/>
                <a:gd name="T58" fmla="*/ 3 w 20"/>
                <a:gd name="T59" fmla="*/ 9 h 33"/>
                <a:gd name="T60" fmla="*/ 4 w 20"/>
                <a:gd name="T61" fmla="*/ 11 h 33"/>
                <a:gd name="T62" fmla="*/ 4 w 20"/>
                <a:gd name="T63" fmla="*/ 11 h 33"/>
                <a:gd name="T64" fmla="*/ 6 w 20"/>
                <a:gd name="T65" fmla="*/ 15 h 33"/>
                <a:gd name="T66" fmla="*/ 5 w 20"/>
                <a:gd name="T67" fmla="*/ 16 h 33"/>
                <a:gd name="T68" fmla="*/ 9 w 20"/>
                <a:gd name="T69" fmla="*/ 19 h 33"/>
                <a:gd name="T70" fmla="*/ 8 w 20"/>
                <a:gd name="T71" fmla="*/ 21 h 33"/>
                <a:gd name="T72" fmla="*/ 12 w 20"/>
                <a:gd name="T73" fmla="*/ 23 h 33"/>
                <a:gd name="T74" fmla="*/ 12 w 20"/>
                <a:gd name="T75" fmla="*/ 23 h 33"/>
                <a:gd name="T76" fmla="*/ 13 w 20"/>
                <a:gd name="T77" fmla="*/ 25 h 33"/>
                <a:gd name="T78" fmla="*/ 13 w 20"/>
                <a:gd name="T79" fmla="*/ 27 h 33"/>
                <a:gd name="T80" fmla="*/ 13 w 20"/>
                <a:gd name="T81" fmla="*/ 27 h 33"/>
                <a:gd name="T82" fmla="*/ 13 w 20"/>
                <a:gd name="T83" fmla="*/ 27 h 33"/>
                <a:gd name="T84" fmla="*/ 16 w 20"/>
                <a:gd name="T85" fmla="*/ 29 h 33"/>
                <a:gd name="T86" fmla="*/ 18 w 20"/>
                <a:gd name="T87" fmla="*/ 33 h 33"/>
                <a:gd name="T88" fmla="*/ 20 w 20"/>
                <a:gd name="T89" fmla="*/ 31 h 33"/>
                <a:gd name="T90" fmla="*/ 19 w 20"/>
                <a:gd name="T91" fmla="*/ 33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3"/>
                <a:gd name="T140" fmla="*/ 20 w 20"/>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3">
                  <a:moveTo>
                    <a:pt x="19" y="33"/>
                  </a:moveTo>
                  <a:lnTo>
                    <a:pt x="20" y="31"/>
                  </a:lnTo>
                  <a:lnTo>
                    <a:pt x="17" y="27"/>
                  </a:lnTo>
                  <a:lnTo>
                    <a:pt x="17" y="25"/>
                  </a:lnTo>
                  <a:lnTo>
                    <a:pt x="15" y="23"/>
                  </a:lnTo>
                  <a:lnTo>
                    <a:pt x="14" y="21"/>
                  </a:lnTo>
                  <a:lnTo>
                    <a:pt x="12" y="19"/>
                  </a:lnTo>
                  <a:lnTo>
                    <a:pt x="11" y="17"/>
                  </a:lnTo>
                  <a:lnTo>
                    <a:pt x="9" y="15"/>
                  </a:lnTo>
                  <a:lnTo>
                    <a:pt x="9" y="13"/>
                  </a:lnTo>
                  <a:lnTo>
                    <a:pt x="6" y="11"/>
                  </a:lnTo>
                  <a:lnTo>
                    <a:pt x="6" y="9"/>
                  </a:lnTo>
                  <a:lnTo>
                    <a:pt x="5" y="7"/>
                  </a:lnTo>
                  <a:lnTo>
                    <a:pt x="3" y="5"/>
                  </a:lnTo>
                  <a:lnTo>
                    <a:pt x="3" y="3"/>
                  </a:lnTo>
                  <a:lnTo>
                    <a:pt x="2" y="3"/>
                  </a:lnTo>
                  <a:lnTo>
                    <a:pt x="2" y="0"/>
                  </a:lnTo>
                  <a:lnTo>
                    <a:pt x="0" y="1"/>
                  </a:lnTo>
                  <a:lnTo>
                    <a:pt x="0" y="3"/>
                  </a:lnTo>
                  <a:lnTo>
                    <a:pt x="1" y="5"/>
                  </a:lnTo>
                  <a:lnTo>
                    <a:pt x="3" y="9"/>
                  </a:lnTo>
                  <a:lnTo>
                    <a:pt x="4" y="11"/>
                  </a:lnTo>
                  <a:lnTo>
                    <a:pt x="6" y="15"/>
                  </a:lnTo>
                  <a:lnTo>
                    <a:pt x="5" y="16"/>
                  </a:lnTo>
                  <a:lnTo>
                    <a:pt x="9" y="19"/>
                  </a:lnTo>
                  <a:lnTo>
                    <a:pt x="8" y="21"/>
                  </a:lnTo>
                  <a:lnTo>
                    <a:pt x="12" y="23"/>
                  </a:lnTo>
                  <a:lnTo>
                    <a:pt x="13" y="25"/>
                  </a:lnTo>
                  <a:lnTo>
                    <a:pt x="13" y="27"/>
                  </a:lnTo>
                  <a:lnTo>
                    <a:pt x="16" y="29"/>
                  </a:lnTo>
                  <a:lnTo>
                    <a:pt x="18" y="33"/>
                  </a:lnTo>
                  <a:lnTo>
                    <a:pt x="20" y="31"/>
                  </a:lnTo>
                  <a:lnTo>
                    <a:pt x="19" y="33"/>
                  </a:lnTo>
                  <a:close/>
                </a:path>
              </a:pathLst>
            </a:custGeom>
            <a:solidFill>
              <a:srgbClr val="FDFA00"/>
            </a:solidFill>
            <a:ln w="9525">
              <a:noFill/>
              <a:round/>
              <a:headEnd/>
              <a:tailEnd/>
            </a:ln>
          </p:spPr>
          <p:txBody>
            <a:bodyPr/>
            <a:lstStyle/>
            <a:p>
              <a:endParaRPr lang="en-US"/>
            </a:p>
          </p:txBody>
        </p:sp>
        <p:sp>
          <p:nvSpPr>
            <p:cNvPr id="56352" name="Freeform 37"/>
            <p:cNvSpPr>
              <a:spLocks/>
            </p:cNvSpPr>
            <p:nvPr/>
          </p:nvSpPr>
          <p:spPr bwMode="auto">
            <a:xfrm>
              <a:off x="1166" y="2754"/>
              <a:ext cx="23" cy="68"/>
            </a:xfrm>
            <a:custGeom>
              <a:avLst/>
              <a:gdLst>
                <a:gd name="T0" fmla="*/ 9 w 14"/>
                <a:gd name="T1" fmla="*/ 51 h 52"/>
                <a:gd name="T2" fmla="*/ 9 w 14"/>
                <a:gd name="T3" fmla="*/ 51 h 52"/>
                <a:gd name="T4" fmla="*/ 8 w 14"/>
                <a:gd name="T5" fmla="*/ 49 h 52"/>
                <a:gd name="T6" fmla="*/ 8 w 14"/>
                <a:gd name="T7" fmla="*/ 47 h 52"/>
                <a:gd name="T8" fmla="*/ 6 w 14"/>
                <a:gd name="T9" fmla="*/ 47 h 52"/>
                <a:gd name="T10" fmla="*/ 7 w 14"/>
                <a:gd name="T11" fmla="*/ 43 h 52"/>
                <a:gd name="T12" fmla="*/ 5 w 14"/>
                <a:gd name="T13" fmla="*/ 43 h 52"/>
                <a:gd name="T14" fmla="*/ 5 w 14"/>
                <a:gd name="T15" fmla="*/ 41 h 52"/>
                <a:gd name="T16" fmla="*/ 5 w 14"/>
                <a:gd name="T17" fmla="*/ 41 h 52"/>
                <a:gd name="T18" fmla="*/ 6 w 14"/>
                <a:gd name="T19" fmla="*/ 37 h 52"/>
                <a:gd name="T20" fmla="*/ 4 w 14"/>
                <a:gd name="T21" fmla="*/ 35 h 52"/>
                <a:gd name="T22" fmla="*/ 4 w 14"/>
                <a:gd name="T23" fmla="*/ 33 h 52"/>
                <a:gd name="T24" fmla="*/ 3 w 14"/>
                <a:gd name="T25" fmla="*/ 31 h 52"/>
                <a:gd name="T26" fmla="*/ 3 w 14"/>
                <a:gd name="T27" fmla="*/ 30 h 52"/>
                <a:gd name="T28" fmla="*/ 3 w 14"/>
                <a:gd name="T29" fmla="*/ 30 h 52"/>
                <a:gd name="T30" fmla="*/ 3 w 14"/>
                <a:gd name="T31" fmla="*/ 28 h 52"/>
                <a:gd name="T32" fmla="*/ 3 w 14"/>
                <a:gd name="T33" fmla="*/ 26 h 52"/>
                <a:gd name="T34" fmla="*/ 4 w 14"/>
                <a:gd name="T35" fmla="*/ 21 h 52"/>
                <a:gd name="T36" fmla="*/ 4 w 14"/>
                <a:gd name="T37" fmla="*/ 19 h 52"/>
                <a:gd name="T38" fmla="*/ 5 w 14"/>
                <a:gd name="T39" fmla="*/ 15 h 52"/>
                <a:gd name="T40" fmla="*/ 7 w 14"/>
                <a:gd name="T41" fmla="*/ 14 h 52"/>
                <a:gd name="T42" fmla="*/ 7 w 14"/>
                <a:gd name="T43" fmla="*/ 12 h 52"/>
                <a:gd name="T44" fmla="*/ 10 w 14"/>
                <a:gd name="T45" fmla="*/ 7 h 52"/>
                <a:gd name="T46" fmla="*/ 12 w 14"/>
                <a:gd name="T47" fmla="*/ 5 h 52"/>
                <a:gd name="T48" fmla="*/ 12 w 14"/>
                <a:gd name="T49" fmla="*/ 2 h 52"/>
                <a:gd name="T50" fmla="*/ 14 w 14"/>
                <a:gd name="T51" fmla="*/ 2 h 52"/>
                <a:gd name="T52" fmla="*/ 14 w 14"/>
                <a:gd name="T53" fmla="*/ 2 h 52"/>
                <a:gd name="T54" fmla="*/ 11 w 14"/>
                <a:gd name="T55" fmla="*/ 0 h 52"/>
                <a:gd name="T56" fmla="*/ 13 w 14"/>
                <a:gd name="T57" fmla="*/ 0 h 52"/>
                <a:gd name="T58" fmla="*/ 9 w 14"/>
                <a:gd name="T59" fmla="*/ 1 h 52"/>
                <a:gd name="T60" fmla="*/ 8 w 14"/>
                <a:gd name="T61" fmla="*/ 3 h 52"/>
                <a:gd name="T62" fmla="*/ 6 w 14"/>
                <a:gd name="T63" fmla="*/ 5 h 52"/>
                <a:gd name="T64" fmla="*/ 4 w 14"/>
                <a:gd name="T65" fmla="*/ 11 h 52"/>
                <a:gd name="T66" fmla="*/ 3 w 14"/>
                <a:gd name="T67" fmla="*/ 13 h 52"/>
                <a:gd name="T68" fmla="*/ 3 w 14"/>
                <a:gd name="T69" fmla="*/ 15 h 52"/>
                <a:gd name="T70" fmla="*/ 3 w 14"/>
                <a:gd name="T71" fmla="*/ 19 h 52"/>
                <a:gd name="T72" fmla="*/ 3 w 14"/>
                <a:gd name="T73" fmla="*/ 19 h 52"/>
                <a:gd name="T74" fmla="*/ 2 w 14"/>
                <a:gd name="T75" fmla="*/ 26 h 52"/>
                <a:gd name="T76" fmla="*/ 1 w 14"/>
                <a:gd name="T77" fmla="*/ 28 h 52"/>
                <a:gd name="T78" fmla="*/ 1 w 14"/>
                <a:gd name="T79" fmla="*/ 29 h 52"/>
                <a:gd name="T80" fmla="*/ 1 w 14"/>
                <a:gd name="T81" fmla="*/ 31 h 52"/>
                <a:gd name="T82" fmla="*/ 1 w 14"/>
                <a:gd name="T83" fmla="*/ 31 h 52"/>
                <a:gd name="T84" fmla="*/ 1 w 14"/>
                <a:gd name="T85" fmla="*/ 33 h 52"/>
                <a:gd name="T86" fmla="*/ 0 w 14"/>
                <a:gd name="T87" fmla="*/ 35 h 52"/>
                <a:gd name="T88" fmla="*/ 2 w 14"/>
                <a:gd name="T89" fmla="*/ 39 h 52"/>
                <a:gd name="T90" fmla="*/ 2 w 14"/>
                <a:gd name="T91" fmla="*/ 39 h 52"/>
                <a:gd name="T92" fmla="*/ 1 w 14"/>
                <a:gd name="T93" fmla="*/ 40 h 52"/>
                <a:gd name="T94" fmla="*/ 1 w 14"/>
                <a:gd name="T95" fmla="*/ 40 h 52"/>
                <a:gd name="T96" fmla="*/ 3 w 14"/>
                <a:gd name="T97" fmla="*/ 44 h 52"/>
                <a:gd name="T98" fmla="*/ 3 w 14"/>
                <a:gd name="T99" fmla="*/ 44 h 52"/>
                <a:gd name="T100" fmla="*/ 3 w 14"/>
                <a:gd name="T101" fmla="*/ 44 h 52"/>
                <a:gd name="T102" fmla="*/ 4 w 14"/>
                <a:gd name="T103" fmla="*/ 48 h 52"/>
                <a:gd name="T104" fmla="*/ 6 w 14"/>
                <a:gd name="T105" fmla="*/ 48 h 52"/>
                <a:gd name="T106" fmla="*/ 4 w 14"/>
                <a:gd name="T107" fmla="*/ 50 h 52"/>
                <a:gd name="T108" fmla="*/ 7 w 14"/>
                <a:gd name="T109" fmla="*/ 52 h 52"/>
                <a:gd name="T110" fmla="*/ 7 w 14"/>
                <a:gd name="T111" fmla="*/ 52 h 52"/>
                <a:gd name="T112" fmla="*/ 9 w 14"/>
                <a:gd name="T113" fmla="*/ 51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2"/>
                <a:gd name="T173" fmla="*/ 14 w 14"/>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2">
                  <a:moveTo>
                    <a:pt x="9" y="51"/>
                  </a:moveTo>
                  <a:lnTo>
                    <a:pt x="9" y="51"/>
                  </a:lnTo>
                  <a:lnTo>
                    <a:pt x="8" y="49"/>
                  </a:lnTo>
                  <a:lnTo>
                    <a:pt x="8" y="47"/>
                  </a:lnTo>
                  <a:lnTo>
                    <a:pt x="6" y="47"/>
                  </a:lnTo>
                  <a:lnTo>
                    <a:pt x="7" y="43"/>
                  </a:lnTo>
                  <a:lnTo>
                    <a:pt x="5" y="43"/>
                  </a:lnTo>
                  <a:lnTo>
                    <a:pt x="5" y="41"/>
                  </a:lnTo>
                  <a:lnTo>
                    <a:pt x="6" y="37"/>
                  </a:lnTo>
                  <a:lnTo>
                    <a:pt x="4" y="35"/>
                  </a:lnTo>
                  <a:lnTo>
                    <a:pt x="4" y="33"/>
                  </a:lnTo>
                  <a:lnTo>
                    <a:pt x="3" y="31"/>
                  </a:lnTo>
                  <a:lnTo>
                    <a:pt x="3" y="30"/>
                  </a:lnTo>
                  <a:lnTo>
                    <a:pt x="3" y="28"/>
                  </a:lnTo>
                  <a:lnTo>
                    <a:pt x="3" y="26"/>
                  </a:lnTo>
                  <a:lnTo>
                    <a:pt x="4" y="21"/>
                  </a:lnTo>
                  <a:lnTo>
                    <a:pt x="4" y="19"/>
                  </a:lnTo>
                  <a:lnTo>
                    <a:pt x="5" y="15"/>
                  </a:lnTo>
                  <a:lnTo>
                    <a:pt x="7" y="14"/>
                  </a:lnTo>
                  <a:lnTo>
                    <a:pt x="7" y="12"/>
                  </a:lnTo>
                  <a:lnTo>
                    <a:pt x="10" y="7"/>
                  </a:lnTo>
                  <a:lnTo>
                    <a:pt x="12" y="5"/>
                  </a:lnTo>
                  <a:lnTo>
                    <a:pt x="12" y="2"/>
                  </a:lnTo>
                  <a:lnTo>
                    <a:pt x="14" y="2"/>
                  </a:lnTo>
                  <a:lnTo>
                    <a:pt x="11" y="0"/>
                  </a:lnTo>
                  <a:lnTo>
                    <a:pt x="13" y="0"/>
                  </a:lnTo>
                  <a:lnTo>
                    <a:pt x="9" y="1"/>
                  </a:lnTo>
                  <a:lnTo>
                    <a:pt x="8" y="3"/>
                  </a:lnTo>
                  <a:lnTo>
                    <a:pt x="6" y="5"/>
                  </a:lnTo>
                  <a:lnTo>
                    <a:pt x="4" y="11"/>
                  </a:lnTo>
                  <a:lnTo>
                    <a:pt x="3" y="13"/>
                  </a:lnTo>
                  <a:lnTo>
                    <a:pt x="3" y="15"/>
                  </a:lnTo>
                  <a:lnTo>
                    <a:pt x="3" y="19"/>
                  </a:lnTo>
                  <a:lnTo>
                    <a:pt x="2" y="26"/>
                  </a:lnTo>
                  <a:lnTo>
                    <a:pt x="1" y="28"/>
                  </a:lnTo>
                  <a:lnTo>
                    <a:pt x="1" y="29"/>
                  </a:lnTo>
                  <a:lnTo>
                    <a:pt x="1" y="31"/>
                  </a:lnTo>
                  <a:lnTo>
                    <a:pt x="1" y="33"/>
                  </a:lnTo>
                  <a:lnTo>
                    <a:pt x="0" y="35"/>
                  </a:lnTo>
                  <a:lnTo>
                    <a:pt x="2" y="39"/>
                  </a:lnTo>
                  <a:lnTo>
                    <a:pt x="1" y="40"/>
                  </a:lnTo>
                  <a:lnTo>
                    <a:pt x="3" y="44"/>
                  </a:lnTo>
                  <a:lnTo>
                    <a:pt x="4" y="48"/>
                  </a:lnTo>
                  <a:lnTo>
                    <a:pt x="6" y="48"/>
                  </a:lnTo>
                  <a:lnTo>
                    <a:pt x="4" y="50"/>
                  </a:lnTo>
                  <a:lnTo>
                    <a:pt x="7" y="52"/>
                  </a:lnTo>
                  <a:lnTo>
                    <a:pt x="9" y="51"/>
                  </a:lnTo>
                  <a:close/>
                </a:path>
              </a:pathLst>
            </a:custGeom>
            <a:solidFill>
              <a:srgbClr val="FDFA00"/>
            </a:solidFill>
            <a:ln w="9525">
              <a:noFill/>
              <a:round/>
              <a:headEnd/>
              <a:tailEnd/>
            </a:ln>
          </p:spPr>
          <p:txBody>
            <a:bodyPr/>
            <a:lstStyle/>
            <a:p>
              <a:endParaRPr lang="en-US"/>
            </a:p>
          </p:txBody>
        </p:sp>
        <p:sp>
          <p:nvSpPr>
            <p:cNvPr id="56353" name="Freeform 38"/>
            <p:cNvSpPr>
              <a:spLocks/>
            </p:cNvSpPr>
            <p:nvPr/>
          </p:nvSpPr>
          <p:spPr bwMode="auto">
            <a:xfrm>
              <a:off x="1183" y="2705"/>
              <a:ext cx="101" cy="51"/>
            </a:xfrm>
            <a:custGeom>
              <a:avLst/>
              <a:gdLst>
                <a:gd name="T0" fmla="*/ 4 w 60"/>
                <a:gd name="T1" fmla="*/ 39 h 39"/>
                <a:gd name="T2" fmla="*/ 5 w 60"/>
                <a:gd name="T3" fmla="*/ 34 h 39"/>
                <a:gd name="T4" fmla="*/ 5 w 60"/>
                <a:gd name="T5" fmla="*/ 32 h 39"/>
                <a:gd name="T6" fmla="*/ 5 w 60"/>
                <a:gd name="T7" fmla="*/ 30 h 39"/>
                <a:gd name="T8" fmla="*/ 8 w 60"/>
                <a:gd name="T9" fmla="*/ 27 h 39"/>
                <a:gd name="T10" fmla="*/ 10 w 60"/>
                <a:gd name="T11" fmla="*/ 25 h 39"/>
                <a:gd name="T12" fmla="*/ 12 w 60"/>
                <a:gd name="T13" fmla="*/ 24 h 39"/>
                <a:gd name="T14" fmla="*/ 12 w 60"/>
                <a:gd name="T15" fmla="*/ 22 h 39"/>
                <a:gd name="T16" fmla="*/ 14 w 60"/>
                <a:gd name="T17" fmla="*/ 20 h 39"/>
                <a:gd name="T18" fmla="*/ 14 w 60"/>
                <a:gd name="T19" fmla="*/ 18 h 39"/>
                <a:gd name="T20" fmla="*/ 18 w 60"/>
                <a:gd name="T21" fmla="*/ 17 h 39"/>
                <a:gd name="T22" fmla="*/ 18 w 60"/>
                <a:gd name="T23" fmla="*/ 15 h 39"/>
                <a:gd name="T24" fmla="*/ 22 w 60"/>
                <a:gd name="T25" fmla="*/ 12 h 39"/>
                <a:gd name="T26" fmla="*/ 26 w 60"/>
                <a:gd name="T27" fmla="*/ 11 h 39"/>
                <a:gd name="T28" fmla="*/ 28 w 60"/>
                <a:gd name="T29" fmla="*/ 9 h 39"/>
                <a:gd name="T30" fmla="*/ 30 w 60"/>
                <a:gd name="T31" fmla="*/ 8 h 39"/>
                <a:gd name="T32" fmla="*/ 34 w 60"/>
                <a:gd name="T33" fmla="*/ 7 h 39"/>
                <a:gd name="T34" fmla="*/ 38 w 60"/>
                <a:gd name="T35" fmla="*/ 5 h 39"/>
                <a:gd name="T36" fmla="*/ 40 w 60"/>
                <a:gd name="T37" fmla="*/ 6 h 39"/>
                <a:gd name="T38" fmla="*/ 43 w 60"/>
                <a:gd name="T39" fmla="*/ 4 h 39"/>
                <a:gd name="T40" fmla="*/ 49 w 60"/>
                <a:gd name="T41" fmla="*/ 3 h 39"/>
                <a:gd name="T42" fmla="*/ 53 w 60"/>
                <a:gd name="T43" fmla="*/ 2 h 39"/>
                <a:gd name="T44" fmla="*/ 60 w 60"/>
                <a:gd name="T45" fmla="*/ 3 h 39"/>
                <a:gd name="T46" fmla="*/ 60 w 60"/>
                <a:gd name="T47" fmla="*/ 1 h 39"/>
                <a:gd name="T48" fmla="*/ 53 w 60"/>
                <a:gd name="T49" fmla="*/ 0 h 39"/>
                <a:gd name="T50" fmla="*/ 49 w 60"/>
                <a:gd name="T51" fmla="*/ 1 h 39"/>
                <a:gd name="T52" fmla="*/ 42 w 60"/>
                <a:gd name="T53" fmla="*/ 0 h 39"/>
                <a:gd name="T54" fmla="*/ 38 w 60"/>
                <a:gd name="T55" fmla="*/ 4 h 39"/>
                <a:gd name="T56" fmla="*/ 36 w 60"/>
                <a:gd name="T57" fmla="*/ 3 h 39"/>
                <a:gd name="T58" fmla="*/ 33 w 60"/>
                <a:gd name="T59" fmla="*/ 5 h 39"/>
                <a:gd name="T60" fmla="*/ 30 w 60"/>
                <a:gd name="T61" fmla="*/ 6 h 39"/>
                <a:gd name="T62" fmla="*/ 29 w 60"/>
                <a:gd name="T63" fmla="*/ 6 h 39"/>
                <a:gd name="T64" fmla="*/ 25 w 60"/>
                <a:gd name="T65" fmla="*/ 7 h 39"/>
                <a:gd name="T66" fmla="*/ 21 w 60"/>
                <a:gd name="T67" fmla="*/ 10 h 39"/>
                <a:gd name="T68" fmla="*/ 17 w 60"/>
                <a:gd name="T69" fmla="*/ 13 h 39"/>
                <a:gd name="T70" fmla="*/ 16 w 60"/>
                <a:gd name="T71" fmla="*/ 15 h 39"/>
                <a:gd name="T72" fmla="*/ 15 w 60"/>
                <a:gd name="T73" fmla="*/ 15 h 39"/>
                <a:gd name="T74" fmla="*/ 12 w 60"/>
                <a:gd name="T75" fmla="*/ 18 h 39"/>
                <a:gd name="T76" fmla="*/ 10 w 60"/>
                <a:gd name="T77" fmla="*/ 20 h 39"/>
                <a:gd name="T78" fmla="*/ 8 w 60"/>
                <a:gd name="T79" fmla="*/ 21 h 39"/>
                <a:gd name="T80" fmla="*/ 8 w 60"/>
                <a:gd name="T81" fmla="*/ 21 h 39"/>
                <a:gd name="T82" fmla="*/ 8 w 60"/>
                <a:gd name="T83" fmla="*/ 25 h 39"/>
                <a:gd name="T84" fmla="*/ 6 w 60"/>
                <a:gd name="T85" fmla="*/ 25 h 39"/>
                <a:gd name="T86" fmla="*/ 4 w 60"/>
                <a:gd name="T87" fmla="*/ 30 h 39"/>
                <a:gd name="T88" fmla="*/ 3 w 60"/>
                <a:gd name="T89" fmla="*/ 32 h 39"/>
                <a:gd name="T90" fmla="*/ 1 w 60"/>
                <a:gd name="T91" fmla="*/ 33 h 39"/>
                <a:gd name="T92" fmla="*/ 0 w 60"/>
                <a:gd name="T93" fmla="*/ 38 h 39"/>
                <a:gd name="T94" fmla="*/ 4 w 60"/>
                <a:gd name="T95" fmla="*/ 39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39"/>
                <a:gd name="T146" fmla="*/ 60 w 60"/>
                <a:gd name="T147" fmla="*/ 39 h 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39">
                  <a:moveTo>
                    <a:pt x="4" y="39"/>
                  </a:moveTo>
                  <a:lnTo>
                    <a:pt x="5" y="34"/>
                  </a:lnTo>
                  <a:lnTo>
                    <a:pt x="5" y="32"/>
                  </a:lnTo>
                  <a:lnTo>
                    <a:pt x="5" y="30"/>
                  </a:lnTo>
                  <a:lnTo>
                    <a:pt x="8" y="27"/>
                  </a:lnTo>
                  <a:lnTo>
                    <a:pt x="10" y="25"/>
                  </a:lnTo>
                  <a:lnTo>
                    <a:pt x="12" y="24"/>
                  </a:lnTo>
                  <a:lnTo>
                    <a:pt x="12" y="22"/>
                  </a:lnTo>
                  <a:lnTo>
                    <a:pt x="14" y="20"/>
                  </a:lnTo>
                  <a:lnTo>
                    <a:pt x="14" y="18"/>
                  </a:lnTo>
                  <a:lnTo>
                    <a:pt x="18" y="17"/>
                  </a:lnTo>
                  <a:lnTo>
                    <a:pt x="18" y="15"/>
                  </a:lnTo>
                  <a:lnTo>
                    <a:pt x="22" y="12"/>
                  </a:lnTo>
                  <a:lnTo>
                    <a:pt x="26" y="11"/>
                  </a:lnTo>
                  <a:lnTo>
                    <a:pt x="28" y="9"/>
                  </a:lnTo>
                  <a:lnTo>
                    <a:pt x="30" y="8"/>
                  </a:lnTo>
                  <a:lnTo>
                    <a:pt x="34" y="7"/>
                  </a:lnTo>
                  <a:lnTo>
                    <a:pt x="38" y="5"/>
                  </a:lnTo>
                  <a:lnTo>
                    <a:pt x="40" y="6"/>
                  </a:lnTo>
                  <a:lnTo>
                    <a:pt x="43" y="4"/>
                  </a:lnTo>
                  <a:lnTo>
                    <a:pt x="49" y="3"/>
                  </a:lnTo>
                  <a:lnTo>
                    <a:pt x="53" y="2"/>
                  </a:lnTo>
                  <a:lnTo>
                    <a:pt x="60" y="3"/>
                  </a:lnTo>
                  <a:lnTo>
                    <a:pt x="60" y="1"/>
                  </a:lnTo>
                  <a:lnTo>
                    <a:pt x="53" y="0"/>
                  </a:lnTo>
                  <a:lnTo>
                    <a:pt x="49" y="1"/>
                  </a:lnTo>
                  <a:lnTo>
                    <a:pt x="42" y="0"/>
                  </a:lnTo>
                  <a:lnTo>
                    <a:pt x="38" y="4"/>
                  </a:lnTo>
                  <a:lnTo>
                    <a:pt x="36" y="3"/>
                  </a:lnTo>
                  <a:lnTo>
                    <a:pt x="33" y="5"/>
                  </a:lnTo>
                  <a:lnTo>
                    <a:pt x="30" y="6"/>
                  </a:lnTo>
                  <a:lnTo>
                    <a:pt x="29" y="6"/>
                  </a:lnTo>
                  <a:lnTo>
                    <a:pt x="25" y="7"/>
                  </a:lnTo>
                  <a:lnTo>
                    <a:pt x="21" y="10"/>
                  </a:lnTo>
                  <a:lnTo>
                    <a:pt x="17" y="13"/>
                  </a:lnTo>
                  <a:lnTo>
                    <a:pt x="16" y="15"/>
                  </a:lnTo>
                  <a:lnTo>
                    <a:pt x="15" y="15"/>
                  </a:lnTo>
                  <a:lnTo>
                    <a:pt x="12" y="18"/>
                  </a:lnTo>
                  <a:lnTo>
                    <a:pt x="10" y="20"/>
                  </a:lnTo>
                  <a:lnTo>
                    <a:pt x="8" y="21"/>
                  </a:lnTo>
                  <a:lnTo>
                    <a:pt x="8" y="25"/>
                  </a:lnTo>
                  <a:lnTo>
                    <a:pt x="6" y="25"/>
                  </a:lnTo>
                  <a:lnTo>
                    <a:pt x="4" y="30"/>
                  </a:lnTo>
                  <a:lnTo>
                    <a:pt x="3" y="32"/>
                  </a:lnTo>
                  <a:lnTo>
                    <a:pt x="1" y="33"/>
                  </a:lnTo>
                  <a:lnTo>
                    <a:pt x="0" y="38"/>
                  </a:lnTo>
                  <a:lnTo>
                    <a:pt x="4" y="39"/>
                  </a:lnTo>
                  <a:close/>
                </a:path>
              </a:pathLst>
            </a:custGeom>
            <a:solidFill>
              <a:srgbClr val="FDFA00"/>
            </a:solidFill>
            <a:ln w="9525">
              <a:noFill/>
              <a:round/>
              <a:headEnd/>
              <a:tailEnd/>
            </a:ln>
          </p:spPr>
          <p:txBody>
            <a:bodyPr/>
            <a:lstStyle/>
            <a:p>
              <a:endParaRPr lang="en-US"/>
            </a:p>
          </p:txBody>
        </p:sp>
        <p:sp>
          <p:nvSpPr>
            <p:cNvPr id="56354" name="Freeform 39"/>
            <p:cNvSpPr>
              <a:spLocks/>
            </p:cNvSpPr>
            <p:nvPr/>
          </p:nvSpPr>
          <p:spPr bwMode="auto">
            <a:xfrm>
              <a:off x="1284" y="2704"/>
              <a:ext cx="132" cy="63"/>
            </a:xfrm>
            <a:custGeom>
              <a:avLst/>
              <a:gdLst>
                <a:gd name="T0" fmla="*/ 0 w 78"/>
                <a:gd name="T1" fmla="*/ 4 h 48"/>
                <a:gd name="T2" fmla="*/ 2 w 78"/>
                <a:gd name="T3" fmla="*/ 2 h 48"/>
                <a:gd name="T4" fmla="*/ 2 w 78"/>
                <a:gd name="T5" fmla="*/ 2 h 48"/>
                <a:gd name="T6" fmla="*/ 2 w 78"/>
                <a:gd name="T7" fmla="*/ 2 h 48"/>
                <a:gd name="T8" fmla="*/ 4 w 78"/>
                <a:gd name="T9" fmla="*/ 4 h 48"/>
                <a:gd name="T10" fmla="*/ 18 w 78"/>
                <a:gd name="T11" fmla="*/ 6 h 48"/>
                <a:gd name="T12" fmla="*/ 22 w 78"/>
                <a:gd name="T13" fmla="*/ 7 h 48"/>
                <a:gd name="T14" fmla="*/ 27 w 78"/>
                <a:gd name="T15" fmla="*/ 8 h 48"/>
                <a:gd name="T16" fmla="*/ 29 w 78"/>
                <a:gd name="T17" fmla="*/ 8 h 48"/>
                <a:gd name="T18" fmla="*/ 36 w 78"/>
                <a:gd name="T19" fmla="*/ 11 h 48"/>
                <a:gd name="T20" fmla="*/ 41 w 78"/>
                <a:gd name="T21" fmla="*/ 13 h 48"/>
                <a:gd name="T22" fmla="*/ 44 w 78"/>
                <a:gd name="T23" fmla="*/ 15 h 48"/>
                <a:gd name="T24" fmla="*/ 46 w 78"/>
                <a:gd name="T25" fmla="*/ 16 h 48"/>
                <a:gd name="T26" fmla="*/ 52 w 78"/>
                <a:gd name="T27" fmla="*/ 20 h 48"/>
                <a:gd name="T28" fmla="*/ 54 w 78"/>
                <a:gd name="T29" fmla="*/ 21 h 48"/>
                <a:gd name="T30" fmla="*/ 57 w 78"/>
                <a:gd name="T31" fmla="*/ 25 h 48"/>
                <a:gd name="T32" fmla="*/ 61 w 78"/>
                <a:gd name="T33" fmla="*/ 27 h 48"/>
                <a:gd name="T34" fmla="*/ 62 w 78"/>
                <a:gd name="T35" fmla="*/ 27 h 48"/>
                <a:gd name="T36" fmla="*/ 66 w 78"/>
                <a:gd name="T37" fmla="*/ 31 h 48"/>
                <a:gd name="T38" fmla="*/ 69 w 78"/>
                <a:gd name="T39" fmla="*/ 35 h 48"/>
                <a:gd name="T40" fmla="*/ 72 w 78"/>
                <a:gd name="T41" fmla="*/ 39 h 48"/>
                <a:gd name="T42" fmla="*/ 73 w 78"/>
                <a:gd name="T43" fmla="*/ 43 h 48"/>
                <a:gd name="T44" fmla="*/ 76 w 78"/>
                <a:gd name="T45" fmla="*/ 47 h 48"/>
                <a:gd name="T46" fmla="*/ 78 w 78"/>
                <a:gd name="T47" fmla="*/ 48 h 48"/>
                <a:gd name="T48" fmla="*/ 77 w 78"/>
                <a:gd name="T49" fmla="*/ 42 h 48"/>
                <a:gd name="T50" fmla="*/ 74 w 78"/>
                <a:gd name="T51" fmla="*/ 38 h 48"/>
                <a:gd name="T52" fmla="*/ 72 w 78"/>
                <a:gd name="T53" fmla="*/ 34 h 48"/>
                <a:gd name="T54" fmla="*/ 68 w 78"/>
                <a:gd name="T55" fmla="*/ 30 h 48"/>
                <a:gd name="T56" fmla="*/ 64 w 78"/>
                <a:gd name="T57" fmla="*/ 26 h 48"/>
                <a:gd name="T58" fmla="*/ 63 w 78"/>
                <a:gd name="T59" fmla="*/ 24 h 48"/>
                <a:gd name="T60" fmla="*/ 60 w 78"/>
                <a:gd name="T61" fmla="*/ 21 h 48"/>
                <a:gd name="T62" fmla="*/ 56 w 78"/>
                <a:gd name="T63" fmla="*/ 19 h 48"/>
                <a:gd name="T64" fmla="*/ 55 w 78"/>
                <a:gd name="T65" fmla="*/ 17 h 48"/>
                <a:gd name="T66" fmla="*/ 48 w 78"/>
                <a:gd name="T67" fmla="*/ 14 h 48"/>
                <a:gd name="T68" fmla="*/ 46 w 78"/>
                <a:gd name="T69" fmla="*/ 12 h 48"/>
                <a:gd name="T70" fmla="*/ 43 w 78"/>
                <a:gd name="T71" fmla="*/ 10 h 48"/>
                <a:gd name="T72" fmla="*/ 39 w 78"/>
                <a:gd name="T73" fmla="*/ 9 h 48"/>
                <a:gd name="T74" fmla="*/ 36 w 78"/>
                <a:gd name="T75" fmla="*/ 9 h 48"/>
                <a:gd name="T76" fmla="*/ 29 w 78"/>
                <a:gd name="T77" fmla="*/ 6 h 48"/>
                <a:gd name="T78" fmla="*/ 27 w 78"/>
                <a:gd name="T79" fmla="*/ 6 h 48"/>
                <a:gd name="T80" fmla="*/ 22 w 78"/>
                <a:gd name="T81" fmla="*/ 5 h 48"/>
                <a:gd name="T82" fmla="*/ 18 w 78"/>
                <a:gd name="T83" fmla="*/ 3 h 48"/>
                <a:gd name="T84" fmla="*/ 4 w 78"/>
                <a:gd name="T85" fmla="*/ 1 h 48"/>
                <a:gd name="T86" fmla="*/ 2 w 78"/>
                <a:gd name="T87" fmla="*/ 1 h 48"/>
                <a:gd name="T88" fmla="*/ 1 w 78"/>
                <a:gd name="T89" fmla="*/ 0 h 48"/>
                <a:gd name="T90" fmla="*/ 0 w 78"/>
                <a:gd name="T91" fmla="*/ 2 h 48"/>
                <a:gd name="T92" fmla="*/ 0 w 78"/>
                <a:gd name="T93" fmla="*/ 2 h 48"/>
                <a:gd name="T94" fmla="*/ 0 w 78"/>
                <a:gd name="T95" fmla="*/ 4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0" y="4"/>
                  </a:moveTo>
                  <a:lnTo>
                    <a:pt x="2" y="2"/>
                  </a:lnTo>
                  <a:lnTo>
                    <a:pt x="4" y="4"/>
                  </a:lnTo>
                  <a:lnTo>
                    <a:pt x="18" y="6"/>
                  </a:lnTo>
                  <a:lnTo>
                    <a:pt x="22" y="7"/>
                  </a:lnTo>
                  <a:lnTo>
                    <a:pt x="27" y="8"/>
                  </a:lnTo>
                  <a:lnTo>
                    <a:pt x="29" y="8"/>
                  </a:lnTo>
                  <a:lnTo>
                    <a:pt x="36" y="11"/>
                  </a:lnTo>
                  <a:lnTo>
                    <a:pt x="41" y="13"/>
                  </a:lnTo>
                  <a:lnTo>
                    <a:pt x="44" y="15"/>
                  </a:lnTo>
                  <a:lnTo>
                    <a:pt x="46" y="16"/>
                  </a:lnTo>
                  <a:lnTo>
                    <a:pt x="52" y="20"/>
                  </a:lnTo>
                  <a:lnTo>
                    <a:pt x="54" y="21"/>
                  </a:lnTo>
                  <a:lnTo>
                    <a:pt x="57" y="25"/>
                  </a:lnTo>
                  <a:lnTo>
                    <a:pt x="61" y="27"/>
                  </a:lnTo>
                  <a:lnTo>
                    <a:pt x="62" y="27"/>
                  </a:lnTo>
                  <a:lnTo>
                    <a:pt x="66" y="31"/>
                  </a:lnTo>
                  <a:lnTo>
                    <a:pt x="69" y="35"/>
                  </a:lnTo>
                  <a:lnTo>
                    <a:pt x="72" y="39"/>
                  </a:lnTo>
                  <a:lnTo>
                    <a:pt x="73" y="43"/>
                  </a:lnTo>
                  <a:lnTo>
                    <a:pt x="76" y="47"/>
                  </a:lnTo>
                  <a:lnTo>
                    <a:pt x="78" y="48"/>
                  </a:lnTo>
                  <a:lnTo>
                    <a:pt x="77" y="42"/>
                  </a:lnTo>
                  <a:lnTo>
                    <a:pt x="74" y="38"/>
                  </a:lnTo>
                  <a:lnTo>
                    <a:pt x="72" y="34"/>
                  </a:lnTo>
                  <a:lnTo>
                    <a:pt x="68" y="30"/>
                  </a:lnTo>
                  <a:lnTo>
                    <a:pt x="64" y="26"/>
                  </a:lnTo>
                  <a:lnTo>
                    <a:pt x="63" y="24"/>
                  </a:lnTo>
                  <a:lnTo>
                    <a:pt x="60" y="21"/>
                  </a:lnTo>
                  <a:lnTo>
                    <a:pt x="56" y="19"/>
                  </a:lnTo>
                  <a:lnTo>
                    <a:pt x="55" y="17"/>
                  </a:lnTo>
                  <a:lnTo>
                    <a:pt x="48" y="14"/>
                  </a:lnTo>
                  <a:lnTo>
                    <a:pt x="46" y="12"/>
                  </a:lnTo>
                  <a:lnTo>
                    <a:pt x="43" y="10"/>
                  </a:lnTo>
                  <a:lnTo>
                    <a:pt x="39" y="9"/>
                  </a:lnTo>
                  <a:lnTo>
                    <a:pt x="36" y="9"/>
                  </a:lnTo>
                  <a:lnTo>
                    <a:pt x="29" y="6"/>
                  </a:lnTo>
                  <a:lnTo>
                    <a:pt x="27" y="6"/>
                  </a:lnTo>
                  <a:lnTo>
                    <a:pt x="22" y="5"/>
                  </a:lnTo>
                  <a:lnTo>
                    <a:pt x="18" y="3"/>
                  </a:lnTo>
                  <a:lnTo>
                    <a:pt x="4" y="1"/>
                  </a:lnTo>
                  <a:lnTo>
                    <a:pt x="2" y="1"/>
                  </a:lnTo>
                  <a:lnTo>
                    <a:pt x="1" y="0"/>
                  </a:lnTo>
                  <a:lnTo>
                    <a:pt x="0" y="2"/>
                  </a:lnTo>
                  <a:lnTo>
                    <a:pt x="0" y="4"/>
                  </a:lnTo>
                  <a:close/>
                </a:path>
              </a:pathLst>
            </a:custGeom>
            <a:solidFill>
              <a:srgbClr val="FDFA00"/>
            </a:solidFill>
            <a:ln w="9525">
              <a:noFill/>
              <a:round/>
              <a:headEnd/>
              <a:tailEnd/>
            </a:ln>
          </p:spPr>
          <p:txBody>
            <a:bodyPr/>
            <a:lstStyle/>
            <a:p>
              <a:endParaRPr lang="en-US"/>
            </a:p>
          </p:txBody>
        </p:sp>
        <p:sp>
          <p:nvSpPr>
            <p:cNvPr id="56355" name="Freeform 40"/>
            <p:cNvSpPr>
              <a:spLocks/>
            </p:cNvSpPr>
            <p:nvPr/>
          </p:nvSpPr>
          <p:spPr bwMode="auto">
            <a:xfrm>
              <a:off x="1413" y="2765"/>
              <a:ext cx="25" cy="100"/>
            </a:xfrm>
            <a:custGeom>
              <a:avLst/>
              <a:gdLst>
                <a:gd name="T0" fmla="*/ 0 w 15"/>
                <a:gd name="T1" fmla="*/ 0 h 76"/>
                <a:gd name="T2" fmla="*/ 0 w 15"/>
                <a:gd name="T3" fmla="*/ 0 h 76"/>
                <a:gd name="T4" fmla="*/ 2 w 15"/>
                <a:gd name="T5" fmla="*/ 2 h 76"/>
                <a:gd name="T6" fmla="*/ 1 w 15"/>
                <a:gd name="T7" fmla="*/ 6 h 76"/>
                <a:gd name="T8" fmla="*/ 3 w 15"/>
                <a:gd name="T9" fmla="*/ 8 h 76"/>
                <a:gd name="T10" fmla="*/ 6 w 15"/>
                <a:gd name="T11" fmla="*/ 12 h 76"/>
                <a:gd name="T12" fmla="*/ 7 w 15"/>
                <a:gd name="T13" fmla="*/ 14 h 76"/>
                <a:gd name="T14" fmla="*/ 7 w 15"/>
                <a:gd name="T15" fmla="*/ 16 h 76"/>
                <a:gd name="T16" fmla="*/ 9 w 15"/>
                <a:gd name="T17" fmla="*/ 18 h 76"/>
                <a:gd name="T18" fmla="*/ 9 w 15"/>
                <a:gd name="T19" fmla="*/ 18 h 76"/>
                <a:gd name="T20" fmla="*/ 8 w 15"/>
                <a:gd name="T21" fmla="*/ 21 h 76"/>
                <a:gd name="T22" fmla="*/ 10 w 15"/>
                <a:gd name="T23" fmla="*/ 22 h 76"/>
                <a:gd name="T24" fmla="*/ 11 w 15"/>
                <a:gd name="T25" fmla="*/ 26 h 76"/>
                <a:gd name="T26" fmla="*/ 11 w 15"/>
                <a:gd name="T27" fmla="*/ 27 h 76"/>
                <a:gd name="T28" fmla="*/ 12 w 15"/>
                <a:gd name="T29" fmla="*/ 29 h 76"/>
                <a:gd name="T30" fmla="*/ 12 w 15"/>
                <a:gd name="T31" fmla="*/ 33 h 76"/>
                <a:gd name="T32" fmla="*/ 12 w 15"/>
                <a:gd name="T33" fmla="*/ 35 h 76"/>
                <a:gd name="T34" fmla="*/ 11 w 15"/>
                <a:gd name="T35" fmla="*/ 38 h 76"/>
                <a:gd name="T36" fmla="*/ 13 w 15"/>
                <a:gd name="T37" fmla="*/ 40 h 76"/>
                <a:gd name="T38" fmla="*/ 12 w 15"/>
                <a:gd name="T39" fmla="*/ 49 h 76"/>
                <a:gd name="T40" fmla="*/ 9 w 15"/>
                <a:gd name="T41" fmla="*/ 51 h 76"/>
                <a:gd name="T42" fmla="*/ 8 w 15"/>
                <a:gd name="T43" fmla="*/ 58 h 76"/>
                <a:gd name="T44" fmla="*/ 6 w 15"/>
                <a:gd name="T45" fmla="*/ 60 h 76"/>
                <a:gd name="T46" fmla="*/ 6 w 15"/>
                <a:gd name="T47" fmla="*/ 63 h 76"/>
                <a:gd name="T48" fmla="*/ 5 w 15"/>
                <a:gd name="T49" fmla="*/ 67 h 76"/>
                <a:gd name="T50" fmla="*/ 3 w 15"/>
                <a:gd name="T51" fmla="*/ 72 h 76"/>
                <a:gd name="T52" fmla="*/ 2 w 15"/>
                <a:gd name="T53" fmla="*/ 75 h 76"/>
                <a:gd name="T54" fmla="*/ 2 w 15"/>
                <a:gd name="T55" fmla="*/ 75 h 76"/>
                <a:gd name="T56" fmla="*/ 4 w 15"/>
                <a:gd name="T57" fmla="*/ 76 h 76"/>
                <a:gd name="T58" fmla="*/ 4 w 15"/>
                <a:gd name="T59" fmla="*/ 76 h 76"/>
                <a:gd name="T60" fmla="*/ 5 w 15"/>
                <a:gd name="T61" fmla="*/ 72 h 76"/>
                <a:gd name="T62" fmla="*/ 7 w 15"/>
                <a:gd name="T63" fmla="*/ 67 h 76"/>
                <a:gd name="T64" fmla="*/ 10 w 15"/>
                <a:gd name="T65" fmla="*/ 64 h 76"/>
                <a:gd name="T66" fmla="*/ 10 w 15"/>
                <a:gd name="T67" fmla="*/ 62 h 76"/>
                <a:gd name="T68" fmla="*/ 12 w 15"/>
                <a:gd name="T69" fmla="*/ 59 h 76"/>
                <a:gd name="T70" fmla="*/ 13 w 15"/>
                <a:gd name="T71" fmla="*/ 51 h 76"/>
                <a:gd name="T72" fmla="*/ 13 w 15"/>
                <a:gd name="T73" fmla="*/ 50 h 76"/>
                <a:gd name="T74" fmla="*/ 15 w 15"/>
                <a:gd name="T75" fmla="*/ 41 h 76"/>
                <a:gd name="T76" fmla="*/ 15 w 15"/>
                <a:gd name="T77" fmla="*/ 39 h 76"/>
                <a:gd name="T78" fmla="*/ 15 w 15"/>
                <a:gd name="T79" fmla="*/ 35 h 76"/>
                <a:gd name="T80" fmla="*/ 14 w 15"/>
                <a:gd name="T81" fmla="*/ 33 h 76"/>
                <a:gd name="T82" fmla="*/ 14 w 15"/>
                <a:gd name="T83" fmla="*/ 28 h 76"/>
                <a:gd name="T84" fmla="*/ 15 w 15"/>
                <a:gd name="T85" fmla="*/ 26 h 76"/>
                <a:gd name="T86" fmla="*/ 13 w 15"/>
                <a:gd name="T87" fmla="*/ 24 h 76"/>
                <a:gd name="T88" fmla="*/ 13 w 15"/>
                <a:gd name="T89" fmla="*/ 22 h 76"/>
                <a:gd name="T90" fmla="*/ 12 w 15"/>
                <a:gd name="T91" fmla="*/ 20 h 76"/>
                <a:gd name="T92" fmla="*/ 12 w 15"/>
                <a:gd name="T93" fmla="*/ 18 h 76"/>
                <a:gd name="T94" fmla="*/ 11 w 15"/>
                <a:gd name="T95" fmla="*/ 16 h 76"/>
                <a:gd name="T96" fmla="*/ 9 w 15"/>
                <a:gd name="T97" fmla="*/ 14 h 76"/>
                <a:gd name="T98" fmla="*/ 9 w 15"/>
                <a:gd name="T99" fmla="*/ 13 h 76"/>
                <a:gd name="T100" fmla="*/ 8 w 15"/>
                <a:gd name="T101" fmla="*/ 10 h 76"/>
                <a:gd name="T102" fmla="*/ 6 w 15"/>
                <a:gd name="T103" fmla="*/ 7 h 76"/>
                <a:gd name="T104" fmla="*/ 5 w 15"/>
                <a:gd name="T105" fmla="*/ 5 h 76"/>
                <a:gd name="T106" fmla="*/ 3 w 15"/>
                <a:gd name="T107" fmla="*/ 4 h 76"/>
                <a:gd name="T108" fmla="*/ 3 w 15"/>
                <a:gd name="T109" fmla="*/ 3 h 76"/>
                <a:gd name="T110" fmla="*/ 2 w 15"/>
                <a:gd name="T111" fmla="*/ 1 h 76"/>
                <a:gd name="T112" fmla="*/ 2 w 15"/>
                <a:gd name="T113" fmla="*/ 1 h 76"/>
                <a:gd name="T114" fmla="*/ 0 w 15"/>
                <a:gd name="T115" fmla="*/ 0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
                <a:gd name="T175" fmla="*/ 0 h 76"/>
                <a:gd name="T176" fmla="*/ 15 w 1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 h="76">
                  <a:moveTo>
                    <a:pt x="0" y="0"/>
                  </a:moveTo>
                  <a:lnTo>
                    <a:pt x="0" y="0"/>
                  </a:lnTo>
                  <a:lnTo>
                    <a:pt x="2" y="2"/>
                  </a:lnTo>
                  <a:lnTo>
                    <a:pt x="1" y="6"/>
                  </a:lnTo>
                  <a:lnTo>
                    <a:pt x="3" y="8"/>
                  </a:lnTo>
                  <a:lnTo>
                    <a:pt x="6" y="12"/>
                  </a:lnTo>
                  <a:lnTo>
                    <a:pt x="7" y="14"/>
                  </a:lnTo>
                  <a:lnTo>
                    <a:pt x="7" y="16"/>
                  </a:lnTo>
                  <a:lnTo>
                    <a:pt x="9" y="18"/>
                  </a:lnTo>
                  <a:lnTo>
                    <a:pt x="8" y="21"/>
                  </a:lnTo>
                  <a:lnTo>
                    <a:pt x="10" y="22"/>
                  </a:lnTo>
                  <a:lnTo>
                    <a:pt x="11" y="26"/>
                  </a:lnTo>
                  <a:lnTo>
                    <a:pt x="11" y="27"/>
                  </a:lnTo>
                  <a:lnTo>
                    <a:pt x="12" y="29"/>
                  </a:lnTo>
                  <a:lnTo>
                    <a:pt x="12" y="33"/>
                  </a:lnTo>
                  <a:lnTo>
                    <a:pt x="12" y="35"/>
                  </a:lnTo>
                  <a:lnTo>
                    <a:pt x="11" y="38"/>
                  </a:lnTo>
                  <a:lnTo>
                    <a:pt x="13" y="40"/>
                  </a:lnTo>
                  <a:lnTo>
                    <a:pt x="12" y="49"/>
                  </a:lnTo>
                  <a:lnTo>
                    <a:pt x="9" y="51"/>
                  </a:lnTo>
                  <a:lnTo>
                    <a:pt x="8" y="58"/>
                  </a:lnTo>
                  <a:lnTo>
                    <a:pt x="6" y="60"/>
                  </a:lnTo>
                  <a:lnTo>
                    <a:pt x="6" y="63"/>
                  </a:lnTo>
                  <a:lnTo>
                    <a:pt x="5" y="67"/>
                  </a:lnTo>
                  <a:lnTo>
                    <a:pt x="3" y="72"/>
                  </a:lnTo>
                  <a:lnTo>
                    <a:pt x="2" y="75"/>
                  </a:lnTo>
                  <a:lnTo>
                    <a:pt x="4" y="76"/>
                  </a:lnTo>
                  <a:lnTo>
                    <a:pt x="5" y="72"/>
                  </a:lnTo>
                  <a:lnTo>
                    <a:pt x="7" y="67"/>
                  </a:lnTo>
                  <a:lnTo>
                    <a:pt x="10" y="64"/>
                  </a:lnTo>
                  <a:lnTo>
                    <a:pt x="10" y="62"/>
                  </a:lnTo>
                  <a:lnTo>
                    <a:pt x="12" y="59"/>
                  </a:lnTo>
                  <a:lnTo>
                    <a:pt x="13" y="51"/>
                  </a:lnTo>
                  <a:lnTo>
                    <a:pt x="13" y="50"/>
                  </a:lnTo>
                  <a:lnTo>
                    <a:pt x="15" y="41"/>
                  </a:lnTo>
                  <a:lnTo>
                    <a:pt x="15" y="39"/>
                  </a:lnTo>
                  <a:lnTo>
                    <a:pt x="15" y="35"/>
                  </a:lnTo>
                  <a:lnTo>
                    <a:pt x="14" y="33"/>
                  </a:lnTo>
                  <a:lnTo>
                    <a:pt x="14" y="28"/>
                  </a:lnTo>
                  <a:lnTo>
                    <a:pt x="15" y="26"/>
                  </a:lnTo>
                  <a:lnTo>
                    <a:pt x="13" y="24"/>
                  </a:lnTo>
                  <a:lnTo>
                    <a:pt x="13" y="22"/>
                  </a:lnTo>
                  <a:lnTo>
                    <a:pt x="12" y="20"/>
                  </a:lnTo>
                  <a:lnTo>
                    <a:pt x="12" y="18"/>
                  </a:lnTo>
                  <a:lnTo>
                    <a:pt x="11" y="16"/>
                  </a:lnTo>
                  <a:lnTo>
                    <a:pt x="9" y="14"/>
                  </a:lnTo>
                  <a:lnTo>
                    <a:pt x="9" y="13"/>
                  </a:lnTo>
                  <a:lnTo>
                    <a:pt x="8" y="10"/>
                  </a:lnTo>
                  <a:lnTo>
                    <a:pt x="6" y="7"/>
                  </a:lnTo>
                  <a:lnTo>
                    <a:pt x="5" y="5"/>
                  </a:lnTo>
                  <a:lnTo>
                    <a:pt x="3" y="4"/>
                  </a:lnTo>
                  <a:lnTo>
                    <a:pt x="3" y="3"/>
                  </a:lnTo>
                  <a:lnTo>
                    <a:pt x="2" y="1"/>
                  </a:lnTo>
                  <a:lnTo>
                    <a:pt x="0" y="0"/>
                  </a:lnTo>
                  <a:close/>
                </a:path>
              </a:pathLst>
            </a:custGeom>
            <a:solidFill>
              <a:srgbClr val="FDFA00"/>
            </a:solidFill>
            <a:ln w="9525">
              <a:noFill/>
              <a:round/>
              <a:headEnd/>
              <a:tailEnd/>
            </a:ln>
          </p:spPr>
          <p:txBody>
            <a:bodyPr/>
            <a:lstStyle/>
            <a:p>
              <a:endParaRPr lang="en-US"/>
            </a:p>
          </p:txBody>
        </p:sp>
        <p:sp>
          <p:nvSpPr>
            <p:cNvPr id="56356" name="Freeform 41"/>
            <p:cNvSpPr>
              <a:spLocks/>
            </p:cNvSpPr>
            <p:nvPr/>
          </p:nvSpPr>
          <p:spPr bwMode="auto">
            <a:xfrm>
              <a:off x="1336" y="2862"/>
              <a:ext cx="83" cy="61"/>
            </a:xfrm>
            <a:custGeom>
              <a:avLst/>
              <a:gdLst>
                <a:gd name="T0" fmla="*/ 49 w 49"/>
                <a:gd name="T1" fmla="*/ 4 h 46"/>
                <a:gd name="T2" fmla="*/ 49 w 49"/>
                <a:gd name="T3" fmla="*/ 0 h 46"/>
                <a:gd name="T4" fmla="*/ 46 w 49"/>
                <a:gd name="T5" fmla="*/ 1 h 46"/>
                <a:gd name="T6" fmla="*/ 46 w 49"/>
                <a:gd name="T7" fmla="*/ 1 h 46"/>
                <a:gd name="T8" fmla="*/ 43 w 49"/>
                <a:gd name="T9" fmla="*/ 5 h 46"/>
                <a:gd name="T10" fmla="*/ 43 w 49"/>
                <a:gd name="T11" fmla="*/ 5 h 46"/>
                <a:gd name="T12" fmla="*/ 43 w 49"/>
                <a:gd name="T13" fmla="*/ 6 h 46"/>
                <a:gd name="T14" fmla="*/ 41 w 49"/>
                <a:gd name="T15" fmla="*/ 8 h 46"/>
                <a:gd name="T16" fmla="*/ 39 w 49"/>
                <a:gd name="T17" fmla="*/ 9 h 46"/>
                <a:gd name="T18" fmla="*/ 39 w 49"/>
                <a:gd name="T19" fmla="*/ 9 h 46"/>
                <a:gd name="T20" fmla="*/ 35 w 49"/>
                <a:gd name="T21" fmla="*/ 14 h 46"/>
                <a:gd name="T22" fmla="*/ 33 w 49"/>
                <a:gd name="T23" fmla="*/ 16 h 46"/>
                <a:gd name="T24" fmla="*/ 32 w 49"/>
                <a:gd name="T25" fmla="*/ 18 h 46"/>
                <a:gd name="T26" fmla="*/ 32 w 49"/>
                <a:gd name="T27" fmla="*/ 19 h 46"/>
                <a:gd name="T28" fmla="*/ 30 w 49"/>
                <a:gd name="T29" fmla="*/ 23 h 46"/>
                <a:gd name="T30" fmla="*/ 26 w 49"/>
                <a:gd name="T31" fmla="*/ 26 h 46"/>
                <a:gd name="T32" fmla="*/ 18 w 49"/>
                <a:gd name="T33" fmla="*/ 32 h 46"/>
                <a:gd name="T34" fmla="*/ 16 w 49"/>
                <a:gd name="T35" fmla="*/ 34 h 46"/>
                <a:gd name="T36" fmla="*/ 12 w 49"/>
                <a:gd name="T37" fmla="*/ 37 h 46"/>
                <a:gd name="T38" fmla="*/ 4 w 49"/>
                <a:gd name="T39" fmla="*/ 41 h 46"/>
                <a:gd name="T40" fmla="*/ 0 w 49"/>
                <a:gd name="T41" fmla="*/ 41 h 46"/>
                <a:gd name="T42" fmla="*/ 0 w 49"/>
                <a:gd name="T43" fmla="*/ 44 h 46"/>
                <a:gd name="T44" fmla="*/ 0 w 49"/>
                <a:gd name="T45" fmla="*/ 42 h 46"/>
                <a:gd name="T46" fmla="*/ 1 w 49"/>
                <a:gd name="T47" fmla="*/ 46 h 46"/>
                <a:gd name="T48" fmla="*/ 3 w 49"/>
                <a:gd name="T49" fmla="*/ 45 h 46"/>
                <a:gd name="T50" fmla="*/ 2 w 49"/>
                <a:gd name="T51" fmla="*/ 43 h 46"/>
                <a:gd name="T52" fmla="*/ 3 w 49"/>
                <a:gd name="T53" fmla="*/ 45 h 46"/>
                <a:gd name="T54" fmla="*/ 13 w 49"/>
                <a:gd name="T55" fmla="*/ 41 h 46"/>
                <a:gd name="T56" fmla="*/ 19 w 49"/>
                <a:gd name="T57" fmla="*/ 36 h 46"/>
                <a:gd name="T58" fmla="*/ 19 w 49"/>
                <a:gd name="T59" fmla="*/ 34 h 46"/>
                <a:gd name="T60" fmla="*/ 29 w 49"/>
                <a:gd name="T61" fmla="*/ 28 h 46"/>
                <a:gd name="T62" fmla="*/ 32 w 49"/>
                <a:gd name="T63" fmla="*/ 23 h 46"/>
                <a:gd name="T64" fmla="*/ 34 w 49"/>
                <a:gd name="T65" fmla="*/ 22 h 46"/>
                <a:gd name="T66" fmla="*/ 34 w 49"/>
                <a:gd name="T67" fmla="*/ 20 h 46"/>
                <a:gd name="T68" fmla="*/ 36 w 49"/>
                <a:gd name="T69" fmla="*/ 18 h 46"/>
                <a:gd name="T70" fmla="*/ 38 w 49"/>
                <a:gd name="T71" fmla="*/ 15 h 46"/>
                <a:gd name="T72" fmla="*/ 41 w 49"/>
                <a:gd name="T73" fmla="*/ 12 h 46"/>
                <a:gd name="T74" fmla="*/ 43 w 49"/>
                <a:gd name="T75" fmla="*/ 10 h 46"/>
                <a:gd name="T76" fmla="*/ 43 w 49"/>
                <a:gd name="T77" fmla="*/ 10 h 46"/>
                <a:gd name="T78" fmla="*/ 45 w 49"/>
                <a:gd name="T79" fmla="*/ 8 h 46"/>
                <a:gd name="T80" fmla="*/ 45 w 49"/>
                <a:gd name="T81" fmla="*/ 7 h 46"/>
                <a:gd name="T82" fmla="*/ 47 w 49"/>
                <a:gd name="T83" fmla="*/ 5 h 46"/>
                <a:gd name="T84" fmla="*/ 49 w 49"/>
                <a:gd name="T85" fmla="*/ 2 h 46"/>
                <a:gd name="T86" fmla="*/ 47 w 49"/>
                <a:gd name="T87" fmla="*/ 1 h 46"/>
                <a:gd name="T88" fmla="*/ 49 w 49"/>
                <a:gd name="T89" fmla="*/ 4 h 46"/>
                <a:gd name="T90" fmla="*/ 49 w 49"/>
                <a:gd name="T91" fmla="*/ 0 h 46"/>
                <a:gd name="T92" fmla="*/ 49 w 49"/>
                <a:gd name="T93" fmla="*/ 4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6"/>
                <a:gd name="T143" fmla="*/ 49 w 49"/>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6">
                  <a:moveTo>
                    <a:pt x="49" y="4"/>
                  </a:moveTo>
                  <a:lnTo>
                    <a:pt x="49" y="0"/>
                  </a:lnTo>
                  <a:lnTo>
                    <a:pt x="46" y="1"/>
                  </a:lnTo>
                  <a:lnTo>
                    <a:pt x="43" y="5"/>
                  </a:lnTo>
                  <a:lnTo>
                    <a:pt x="43" y="6"/>
                  </a:lnTo>
                  <a:lnTo>
                    <a:pt x="41" y="8"/>
                  </a:lnTo>
                  <a:lnTo>
                    <a:pt x="39" y="9"/>
                  </a:lnTo>
                  <a:lnTo>
                    <a:pt x="35" y="14"/>
                  </a:lnTo>
                  <a:lnTo>
                    <a:pt x="33" y="16"/>
                  </a:lnTo>
                  <a:lnTo>
                    <a:pt x="32" y="18"/>
                  </a:lnTo>
                  <a:lnTo>
                    <a:pt x="32" y="19"/>
                  </a:lnTo>
                  <a:lnTo>
                    <a:pt x="30" y="23"/>
                  </a:lnTo>
                  <a:lnTo>
                    <a:pt x="26" y="26"/>
                  </a:lnTo>
                  <a:lnTo>
                    <a:pt x="18" y="32"/>
                  </a:lnTo>
                  <a:lnTo>
                    <a:pt x="16" y="34"/>
                  </a:lnTo>
                  <a:lnTo>
                    <a:pt x="12" y="37"/>
                  </a:lnTo>
                  <a:lnTo>
                    <a:pt x="4" y="41"/>
                  </a:lnTo>
                  <a:lnTo>
                    <a:pt x="0" y="41"/>
                  </a:lnTo>
                  <a:lnTo>
                    <a:pt x="0" y="44"/>
                  </a:lnTo>
                  <a:lnTo>
                    <a:pt x="0" y="42"/>
                  </a:lnTo>
                  <a:lnTo>
                    <a:pt x="1" y="46"/>
                  </a:lnTo>
                  <a:lnTo>
                    <a:pt x="3" y="45"/>
                  </a:lnTo>
                  <a:lnTo>
                    <a:pt x="2" y="43"/>
                  </a:lnTo>
                  <a:lnTo>
                    <a:pt x="3" y="45"/>
                  </a:lnTo>
                  <a:lnTo>
                    <a:pt x="13" y="41"/>
                  </a:lnTo>
                  <a:lnTo>
                    <a:pt x="19" y="36"/>
                  </a:lnTo>
                  <a:lnTo>
                    <a:pt x="19" y="34"/>
                  </a:lnTo>
                  <a:lnTo>
                    <a:pt x="29" y="28"/>
                  </a:lnTo>
                  <a:lnTo>
                    <a:pt x="32" y="23"/>
                  </a:lnTo>
                  <a:lnTo>
                    <a:pt x="34" y="22"/>
                  </a:lnTo>
                  <a:lnTo>
                    <a:pt x="34" y="20"/>
                  </a:lnTo>
                  <a:lnTo>
                    <a:pt x="36" y="18"/>
                  </a:lnTo>
                  <a:lnTo>
                    <a:pt x="38" y="15"/>
                  </a:lnTo>
                  <a:lnTo>
                    <a:pt x="41" y="12"/>
                  </a:lnTo>
                  <a:lnTo>
                    <a:pt x="43" y="10"/>
                  </a:lnTo>
                  <a:lnTo>
                    <a:pt x="45" y="8"/>
                  </a:lnTo>
                  <a:lnTo>
                    <a:pt x="45" y="7"/>
                  </a:lnTo>
                  <a:lnTo>
                    <a:pt x="47" y="5"/>
                  </a:lnTo>
                  <a:lnTo>
                    <a:pt x="49" y="2"/>
                  </a:lnTo>
                  <a:lnTo>
                    <a:pt x="47" y="1"/>
                  </a:lnTo>
                  <a:lnTo>
                    <a:pt x="49" y="4"/>
                  </a:lnTo>
                  <a:lnTo>
                    <a:pt x="49" y="0"/>
                  </a:lnTo>
                  <a:lnTo>
                    <a:pt x="49" y="4"/>
                  </a:lnTo>
                  <a:close/>
                </a:path>
              </a:pathLst>
            </a:custGeom>
            <a:solidFill>
              <a:srgbClr val="FDFA00"/>
            </a:solidFill>
            <a:ln w="9525">
              <a:noFill/>
              <a:round/>
              <a:headEnd/>
              <a:tailEnd/>
            </a:ln>
          </p:spPr>
          <p:txBody>
            <a:bodyPr/>
            <a:lstStyle/>
            <a:p>
              <a:endParaRPr lang="en-US"/>
            </a:p>
          </p:txBody>
        </p:sp>
        <p:sp>
          <p:nvSpPr>
            <p:cNvPr id="56357" name="Freeform 42"/>
            <p:cNvSpPr>
              <a:spLocks/>
            </p:cNvSpPr>
            <p:nvPr/>
          </p:nvSpPr>
          <p:spPr bwMode="auto">
            <a:xfrm>
              <a:off x="1223" y="2918"/>
              <a:ext cx="117" cy="21"/>
            </a:xfrm>
            <a:custGeom>
              <a:avLst/>
              <a:gdLst>
                <a:gd name="T0" fmla="*/ 67 w 69"/>
                <a:gd name="T1" fmla="*/ 0 h 16"/>
                <a:gd name="T2" fmla="*/ 69 w 69"/>
                <a:gd name="T3" fmla="*/ 1 h 16"/>
                <a:gd name="T4" fmla="*/ 65 w 69"/>
                <a:gd name="T5" fmla="*/ 0 h 16"/>
                <a:gd name="T6" fmla="*/ 63 w 69"/>
                <a:gd name="T7" fmla="*/ 2 h 16"/>
                <a:gd name="T8" fmla="*/ 61 w 69"/>
                <a:gd name="T9" fmla="*/ 1 h 16"/>
                <a:gd name="T10" fmla="*/ 59 w 69"/>
                <a:gd name="T11" fmla="*/ 5 h 16"/>
                <a:gd name="T12" fmla="*/ 57 w 69"/>
                <a:gd name="T13" fmla="*/ 5 h 16"/>
                <a:gd name="T14" fmla="*/ 55 w 69"/>
                <a:gd name="T15" fmla="*/ 6 h 16"/>
                <a:gd name="T16" fmla="*/ 52 w 69"/>
                <a:gd name="T17" fmla="*/ 6 h 16"/>
                <a:gd name="T18" fmla="*/ 50 w 69"/>
                <a:gd name="T19" fmla="*/ 7 h 16"/>
                <a:gd name="T20" fmla="*/ 48 w 69"/>
                <a:gd name="T21" fmla="*/ 7 h 16"/>
                <a:gd name="T22" fmla="*/ 46 w 69"/>
                <a:gd name="T23" fmla="*/ 8 h 16"/>
                <a:gd name="T24" fmla="*/ 44 w 69"/>
                <a:gd name="T25" fmla="*/ 8 h 16"/>
                <a:gd name="T26" fmla="*/ 42 w 69"/>
                <a:gd name="T27" fmla="*/ 10 h 16"/>
                <a:gd name="T28" fmla="*/ 42 w 69"/>
                <a:gd name="T29" fmla="*/ 10 h 16"/>
                <a:gd name="T30" fmla="*/ 40 w 69"/>
                <a:gd name="T31" fmla="*/ 9 h 16"/>
                <a:gd name="T32" fmla="*/ 37 w 69"/>
                <a:gd name="T33" fmla="*/ 9 h 16"/>
                <a:gd name="T34" fmla="*/ 35 w 69"/>
                <a:gd name="T35" fmla="*/ 11 h 16"/>
                <a:gd name="T36" fmla="*/ 35 w 69"/>
                <a:gd name="T37" fmla="*/ 11 h 16"/>
                <a:gd name="T38" fmla="*/ 31 w 69"/>
                <a:gd name="T39" fmla="*/ 12 h 16"/>
                <a:gd name="T40" fmla="*/ 29 w 69"/>
                <a:gd name="T41" fmla="*/ 12 h 16"/>
                <a:gd name="T42" fmla="*/ 27 w 69"/>
                <a:gd name="T43" fmla="*/ 11 h 16"/>
                <a:gd name="T44" fmla="*/ 25 w 69"/>
                <a:gd name="T45" fmla="*/ 11 h 16"/>
                <a:gd name="T46" fmla="*/ 22 w 69"/>
                <a:gd name="T47" fmla="*/ 12 h 16"/>
                <a:gd name="T48" fmla="*/ 22 w 69"/>
                <a:gd name="T49" fmla="*/ 12 h 16"/>
                <a:gd name="T50" fmla="*/ 20 w 69"/>
                <a:gd name="T51" fmla="*/ 12 h 16"/>
                <a:gd name="T52" fmla="*/ 2 w 69"/>
                <a:gd name="T53" fmla="*/ 10 h 16"/>
                <a:gd name="T54" fmla="*/ 0 w 69"/>
                <a:gd name="T55" fmla="*/ 11 h 16"/>
                <a:gd name="T56" fmla="*/ 0 w 69"/>
                <a:gd name="T57" fmla="*/ 11 h 16"/>
                <a:gd name="T58" fmla="*/ 0 w 69"/>
                <a:gd name="T59" fmla="*/ 13 h 16"/>
                <a:gd name="T60" fmla="*/ 1 w 69"/>
                <a:gd name="T61" fmla="*/ 13 h 16"/>
                <a:gd name="T62" fmla="*/ 3 w 69"/>
                <a:gd name="T63" fmla="*/ 13 h 16"/>
                <a:gd name="T64" fmla="*/ 19 w 69"/>
                <a:gd name="T65" fmla="*/ 16 h 16"/>
                <a:gd name="T66" fmla="*/ 21 w 69"/>
                <a:gd name="T67" fmla="*/ 14 h 16"/>
                <a:gd name="T68" fmla="*/ 23 w 69"/>
                <a:gd name="T69" fmla="*/ 14 h 16"/>
                <a:gd name="T70" fmla="*/ 25 w 69"/>
                <a:gd name="T71" fmla="*/ 15 h 16"/>
                <a:gd name="T72" fmla="*/ 27 w 69"/>
                <a:gd name="T73" fmla="*/ 15 h 16"/>
                <a:gd name="T74" fmla="*/ 29 w 69"/>
                <a:gd name="T75" fmla="*/ 13 h 16"/>
                <a:gd name="T76" fmla="*/ 30 w 69"/>
                <a:gd name="T77" fmla="*/ 14 h 16"/>
                <a:gd name="T78" fmla="*/ 34 w 69"/>
                <a:gd name="T79" fmla="*/ 14 h 16"/>
                <a:gd name="T80" fmla="*/ 36 w 69"/>
                <a:gd name="T81" fmla="*/ 14 h 16"/>
                <a:gd name="T82" fmla="*/ 38 w 69"/>
                <a:gd name="T83" fmla="*/ 13 h 16"/>
                <a:gd name="T84" fmla="*/ 40 w 69"/>
                <a:gd name="T85" fmla="*/ 13 h 16"/>
                <a:gd name="T86" fmla="*/ 41 w 69"/>
                <a:gd name="T87" fmla="*/ 13 h 16"/>
                <a:gd name="T88" fmla="*/ 43 w 69"/>
                <a:gd name="T89" fmla="*/ 12 h 16"/>
                <a:gd name="T90" fmla="*/ 46 w 69"/>
                <a:gd name="T91" fmla="*/ 10 h 16"/>
                <a:gd name="T92" fmla="*/ 47 w 69"/>
                <a:gd name="T93" fmla="*/ 10 h 16"/>
                <a:gd name="T94" fmla="*/ 49 w 69"/>
                <a:gd name="T95" fmla="*/ 9 h 16"/>
                <a:gd name="T96" fmla="*/ 51 w 69"/>
                <a:gd name="T97" fmla="*/ 9 h 16"/>
                <a:gd name="T98" fmla="*/ 53 w 69"/>
                <a:gd name="T99" fmla="*/ 9 h 16"/>
                <a:gd name="T100" fmla="*/ 55 w 69"/>
                <a:gd name="T101" fmla="*/ 8 h 16"/>
                <a:gd name="T102" fmla="*/ 57 w 69"/>
                <a:gd name="T103" fmla="*/ 6 h 16"/>
                <a:gd name="T104" fmla="*/ 61 w 69"/>
                <a:gd name="T105" fmla="*/ 7 h 16"/>
                <a:gd name="T106" fmla="*/ 63 w 69"/>
                <a:gd name="T107" fmla="*/ 5 h 16"/>
                <a:gd name="T108" fmla="*/ 64 w 69"/>
                <a:gd name="T109" fmla="*/ 6 h 16"/>
                <a:gd name="T110" fmla="*/ 66 w 69"/>
                <a:gd name="T111" fmla="*/ 4 h 16"/>
                <a:gd name="T112" fmla="*/ 68 w 69"/>
                <a:gd name="T113" fmla="*/ 4 h 16"/>
                <a:gd name="T114" fmla="*/ 68 w 69"/>
                <a:gd name="T115" fmla="*/ 4 h 16"/>
                <a:gd name="T116" fmla="*/ 67 w 69"/>
                <a:gd name="T117" fmla="*/ 0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16"/>
                <a:gd name="T179" fmla="*/ 69 w 6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16">
                  <a:moveTo>
                    <a:pt x="67" y="0"/>
                  </a:moveTo>
                  <a:lnTo>
                    <a:pt x="69" y="1"/>
                  </a:lnTo>
                  <a:lnTo>
                    <a:pt x="65" y="0"/>
                  </a:lnTo>
                  <a:lnTo>
                    <a:pt x="63" y="2"/>
                  </a:lnTo>
                  <a:lnTo>
                    <a:pt x="61" y="1"/>
                  </a:lnTo>
                  <a:lnTo>
                    <a:pt x="59" y="5"/>
                  </a:lnTo>
                  <a:lnTo>
                    <a:pt x="57" y="5"/>
                  </a:lnTo>
                  <a:lnTo>
                    <a:pt x="55" y="6"/>
                  </a:lnTo>
                  <a:lnTo>
                    <a:pt x="52" y="6"/>
                  </a:lnTo>
                  <a:lnTo>
                    <a:pt x="50" y="7"/>
                  </a:lnTo>
                  <a:lnTo>
                    <a:pt x="48" y="7"/>
                  </a:lnTo>
                  <a:lnTo>
                    <a:pt x="46" y="8"/>
                  </a:lnTo>
                  <a:lnTo>
                    <a:pt x="44" y="8"/>
                  </a:lnTo>
                  <a:lnTo>
                    <a:pt x="42" y="10"/>
                  </a:lnTo>
                  <a:lnTo>
                    <a:pt x="40" y="9"/>
                  </a:lnTo>
                  <a:lnTo>
                    <a:pt x="37" y="9"/>
                  </a:lnTo>
                  <a:lnTo>
                    <a:pt x="35" y="11"/>
                  </a:lnTo>
                  <a:lnTo>
                    <a:pt x="31" y="12"/>
                  </a:lnTo>
                  <a:lnTo>
                    <a:pt x="29" y="12"/>
                  </a:lnTo>
                  <a:lnTo>
                    <a:pt x="27" y="11"/>
                  </a:lnTo>
                  <a:lnTo>
                    <a:pt x="25" y="11"/>
                  </a:lnTo>
                  <a:lnTo>
                    <a:pt x="22" y="12"/>
                  </a:lnTo>
                  <a:lnTo>
                    <a:pt x="20" y="12"/>
                  </a:lnTo>
                  <a:lnTo>
                    <a:pt x="2" y="10"/>
                  </a:lnTo>
                  <a:lnTo>
                    <a:pt x="0" y="11"/>
                  </a:lnTo>
                  <a:lnTo>
                    <a:pt x="0" y="13"/>
                  </a:lnTo>
                  <a:lnTo>
                    <a:pt x="1" y="13"/>
                  </a:lnTo>
                  <a:lnTo>
                    <a:pt x="3" y="13"/>
                  </a:lnTo>
                  <a:lnTo>
                    <a:pt x="19" y="16"/>
                  </a:lnTo>
                  <a:lnTo>
                    <a:pt x="21" y="14"/>
                  </a:lnTo>
                  <a:lnTo>
                    <a:pt x="23" y="14"/>
                  </a:lnTo>
                  <a:lnTo>
                    <a:pt x="25" y="15"/>
                  </a:lnTo>
                  <a:lnTo>
                    <a:pt x="27" y="15"/>
                  </a:lnTo>
                  <a:lnTo>
                    <a:pt x="29" y="13"/>
                  </a:lnTo>
                  <a:lnTo>
                    <a:pt x="30" y="14"/>
                  </a:lnTo>
                  <a:lnTo>
                    <a:pt x="34" y="14"/>
                  </a:lnTo>
                  <a:lnTo>
                    <a:pt x="36" y="14"/>
                  </a:lnTo>
                  <a:lnTo>
                    <a:pt x="38" y="13"/>
                  </a:lnTo>
                  <a:lnTo>
                    <a:pt x="40" y="13"/>
                  </a:lnTo>
                  <a:lnTo>
                    <a:pt x="41" y="13"/>
                  </a:lnTo>
                  <a:lnTo>
                    <a:pt x="43" y="12"/>
                  </a:lnTo>
                  <a:lnTo>
                    <a:pt x="46" y="10"/>
                  </a:lnTo>
                  <a:lnTo>
                    <a:pt x="47" y="10"/>
                  </a:lnTo>
                  <a:lnTo>
                    <a:pt x="49" y="9"/>
                  </a:lnTo>
                  <a:lnTo>
                    <a:pt x="51" y="9"/>
                  </a:lnTo>
                  <a:lnTo>
                    <a:pt x="53" y="9"/>
                  </a:lnTo>
                  <a:lnTo>
                    <a:pt x="55" y="8"/>
                  </a:lnTo>
                  <a:lnTo>
                    <a:pt x="57" y="6"/>
                  </a:lnTo>
                  <a:lnTo>
                    <a:pt x="61" y="7"/>
                  </a:lnTo>
                  <a:lnTo>
                    <a:pt x="63" y="5"/>
                  </a:lnTo>
                  <a:lnTo>
                    <a:pt x="64" y="6"/>
                  </a:lnTo>
                  <a:lnTo>
                    <a:pt x="66" y="4"/>
                  </a:lnTo>
                  <a:lnTo>
                    <a:pt x="68" y="4"/>
                  </a:lnTo>
                  <a:lnTo>
                    <a:pt x="67" y="0"/>
                  </a:lnTo>
                  <a:close/>
                </a:path>
              </a:pathLst>
            </a:custGeom>
            <a:solidFill>
              <a:srgbClr val="FDFA00"/>
            </a:solidFill>
            <a:ln w="9525">
              <a:noFill/>
              <a:round/>
              <a:headEnd/>
              <a:tailEnd/>
            </a:ln>
          </p:spPr>
          <p:txBody>
            <a:bodyPr/>
            <a:lstStyle/>
            <a:p>
              <a:endParaRPr lang="en-US"/>
            </a:p>
          </p:txBody>
        </p:sp>
        <p:sp>
          <p:nvSpPr>
            <p:cNvPr id="56358" name="Freeform 43"/>
            <p:cNvSpPr>
              <a:spLocks/>
            </p:cNvSpPr>
            <p:nvPr/>
          </p:nvSpPr>
          <p:spPr bwMode="auto">
            <a:xfrm>
              <a:off x="1088" y="2874"/>
              <a:ext cx="135" cy="61"/>
            </a:xfrm>
            <a:custGeom>
              <a:avLst/>
              <a:gdLst>
                <a:gd name="T0" fmla="*/ 80 w 80"/>
                <a:gd name="T1" fmla="*/ 44 h 46"/>
                <a:gd name="T2" fmla="*/ 67 w 80"/>
                <a:gd name="T3" fmla="*/ 42 h 46"/>
                <a:gd name="T4" fmla="*/ 64 w 80"/>
                <a:gd name="T5" fmla="*/ 40 h 46"/>
                <a:gd name="T6" fmla="*/ 59 w 80"/>
                <a:gd name="T7" fmla="*/ 39 h 46"/>
                <a:gd name="T8" fmla="*/ 55 w 80"/>
                <a:gd name="T9" fmla="*/ 37 h 46"/>
                <a:gd name="T10" fmla="*/ 54 w 80"/>
                <a:gd name="T11" fmla="*/ 37 h 46"/>
                <a:gd name="T12" fmla="*/ 50 w 80"/>
                <a:gd name="T13" fmla="*/ 35 h 46"/>
                <a:gd name="T14" fmla="*/ 47 w 80"/>
                <a:gd name="T15" fmla="*/ 34 h 46"/>
                <a:gd name="T16" fmla="*/ 40 w 80"/>
                <a:gd name="T17" fmla="*/ 30 h 46"/>
                <a:gd name="T18" fmla="*/ 38 w 80"/>
                <a:gd name="T19" fmla="*/ 29 h 46"/>
                <a:gd name="T20" fmla="*/ 35 w 80"/>
                <a:gd name="T21" fmla="*/ 27 h 46"/>
                <a:gd name="T22" fmla="*/ 31 w 80"/>
                <a:gd name="T23" fmla="*/ 25 h 46"/>
                <a:gd name="T24" fmla="*/ 30 w 80"/>
                <a:gd name="T25" fmla="*/ 23 h 46"/>
                <a:gd name="T26" fmla="*/ 26 w 80"/>
                <a:gd name="T27" fmla="*/ 22 h 46"/>
                <a:gd name="T28" fmla="*/ 23 w 80"/>
                <a:gd name="T29" fmla="*/ 20 h 46"/>
                <a:gd name="T30" fmla="*/ 18 w 80"/>
                <a:gd name="T31" fmla="*/ 16 h 46"/>
                <a:gd name="T32" fmla="*/ 17 w 80"/>
                <a:gd name="T33" fmla="*/ 14 h 46"/>
                <a:gd name="T34" fmla="*/ 13 w 80"/>
                <a:gd name="T35" fmla="*/ 11 h 46"/>
                <a:gd name="T36" fmla="*/ 12 w 80"/>
                <a:gd name="T37" fmla="*/ 11 h 46"/>
                <a:gd name="T38" fmla="*/ 10 w 80"/>
                <a:gd name="T39" fmla="*/ 9 h 46"/>
                <a:gd name="T40" fmla="*/ 5 w 80"/>
                <a:gd name="T41" fmla="*/ 5 h 46"/>
                <a:gd name="T42" fmla="*/ 4 w 80"/>
                <a:gd name="T43" fmla="*/ 3 h 46"/>
                <a:gd name="T44" fmla="*/ 4 w 80"/>
                <a:gd name="T45" fmla="*/ 3 h 46"/>
                <a:gd name="T46" fmla="*/ 0 w 80"/>
                <a:gd name="T47" fmla="*/ 0 h 46"/>
                <a:gd name="T48" fmla="*/ 0 w 80"/>
                <a:gd name="T49" fmla="*/ 2 h 46"/>
                <a:gd name="T50" fmla="*/ 1 w 80"/>
                <a:gd name="T51" fmla="*/ 6 h 46"/>
                <a:gd name="T52" fmla="*/ 3 w 80"/>
                <a:gd name="T53" fmla="*/ 6 h 46"/>
                <a:gd name="T54" fmla="*/ 5 w 80"/>
                <a:gd name="T55" fmla="*/ 8 h 46"/>
                <a:gd name="T56" fmla="*/ 8 w 80"/>
                <a:gd name="T57" fmla="*/ 10 h 46"/>
                <a:gd name="T58" fmla="*/ 11 w 80"/>
                <a:gd name="T59" fmla="*/ 13 h 46"/>
                <a:gd name="T60" fmla="*/ 13 w 80"/>
                <a:gd name="T61" fmla="*/ 15 h 46"/>
                <a:gd name="T62" fmla="*/ 14 w 80"/>
                <a:gd name="T63" fmla="*/ 17 h 46"/>
                <a:gd name="T64" fmla="*/ 16 w 80"/>
                <a:gd name="T65" fmla="*/ 19 h 46"/>
                <a:gd name="T66" fmla="*/ 21 w 80"/>
                <a:gd name="T67" fmla="*/ 21 h 46"/>
                <a:gd name="T68" fmla="*/ 24 w 80"/>
                <a:gd name="T69" fmla="*/ 24 h 46"/>
                <a:gd name="T70" fmla="*/ 28 w 80"/>
                <a:gd name="T71" fmla="*/ 26 h 46"/>
                <a:gd name="T72" fmla="*/ 31 w 80"/>
                <a:gd name="T73" fmla="*/ 28 h 46"/>
                <a:gd name="T74" fmla="*/ 34 w 80"/>
                <a:gd name="T75" fmla="*/ 31 h 46"/>
                <a:gd name="T76" fmla="*/ 36 w 80"/>
                <a:gd name="T77" fmla="*/ 31 h 46"/>
                <a:gd name="T78" fmla="*/ 39 w 80"/>
                <a:gd name="T79" fmla="*/ 33 h 46"/>
                <a:gd name="T80" fmla="*/ 45 w 80"/>
                <a:gd name="T81" fmla="*/ 36 h 46"/>
                <a:gd name="T82" fmla="*/ 48 w 80"/>
                <a:gd name="T83" fmla="*/ 38 h 46"/>
                <a:gd name="T84" fmla="*/ 51 w 80"/>
                <a:gd name="T85" fmla="*/ 40 h 46"/>
                <a:gd name="T86" fmla="*/ 53 w 80"/>
                <a:gd name="T87" fmla="*/ 40 h 46"/>
                <a:gd name="T88" fmla="*/ 58 w 80"/>
                <a:gd name="T89" fmla="*/ 43 h 46"/>
                <a:gd name="T90" fmla="*/ 63 w 80"/>
                <a:gd name="T91" fmla="*/ 44 h 46"/>
                <a:gd name="T92" fmla="*/ 67 w 80"/>
                <a:gd name="T93" fmla="*/ 44 h 46"/>
                <a:gd name="T94" fmla="*/ 80 w 80"/>
                <a:gd name="T95" fmla="*/ 46 h 46"/>
                <a:gd name="T96" fmla="*/ 80 w 80"/>
                <a:gd name="T97" fmla="*/ 4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46"/>
                <a:gd name="T149" fmla="*/ 80 w 80"/>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46">
                  <a:moveTo>
                    <a:pt x="80" y="44"/>
                  </a:moveTo>
                  <a:lnTo>
                    <a:pt x="67" y="42"/>
                  </a:lnTo>
                  <a:lnTo>
                    <a:pt x="64" y="40"/>
                  </a:lnTo>
                  <a:lnTo>
                    <a:pt x="59" y="39"/>
                  </a:lnTo>
                  <a:lnTo>
                    <a:pt x="55" y="37"/>
                  </a:lnTo>
                  <a:lnTo>
                    <a:pt x="54" y="37"/>
                  </a:lnTo>
                  <a:lnTo>
                    <a:pt x="50" y="35"/>
                  </a:lnTo>
                  <a:lnTo>
                    <a:pt x="47" y="34"/>
                  </a:lnTo>
                  <a:lnTo>
                    <a:pt x="40" y="30"/>
                  </a:lnTo>
                  <a:lnTo>
                    <a:pt x="38" y="29"/>
                  </a:lnTo>
                  <a:lnTo>
                    <a:pt x="35" y="27"/>
                  </a:lnTo>
                  <a:lnTo>
                    <a:pt x="31" y="25"/>
                  </a:lnTo>
                  <a:lnTo>
                    <a:pt x="30" y="23"/>
                  </a:lnTo>
                  <a:lnTo>
                    <a:pt x="26" y="22"/>
                  </a:lnTo>
                  <a:lnTo>
                    <a:pt x="23" y="20"/>
                  </a:lnTo>
                  <a:lnTo>
                    <a:pt x="18" y="16"/>
                  </a:lnTo>
                  <a:lnTo>
                    <a:pt x="17" y="14"/>
                  </a:lnTo>
                  <a:lnTo>
                    <a:pt x="13" y="11"/>
                  </a:lnTo>
                  <a:lnTo>
                    <a:pt x="12" y="11"/>
                  </a:lnTo>
                  <a:lnTo>
                    <a:pt x="10" y="9"/>
                  </a:lnTo>
                  <a:lnTo>
                    <a:pt x="5" y="5"/>
                  </a:lnTo>
                  <a:lnTo>
                    <a:pt x="4" y="3"/>
                  </a:lnTo>
                  <a:lnTo>
                    <a:pt x="0" y="0"/>
                  </a:lnTo>
                  <a:lnTo>
                    <a:pt x="0" y="2"/>
                  </a:lnTo>
                  <a:lnTo>
                    <a:pt x="1" y="6"/>
                  </a:lnTo>
                  <a:lnTo>
                    <a:pt x="3" y="6"/>
                  </a:lnTo>
                  <a:lnTo>
                    <a:pt x="5" y="8"/>
                  </a:lnTo>
                  <a:lnTo>
                    <a:pt x="8" y="10"/>
                  </a:lnTo>
                  <a:lnTo>
                    <a:pt x="11" y="13"/>
                  </a:lnTo>
                  <a:lnTo>
                    <a:pt x="13" y="15"/>
                  </a:lnTo>
                  <a:lnTo>
                    <a:pt x="14" y="17"/>
                  </a:lnTo>
                  <a:lnTo>
                    <a:pt x="16" y="19"/>
                  </a:lnTo>
                  <a:lnTo>
                    <a:pt x="21" y="21"/>
                  </a:lnTo>
                  <a:lnTo>
                    <a:pt x="24" y="24"/>
                  </a:lnTo>
                  <a:lnTo>
                    <a:pt x="28" y="26"/>
                  </a:lnTo>
                  <a:lnTo>
                    <a:pt x="31" y="28"/>
                  </a:lnTo>
                  <a:lnTo>
                    <a:pt x="34" y="31"/>
                  </a:lnTo>
                  <a:lnTo>
                    <a:pt x="36" y="31"/>
                  </a:lnTo>
                  <a:lnTo>
                    <a:pt x="39" y="33"/>
                  </a:lnTo>
                  <a:lnTo>
                    <a:pt x="45" y="36"/>
                  </a:lnTo>
                  <a:lnTo>
                    <a:pt x="48" y="38"/>
                  </a:lnTo>
                  <a:lnTo>
                    <a:pt x="51" y="40"/>
                  </a:lnTo>
                  <a:lnTo>
                    <a:pt x="53" y="40"/>
                  </a:lnTo>
                  <a:lnTo>
                    <a:pt x="58" y="43"/>
                  </a:lnTo>
                  <a:lnTo>
                    <a:pt x="63" y="44"/>
                  </a:lnTo>
                  <a:lnTo>
                    <a:pt x="67" y="44"/>
                  </a:lnTo>
                  <a:lnTo>
                    <a:pt x="80" y="46"/>
                  </a:lnTo>
                  <a:lnTo>
                    <a:pt x="80" y="44"/>
                  </a:lnTo>
                  <a:close/>
                </a:path>
              </a:pathLst>
            </a:custGeom>
            <a:solidFill>
              <a:srgbClr val="FDFA00"/>
            </a:solidFill>
            <a:ln w="9525">
              <a:noFill/>
              <a:round/>
              <a:headEnd/>
              <a:tailEnd/>
            </a:ln>
          </p:spPr>
          <p:txBody>
            <a:bodyPr/>
            <a:lstStyle/>
            <a:p>
              <a:endParaRPr lang="en-US"/>
            </a:p>
          </p:txBody>
        </p:sp>
        <p:sp>
          <p:nvSpPr>
            <p:cNvPr id="56359" name="Freeform 44"/>
            <p:cNvSpPr>
              <a:spLocks/>
            </p:cNvSpPr>
            <p:nvPr/>
          </p:nvSpPr>
          <p:spPr bwMode="auto">
            <a:xfrm>
              <a:off x="1027" y="2763"/>
              <a:ext cx="61" cy="117"/>
            </a:xfrm>
            <a:custGeom>
              <a:avLst/>
              <a:gdLst>
                <a:gd name="T0" fmla="*/ 36 w 36"/>
                <a:gd name="T1" fmla="*/ 85 h 89"/>
                <a:gd name="T2" fmla="*/ 36 w 36"/>
                <a:gd name="T3" fmla="*/ 85 h 89"/>
                <a:gd name="T4" fmla="*/ 35 w 36"/>
                <a:gd name="T5" fmla="*/ 83 h 89"/>
                <a:gd name="T6" fmla="*/ 35 w 36"/>
                <a:gd name="T7" fmla="*/ 83 h 89"/>
                <a:gd name="T8" fmla="*/ 33 w 36"/>
                <a:gd name="T9" fmla="*/ 81 h 89"/>
                <a:gd name="T10" fmla="*/ 32 w 36"/>
                <a:gd name="T11" fmla="*/ 79 h 89"/>
                <a:gd name="T12" fmla="*/ 30 w 36"/>
                <a:gd name="T13" fmla="*/ 75 h 89"/>
                <a:gd name="T14" fmla="*/ 29 w 36"/>
                <a:gd name="T15" fmla="*/ 75 h 89"/>
                <a:gd name="T16" fmla="*/ 29 w 36"/>
                <a:gd name="T17" fmla="*/ 73 h 89"/>
                <a:gd name="T18" fmla="*/ 27 w 36"/>
                <a:gd name="T19" fmla="*/ 69 h 89"/>
                <a:gd name="T20" fmla="*/ 24 w 36"/>
                <a:gd name="T21" fmla="*/ 67 h 89"/>
                <a:gd name="T22" fmla="*/ 24 w 36"/>
                <a:gd name="T23" fmla="*/ 65 h 89"/>
                <a:gd name="T24" fmla="*/ 18 w 36"/>
                <a:gd name="T25" fmla="*/ 55 h 89"/>
                <a:gd name="T26" fmla="*/ 17 w 36"/>
                <a:gd name="T27" fmla="*/ 52 h 89"/>
                <a:gd name="T28" fmla="*/ 16 w 36"/>
                <a:gd name="T29" fmla="*/ 50 h 89"/>
                <a:gd name="T30" fmla="*/ 14 w 36"/>
                <a:gd name="T31" fmla="*/ 46 h 89"/>
                <a:gd name="T32" fmla="*/ 13 w 36"/>
                <a:gd name="T33" fmla="*/ 42 h 89"/>
                <a:gd name="T34" fmla="*/ 12 w 36"/>
                <a:gd name="T35" fmla="*/ 38 h 89"/>
                <a:gd name="T36" fmla="*/ 10 w 36"/>
                <a:gd name="T37" fmla="*/ 36 h 89"/>
                <a:gd name="T38" fmla="*/ 9 w 36"/>
                <a:gd name="T39" fmla="*/ 32 h 89"/>
                <a:gd name="T40" fmla="*/ 8 w 36"/>
                <a:gd name="T41" fmla="*/ 28 h 89"/>
                <a:gd name="T42" fmla="*/ 6 w 36"/>
                <a:gd name="T43" fmla="*/ 26 h 89"/>
                <a:gd name="T44" fmla="*/ 5 w 36"/>
                <a:gd name="T45" fmla="*/ 19 h 89"/>
                <a:gd name="T46" fmla="*/ 4 w 36"/>
                <a:gd name="T47" fmla="*/ 15 h 89"/>
                <a:gd name="T48" fmla="*/ 5 w 36"/>
                <a:gd name="T49" fmla="*/ 12 h 89"/>
                <a:gd name="T50" fmla="*/ 3 w 36"/>
                <a:gd name="T51" fmla="*/ 9 h 89"/>
                <a:gd name="T52" fmla="*/ 3 w 36"/>
                <a:gd name="T53" fmla="*/ 8 h 89"/>
                <a:gd name="T54" fmla="*/ 4 w 36"/>
                <a:gd name="T55" fmla="*/ 1 h 89"/>
                <a:gd name="T56" fmla="*/ 1 w 36"/>
                <a:gd name="T57" fmla="*/ 0 h 89"/>
                <a:gd name="T58" fmla="*/ 0 w 36"/>
                <a:gd name="T59" fmla="*/ 7 h 89"/>
                <a:gd name="T60" fmla="*/ 1 w 36"/>
                <a:gd name="T61" fmla="*/ 11 h 89"/>
                <a:gd name="T62" fmla="*/ 1 w 36"/>
                <a:gd name="T63" fmla="*/ 13 h 89"/>
                <a:gd name="T64" fmla="*/ 2 w 36"/>
                <a:gd name="T65" fmla="*/ 17 h 89"/>
                <a:gd name="T66" fmla="*/ 1 w 36"/>
                <a:gd name="T67" fmla="*/ 20 h 89"/>
                <a:gd name="T68" fmla="*/ 4 w 36"/>
                <a:gd name="T69" fmla="*/ 26 h 89"/>
                <a:gd name="T70" fmla="*/ 6 w 36"/>
                <a:gd name="T71" fmla="*/ 30 h 89"/>
                <a:gd name="T72" fmla="*/ 5 w 36"/>
                <a:gd name="T73" fmla="*/ 34 h 89"/>
                <a:gd name="T74" fmla="*/ 8 w 36"/>
                <a:gd name="T75" fmla="*/ 38 h 89"/>
                <a:gd name="T76" fmla="*/ 8 w 36"/>
                <a:gd name="T77" fmla="*/ 39 h 89"/>
                <a:gd name="T78" fmla="*/ 11 w 36"/>
                <a:gd name="T79" fmla="*/ 43 h 89"/>
                <a:gd name="T80" fmla="*/ 12 w 36"/>
                <a:gd name="T81" fmla="*/ 47 h 89"/>
                <a:gd name="T82" fmla="*/ 14 w 36"/>
                <a:gd name="T83" fmla="*/ 51 h 89"/>
                <a:gd name="T84" fmla="*/ 15 w 36"/>
                <a:gd name="T85" fmla="*/ 53 h 89"/>
                <a:gd name="T86" fmla="*/ 16 w 36"/>
                <a:gd name="T87" fmla="*/ 57 h 89"/>
                <a:gd name="T88" fmla="*/ 21 w 36"/>
                <a:gd name="T89" fmla="*/ 67 h 89"/>
                <a:gd name="T90" fmla="*/ 22 w 36"/>
                <a:gd name="T91" fmla="*/ 69 h 89"/>
                <a:gd name="T92" fmla="*/ 24 w 36"/>
                <a:gd name="T93" fmla="*/ 71 h 89"/>
                <a:gd name="T94" fmla="*/ 25 w 36"/>
                <a:gd name="T95" fmla="*/ 75 h 89"/>
                <a:gd name="T96" fmla="*/ 27 w 36"/>
                <a:gd name="T97" fmla="*/ 77 h 89"/>
                <a:gd name="T98" fmla="*/ 28 w 36"/>
                <a:gd name="T99" fmla="*/ 79 h 89"/>
                <a:gd name="T100" fmla="*/ 30 w 36"/>
                <a:gd name="T101" fmla="*/ 79 h 89"/>
                <a:gd name="T102" fmla="*/ 31 w 36"/>
                <a:gd name="T103" fmla="*/ 83 h 89"/>
                <a:gd name="T104" fmla="*/ 33 w 36"/>
                <a:gd name="T105" fmla="*/ 85 h 89"/>
                <a:gd name="T106" fmla="*/ 34 w 36"/>
                <a:gd name="T107" fmla="*/ 85 h 89"/>
                <a:gd name="T108" fmla="*/ 36 w 36"/>
                <a:gd name="T109" fmla="*/ 87 h 89"/>
                <a:gd name="T110" fmla="*/ 36 w 36"/>
                <a:gd name="T111" fmla="*/ 89 h 89"/>
                <a:gd name="T112" fmla="*/ 36 w 36"/>
                <a:gd name="T113" fmla="*/ 85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89"/>
                <a:gd name="T173" fmla="*/ 36 w 36"/>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89">
                  <a:moveTo>
                    <a:pt x="36" y="85"/>
                  </a:moveTo>
                  <a:lnTo>
                    <a:pt x="36" y="85"/>
                  </a:lnTo>
                  <a:lnTo>
                    <a:pt x="35" y="83"/>
                  </a:lnTo>
                  <a:lnTo>
                    <a:pt x="33" y="81"/>
                  </a:lnTo>
                  <a:lnTo>
                    <a:pt x="32" y="79"/>
                  </a:lnTo>
                  <a:lnTo>
                    <a:pt x="30" y="75"/>
                  </a:lnTo>
                  <a:lnTo>
                    <a:pt x="29" y="75"/>
                  </a:lnTo>
                  <a:lnTo>
                    <a:pt x="29" y="73"/>
                  </a:lnTo>
                  <a:lnTo>
                    <a:pt x="27" y="69"/>
                  </a:lnTo>
                  <a:lnTo>
                    <a:pt x="24" y="67"/>
                  </a:lnTo>
                  <a:lnTo>
                    <a:pt x="24" y="65"/>
                  </a:lnTo>
                  <a:lnTo>
                    <a:pt x="18" y="55"/>
                  </a:lnTo>
                  <a:lnTo>
                    <a:pt x="17" y="52"/>
                  </a:lnTo>
                  <a:lnTo>
                    <a:pt x="16" y="50"/>
                  </a:lnTo>
                  <a:lnTo>
                    <a:pt x="14" y="46"/>
                  </a:lnTo>
                  <a:lnTo>
                    <a:pt x="13" y="42"/>
                  </a:lnTo>
                  <a:lnTo>
                    <a:pt x="12" y="38"/>
                  </a:lnTo>
                  <a:lnTo>
                    <a:pt x="10" y="36"/>
                  </a:lnTo>
                  <a:lnTo>
                    <a:pt x="9" y="32"/>
                  </a:lnTo>
                  <a:lnTo>
                    <a:pt x="8" y="28"/>
                  </a:lnTo>
                  <a:lnTo>
                    <a:pt x="6" y="26"/>
                  </a:lnTo>
                  <a:lnTo>
                    <a:pt x="5" y="19"/>
                  </a:lnTo>
                  <a:lnTo>
                    <a:pt x="4" y="15"/>
                  </a:lnTo>
                  <a:lnTo>
                    <a:pt x="5" y="12"/>
                  </a:lnTo>
                  <a:lnTo>
                    <a:pt x="3" y="9"/>
                  </a:lnTo>
                  <a:lnTo>
                    <a:pt x="3" y="8"/>
                  </a:lnTo>
                  <a:lnTo>
                    <a:pt x="4" y="1"/>
                  </a:lnTo>
                  <a:lnTo>
                    <a:pt x="1" y="0"/>
                  </a:lnTo>
                  <a:lnTo>
                    <a:pt x="0" y="7"/>
                  </a:lnTo>
                  <a:lnTo>
                    <a:pt x="1" y="11"/>
                  </a:lnTo>
                  <a:lnTo>
                    <a:pt x="1" y="13"/>
                  </a:lnTo>
                  <a:lnTo>
                    <a:pt x="2" y="17"/>
                  </a:lnTo>
                  <a:lnTo>
                    <a:pt x="1" y="20"/>
                  </a:lnTo>
                  <a:lnTo>
                    <a:pt x="4" y="26"/>
                  </a:lnTo>
                  <a:lnTo>
                    <a:pt x="6" y="30"/>
                  </a:lnTo>
                  <a:lnTo>
                    <a:pt x="5" y="34"/>
                  </a:lnTo>
                  <a:lnTo>
                    <a:pt x="8" y="38"/>
                  </a:lnTo>
                  <a:lnTo>
                    <a:pt x="8" y="39"/>
                  </a:lnTo>
                  <a:lnTo>
                    <a:pt x="11" y="43"/>
                  </a:lnTo>
                  <a:lnTo>
                    <a:pt x="12" y="47"/>
                  </a:lnTo>
                  <a:lnTo>
                    <a:pt x="14" y="51"/>
                  </a:lnTo>
                  <a:lnTo>
                    <a:pt x="15" y="53"/>
                  </a:lnTo>
                  <a:lnTo>
                    <a:pt x="16" y="57"/>
                  </a:lnTo>
                  <a:lnTo>
                    <a:pt x="21" y="67"/>
                  </a:lnTo>
                  <a:lnTo>
                    <a:pt x="22" y="69"/>
                  </a:lnTo>
                  <a:lnTo>
                    <a:pt x="24" y="71"/>
                  </a:lnTo>
                  <a:lnTo>
                    <a:pt x="25" y="75"/>
                  </a:lnTo>
                  <a:lnTo>
                    <a:pt x="27" y="77"/>
                  </a:lnTo>
                  <a:lnTo>
                    <a:pt x="28" y="79"/>
                  </a:lnTo>
                  <a:lnTo>
                    <a:pt x="30" y="79"/>
                  </a:lnTo>
                  <a:lnTo>
                    <a:pt x="31" y="83"/>
                  </a:lnTo>
                  <a:lnTo>
                    <a:pt x="33" y="85"/>
                  </a:lnTo>
                  <a:lnTo>
                    <a:pt x="34" y="85"/>
                  </a:lnTo>
                  <a:lnTo>
                    <a:pt x="36" y="87"/>
                  </a:lnTo>
                  <a:lnTo>
                    <a:pt x="36" y="89"/>
                  </a:lnTo>
                  <a:lnTo>
                    <a:pt x="36" y="85"/>
                  </a:lnTo>
                  <a:close/>
                </a:path>
              </a:pathLst>
            </a:custGeom>
            <a:solidFill>
              <a:srgbClr val="FDFA00"/>
            </a:solidFill>
            <a:ln w="9525">
              <a:noFill/>
              <a:round/>
              <a:headEnd/>
              <a:tailEnd/>
            </a:ln>
          </p:spPr>
          <p:txBody>
            <a:bodyPr/>
            <a:lstStyle/>
            <a:p>
              <a:endParaRPr lang="en-US"/>
            </a:p>
          </p:txBody>
        </p:sp>
        <p:sp>
          <p:nvSpPr>
            <p:cNvPr id="56360" name="Freeform 45"/>
            <p:cNvSpPr>
              <a:spLocks/>
            </p:cNvSpPr>
            <p:nvPr/>
          </p:nvSpPr>
          <p:spPr bwMode="auto">
            <a:xfrm>
              <a:off x="1029" y="2636"/>
              <a:ext cx="61" cy="128"/>
            </a:xfrm>
            <a:custGeom>
              <a:avLst/>
              <a:gdLst>
                <a:gd name="T0" fmla="*/ 3 w 36"/>
                <a:gd name="T1" fmla="*/ 98 h 98"/>
                <a:gd name="T2" fmla="*/ 6 w 36"/>
                <a:gd name="T3" fmla="*/ 76 h 98"/>
                <a:gd name="T4" fmla="*/ 7 w 36"/>
                <a:gd name="T5" fmla="*/ 72 h 98"/>
                <a:gd name="T6" fmla="*/ 8 w 36"/>
                <a:gd name="T7" fmla="*/ 63 h 98"/>
                <a:gd name="T8" fmla="*/ 8 w 36"/>
                <a:gd name="T9" fmla="*/ 60 h 98"/>
                <a:gd name="T10" fmla="*/ 11 w 36"/>
                <a:gd name="T11" fmla="*/ 57 h 98"/>
                <a:gd name="T12" fmla="*/ 11 w 36"/>
                <a:gd name="T13" fmla="*/ 55 h 98"/>
                <a:gd name="T14" fmla="*/ 13 w 36"/>
                <a:gd name="T15" fmla="*/ 51 h 98"/>
                <a:gd name="T16" fmla="*/ 14 w 36"/>
                <a:gd name="T17" fmla="*/ 46 h 98"/>
                <a:gd name="T18" fmla="*/ 14 w 36"/>
                <a:gd name="T19" fmla="*/ 44 h 98"/>
                <a:gd name="T20" fmla="*/ 15 w 36"/>
                <a:gd name="T21" fmla="*/ 41 h 98"/>
                <a:gd name="T22" fmla="*/ 17 w 36"/>
                <a:gd name="T23" fmla="*/ 36 h 98"/>
                <a:gd name="T24" fmla="*/ 20 w 36"/>
                <a:gd name="T25" fmla="*/ 30 h 98"/>
                <a:gd name="T26" fmla="*/ 20 w 36"/>
                <a:gd name="T27" fmla="*/ 29 h 98"/>
                <a:gd name="T28" fmla="*/ 22 w 36"/>
                <a:gd name="T29" fmla="*/ 25 h 98"/>
                <a:gd name="T30" fmla="*/ 23 w 36"/>
                <a:gd name="T31" fmla="*/ 22 h 98"/>
                <a:gd name="T32" fmla="*/ 25 w 36"/>
                <a:gd name="T33" fmla="*/ 18 h 98"/>
                <a:gd name="T34" fmla="*/ 27 w 36"/>
                <a:gd name="T35" fmla="*/ 15 h 98"/>
                <a:gd name="T36" fmla="*/ 28 w 36"/>
                <a:gd name="T37" fmla="*/ 11 h 98"/>
                <a:gd name="T38" fmla="*/ 30 w 36"/>
                <a:gd name="T39" fmla="*/ 8 h 98"/>
                <a:gd name="T40" fmla="*/ 32 w 36"/>
                <a:gd name="T41" fmla="*/ 7 h 98"/>
                <a:gd name="T42" fmla="*/ 34 w 36"/>
                <a:gd name="T43" fmla="*/ 3 h 98"/>
                <a:gd name="T44" fmla="*/ 36 w 36"/>
                <a:gd name="T45" fmla="*/ 2 h 98"/>
                <a:gd name="T46" fmla="*/ 36 w 36"/>
                <a:gd name="T47" fmla="*/ 2 h 98"/>
                <a:gd name="T48" fmla="*/ 35 w 36"/>
                <a:gd name="T49" fmla="*/ 0 h 98"/>
                <a:gd name="T50" fmla="*/ 35 w 36"/>
                <a:gd name="T51" fmla="*/ 0 h 98"/>
                <a:gd name="T52" fmla="*/ 31 w 36"/>
                <a:gd name="T53" fmla="*/ 1 h 98"/>
                <a:gd name="T54" fmla="*/ 29 w 36"/>
                <a:gd name="T55" fmla="*/ 4 h 98"/>
                <a:gd name="T56" fmla="*/ 28 w 36"/>
                <a:gd name="T57" fmla="*/ 8 h 98"/>
                <a:gd name="T58" fmla="*/ 26 w 36"/>
                <a:gd name="T59" fmla="*/ 9 h 98"/>
                <a:gd name="T60" fmla="*/ 24 w 36"/>
                <a:gd name="T61" fmla="*/ 13 h 98"/>
                <a:gd name="T62" fmla="*/ 24 w 36"/>
                <a:gd name="T63" fmla="*/ 16 h 98"/>
                <a:gd name="T64" fmla="*/ 21 w 36"/>
                <a:gd name="T65" fmla="*/ 20 h 98"/>
                <a:gd name="T66" fmla="*/ 19 w 36"/>
                <a:gd name="T67" fmla="*/ 23 h 98"/>
                <a:gd name="T68" fmla="*/ 18 w 36"/>
                <a:gd name="T69" fmla="*/ 27 h 98"/>
                <a:gd name="T70" fmla="*/ 16 w 36"/>
                <a:gd name="T71" fmla="*/ 28 h 98"/>
                <a:gd name="T72" fmla="*/ 16 w 36"/>
                <a:gd name="T73" fmla="*/ 34 h 98"/>
                <a:gd name="T74" fmla="*/ 13 w 36"/>
                <a:gd name="T75" fmla="*/ 37 h 98"/>
                <a:gd name="T76" fmla="*/ 13 w 36"/>
                <a:gd name="T77" fmla="*/ 40 h 98"/>
                <a:gd name="T78" fmla="*/ 11 w 36"/>
                <a:gd name="T79" fmla="*/ 44 h 98"/>
                <a:gd name="T80" fmla="*/ 10 w 36"/>
                <a:gd name="T81" fmla="*/ 46 h 98"/>
                <a:gd name="T82" fmla="*/ 10 w 36"/>
                <a:gd name="T83" fmla="*/ 51 h 98"/>
                <a:gd name="T84" fmla="*/ 7 w 36"/>
                <a:gd name="T85" fmla="*/ 54 h 98"/>
                <a:gd name="T86" fmla="*/ 7 w 36"/>
                <a:gd name="T87" fmla="*/ 56 h 98"/>
                <a:gd name="T88" fmla="*/ 7 w 36"/>
                <a:gd name="T89" fmla="*/ 60 h 98"/>
                <a:gd name="T90" fmla="*/ 6 w 36"/>
                <a:gd name="T91" fmla="*/ 63 h 98"/>
                <a:gd name="T92" fmla="*/ 5 w 36"/>
                <a:gd name="T93" fmla="*/ 72 h 98"/>
                <a:gd name="T94" fmla="*/ 3 w 36"/>
                <a:gd name="T95" fmla="*/ 76 h 98"/>
                <a:gd name="T96" fmla="*/ 0 w 36"/>
                <a:gd name="T97" fmla="*/ 97 h 98"/>
                <a:gd name="T98" fmla="*/ 3 w 36"/>
                <a:gd name="T99" fmla="*/ 98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98"/>
                <a:gd name="T152" fmla="*/ 36 w 36"/>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98">
                  <a:moveTo>
                    <a:pt x="3" y="98"/>
                  </a:moveTo>
                  <a:lnTo>
                    <a:pt x="6" y="76"/>
                  </a:lnTo>
                  <a:lnTo>
                    <a:pt x="7" y="72"/>
                  </a:lnTo>
                  <a:lnTo>
                    <a:pt x="8" y="63"/>
                  </a:lnTo>
                  <a:lnTo>
                    <a:pt x="8" y="60"/>
                  </a:lnTo>
                  <a:lnTo>
                    <a:pt x="11" y="57"/>
                  </a:lnTo>
                  <a:lnTo>
                    <a:pt x="11" y="55"/>
                  </a:lnTo>
                  <a:lnTo>
                    <a:pt x="13" y="51"/>
                  </a:lnTo>
                  <a:lnTo>
                    <a:pt x="14" y="46"/>
                  </a:lnTo>
                  <a:lnTo>
                    <a:pt x="14" y="44"/>
                  </a:lnTo>
                  <a:lnTo>
                    <a:pt x="15" y="41"/>
                  </a:lnTo>
                  <a:lnTo>
                    <a:pt x="17" y="36"/>
                  </a:lnTo>
                  <a:lnTo>
                    <a:pt x="20" y="30"/>
                  </a:lnTo>
                  <a:lnTo>
                    <a:pt x="20" y="29"/>
                  </a:lnTo>
                  <a:lnTo>
                    <a:pt x="22" y="25"/>
                  </a:lnTo>
                  <a:lnTo>
                    <a:pt x="23" y="22"/>
                  </a:lnTo>
                  <a:lnTo>
                    <a:pt x="25" y="18"/>
                  </a:lnTo>
                  <a:lnTo>
                    <a:pt x="27" y="15"/>
                  </a:lnTo>
                  <a:lnTo>
                    <a:pt x="28" y="11"/>
                  </a:lnTo>
                  <a:lnTo>
                    <a:pt x="30" y="8"/>
                  </a:lnTo>
                  <a:lnTo>
                    <a:pt x="32" y="7"/>
                  </a:lnTo>
                  <a:lnTo>
                    <a:pt x="34" y="3"/>
                  </a:lnTo>
                  <a:lnTo>
                    <a:pt x="36" y="2"/>
                  </a:lnTo>
                  <a:lnTo>
                    <a:pt x="35" y="0"/>
                  </a:lnTo>
                  <a:lnTo>
                    <a:pt x="31" y="1"/>
                  </a:lnTo>
                  <a:lnTo>
                    <a:pt x="29" y="4"/>
                  </a:lnTo>
                  <a:lnTo>
                    <a:pt x="28" y="8"/>
                  </a:lnTo>
                  <a:lnTo>
                    <a:pt x="26" y="9"/>
                  </a:lnTo>
                  <a:lnTo>
                    <a:pt x="24" y="13"/>
                  </a:lnTo>
                  <a:lnTo>
                    <a:pt x="24" y="16"/>
                  </a:lnTo>
                  <a:lnTo>
                    <a:pt x="21" y="20"/>
                  </a:lnTo>
                  <a:lnTo>
                    <a:pt x="19" y="23"/>
                  </a:lnTo>
                  <a:lnTo>
                    <a:pt x="18" y="27"/>
                  </a:lnTo>
                  <a:lnTo>
                    <a:pt x="16" y="28"/>
                  </a:lnTo>
                  <a:lnTo>
                    <a:pt x="16" y="34"/>
                  </a:lnTo>
                  <a:lnTo>
                    <a:pt x="13" y="37"/>
                  </a:lnTo>
                  <a:lnTo>
                    <a:pt x="13" y="40"/>
                  </a:lnTo>
                  <a:lnTo>
                    <a:pt x="11" y="44"/>
                  </a:lnTo>
                  <a:lnTo>
                    <a:pt x="10" y="46"/>
                  </a:lnTo>
                  <a:lnTo>
                    <a:pt x="10" y="51"/>
                  </a:lnTo>
                  <a:lnTo>
                    <a:pt x="7" y="54"/>
                  </a:lnTo>
                  <a:lnTo>
                    <a:pt x="7" y="56"/>
                  </a:lnTo>
                  <a:lnTo>
                    <a:pt x="7" y="60"/>
                  </a:lnTo>
                  <a:lnTo>
                    <a:pt x="6" y="63"/>
                  </a:lnTo>
                  <a:lnTo>
                    <a:pt x="5" y="72"/>
                  </a:lnTo>
                  <a:lnTo>
                    <a:pt x="3" y="76"/>
                  </a:lnTo>
                  <a:lnTo>
                    <a:pt x="0" y="97"/>
                  </a:lnTo>
                  <a:lnTo>
                    <a:pt x="3" y="98"/>
                  </a:lnTo>
                  <a:close/>
                </a:path>
              </a:pathLst>
            </a:custGeom>
            <a:solidFill>
              <a:srgbClr val="FDFA00"/>
            </a:solidFill>
            <a:ln w="9525">
              <a:noFill/>
              <a:round/>
              <a:headEnd/>
              <a:tailEnd/>
            </a:ln>
          </p:spPr>
          <p:txBody>
            <a:bodyPr/>
            <a:lstStyle/>
            <a:p>
              <a:endParaRPr lang="en-US"/>
            </a:p>
          </p:txBody>
        </p:sp>
        <p:sp>
          <p:nvSpPr>
            <p:cNvPr id="56361" name="Freeform 46"/>
            <p:cNvSpPr>
              <a:spLocks/>
            </p:cNvSpPr>
            <p:nvPr/>
          </p:nvSpPr>
          <p:spPr bwMode="auto">
            <a:xfrm>
              <a:off x="1088" y="2516"/>
              <a:ext cx="174" cy="122"/>
            </a:xfrm>
            <a:custGeom>
              <a:avLst/>
              <a:gdLst>
                <a:gd name="T0" fmla="*/ 1 w 103"/>
                <a:gd name="T1" fmla="*/ 93 h 93"/>
                <a:gd name="T2" fmla="*/ 2 w 103"/>
                <a:gd name="T3" fmla="*/ 87 h 93"/>
                <a:gd name="T4" fmla="*/ 4 w 103"/>
                <a:gd name="T5" fmla="*/ 86 h 93"/>
                <a:gd name="T6" fmla="*/ 8 w 103"/>
                <a:gd name="T7" fmla="*/ 83 h 93"/>
                <a:gd name="T8" fmla="*/ 12 w 103"/>
                <a:gd name="T9" fmla="*/ 80 h 93"/>
                <a:gd name="T10" fmla="*/ 15 w 103"/>
                <a:gd name="T11" fmla="*/ 76 h 93"/>
                <a:gd name="T12" fmla="*/ 19 w 103"/>
                <a:gd name="T13" fmla="*/ 73 h 93"/>
                <a:gd name="T14" fmla="*/ 21 w 103"/>
                <a:gd name="T15" fmla="*/ 70 h 93"/>
                <a:gd name="T16" fmla="*/ 27 w 103"/>
                <a:gd name="T17" fmla="*/ 65 h 93"/>
                <a:gd name="T18" fmla="*/ 29 w 103"/>
                <a:gd name="T19" fmla="*/ 62 h 93"/>
                <a:gd name="T20" fmla="*/ 33 w 103"/>
                <a:gd name="T21" fmla="*/ 59 h 93"/>
                <a:gd name="T22" fmla="*/ 36 w 103"/>
                <a:gd name="T23" fmla="*/ 54 h 93"/>
                <a:gd name="T24" fmla="*/ 42 w 103"/>
                <a:gd name="T25" fmla="*/ 51 h 93"/>
                <a:gd name="T26" fmla="*/ 50 w 103"/>
                <a:gd name="T27" fmla="*/ 43 h 93"/>
                <a:gd name="T28" fmla="*/ 60 w 103"/>
                <a:gd name="T29" fmla="*/ 37 h 93"/>
                <a:gd name="T30" fmla="*/ 67 w 103"/>
                <a:gd name="T31" fmla="*/ 29 h 93"/>
                <a:gd name="T32" fmla="*/ 75 w 103"/>
                <a:gd name="T33" fmla="*/ 23 h 93"/>
                <a:gd name="T34" fmla="*/ 79 w 103"/>
                <a:gd name="T35" fmla="*/ 19 h 93"/>
                <a:gd name="T36" fmla="*/ 83 w 103"/>
                <a:gd name="T37" fmla="*/ 18 h 93"/>
                <a:gd name="T38" fmla="*/ 85 w 103"/>
                <a:gd name="T39" fmla="*/ 15 h 93"/>
                <a:gd name="T40" fmla="*/ 89 w 103"/>
                <a:gd name="T41" fmla="*/ 12 h 93"/>
                <a:gd name="T42" fmla="*/ 91 w 103"/>
                <a:gd name="T43" fmla="*/ 10 h 93"/>
                <a:gd name="T44" fmla="*/ 95 w 103"/>
                <a:gd name="T45" fmla="*/ 9 h 93"/>
                <a:gd name="T46" fmla="*/ 99 w 103"/>
                <a:gd name="T47" fmla="*/ 6 h 93"/>
                <a:gd name="T48" fmla="*/ 101 w 103"/>
                <a:gd name="T49" fmla="*/ 2 h 93"/>
                <a:gd name="T50" fmla="*/ 103 w 103"/>
                <a:gd name="T51" fmla="*/ 3 h 93"/>
                <a:gd name="T52" fmla="*/ 103 w 103"/>
                <a:gd name="T53" fmla="*/ 1 h 93"/>
                <a:gd name="T54" fmla="*/ 102 w 103"/>
                <a:gd name="T55" fmla="*/ 1 h 93"/>
                <a:gd name="T56" fmla="*/ 100 w 103"/>
                <a:gd name="T57" fmla="*/ 0 h 93"/>
                <a:gd name="T58" fmla="*/ 100 w 103"/>
                <a:gd name="T59" fmla="*/ 2 h 93"/>
                <a:gd name="T60" fmla="*/ 98 w 103"/>
                <a:gd name="T61" fmla="*/ 4 h 93"/>
                <a:gd name="T62" fmla="*/ 96 w 103"/>
                <a:gd name="T63" fmla="*/ 3 h 93"/>
                <a:gd name="T64" fmla="*/ 94 w 103"/>
                <a:gd name="T65" fmla="*/ 5 h 93"/>
                <a:gd name="T66" fmla="*/ 90 w 103"/>
                <a:gd name="T67" fmla="*/ 8 h 93"/>
                <a:gd name="T68" fmla="*/ 88 w 103"/>
                <a:gd name="T69" fmla="*/ 10 h 93"/>
                <a:gd name="T70" fmla="*/ 85 w 103"/>
                <a:gd name="T71" fmla="*/ 13 h 93"/>
                <a:gd name="T72" fmla="*/ 81 w 103"/>
                <a:gd name="T73" fmla="*/ 16 h 93"/>
                <a:gd name="T74" fmla="*/ 77 w 103"/>
                <a:gd name="T75" fmla="*/ 17 h 93"/>
                <a:gd name="T76" fmla="*/ 75 w 103"/>
                <a:gd name="T77" fmla="*/ 21 h 93"/>
                <a:gd name="T78" fmla="*/ 67 w 103"/>
                <a:gd name="T79" fmla="*/ 27 h 93"/>
                <a:gd name="T80" fmla="*/ 59 w 103"/>
                <a:gd name="T81" fmla="*/ 35 h 93"/>
                <a:gd name="T82" fmla="*/ 48 w 103"/>
                <a:gd name="T83" fmla="*/ 43 h 93"/>
                <a:gd name="T84" fmla="*/ 40 w 103"/>
                <a:gd name="T85" fmla="*/ 49 h 93"/>
                <a:gd name="T86" fmla="*/ 36 w 103"/>
                <a:gd name="T87" fmla="*/ 52 h 93"/>
                <a:gd name="T88" fmla="*/ 30 w 103"/>
                <a:gd name="T89" fmla="*/ 56 h 93"/>
                <a:gd name="T90" fmla="*/ 28 w 103"/>
                <a:gd name="T91" fmla="*/ 60 h 93"/>
                <a:gd name="T92" fmla="*/ 24 w 103"/>
                <a:gd name="T93" fmla="*/ 65 h 93"/>
                <a:gd name="T94" fmla="*/ 19 w 103"/>
                <a:gd name="T95" fmla="*/ 68 h 93"/>
                <a:gd name="T96" fmla="*/ 15 w 103"/>
                <a:gd name="T97" fmla="*/ 71 h 93"/>
                <a:gd name="T98" fmla="*/ 11 w 103"/>
                <a:gd name="T99" fmla="*/ 74 h 93"/>
                <a:gd name="T100" fmla="*/ 9 w 103"/>
                <a:gd name="T101" fmla="*/ 77 h 93"/>
                <a:gd name="T102" fmla="*/ 7 w 103"/>
                <a:gd name="T103" fmla="*/ 81 h 93"/>
                <a:gd name="T104" fmla="*/ 3 w 103"/>
                <a:gd name="T105" fmla="*/ 84 h 93"/>
                <a:gd name="T106" fmla="*/ 0 w 103"/>
                <a:gd name="T107" fmla="*/ 87 h 93"/>
                <a:gd name="T108" fmla="*/ 0 w 103"/>
                <a:gd name="T109" fmla="*/ 91 h 93"/>
                <a:gd name="T110" fmla="*/ 0 w 103"/>
                <a:gd name="T111" fmla="*/ 91 h 93"/>
                <a:gd name="T112" fmla="*/ 1 w 103"/>
                <a:gd name="T113" fmla="*/ 9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3"/>
                <a:gd name="T173" fmla="*/ 103 w 103"/>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3">
                  <a:moveTo>
                    <a:pt x="1" y="93"/>
                  </a:moveTo>
                  <a:lnTo>
                    <a:pt x="2" y="87"/>
                  </a:lnTo>
                  <a:lnTo>
                    <a:pt x="4" y="86"/>
                  </a:lnTo>
                  <a:lnTo>
                    <a:pt x="8" y="83"/>
                  </a:lnTo>
                  <a:lnTo>
                    <a:pt x="12" y="80"/>
                  </a:lnTo>
                  <a:lnTo>
                    <a:pt x="15" y="76"/>
                  </a:lnTo>
                  <a:lnTo>
                    <a:pt x="19" y="73"/>
                  </a:lnTo>
                  <a:lnTo>
                    <a:pt x="21" y="70"/>
                  </a:lnTo>
                  <a:lnTo>
                    <a:pt x="27" y="65"/>
                  </a:lnTo>
                  <a:lnTo>
                    <a:pt x="29" y="62"/>
                  </a:lnTo>
                  <a:lnTo>
                    <a:pt x="33" y="59"/>
                  </a:lnTo>
                  <a:lnTo>
                    <a:pt x="36" y="54"/>
                  </a:lnTo>
                  <a:lnTo>
                    <a:pt x="42" y="51"/>
                  </a:lnTo>
                  <a:lnTo>
                    <a:pt x="50" y="43"/>
                  </a:lnTo>
                  <a:lnTo>
                    <a:pt x="60" y="37"/>
                  </a:lnTo>
                  <a:lnTo>
                    <a:pt x="67" y="29"/>
                  </a:lnTo>
                  <a:lnTo>
                    <a:pt x="75" y="23"/>
                  </a:lnTo>
                  <a:lnTo>
                    <a:pt x="79" y="19"/>
                  </a:lnTo>
                  <a:lnTo>
                    <a:pt x="83" y="18"/>
                  </a:lnTo>
                  <a:lnTo>
                    <a:pt x="85" y="15"/>
                  </a:lnTo>
                  <a:lnTo>
                    <a:pt x="89" y="12"/>
                  </a:lnTo>
                  <a:lnTo>
                    <a:pt x="91" y="10"/>
                  </a:lnTo>
                  <a:lnTo>
                    <a:pt x="95" y="9"/>
                  </a:lnTo>
                  <a:lnTo>
                    <a:pt x="99" y="6"/>
                  </a:lnTo>
                  <a:lnTo>
                    <a:pt x="101" y="2"/>
                  </a:lnTo>
                  <a:lnTo>
                    <a:pt x="103" y="3"/>
                  </a:lnTo>
                  <a:lnTo>
                    <a:pt x="103" y="1"/>
                  </a:lnTo>
                  <a:lnTo>
                    <a:pt x="102" y="1"/>
                  </a:lnTo>
                  <a:lnTo>
                    <a:pt x="100" y="0"/>
                  </a:lnTo>
                  <a:lnTo>
                    <a:pt x="100" y="2"/>
                  </a:lnTo>
                  <a:lnTo>
                    <a:pt x="98" y="4"/>
                  </a:lnTo>
                  <a:lnTo>
                    <a:pt x="96" y="3"/>
                  </a:lnTo>
                  <a:lnTo>
                    <a:pt x="94" y="5"/>
                  </a:lnTo>
                  <a:lnTo>
                    <a:pt x="90" y="8"/>
                  </a:lnTo>
                  <a:lnTo>
                    <a:pt x="88" y="10"/>
                  </a:lnTo>
                  <a:lnTo>
                    <a:pt x="85" y="13"/>
                  </a:lnTo>
                  <a:lnTo>
                    <a:pt x="81" y="16"/>
                  </a:lnTo>
                  <a:lnTo>
                    <a:pt x="77" y="17"/>
                  </a:lnTo>
                  <a:lnTo>
                    <a:pt x="75" y="21"/>
                  </a:lnTo>
                  <a:lnTo>
                    <a:pt x="67" y="27"/>
                  </a:lnTo>
                  <a:lnTo>
                    <a:pt x="59" y="35"/>
                  </a:lnTo>
                  <a:lnTo>
                    <a:pt x="48" y="43"/>
                  </a:lnTo>
                  <a:lnTo>
                    <a:pt x="40" y="49"/>
                  </a:lnTo>
                  <a:lnTo>
                    <a:pt x="36" y="52"/>
                  </a:lnTo>
                  <a:lnTo>
                    <a:pt x="30" y="56"/>
                  </a:lnTo>
                  <a:lnTo>
                    <a:pt x="28" y="60"/>
                  </a:lnTo>
                  <a:lnTo>
                    <a:pt x="24" y="65"/>
                  </a:lnTo>
                  <a:lnTo>
                    <a:pt x="19" y="68"/>
                  </a:lnTo>
                  <a:lnTo>
                    <a:pt x="15" y="71"/>
                  </a:lnTo>
                  <a:lnTo>
                    <a:pt x="11" y="74"/>
                  </a:lnTo>
                  <a:lnTo>
                    <a:pt x="9" y="77"/>
                  </a:lnTo>
                  <a:lnTo>
                    <a:pt x="7" y="81"/>
                  </a:lnTo>
                  <a:lnTo>
                    <a:pt x="3" y="84"/>
                  </a:lnTo>
                  <a:lnTo>
                    <a:pt x="0" y="87"/>
                  </a:lnTo>
                  <a:lnTo>
                    <a:pt x="0" y="91"/>
                  </a:lnTo>
                  <a:lnTo>
                    <a:pt x="1" y="93"/>
                  </a:lnTo>
                  <a:close/>
                </a:path>
              </a:pathLst>
            </a:custGeom>
            <a:solidFill>
              <a:srgbClr val="FDFA00"/>
            </a:solidFill>
            <a:ln w="9525">
              <a:noFill/>
              <a:round/>
              <a:headEnd/>
              <a:tailEnd/>
            </a:ln>
          </p:spPr>
          <p:txBody>
            <a:bodyPr/>
            <a:lstStyle/>
            <a:p>
              <a:endParaRPr lang="en-US"/>
            </a:p>
          </p:txBody>
        </p:sp>
        <p:sp>
          <p:nvSpPr>
            <p:cNvPr id="56362" name="Freeform 47"/>
            <p:cNvSpPr>
              <a:spLocks/>
            </p:cNvSpPr>
            <p:nvPr/>
          </p:nvSpPr>
          <p:spPr bwMode="auto">
            <a:xfrm>
              <a:off x="1260" y="2443"/>
              <a:ext cx="110" cy="77"/>
            </a:xfrm>
            <a:custGeom>
              <a:avLst/>
              <a:gdLst>
                <a:gd name="T0" fmla="*/ 1 w 65"/>
                <a:gd name="T1" fmla="*/ 59 h 59"/>
                <a:gd name="T2" fmla="*/ 65 w 65"/>
                <a:gd name="T3" fmla="*/ 2 h 59"/>
                <a:gd name="T4" fmla="*/ 62 w 65"/>
                <a:gd name="T5" fmla="*/ 0 h 59"/>
                <a:gd name="T6" fmla="*/ 0 w 65"/>
                <a:gd name="T7" fmla="*/ 57 h 59"/>
                <a:gd name="T8" fmla="*/ 1 w 65"/>
                <a:gd name="T9" fmla="*/ 59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 y="59"/>
                  </a:moveTo>
                  <a:lnTo>
                    <a:pt x="65" y="2"/>
                  </a:lnTo>
                  <a:lnTo>
                    <a:pt x="62" y="0"/>
                  </a:lnTo>
                  <a:lnTo>
                    <a:pt x="0" y="57"/>
                  </a:lnTo>
                  <a:lnTo>
                    <a:pt x="1" y="59"/>
                  </a:lnTo>
                  <a:close/>
                </a:path>
              </a:pathLst>
            </a:custGeom>
            <a:solidFill>
              <a:srgbClr val="FDFA00"/>
            </a:solidFill>
            <a:ln w="9525">
              <a:noFill/>
              <a:round/>
              <a:headEnd/>
              <a:tailEnd/>
            </a:ln>
          </p:spPr>
          <p:txBody>
            <a:bodyPr/>
            <a:lstStyle/>
            <a:p>
              <a:endParaRPr lang="en-US"/>
            </a:p>
          </p:txBody>
        </p:sp>
        <p:sp>
          <p:nvSpPr>
            <p:cNvPr id="56363" name="Freeform 48"/>
            <p:cNvSpPr>
              <a:spLocks/>
            </p:cNvSpPr>
            <p:nvPr/>
          </p:nvSpPr>
          <p:spPr bwMode="auto">
            <a:xfrm>
              <a:off x="1365" y="2359"/>
              <a:ext cx="76" cy="86"/>
            </a:xfrm>
            <a:custGeom>
              <a:avLst/>
              <a:gdLst>
                <a:gd name="T0" fmla="*/ 2 w 45"/>
                <a:gd name="T1" fmla="*/ 66 h 66"/>
                <a:gd name="T2" fmla="*/ 4 w 45"/>
                <a:gd name="T3" fmla="*/ 64 h 66"/>
                <a:gd name="T4" fmla="*/ 4 w 45"/>
                <a:gd name="T5" fmla="*/ 62 h 66"/>
                <a:gd name="T6" fmla="*/ 4 w 45"/>
                <a:gd name="T7" fmla="*/ 60 h 66"/>
                <a:gd name="T8" fmla="*/ 4 w 45"/>
                <a:gd name="T9" fmla="*/ 60 h 66"/>
                <a:gd name="T10" fmla="*/ 6 w 45"/>
                <a:gd name="T11" fmla="*/ 59 h 66"/>
                <a:gd name="T12" fmla="*/ 6 w 45"/>
                <a:gd name="T13" fmla="*/ 57 h 66"/>
                <a:gd name="T14" fmla="*/ 8 w 45"/>
                <a:gd name="T15" fmla="*/ 57 h 66"/>
                <a:gd name="T16" fmla="*/ 9 w 45"/>
                <a:gd name="T17" fmla="*/ 54 h 66"/>
                <a:gd name="T18" fmla="*/ 11 w 45"/>
                <a:gd name="T19" fmla="*/ 52 h 66"/>
                <a:gd name="T20" fmla="*/ 11 w 45"/>
                <a:gd name="T21" fmla="*/ 49 h 66"/>
                <a:gd name="T22" fmla="*/ 13 w 45"/>
                <a:gd name="T23" fmla="*/ 47 h 66"/>
                <a:gd name="T24" fmla="*/ 16 w 45"/>
                <a:gd name="T25" fmla="*/ 44 h 66"/>
                <a:gd name="T26" fmla="*/ 18 w 45"/>
                <a:gd name="T27" fmla="*/ 42 h 66"/>
                <a:gd name="T28" fmla="*/ 20 w 45"/>
                <a:gd name="T29" fmla="*/ 41 h 66"/>
                <a:gd name="T30" fmla="*/ 22 w 45"/>
                <a:gd name="T31" fmla="*/ 37 h 66"/>
                <a:gd name="T32" fmla="*/ 22 w 45"/>
                <a:gd name="T33" fmla="*/ 34 h 66"/>
                <a:gd name="T34" fmla="*/ 24 w 45"/>
                <a:gd name="T35" fmla="*/ 32 h 66"/>
                <a:gd name="T36" fmla="*/ 27 w 45"/>
                <a:gd name="T37" fmla="*/ 29 h 66"/>
                <a:gd name="T38" fmla="*/ 34 w 45"/>
                <a:gd name="T39" fmla="*/ 15 h 66"/>
                <a:gd name="T40" fmla="*/ 36 w 45"/>
                <a:gd name="T41" fmla="*/ 14 h 66"/>
                <a:gd name="T42" fmla="*/ 38 w 45"/>
                <a:gd name="T43" fmla="*/ 12 h 66"/>
                <a:gd name="T44" fmla="*/ 41 w 45"/>
                <a:gd name="T45" fmla="*/ 7 h 66"/>
                <a:gd name="T46" fmla="*/ 41 w 45"/>
                <a:gd name="T47" fmla="*/ 5 h 66"/>
                <a:gd name="T48" fmla="*/ 41 w 45"/>
                <a:gd name="T49" fmla="*/ 4 h 66"/>
                <a:gd name="T50" fmla="*/ 41 w 45"/>
                <a:gd name="T51" fmla="*/ 2 h 66"/>
                <a:gd name="T52" fmla="*/ 43 w 45"/>
                <a:gd name="T53" fmla="*/ 2 h 66"/>
                <a:gd name="T54" fmla="*/ 45 w 45"/>
                <a:gd name="T55" fmla="*/ 2 h 66"/>
                <a:gd name="T56" fmla="*/ 42 w 45"/>
                <a:gd name="T57" fmla="*/ 0 h 66"/>
                <a:gd name="T58" fmla="*/ 43 w 45"/>
                <a:gd name="T59" fmla="*/ 0 h 66"/>
                <a:gd name="T60" fmla="*/ 40 w 45"/>
                <a:gd name="T61" fmla="*/ 0 h 66"/>
                <a:gd name="T62" fmla="*/ 39 w 45"/>
                <a:gd name="T63" fmla="*/ 3 h 66"/>
                <a:gd name="T64" fmla="*/ 39 w 45"/>
                <a:gd name="T65" fmla="*/ 3 h 66"/>
                <a:gd name="T66" fmla="*/ 37 w 45"/>
                <a:gd name="T67" fmla="*/ 7 h 66"/>
                <a:gd name="T68" fmla="*/ 35 w 45"/>
                <a:gd name="T69" fmla="*/ 10 h 66"/>
                <a:gd name="T70" fmla="*/ 35 w 45"/>
                <a:gd name="T71" fmla="*/ 12 h 66"/>
                <a:gd name="T72" fmla="*/ 33 w 45"/>
                <a:gd name="T73" fmla="*/ 13 h 66"/>
                <a:gd name="T74" fmla="*/ 23 w 45"/>
                <a:gd name="T75" fmla="*/ 27 h 66"/>
                <a:gd name="T76" fmla="*/ 21 w 45"/>
                <a:gd name="T77" fmla="*/ 30 h 66"/>
                <a:gd name="T78" fmla="*/ 21 w 45"/>
                <a:gd name="T79" fmla="*/ 32 h 66"/>
                <a:gd name="T80" fmla="*/ 19 w 45"/>
                <a:gd name="T81" fmla="*/ 35 h 66"/>
                <a:gd name="T82" fmla="*/ 16 w 45"/>
                <a:gd name="T83" fmla="*/ 38 h 66"/>
                <a:gd name="T84" fmla="*/ 14 w 45"/>
                <a:gd name="T85" fmla="*/ 40 h 66"/>
                <a:gd name="T86" fmla="*/ 12 w 45"/>
                <a:gd name="T87" fmla="*/ 43 h 66"/>
                <a:gd name="T88" fmla="*/ 12 w 45"/>
                <a:gd name="T89" fmla="*/ 45 h 66"/>
                <a:gd name="T90" fmla="*/ 10 w 45"/>
                <a:gd name="T91" fmla="*/ 48 h 66"/>
                <a:gd name="T92" fmla="*/ 7 w 45"/>
                <a:gd name="T93" fmla="*/ 50 h 66"/>
                <a:gd name="T94" fmla="*/ 7 w 45"/>
                <a:gd name="T95" fmla="*/ 52 h 66"/>
                <a:gd name="T96" fmla="*/ 5 w 45"/>
                <a:gd name="T97" fmla="*/ 55 h 66"/>
                <a:gd name="T98" fmla="*/ 5 w 45"/>
                <a:gd name="T99" fmla="*/ 57 h 66"/>
                <a:gd name="T100" fmla="*/ 3 w 45"/>
                <a:gd name="T101" fmla="*/ 58 h 66"/>
                <a:gd name="T102" fmla="*/ 3 w 45"/>
                <a:gd name="T103" fmla="*/ 58 h 66"/>
                <a:gd name="T104" fmla="*/ 2 w 45"/>
                <a:gd name="T105" fmla="*/ 60 h 66"/>
                <a:gd name="T106" fmla="*/ 0 w 45"/>
                <a:gd name="T107" fmla="*/ 62 h 66"/>
                <a:gd name="T108" fmla="*/ 0 w 45"/>
                <a:gd name="T109" fmla="*/ 64 h 66"/>
                <a:gd name="T110" fmla="*/ 2 w 45"/>
                <a:gd name="T111" fmla="*/ 62 h 66"/>
                <a:gd name="T112" fmla="*/ 2 w 45"/>
                <a:gd name="T113" fmla="*/ 66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
                <a:gd name="T172" fmla="*/ 0 h 66"/>
                <a:gd name="T173" fmla="*/ 45 w 45"/>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 h="66">
                  <a:moveTo>
                    <a:pt x="2" y="66"/>
                  </a:moveTo>
                  <a:lnTo>
                    <a:pt x="4" y="64"/>
                  </a:lnTo>
                  <a:lnTo>
                    <a:pt x="4" y="62"/>
                  </a:lnTo>
                  <a:lnTo>
                    <a:pt x="4" y="60"/>
                  </a:lnTo>
                  <a:lnTo>
                    <a:pt x="6" y="59"/>
                  </a:lnTo>
                  <a:lnTo>
                    <a:pt x="6" y="57"/>
                  </a:lnTo>
                  <a:lnTo>
                    <a:pt x="8" y="57"/>
                  </a:lnTo>
                  <a:lnTo>
                    <a:pt x="9" y="54"/>
                  </a:lnTo>
                  <a:lnTo>
                    <a:pt x="11" y="52"/>
                  </a:lnTo>
                  <a:lnTo>
                    <a:pt x="11" y="49"/>
                  </a:lnTo>
                  <a:lnTo>
                    <a:pt x="13" y="47"/>
                  </a:lnTo>
                  <a:lnTo>
                    <a:pt x="16" y="44"/>
                  </a:lnTo>
                  <a:lnTo>
                    <a:pt x="18" y="42"/>
                  </a:lnTo>
                  <a:lnTo>
                    <a:pt x="20" y="41"/>
                  </a:lnTo>
                  <a:lnTo>
                    <a:pt x="22" y="37"/>
                  </a:lnTo>
                  <a:lnTo>
                    <a:pt x="22" y="34"/>
                  </a:lnTo>
                  <a:lnTo>
                    <a:pt x="24" y="32"/>
                  </a:lnTo>
                  <a:lnTo>
                    <a:pt x="27" y="29"/>
                  </a:lnTo>
                  <a:lnTo>
                    <a:pt x="34" y="15"/>
                  </a:lnTo>
                  <a:lnTo>
                    <a:pt x="36" y="14"/>
                  </a:lnTo>
                  <a:lnTo>
                    <a:pt x="38" y="12"/>
                  </a:lnTo>
                  <a:lnTo>
                    <a:pt x="41" y="7"/>
                  </a:lnTo>
                  <a:lnTo>
                    <a:pt x="41" y="5"/>
                  </a:lnTo>
                  <a:lnTo>
                    <a:pt x="41" y="4"/>
                  </a:lnTo>
                  <a:lnTo>
                    <a:pt x="41" y="2"/>
                  </a:lnTo>
                  <a:lnTo>
                    <a:pt x="43" y="2"/>
                  </a:lnTo>
                  <a:lnTo>
                    <a:pt x="45" y="2"/>
                  </a:lnTo>
                  <a:lnTo>
                    <a:pt x="42" y="0"/>
                  </a:lnTo>
                  <a:lnTo>
                    <a:pt x="43" y="0"/>
                  </a:lnTo>
                  <a:lnTo>
                    <a:pt x="40" y="0"/>
                  </a:lnTo>
                  <a:lnTo>
                    <a:pt x="39" y="3"/>
                  </a:lnTo>
                  <a:lnTo>
                    <a:pt x="37" y="7"/>
                  </a:lnTo>
                  <a:lnTo>
                    <a:pt x="35" y="10"/>
                  </a:lnTo>
                  <a:lnTo>
                    <a:pt x="35" y="12"/>
                  </a:lnTo>
                  <a:lnTo>
                    <a:pt x="33" y="13"/>
                  </a:lnTo>
                  <a:lnTo>
                    <a:pt x="23" y="27"/>
                  </a:lnTo>
                  <a:lnTo>
                    <a:pt x="21" y="30"/>
                  </a:lnTo>
                  <a:lnTo>
                    <a:pt x="21" y="32"/>
                  </a:lnTo>
                  <a:lnTo>
                    <a:pt x="19" y="35"/>
                  </a:lnTo>
                  <a:lnTo>
                    <a:pt x="16" y="38"/>
                  </a:lnTo>
                  <a:lnTo>
                    <a:pt x="14" y="40"/>
                  </a:lnTo>
                  <a:lnTo>
                    <a:pt x="12" y="43"/>
                  </a:lnTo>
                  <a:lnTo>
                    <a:pt x="12" y="45"/>
                  </a:lnTo>
                  <a:lnTo>
                    <a:pt x="10" y="48"/>
                  </a:lnTo>
                  <a:lnTo>
                    <a:pt x="7" y="50"/>
                  </a:lnTo>
                  <a:lnTo>
                    <a:pt x="7" y="52"/>
                  </a:lnTo>
                  <a:lnTo>
                    <a:pt x="5" y="55"/>
                  </a:lnTo>
                  <a:lnTo>
                    <a:pt x="5" y="57"/>
                  </a:lnTo>
                  <a:lnTo>
                    <a:pt x="3" y="58"/>
                  </a:lnTo>
                  <a:lnTo>
                    <a:pt x="2" y="60"/>
                  </a:lnTo>
                  <a:lnTo>
                    <a:pt x="0" y="62"/>
                  </a:lnTo>
                  <a:lnTo>
                    <a:pt x="0" y="64"/>
                  </a:lnTo>
                  <a:lnTo>
                    <a:pt x="2" y="62"/>
                  </a:lnTo>
                  <a:lnTo>
                    <a:pt x="2" y="66"/>
                  </a:lnTo>
                  <a:close/>
                </a:path>
              </a:pathLst>
            </a:custGeom>
            <a:solidFill>
              <a:srgbClr val="FDFA00"/>
            </a:solidFill>
            <a:ln w="9525">
              <a:noFill/>
              <a:round/>
              <a:headEnd/>
              <a:tailEnd/>
            </a:ln>
          </p:spPr>
          <p:txBody>
            <a:bodyPr/>
            <a:lstStyle/>
            <a:p>
              <a:endParaRPr lang="en-US"/>
            </a:p>
          </p:txBody>
        </p:sp>
        <p:sp>
          <p:nvSpPr>
            <p:cNvPr id="56364" name="Freeform 49"/>
            <p:cNvSpPr>
              <a:spLocks/>
            </p:cNvSpPr>
            <p:nvPr/>
          </p:nvSpPr>
          <p:spPr bwMode="auto">
            <a:xfrm>
              <a:off x="1436" y="2237"/>
              <a:ext cx="27" cy="124"/>
            </a:xfrm>
            <a:custGeom>
              <a:avLst/>
              <a:gdLst>
                <a:gd name="T0" fmla="*/ 3 w 16"/>
                <a:gd name="T1" fmla="*/ 95 h 95"/>
                <a:gd name="T2" fmla="*/ 4 w 16"/>
                <a:gd name="T3" fmla="*/ 88 h 95"/>
                <a:gd name="T4" fmla="*/ 5 w 16"/>
                <a:gd name="T5" fmla="*/ 84 h 95"/>
                <a:gd name="T6" fmla="*/ 5 w 16"/>
                <a:gd name="T7" fmla="*/ 83 h 95"/>
                <a:gd name="T8" fmla="*/ 7 w 16"/>
                <a:gd name="T9" fmla="*/ 79 h 95"/>
                <a:gd name="T10" fmla="*/ 8 w 16"/>
                <a:gd name="T11" fmla="*/ 72 h 95"/>
                <a:gd name="T12" fmla="*/ 9 w 16"/>
                <a:gd name="T13" fmla="*/ 69 h 95"/>
                <a:gd name="T14" fmla="*/ 9 w 16"/>
                <a:gd name="T15" fmla="*/ 65 h 95"/>
                <a:gd name="T16" fmla="*/ 10 w 16"/>
                <a:gd name="T17" fmla="*/ 60 h 95"/>
                <a:gd name="T18" fmla="*/ 11 w 16"/>
                <a:gd name="T19" fmla="*/ 52 h 95"/>
                <a:gd name="T20" fmla="*/ 11 w 16"/>
                <a:gd name="T21" fmla="*/ 49 h 95"/>
                <a:gd name="T22" fmla="*/ 13 w 16"/>
                <a:gd name="T23" fmla="*/ 38 h 95"/>
                <a:gd name="T24" fmla="*/ 13 w 16"/>
                <a:gd name="T25" fmla="*/ 33 h 95"/>
                <a:gd name="T26" fmla="*/ 14 w 16"/>
                <a:gd name="T27" fmla="*/ 26 h 95"/>
                <a:gd name="T28" fmla="*/ 13 w 16"/>
                <a:gd name="T29" fmla="*/ 24 h 95"/>
                <a:gd name="T30" fmla="*/ 14 w 16"/>
                <a:gd name="T31" fmla="*/ 16 h 95"/>
                <a:gd name="T32" fmla="*/ 14 w 16"/>
                <a:gd name="T33" fmla="*/ 15 h 95"/>
                <a:gd name="T34" fmla="*/ 15 w 16"/>
                <a:gd name="T35" fmla="*/ 11 h 95"/>
                <a:gd name="T36" fmla="*/ 15 w 16"/>
                <a:gd name="T37" fmla="*/ 9 h 95"/>
                <a:gd name="T38" fmla="*/ 16 w 16"/>
                <a:gd name="T39" fmla="*/ 0 h 95"/>
                <a:gd name="T40" fmla="*/ 14 w 16"/>
                <a:gd name="T41" fmla="*/ 2 h 95"/>
                <a:gd name="T42" fmla="*/ 14 w 16"/>
                <a:gd name="T43" fmla="*/ 0 h 95"/>
                <a:gd name="T44" fmla="*/ 13 w 16"/>
                <a:gd name="T45" fmla="*/ 0 h 95"/>
                <a:gd name="T46" fmla="*/ 11 w 16"/>
                <a:gd name="T47" fmla="*/ 9 h 95"/>
                <a:gd name="T48" fmla="*/ 11 w 16"/>
                <a:gd name="T49" fmla="*/ 11 h 95"/>
                <a:gd name="T50" fmla="*/ 11 w 16"/>
                <a:gd name="T51" fmla="*/ 14 h 95"/>
                <a:gd name="T52" fmla="*/ 12 w 16"/>
                <a:gd name="T53" fmla="*/ 16 h 95"/>
                <a:gd name="T54" fmla="*/ 11 w 16"/>
                <a:gd name="T55" fmla="*/ 23 h 95"/>
                <a:gd name="T56" fmla="*/ 11 w 16"/>
                <a:gd name="T57" fmla="*/ 25 h 95"/>
                <a:gd name="T58" fmla="*/ 10 w 16"/>
                <a:gd name="T59" fmla="*/ 32 h 95"/>
                <a:gd name="T60" fmla="*/ 11 w 16"/>
                <a:gd name="T61" fmla="*/ 38 h 95"/>
                <a:gd name="T62" fmla="*/ 9 w 16"/>
                <a:gd name="T63" fmla="*/ 49 h 95"/>
                <a:gd name="T64" fmla="*/ 9 w 16"/>
                <a:gd name="T65" fmla="*/ 52 h 95"/>
                <a:gd name="T66" fmla="*/ 8 w 16"/>
                <a:gd name="T67" fmla="*/ 59 h 95"/>
                <a:gd name="T68" fmla="*/ 7 w 16"/>
                <a:gd name="T69" fmla="*/ 65 h 95"/>
                <a:gd name="T70" fmla="*/ 7 w 16"/>
                <a:gd name="T71" fmla="*/ 68 h 95"/>
                <a:gd name="T72" fmla="*/ 4 w 16"/>
                <a:gd name="T73" fmla="*/ 72 h 95"/>
                <a:gd name="T74" fmla="*/ 3 w 16"/>
                <a:gd name="T75" fmla="*/ 79 h 95"/>
                <a:gd name="T76" fmla="*/ 3 w 16"/>
                <a:gd name="T77" fmla="*/ 82 h 95"/>
                <a:gd name="T78" fmla="*/ 1 w 16"/>
                <a:gd name="T79" fmla="*/ 84 h 95"/>
                <a:gd name="T80" fmla="*/ 0 w 16"/>
                <a:gd name="T81" fmla="*/ 88 h 95"/>
                <a:gd name="T82" fmla="*/ 0 w 16"/>
                <a:gd name="T83" fmla="*/ 93 h 95"/>
                <a:gd name="T84" fmla="*/ 0 w 16"/>
                <a:gd name="T85" fmla="*/ 93 h 95"/>
                <a:gd name="T86" fmla="*/ 3 w 16"/>
                <a:gd name="T87" fmla="*/ 9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95"/>
                <a:gd name="T134" fmla="*/ 16 w 1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95">
                  <a:moveTo>
                    <a:pt x="3" y="95"/>
                  </a:moveTo>
                  <a:lnTo>
                    <a:pt x="4" y="88"/>
                  </a:lnTo>
                  <a:lnTo>
                    <a:pt x="5" y="84"/>
                  </a:lnTo>
                  <a:lnTo>
                    <a:pt x="5" y="83"/>
                  </a:lnTo>
                  <a:lnTo>
                    <a:pt x="7" y="79"/>
                  </a:lnTo>
                  <a:lnTo>
                    <a:pt x="8" y="72"/>
                  </a:lnTo>
                  <a:lnTo>
                    <a:pt x="9" y="69"/>
                  </a:lnTo>
                  <a:lnTo>
                    <a:pt x="9" y="65"/>
                  </a:lnTo>
                  <a:lnTo>
                    <a:pt x="10" y="60"/>
                  </a:lnTo>
                  <a:lnTo>
                    <a:pt x="11" y="52"/>
                  </a:lnTo>
                  <a:lnTo>
                    <a:pt x="11" y="49"/>
                  </a:lnTo>
                  <a:lnTo>
                    <a:pt x="13" y="38"/>
                  </a:lnTo>
                  <a:lnTo>
                    <a:pt x="13" y="33"/>
                  </a:lnTo>
                  <a:lnTo>
                    <a:pt x="14" y="26"/>
                  </a:lnTo>
                  <a:lnTo>
                    <a:pt x="13" y="24"/>
                  </a:lnTo>
                  <a:lnTo>
                    <a:pt x="14" y="16"/>
                  </a:lnTo>
                  <a:lnTo>
                    <a:pt x="14" y="15"/>
                  </a:lnTo>
                  <a:lnTo>
                    <a:pt x="15" y="11"/>
                  </a:lnTo>
                  <a:lnTo>
                    <a:pt x="15" y="9"/>
                  </a:lnTo>
                  <a:lnTo>
                    <a:pt x="16" y="0"/>
                  </a:lnTo>
                  <a:lnTo>
                    <a:pt x="14" y="2"/>
                  </a:lnTo>
                  <a:lnTo>
                    <a:pt x="14" y="0"/>
                  </a:lnTo>
                  <a:lnTo>
                    <a:pt x="13" y="0"/>
                  </a:lnTo>
                  <a:lnTo>
                    <a:pt x="11" y="9"/>
                  </a:lnTo>
                  <a:lnTo>
                    <a:pt x="11" y="11"/>
                  </a:lnTo>
                  <a:lnTo>
                    <a:pt x="11" y="14"/>
                  </a:lnTo>
                  <a:lnTo>
                    <a:pt x="12" y="16"/>
                  </a:lnTo>
                  <a:lnTo>
                    <a:pt x="11" y="23"/>
                  </a:lnTo>
                  <a:lnTo>
                    <a:pt x="11" y="25"/>
                  </a:lnTo>
                  <a:lnTo>
                    <a:pt x="10" y="32"/>
                  </a:lnTo>
                  <a:lnTo>
                    <a:pt x="11" y="38"/>
                  </a:lnTo>
                  <a:lnTo>
                    <a:pt x="9" y="49"/>
                  </a:lnTo>
                  <a:lnTo>
                    <a:pt x="9" y="52"/>
                  </a:lnTo>
                  <a:lnTo>
                    <a:pt x="8" y="59"/>
                  </a:lnTo>
                  <a:lnTo>
                    <a:pt x="7" y="65"/>
                  </a:lnTo>
                  <a:lnTo>
                    <a:pt x="7" y="68"/>
                  </a:lnTo>
                  <a:lnTo>
                    <a:pt x="4" y="72"/>
                  </a:lnTo>
                  <a:lnTo>
                    <a:pt x="3" y="79"/>
                  </a:lnTo>
                  <a:lnTo>
                    <a:pt x="3" y="82"/>
                  </a:lnTo>
                  <a:lnTo>
                    <a:pt x="1" y="84"/>
                  </a:lnTo>
                  <a:lnTo>
                    <a:pt x="0" y="88"/>
                  </a:lnTo>
                  <a:lnTo>
                    <a:pt x="0" y="93"/>
                  </a:lnTo>
                  <a:lnTo>
                    <a:pt x="3" y="95"/>
                  </a:lnTo>
                  <a:close/>
                </a:path>
              </a:pathLst>
            </a:custGeom>
            <a:solidFill>
              <a:srgbClr val="FDFA00"/>
            </a:solidFill>
            <a:ln w="9525">
              <a:noFill/>
              <a:round/>
              <a:headEnd/>
              <a:tailEnd/>
            </a:ln>
          </p:spPr>
          <p:txBody>
            <a:bodyPr/>
            <a:lstStyle/>
            <a:p>
              <a:endParaRPr lang="en-US"/>
            </a:p>
          </p:txBody>
        </p:sp>
        <p:sp>
          <p:nvSpPr>
            <p:cNvPr id="56365" name="Freeform 50"/>
            <p:cNvSpPr>
              <a:spLocks/>
            </p:cNvSpPr>
            <p:nvPr/>
          </p:nvSpPr>
          <p:spPr bwMode="auto">
            <a:xfrm>
              <a:off x="1443" y="2154"/>
              <a:ext cx="19" cy="85"/>
            </a:xfrm>
            <a:custGeom>
              <a:avLst/>
              <a:gdLst>
                <a:gd name="T0" fmla="*/ 10 w 11"/>
                <a:gd name="T1" fmla="*/ 65 h 65"/>
                <a:gd name="T2" fmla="*/ 10 w 11"/>
                <a:gd name="T3" fmla="*/ 63 h 65"/>
                <a:gd name="T4" fmla="*/ 11 w 11"/>
                <a:gd name="T5" fmla="*/ 61 h 65"/>
                <a:gd name="T6" fmla="*/ 11 w 11"/>
                <a:gd name="T7" fmla="*/ 58 h 65"/>
                <a:gd name="T8" fmla="*/ 9 w 11"/>
                <a:gd name="T9" fmla="*/ 57 h 65"/>
                <a:gd name="T10" fmla="*/ 10 w 11"/>
                <a:gd name="T11" fmla="*/ 56 h 65"/>
                <a:gd name="T12" fmla="*/ 10 w 11"/>
                <a:gd name="T13" fmla="*/ 52 h 65"/>
                <a:gd name="T14" fmla="*/ 11 w 11"/>
                <a:gd name="T15" fmla="*/ 48 h 65"/>
                <a:gd name="T16" fmla="*/ 9 w 11"/>
                <a:gd name="T17" fmla="*/ 43 h 65"/>
                <a:gd name="T18" fmla="*/ 8 w 11"/>
                <a:gd name="T19" fmla="*/ 39 h 65"/>
                <a:gd name="T20" fmla="*/ 8 w 11"/>
                <a:gd name="T21" fmla="*/ 37 h 65"/>
                <a:gd name="T22" fmla="*/ 7 w 11"/>
                <a:gd name="T23" fmla="*/ 33 h 65"/>
                <a:gd name="T24" fmla="*/ 8 w 11"/>
                <a:gd name="T25" fmla="*/ 28 h 65"/>
                <a:gd name="T26" fmla="*/ 8 w 11"/>
                <a:gd name="T27" fmla="*/ 26 h 65"/>
                <a:gd name="T28" fmla="*/ 7 w 11"/>
                <a:gd name="T29" fmla="*/ 22 h 65"/>
                <a:gd name="T30" fmla="*/ 5 w 11"/>
                <a:gd name="T31" fmla="*/ 20 h 65"/>
                <a:gd name="T32" fmla="*/ 6 w 11"/>
                <a:gd name="T33" fmla="*/ 17 h 65"/>
                <a:gd name="T34" fmla="*/ 6 w 11"/>
                <a:gd name="T35" fmla="*/ 15 h 65"/>
                <a:gd name="T36" fmla="*/ 4 w 11"/>
                <a:gd name="T37" fmla="*/ 13 h 65"/>
                <a:gd name="T38" fmla="*/ 5 w 11"/>
                <a:gd name="T39" fmla="*/ 9 h 65"/>
                <a:gd name="T40" fmla="*/ 3 w 11"/>
                <a:gd name="T41" fmla="*/ 7 h 65"/>
                <a:gd name="T42" fmla="*/ 4 w 11"/>
                <a:gd name="T43" fmla="*/ 4 h 65"/>
                <a:gd name="T44" fmla="*/ 2 w 11"/>
                <a:gd name="T45" fmla="*/ 3 h 65"/>
                <a:gd name="T46" fmla="*/ 3 w 11"/>
                <a:gd name="T47" fmla="*/ 0 h 65"/>
                <a:gd name="T48" fmla="*/ 1 w 11"/>
                <a:gd name="T49" fmla="*/ 1 h 65"/>
                <a:gd name="T50" fmla="*/ 1 w 11"/>
                <a:gd name="T51" fmla="*/ 1 h 65"/>
                <a:gd name="T52" fmla="*/ 0 w 11"/>
                <a:gd name="T53" fmla="*/ 3 h 65"/>
                <a:gd name="T54" fmla="*/ 2 w 11"/>
                <a:gd name="T55" fmla="*/ 5 h 65"/>
                <a:gd name="T56" fmla="*/ 1 w 11"/>
                <a:gd name="T57" fmla="*/ 9 h 65"/>
                <a:gd name="T58" fmla="*/ 3 w 11"/>
                <a:gd name="T59" fmla="*/ 11 h 65"/>
                <a:gd name="T60" fmla="*/ 3 w 11"/>
                <a:gd name="T61" fmla="*/ 13 h 65"/>
                <a:gd name="T62" fmla="*/ 2 w 11"/>
                <a:gd name="T63" fmla="*/ 16 h 65"/>
                <a:gd name="T64" fmla="*/ 4 w 11"/>
                <a:gd name="T65" fmla="*/ 18 h 65"/>
                <a:gd name="T66" fmla="*/ 4 w 11"/>
                <a:gd name="T67" fmla="*/ 20 h 65"/>
                <a:gd name="T68" fmla="*/ 3 w 11"/>
                <a:gd name="T69" fmla="*/ 24 h 65"/>
                <a:gd name="T70" fmla="*/ 5 w 11"/>
                <a:gd name="T71" fmla="*/ 26 h 65"/>
                <a:gd name="T72" fmla="*/ 4 w 11"/>
                <a:gd name="T73" fmla="*/ 27 h 65"/>
                <a:gd name="T74" fmla="*/ 5 w 11"/>
                <a:gd name="T75" fmla="*/ 33 h 65"/>
                <a:gd name="T76" fmla="*/ 7 w 11"/>
                <a:gd name="T77" fmla="*/ 37 h 65"/>
                <a:gd name="T78" fmla="*/ 6 w 11"/>
                <a:gd name="T79" fmla="*/ 39 h 65"/>
                <a:gd name="T80" fmla="*/ 6 w 11"/>
                <a:gd name="T81" fmla="*/ 44 h 65"/>
                <a:gd name="T82" fmla="*/ 7 w 11"/>
                <a:gd name="T83" fmla="*/ 46 h 65"/>
                <a:gd name="T84" fmla="*/ 7 w 11"/>
                <a:gd name="T85" fmla="*/ 48 h 65"/>
                <a:gd name="T86" fmla="*/ 6 w 11"/>
                <a:gd name="T87" fmla="*/ 52 h 65"/>
                <a:gd name="T88" fmla="*/ 8 w 11"/>
                <a:gd name="T89" fmla="*/ 55 h 65"/>
                <a:gd name="T90" fmla="*/ 8 w 11"/>
                <a:gd name="T91" fmla="*/ 57 h 65"/>
                <a:gd name="T92" fmla="*/ 8 w 11"/>
                <a:gd name="T93" fmla="*/ 57 h 65"/>
                <a:gd name="T94" fmla="*/ 7 w 11"/>
                <a:gd name="T95" fmla="*/ 63 h 65"/>
                <a:gd name="T96" fmla="*/ 8 w 11"/>
                <a:gd name="T97" fmla="*/ 65 h 65"/>
                <a:gd name="T98" fmla="*/ 10 w 11"/>
                <a:gd name="T99" fmla="*/ 63 h 65"/>
                <a:gd name="T100" fmla="*/ 10 w 11"/>
                <a:gd name="T101" fmla="*/ 65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
                <a:gd name="T154" fmla="*/ 0 h 65"/>
                <a:gd name="T155" fmla="*/ 11 w 1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 h="65">
                  <a:moveTo>
                    <a:pt x="10" y="65"/>
                  </a:moveTo>
                  <a:lnTo>
                    <a:pt x="10" y="63"/>
                  </a:lnTo>
                  <a:lnTo>
                    <a:pt x="11" y="61"/>
                  </a:lnTo>
                  <a:lnTo>
                    <a:pt x="11" y="58"/>
                  </a:lnTo>
                  <a:lnTo>
                    <a:pt x="9" y="57"/>
                  </a:lnTo>
                  <a:lnTo>
                    <a:pt x="10" y="56"/>
                  </a:lnTo>
                  <a:lnTo>
                    <a:pt x="10" y="52"/>
                  </a:lnTo>
                  <a:lnTo>
                    <a:pt x="11" y="48"/>
                  </a:lnTo>
                  <a:lnTo>
                    <a:pt x="9" y="43"/>
                  </a:lnTo>
                  <a:lnTo>
                    <a:pt x="8" y="39"/>
                  </a:lnTo>
                  <a:lnTo>
                    <a:pt x="8" y="37"/>
                  </a:lnTo>
                  <a:lnTo>
                    <a:pt x="7" y="33"/>
                  </a:lnTo>
                  <a:lnTo>
                    <a:pt x="8" y="28"/>
                  </a:lnTo>
                  <a:lnTo>
                    <a:pt x="8" y="26"/>
                  </a:lnTo>
                  <a:lnTo>
                    <a:pt x="7" y="22"/>
                  </a:lnTo>
                  <a:lnTo>
                    <a:pt x="5" y="20"/>
                  </a:lnTo>
                  <a:lnTo>
                    <a:pt x="6" y="17"/>
                  </a:lnTo>
                  <a:lnTo>
                    <a:pt x="6" y="15"/>
                  </a:lnTo>
                  <a:lnTo>
                    <a:pt x="4" y="13"/>
                  </a:lnTo>
                  <a:lnTo>
                    <a:pt x="5" y="9"/>
                  </a:lnTo>
                  <a:lnTo>
                    <a:pt x="3" y="7"/>
                  </a:lnTo>
                  <a:lnTo>
                    <a:pt x="4" y="4"/>
                  </a:lnTo>
                  <a:lnTo>
                    <a:pt x="2" y="3"/>
                  </a:lnTo>
                  <a:lnTo>
                    <a:pt x="3" y="0"/>
                  </a:lnTo>
                  <a:lnTo>
                    <a:pt x="1" y="1"/>
                  </a:lnTo>
                  <a:lnTo>
                    <a:pt x="0" y="3"/>
                  </a:lnTo>
                  <a:lnTo>
                    <a:pt x="2" y="5"/>
                  </a:lnTo>
                  <a:lnTo>
                    <a:pt x="1" y="9"/>
                  </a:lnTo>
                  <a:lnTo>
                    <a:pt x="3" y="11"/>
                  </a:lnTo>
                  <a:lnTo>
                    <a:pt x="3" y="13"/>
                  </a:lnTo>
                  <a:lnTo>
                    <a:pt x="2" y="16"/>
                  </a:lnTo>
                  <a:lnTo>
                    <a:pt x="4" y="18"/>
                  </a:lnTo>
                  <a:lnTo>
                    <a:pt x="4" y="20"/>
                  </a:lnTo>
                  <a:lnTo>
                    <a:pt x="3" y="24"/>
                  </a:lnTo>
                  <a:lnTo>
                    <a:pt x="5" y="26"/>
                  </a:lnTo>
                  <a:lnTo>
                    <a:pt x="4" y="27"/>
                  </a:lnTo>
                  <a:lnTo>
                    <a:pt x="5" y="33"/>
                  </a:lnTo>
                  <a:lnTo>
                    <a:pt x="7" y="37"/>
                  </a:lnTo>
                  <a:lnTo>
                    <a:pt x="6" y="39"/>
                  </a:lnTo>
                  <a:lnTo>
                    <a:pt x="6" y="44"/>
                  </a:lnTo>
                  <a:lnTo>
                    <a:pt x="7" y="46"/>
                  </a:lnTo>
                  <a:lnTo>
                    <a:pt x="7" y="48"/>
                  </a:lnTo>
                  <a:lnTo>
                    <a:pt x="6" y="52"/>
                  </a:lnTo>
                  <a:lnTo>
                    <a:pt x="8" y="55"/>
                  </a:lnTo>
                  <a:lnTo>
                    <a:pt x="8" y="57"/>
                  </a:lnTo>
                  <a:lnTo>
                    <a:pt x="7" y="63"/>
                  </a:lnTo>
                  <a:lnTo>
                    <a:pt x="8" y="65"/>
                  </a:lnTo>
                  <a:lnTo>
                    <a:pt x="10" y="63"/>
                  </a:lnTo>
                  <a:lnTo>
                    <a:pt x="10" y="65"/>
                  </a:lnTo>
                  <a:close/>
                </a:path>
              </a:pathLst>
            </a:custGeom>
            <a:solidFill>
              <a:srgbClr val="FDFA00"/>
            </a:solidFill>
            <a:ln w="9525">
              <a:noFill/>
              <a:round/>
              <a:headEnd/>
              <a:tailEnd/>
            </a:ln>
          </p:spPr>
          <p:txBody>
            <a:bodyPr/>
            <a:lstStyle/>
            <a:p>
              <a:endParaRPr lang="en-US"/>
            </a:p>
          </p:txBody>
        </p:sp>
        <p:sp>
          <p:nvSpPr>
            <p:cNvPr id="56366" name="Freeform 51"/>
            <p:cNvSpPr>
              <a:spLocks/>
            </p:cNvSpPr>
            <p:nvPr/>
          </p:nvSpPr>
          <p:spPr bwMode="auto">
            <a:xfrm>
              <a:off x="1421" y="2077"/>
              <a:ext cx="27" cy="80"/>
            </a:xfrm>
            <a:custGeom>
              <a:avLst/>
              <a:gdLst>
                <a:gd name="T0" fmla="*/ 15 w 16"/>
                <a:gd name="T1" fmla="*/ 61 h 61"/>
                <a:gd name="T2" fmla="*/ 16 w 16"/>
                <a:gd name="T3" fmla="*/ 59 h 61"/>
                <a:gd name="T4" fmla="*/ 14 w 16"/>
                <a:gd name="T5" fmla="*/ 57 h 61"/>
                <a:gd name="T6" fmla="*/ 15 w 16"/>
                <a:gd name="T7" fmla="*/ 51 h 61"/>
                <a:gd name="T8" fmla="*/ 14 w 16"/>
                <a:gd name="T9" fmla="*/ 48 h 61"/>
                <a:gd name="T10" fmla="*/ 14 w 16"/>
                <a:gd name="T11" fmla="*/ 46 h 61"/>
                <a:gd name="T12" fmla="*/ 13 w 16"/>
                <a:gd name="T13" fmla="*/ 42 h 61"/>
                <a:gd name="T14" fmla="*/ 13 w 16"/>
                <a:gd name="T15" fmla="*/ 38 h 61"/>
                <a:gd name="T16" fmla="*/ 13 w 16"/>
                <a:gd name="T17" fmla="*/ 37 h 61"/>
                <a:gd name="T18" fmla="*/ 14 w 16"/>
                <a:gd name="T19" fmla="*/ 33 h 61"/>
                <a:gd name="T20" fmla="*/ 14 w 16"/>
                <a:gd name="T21" fmla="*/ 31 h 61"/>
                <a:gd name="T22" fmla="*/ 12 w 16"/>
                <a:gd name="T23" fmla="*/ 29 h 61"/>
                <a:gd name="T24" fmla="*/ 13 w 16"/>
                <a:gd name="T25" fmla="*/ 26 h 61"/>
                <a:gd name="T26" fmla="*/ 13 w 16"/>
                <a:gd name="T27" fmla="*/ 24 h 61"/>
                <a:gd name="T28" fmla="*/ 13 w 16"/>
                <a:gd name="T29" fmla="*/ 22 h 61"/>
                <a:gd name="T30" fmla="*/ 12 w 16"/>
                <a:gd name="T31" fmla="*/ 22 h 61"/>
                <a:gd name="T32" fmla="*/ 12 w 16"/>
                <a:gd name="T33" fmla="*/ 20 h 61"/>
                <a:gd name="T34" fmla="*/ 12 w 16"/>
                <a:gd name="T35" fmla="*/ 18 h 61"/>
                <a:gd name="T36" fmla="*/ 11 w 16"/>
                <a:gd name="T37" fmla="*/ 16 h 61"/>
                <a:gd name="T38" fmla="*/ 11 w 16"/>
                <a:gd name="T39" fmla="*/ 16 h 61"/>
                <a:gd name="T40" fmla="*/ 11 w 16"/>
                <a:gd name="T41" fmla="*/ 14 h 61"/>
                <a:gd name="T42" fmla="*/ 11 w 16"/>
                <a:gd name="T43" fmla="*/ 13 h 61"/>
                <a:gd name="T44" fmla="*/ 10 w 16"/>
                <a:gd name="T45" fmla="*/ 11 h 61"/>
                <a:gd name="T46" fmla="*/ 8 w 16"/>
                <a:gd name="T47" fmla="*/ 10 h 61"/>
                <a:gd name="T48" fmla="*/ 8 w 16"/>
                <a:gd name="T49" fmla="*/ 9 h 61"/>
                <a:gd name="T50" fmla="*/ 6 w 16"/>
                <a:gd name="T51" fmla="*/ 6 h 61"/>
                <a:gd name="T52" fmla="*/ 5 w 16"/>
                <a:gd name="T53" fmla="*/ 3 h 61"/>
                <a:gd name="T54" fmla="*/ 4 w 16"/>
                <a:gd name="T55" fmla="*/ 1 h 61"/>
                <a:gd name="T56" fmla="*/ 4 w 16"/>
                <a:gd name="T57" fmla="*/ 1 h 61"/>
                <a:gd name="T58" fmla="*/ 0 w 16"/>
                <a:gd name="T59" fmla="*/ 2 h 61"/>
                <a:gd name="T60" fmla="*/ 0 w 16"/>
                <a:gd name="T61" fmla="*/ 0 h 61"/>
                <a:gd name="T62" fmla="*/ 0 w 16"/>
                <a:gd name="T63" fmla="*/ 2 h 61"/>
                <a:gd name="T64" fmla="*/ 1 w 16"/>
                <a:gd name="T65" fmla="*/ 4 h 61"/>
                <a:gd name="T66" fmla="*/ 3 w 16"/>
                <a:gd name="T67" fmla="*/ 6 h 61"/>
                <a:gd name="T68" fmla="*/ 6 w 16"/>
                <a:gd name="T69" fmla="*/ 10 h 61"/>
                <a:gd name="T70" fmla="*/ 6 w 16"/>
                <a:gd name="T71" fmla="*/ 12 h 61"/>
                <a:gd name="T72" fmla="*/ 6 w 16"/>
                <a:gd name="T73" fmla="*/ 12 h 61"/>
                <a:gd name="T74" fmla="*/ 7 w 16"/>
                <a:gd name="T75" fmla="*/ 14 h 61"/>
                <a:gd name="T76" fmla="*/ 7 w 16"/>
                <a:gd name="T77" fmla="*/ 16 h 61"/>
                <a:gd name="T78" fmla="*/ 9 w 16"/>
                <a:gd name="T79" fmla="*/ 16 h 61"/>
                <a:gd name="T80" fmla="*/ 9 w 16"/>
                <a:gd name="T81" fmla="*/ 18 h 61"/>
                <a:gd name="T82" fmla="*/ 8 w 16"/>
                <a:gd name="T83" fmla="*/ 20 h 61"/>
                <a:gd name="T84" fmla="*/ 10 w 16"/>
                <a:gd name="T85" fmla="*/ 22 h 61"/>
                <a:gd name="T86" fmla="*/ 10 w 16"/>
                <a:gd name="T87" fmla="*/ 22 h 61"/>
                <a:gd name="T88" fmla="*/ 10 w 16"/>
                <a:gd name="T89" fmla="*/ 23 h 61"/>
                <a:gd name="T90" fmla="*/ 11 w 16"/>
                <a:gd name="T91" fmla="*/ 25 h 61"/>
                <a:gd name="T92" fmla="*/ 11 w 16"/>
                <a:gd name="T93" fmla="*/ 29 h 61"/>
                <a:gd name="T94" fmla="*/ 10 w 16"/>
                <a:gd name="T95" fmla="*/ 31 h 61"/>
                <a:gd name="T96" fmla="*/ 10 w 16"/>
                <a:gd name="T97" fmla="*/ 33 h 61"/>
                <a:gd name="T98" fmla="*/ 10 w 16"/>
                <a:gd name="T99" fmla="*/ 36 h 61"/>
                <a:gd name="T100" fmla="*/ 11 w 16"/>
                <a:gd name="T101" fmla="*/ 38 h 61"/>
                <a:gd name="T102" fmla="*/ 11 w 16"/>
                <a:gd name="T103" fmla="*/ 42 h 61"/>
                <a:gd name="T104" fmla="*/ 10 w 16"/>
                <a:gd name="T105" fmla="*/ 45 h 61"/>
                <a:gd name="T106" fmla="*/ 12 w 16"/>
                <a:gd name="T107" fmla="*/ 49 h 61"/>
                <a:gd name="T108" fmla="*/ 11 w 16"/>
                <a:gd name="T109" fmla="*/ 51 h 61"/>
                <a:gd name="T110" fmla="*/ 11 w 16"/>
                <a:gd name="T111" fmla="*/ 56 h 61"/>
                <a:gd name="T112" fmla="*/ 14 w 16"/>
                <a:gd name="T113" fmla="*/ 60 h 61"/>
                <a:gd name="T114" fmla="*/ 14 w 16"/>
                <a:gd name="T115" fmla="*/ 60 h 61"/>
                <a:gd name="T116" fmla="*/ 15 w 16"/>
                <a:gd name="T117" fmla="*/ 61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
                <a:gd name="T178" fmla="*/ 0 h 61"/>
                <a:gd name="T179" fmla="*/ 16 w 16"/>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 h="61">
                  <a:moveTo>
                    <a:pt x="15" y="61"/>
                  </a:moveTo>
                  <a:lnTo>
                    <a:pt x="16" y="59"/>
                  </a:lnTo>
                  <a:lnTo>
                    <a:pt x="14" y="57"/>
                  </a:lnTo>
                  <a:lnTo>
                    <a:pt x="15" y="51"/>
                  </a:lnTo>
                  <a:lnTo>
                    <a:pt x="14" y="48"/>
                  </a:lnTo>
                  <a:lnTo>
                    <a:pt x="14" y="46"/>
                  </a:lnTo>
                  <a:lnTo>
                    <a:pt x="13" y="42"/>
                  </a:lnTo>
                  <a:lnTo>
                    <a:pt x="13" y="38"/>
                  </a:lnTo>
                  <a:lnTo>
                    <a:pt x="13" y="37"/>
                  </a:lnTo>
                  <a:lnTo>
                    <a:pt x="14" y="33"/>
                  </a:lnTo>
                  <a:lnTo>
                    <a:pt x="14" y="31"/>
                  </a:lnTo>
                  <a:lnTo>
                    <a:pt x="12" y="29"/>
                  </a:lnTo>
                  <a:lnTo>
                    <a:pt x="13" y="26"/>
                  </a:lnTo>
                  <a:lnTo>
                    <a:pt x="13" y="24"/>
                  </a:lnTo>
                  <a:lnTo>
                    <a:pt x="13" y="22"/>
                  </a:lnTo>
                  <a:lnTo>
                    <a:pt x="12" y="22"/>
                  </a:lnTo>
                  <a:lnTo>
                    <a:pt x="12" y="20"/>
                  </a:lnTo>
                  <a:lnTo>
                    <a:pt x="12" y="18"/>
                  </a:lnTo>
                  <a:lnTo>
                    <a:pt x="11" y="16"/>
                  </a:lnTo>
                  <a:lnTo>
                    <a:pt x="11" y="14"/>
                  </a:lnTo>
                  <a:lnTo>
                    <a:pt x="11" y="13"/>
                  </a:lnTo>
                  <a:lnTo>
                    <a:pt x="10" y="11"/>
                  </a:lnTo>
                  <a:lnTo>
                    <a:pt x="8" y="10"/>
                  </a:lnTo>
                  <a:lnTo>
                    <a:pt x="8" y="9"/>
                  </a:lnTo>
                  <a:lnTo>
                    <a:pt x="6" y="6"/>
                  </a:lnTo>
                  <a:lnTo>
                    <a:pt x="5" y="3"/>
                  </a:lnTo>
                  <a:lnTo>
                    <a:pt x="4" y="1"/>
                  </a:lnTo>
                  <a:lnTo>
                    <a:pt x="0" y="2"/>
                  </a:lnTo>
                  <a:lnTo>
                    <a:pt x="0" y="0"/>
                  </a:lnTo>
                  <a:lnTo>
                    <a:pt x="0" y="2"/>
                  </a:lnTo>
                  <a:lnTo>
                    <a:pt x="1" y="4"/>
                  </a:lnTo>
                  <a:lnTo>
                    <a:pt x="3" y="6"/>
                  </a:lnTo>
                  <a:lnTo>
                    <a:pt x="6" y="10"/>
                  </a:lnTo>
                  <a:lnTo>
                    <a:pt x="6" y="12"/>
                  </a:lnTo>
                  <a:lnTo>
                    <a:pt x="7" y="14"/>
                  </a:lnTo>
                  <a:lnTo>
                    <a:pt x="7" y="16"/>
                  </a:lnTo>
                  <a:lnTo>
                    <a:pt x="9" y="16"/>
                  </a:lnTo>
                  <a:lnTo>
                    <a:pt x="9" y="18"/>
                  </a:lnTo>
                  <a:lnTo>
                    <a:pt x="8" y="20"/>
                  </a:lnTo>
                  <a:lnTo>
                    <a:pt x="10" y="22"/>
                  </a:lnTo>
                  <a:lnTo>
                    <a:pt x="10" y="23"/>
                  </a:lnTo>
                  <a:lnTo>
                    <a:pt x="11" y="25"/>
                  </a:lnTo>
                  <a:lnTo>
                    <a:pt x="11" y="29"/>
                  </a:lnTo>
                  <a:lnTo>
                    <a:pt x="10" y="31"/>
                  </a:lnTo>
                  <a:lnTo>
                    <a:pt x="10" y="33"/>
                  </a:lnTo>
                  <a:lnTo>
                    <a:pt x="10" y="36"/>
                  </a:lnTo>
                  <a:lnTo>
                    <a:pt x="11" y="38"/>
                  </a:lnTo>
                  <a:lnTo>
                    <a:pt x="11" y="42"/>
                  </a:lnTo>
                  <a:lnTo>
                    <a:pt x="10" y="45"/>
                  </a:lnTo>
                  <a:lnTo>
                    <a:pt x="12" y="49"/>
                  </a:lnTo>
                  <a:lnTo>
                    <a:pt x="11" y="51"/>
                  </a:lnTo>
                  <a:lnTo>
                    <a:pt x="11" y="56"/>
                  </a:lnTo>
                  <a:lnTo>
                    <a:pt x="14" y="60"/>
                  </a:lnTo>
                  <a:lnTo>
                    <a:pt x="15" y="61"/>
                  </a:lnTo>
                  <a:close/>
                </a:path>
              </a:pathLst>
            </a:custGeom>
            <a:solidFill>
              <a:srgbClr val="FDFA00"/>
            </a:solidFill>
            <a:ln w="9525">
              <a:noFill/>
              <a:round/>
              <a:headEnd/>
              <a:tailEnd/>
            </a:ln>
          </p:spPr>
          <p:txBody>
            <a:bodyPr/>
            <a:lstStyle/>
            <a:p>
              <a:endParaRPr lang="en-US"/>
            </a:p>
          </p:txBody>
        </p:sp>
        <p:sp>
          <p:nvSpPr>
            <p:cNvPr id="56367" name="Freeform 52"/>
            <p:cNvSpPr>
              <a:spLocks/>
            </p:cNvSpPr>
            <p:nvPr/>
          </p:nvSpPr>
          <p:spPr bwMode="auto">
            <a:xfrm>
              <a:off x="1397" y="2065"/>
              <a:ext cx="27" cy="14"/>
            </a:xfrm>
            <a:custGeom>
              <a:avLst/>
              <a:gdLst>
                <a:gd name="T0" fmla="*/ 16 w 16"/>
                <a:gd name="T1" fmla="*/ 9 h 11"/>
                <a:gd name="T2" fmla="*/ 3 w 16"/>
                <a:gd name="T3" fmla="*/ 0 h 11"/>
                <a:gd name="T4" fmla="*/ 0 w 16"/>
                <a:gd name="T5" fmla="*/ 4 h 11"/>
                <a:gd name="T6" fmla="*/ 14 w 16"/>
                <a:gd name="T7" fmla="*/ 11 h 11"/>
                <a:gd name="T8" fmla="*/ 16 w 16"/>
                <a:gd name="T9" fmla="*/ 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16" y="9"/>
                  </a:moveTo>
                  <a:lnTo>
                    <a:pt x="3" y="0"/>
                  </a:lnTo>
                  <a:lnTo>
                    <a:pt x="0" y="4"/>
                  </a:lnTo>
                  <a:lnTo>
                    <a:pt x="14" y="11"/>
                  </a:lnTo>
                  <a:lnTo>
                    <a:pt x="16" y="9"/>
                  </a:lnTo>
                  <a:close/>
                </a:path>
              </a:pathLst>
            </a:custGeom>
            <a:solidFill>
              <a:srgbClr val="FDFA00"/>
            </a:solidFill>
            <a:ln w="9525">
              <a:noFill/>
              <a:round/>
              <a:headEnd/>
              <a:tailEnd/>
            </a:ln>
          </p:spPr>
          <p:txBody>
            <a:bodyPr/>
            <a:lstStyle/>
            <a:p>
              <a:endParaRPr lang="en-US"/>
            </a:p>
          </p:txBody>
        </p:sp>
        <p:sp>
          <p:nvSpPr>
            <p:cNvPr id="56368" name="Freeform 53"/>
            <p:cNvSpPr>
              <a:spLocks/>
            </p:cNvSpPr>
            <p:nvPr/>
          </p:nvSpPr>
          <p:spPr bwMode="auto">
            <a:xfrm>
              <a:off x="1036" y="3042"/>
              <a:ext cx="157" cy="129"/>
            </a:xfrm>
            <a:custGeom>
              <a:avLst/>
              <a:gdLst>
                <a:gd name="T0" fmla="*/ 0 w 93"/>
                <a:gd name="T1" fmla="*/ 43 h 98"/>
                <a:gd name="T2" fmla="*/ 6 w 93"/>
                <a:gd name="T3" fmla="*/ 26 h 98"/>
                <a:gd name="T4" fmla="*/ 20 w 93"/>
                <a:gd name="T5" fmla="*/ 9 h 98"/>
                <a:gd name="T6" fmla="*/ 37 w 93"/>
                <a:gd name="T7" fmla="*/ 1 h 98"/>
                <a:gd name="T8" fmla="*/ 54 w 93"/>
                <a:gd name="T9" fmla="*/ 0 h 98"/>
                <a:gd name="T10" fmla="*/ 71 w 93"/>
                <a:gd name="T11" fmla="*/ 6 h 98"/>
                <a:gd name="T12" fmla="*/ 86 w 93"/>
                <a:gd name="T13" fmla="*/ 19 h 98"/>
                <a:gd name="T14" fmla="*/ 92 w 93"/>
                <a:gd name="T15" fmla="*/ 38 h 98"/>
                <a:gd name="T16" fmla="*/ 93 w 93"/>
                <a:gd name="T17" fmla="*/ 56 h 98"/>
                <a:gd name="T18" fmla="*/ 87 w 93"/>
                <a:gd name="T19" fmla="*/ 75 h 98"/>
                <a:gd name="T20" fmla="*/ 76 w 93"/>
                <a:gd name="T21" fmla="*/ 89 h 98"/>
                <a:gd name="T22" fmla="*/ 59 w 93"/>
                <a:gd name="T23" fmla="*/ 97 h 98"/>
                <a:gd name="T24" fmla="*/ 40 w 93"/>
                <a:gd name="T25" fmla="*/ 98 h 98"/>
                <a:gd name="T26" fmla="*/ 25 w 93"/>
                <a:gd name="T27" fmla="*/ 92 h 98"/>
                <a:gd name="T28" fmla="*/ 10 w 93"/>
                <a:gd name="T29" fmla="*/ 79 h 98"/>
                <a:gd name="T30" fmla="*/ 1 w 93"/>
                <a:gd name="T31" fmla="*/ 64 h 98"/>
                <a:gd name="T32" fmla="*/ 0 w 93"/>
                <a:gd name="T33" fmla="*/ 43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98"/>
                <a:gd name="T53" fmla="*/ 93 w 93"/>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98">
                  <a:moveTo>
                    <a:pt x="0" y="43"/>
                  </a:moveTo>
                  <a:lnTo>
                    <a:pt x="6" y="26"/>
                  </a:lnTo>
                  <a:lnTo>
                    <a:pt x="20" y="9"/>
                  </a:lnTo>
                  <a:lnTo>
                    <a:pt x="37" y="1"/>
                  </a:lnTo>
                  <a:lnTo>
                    <a:pt x="54" y="0"/>
                  </a:lnTo>
                  <a:lnTo>
                    <a:pt x="71" y="6"/>
                  </a:lnTo>
                  <a:lnTo>
                    <a:pt x="86" y="19"/>
                  </a:lnTo>
                  <a:lnTo>
                    <a:pt x="92" y="38"/>
                  </a:lnTo>
                  <a:lnTo>
                    <a:pt x="93" y="56"/>
                  </a:lnTo>
                  <a:lnTo>
                    <a:pt x="87" y="75"/>
                  </a:lnTo>
                  <a:lnTo>
                    <a:pt x="76" y="89"/>
                  </a:lnTo>
                  <a:lnTo>
                    <a:pt x="59" y="97"/>
                  </a:lnTo>
                  <a:lnTo>
                    <a:pt x="40" y="98"/>
                  </a:lnTo>
                  <a:lnTo>
                    <a:pt x="25" y="92"/>
                  </a:lnTo>
                  <a:lnTo>
                    <a:pt x="10" y="79"/>
                  </a:lnTo>
                  <a:lnTo>
                    <a:pt x="1" y="64"/>
                  </a:lnTo>
                  <a:lnTo>
                    <a:pt x="0" y="43"/>
                  </a:lnTo>
                  <a:close/>
                </a:path>
              </a:pathLst>
            </a:custGeom>
            <a:solidFill>
              <a:srgbClr val="996600"/>
            </a:solidFill>
            <a:ln w="9525">
              <a:noFill/>
              <a:round/>
              <a:headEnd/>
              <a:tailEnd/>
            </a:ln>
          </p:spPr>
          <p:txBody>
            <a:bodyPr/>
            <a:lstStyle/>
            <a:p>
              <a:endParaRPr lang="en-US"/>
            </a:p>
          </p:txBody>
        </p:sp>
        <p:sp>
          <p:nvSpPr>
            <p:cNvPr id="56369" name="Freeform 54"/>
            <p:cNvSpPr>
              <a:spLocks/>
            </p:cNvSpPr>
            <p:nvPr/>
          </p:nvSpPr>
          <p:spPr bwMode="auto">
            <a:xfrm>
              <a:off x="1034" y="3037"/>
              <a:ext cx="93" cy="63"/>
            </a:xfrm>
            <a:custGeom>
              <a:avLst/>
              <a:gdLst>
                <a:gd name="T0" fmla="*/ 3 w 55"/>
                <a:gd name="T1" fmla="*/ 48 h 48"/>
                <a:gd name="T2" fmla="*/ 5 w 55"/>
                <a:gd name="T3" fmla="*/ 37 h 48"/>
                <a:gd name="T4" fmla="*/ 5 w 55"/>
                <a:gd name="T5" fmla="*/ 35 h 48"/>
                <a:gd name="T6" fmla="*/ 7 w 55"/>
                <a:gd name="T7" fmla="*/ 30 h 48"/>
                <a:gd name="T8" fmla="*/ 8 w 55"/>
                <a:gd name="T9" fmla="*/ 28 h 48"/>
                <a:gd name="T10" fmla="*/ 10 w 55"/>
                <a:gd name="T11" fmla="*/ 27 h 48"/>
                <a:gd name="T12" fmla="*/ 10 w 55"/>
                <a:gd name="T13" fmla="*/ 25 h 48"/>
                <a:gd name="T14" fmla="*/ 14 w 55"/>
                <a:gd name="T15" fmla="*/ 22 h 48"/>
                <a:gd name="T16" fmla="*/ 15 w 55"/>
                <a:gd name="T17" fmla="*/ 18 h 48"/>
                <a:gd name="T18" fmla="*/ 17 w 55"/>
                <a:gd name="T19" fmla="*/ 17 h 48"/>
                <a:gd name="T20" fmla="*/ 17 w 55"/>
                <a:gd name="T21" fmla="*/ 15 h 48"/>
                <a:gd name="T22" fmla="*/ 21 w 55"/>
                <a:gd name="T23" fmla="*/ 13 h 48"/>
                <a:gd name="T24" fmla="*/ 21 w 55"/>
                <a:gd name="T25" fmla="*/ 12 h 48"/>
                <a:gd name="T26" fmla="*/ 23 w 55"/>
                <a:gd name="T27" fmla="*/ 12 h 48"/>
                <a:gd name="T28" fmla="*/ 25 w 55"/>
                <a:gd name="T29" fmla="*/ 10 h 48"/>
                <a:gd name="T30" fmla="*/ 27 w 55"/>
                <a:gd name="T31" fmla="*/ 9 h 48"/>
                <a:gd name="T32" fmla="*/ 31 w 55"/>
                <a:gd name="T33" fmla="*/ 8 h 48"/>
                <a:gd name="T34" fmla="*/ 34 w 55"/>
                <a:gd name="T35" fmla="*/ 6 h 48"/>
                <a:gd name="T36" fmla="*/ 38 w 55"/>
                <a:gd name="T37" fmla="*/ 5 h 48"/>
                <a:gd name="T38" fmla="*/ 40 w 55"/>
                <a:gd name="T39" fmla="*/ 5 h 48"/>
                <a:gd name="T40" fmla="*/ 42 w 55"/>
                <a:gd name="T41" fmla="*/ 4 h 48"/>
                <a:gd name="T42" fmla="*/ 44 w 55"/>
                <a:gd name="T43" fmla="*/ 4 h 48"/>
                <a:gd name="T44" fmla="*/ 46 w 55"/>
                <a:gd name="T45" fmla="*/ 2 h 48"/>
                <a:gd name="T46" fmla="*/ 55 w 55"/>
                <a:gd name="T47" fmla="*/ 4 h 48"/>
                <a:gd name="T48" fmla="*/ 55 w 55"/>
                <a:gd name="T49" fmla="*/ 2 h 48"/>
                <a:gd name="T50" fmla="*/ 46 w 55"/>
                <a:gd name="T51" fmla="*/ 1 h 48"/>
                <a:gd name="T52" fmla="*/ 44 w 55"/>
                <a:gd name="T53" fmla="*/ 0 h 48"/>
                <a:gd name="T54" fmla="*/ 43 w 55"/>
                <a:gd name="T55" fmla="*/ 0 h 48"/>
                <a:gd name="T56" fmla="*/ 39 w 55"/>
                <a:gd name="T57" fmla="*/ 1 h 48"/>
                <a:gd name="T58" fmla="*/ 37 w 55"/>
                <a:gd name="T59" fmla="*/ 1 h 48"/>
                <a:gd name="T60" fmla="*/ 35 w 55"/>
                <a:gd name="T61" fmla="*/ 3 h 48"/>
                <a:gd name="T62" fmla="*/ 29 w 55"/>
                <a:gd name="T63" fmla="*/ 4 h 48"/>
                <a:gd name="T64" fmla="*/ 25 w 55"/>
                <a:gd name="T65" fmla="*/ 7 h 48"/>
                <a:gd name="T66" fmla="*/ 23 w 55"/>
                <a:gd name="T67" fmla="*/ 7 h 48"/>
                <a:gd name="T68" fmla="*/ 21 w 55"/>
                <a:gd name="T69" fmla="*/ 8 h 48"/>
                <a:gd name="T70" fmla="*/ 19 w 55"/>
                <a:gd name="T71" fmla="*/ 11 h 48"/>
                <a:gd name="T72" fmla="*/ 17 w 55"/>
                <a:gd name="T73" fmla="*/ 13 h 48"/>
                <a:gd name="T74" fmla="*/ 17 w 55"/>
                <a:gd name="T75" fmla="*/ 13 h 48"/>
                <a:gd name="T76" fmla="*/ 13 w 55"/>
                <a:gd name="T77" fmla="*/ 16 h 48"/>
                <a:gd name="T78" fmla="*/ 13 w 55"/>
                <a:gd name="T79" fmla="*/ 16 h 48"/>
                <a:gd name="T80" fmla="*/ 11 w 55"/>
                <a:gd name="T81" fmla="*/ 19 h 48"/>
                <a:gd name="T82" fmla="*/ 8 w 55"/>
                <a:gd name="T83" fmla="*/ 23 h 48"/>
                <a:gd name="T84" fmla="*/ 6 w 55"/>
                <a:gd name="T85" fmla="*/ 24 h 48"/>
                <a:gd name="T86" fmla="*/ 6 w 55"/>
                <a:gd name="T87" fmla="*/ 26 h 48"/>
                <a:gd name="T88" fmla="*/ 4 w 55"/>
                <a:gd name="T89" fmla="*/ 29 h 48"/>
                <a:gd name="T90" fmla="*/ 1 w 55"/>
                <a:gd name="T91" fmla="*/ 35 h 48"/>
                <a:gd name="T92" fmla="*/ 1 w 55"/>
                <a:gd name="T93" fmla="*/ 36 h 48"/>
                <a:gd name="T94" fmla="*/ 0 w 55"/>
                <a:gd name="T95" fmla="*/ 47 h 48"/>
                <a:gd name="T96" fmla="*/ 3 w 55"/>
                <a:gd name="T97" fmla="*/ 48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48"/>
                <a:gd name="T149" fmla="*/ 55 w 55"/>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48">
                  <a:moveTo>
                    <a:pt x="3" y="48"/>
                  </a:moveTo>
                  <a:lnTo>
                    <a:pt x="5" y="37"/>
                  </a:lnTo>
                  <a:lnTo>
                    <a:pt x="5" y="35"/>
                  </a:lnTo>
                  <a:lnTo>
                    <a:pt x="7" y="30"/>
                  </a:lnTo>
                  <a:lnTo>
                    <a:pt x="8" y="28"/>
                  </a:lnTo>
                  <a:lnTo>
                    <a:pt x="10" y="27"/>
                  </a:lnTo>
                  <a:lnTo>
                    <a:pt x="10" y="25"/>
                  </a:lnTo>
                  <a:lnTo>
                    <a:pt x="14" y="22"/>
                  </a:lnTo>
                  <a:lnTo>
                    <a:pt x="15" y="18"/>
                  </a:lnTo>
                  <a:lnTo>
                    <a:pt x="17" y="17"/>
                  </a:lnTo>
                  <a:lnTo>
                    <a:pt x="17" y="15"/>
                  </a:lnTo>
                  <a:lnTo>
                    <a:pt x="21" y="13"/>
                  </a:lnTo>
                  <a:lnTo>
                    <a:pt x="21" y="12"/>
                  </a:lnTo>
                  <a:lnTo>
                    <a:pt x="23" y="12"/>
                  </a:lnTo>
                  <a:lnTo>
                    <a:pt x="25" y="10"/>
                  </a:lnTo>
                  <a:lnTo>
                    <a:pt x="27" y="9"/>
                  </a:lnTo>
                  <a:lnTo>
                    <a:pt x="31" y="8"/>
                  </a:lnTo>
                  <a:lnTo>
                    <a:pt x="34" y="6"/>
                  </a:lnTo>
                  <a:lnTo>
                    <a:pt x="38" y="5"/>
                  </a:lnTo>
                  <a:lnTo>
                    <a:pt x="40" y="5"/>
                  </a:lnTo>
                  <a:lnTo>
                    <a:pt x="42" y="4"/>
                  </a:lnTo>
                  <a:lnTo>
                    <a:pt x="44" y="4"/>
                  </a:lnTo>
                  <a:lnTo>
                    <a:pt x="46" y="2"/>
                  </a:lnTo>
                  <a:lnTo>
                    <a:pt x="55" y="4"/>
                  </a:lnTo>
                  <a:lnTo>
                    <a:pt x="55" y="2"/>
                  </a:lnTo>
                  <a:lnTo>
                    <a:pt x="46" y="1"/>
                  </a:lnTo>
                  <a:lnTo>
                    <a:pt x="44" y="0"/>
                  </a:lnTo>
                  <a:lnTo>
                    <a:pt x="43" y="0"/>
                  </a:lnTo>
                  <a:lnTo>
                    <a:pt x="39" y="1"/>
                  </a:lnTo>
                  <a:lnTo>
                    <a:pt x="37" y="1"/>
                  </a:lnTo>
                  <a:lnTo>
                    <a:pt x="35" y="3"/>
                  </a:lnTo>
                  <a:lnTo>
                    <a:pt x="29" y="4"/>
                  </a:lnTo>
                  <a:lnTo>
                    <a:pt x="25" y="7"/>
                  </a:lnTo>
                  <a:lnTo>
                    <a:pt x="23" y="7"/>
                  </a:lnTo>
                  <a:lnTo>
                    <a:pt x="21" y="8"/>
                  </a:lnTo>
                  <a:lnTo>
                    <a:pt x="19" y="11"/>
                  </a:lnTo>
                  <a:lnTo>
                    <a:pt x="17" y="13"/>
                  </a:lnTo>
                  <a:lnTo>
                    <a:pt x="13" y="16"/>
                  </a:lnTo>
                  <a:lnTo>
                    <a:pt x="11" y="19"/>
                  </a:lnTo>
                  <a:lnTo>
                    <a:pt x="8" y="23"/>
                  </a:lnTo>
                  <a:lnTo>
                    <a:pt x="6" y="24"/>
                  </a:lnTo>
                  <a:lnTo>
                    <a:pt x="6" y="26"/>
                  </a:lnTo>
                  <a:lnTo>
                    <a:pt x="4" y="29"/>
                  </a:lnTo>
                  <a:lnTo>
                    <a:pt x="1" y="35"/>
                  </a:lnTo>
                  <a:lnTo>
                    <a:pt x="1" y="36"/>
                  </a:lnTo>
                  <a:lnTo>
                    <a:pt x="0" y="47"/>
                  </a:lnTo>
                  <a:lnTo>
                    <a:pt x="3" y="48"/>
                  </a:lnTo>
                  <a:close/>
                </a:path>
              </a:pathLst>
            </a:custGeom>
            <a:solidFill>
              <a:srgbClr val="FDFA00"/>
            </a:solidFill>
            <a:ln w="9525">
              <a:noFill/>
              <a:round/>
              <a:headEnd/>
              <a:tailEnd/>
            </a:ln>
          </p:spPr>
          <p:txBody>
            <a:bodyPr/>
            <a:lstStyle/>
            <a:p>
              <a:endParaRPr lang="en-US"/>
            </a:p>
          </p:txBody>
        </p:sp>
        <p:sp>
          <p:nvSpPr>
            <p:cNvPr id="56370" name="Freeform 55"/>
            <p:cNvSpPr>
              <a:spLocks/>
            </p:cNvSpPr>
            <p:nvPr/>
          </p:nvSpPr>
          <p:spPr bwMode="auto">
            <a:xfrm>
              <a:off x="1127" y="3040"/>
              <a:ext cx="69" cy="76"/>
            </a:xfrm>
            <a:custGeom>
              <a:avLst/>
              <a:gdLst>
                <a:gd name="T0" fmla="*/ 0 w 41"/>
                <a:gd name="T1" fmla="*/ 2 h 58"/>
                <a:gd name="T2" fmla="*/ 5 w 41"/>
                <a:gd name="T3" fmla="*/ 2 h 58"/>
                <a:gd name="T4" fmla="*/ 7 w 41"/>
                <a:gd name="T5" fmla="*/ 4 h 58"/>
                <a:gd name="T6" fmla="*/ 8 w 41"/>
                <a:gd name="T7" fmla="*/ 5 h 58"/>
                <a:gd name="T8" fmla="*/ 10 w 41"/>
                <a:gd name="T9" fmla="*/ 7 h 58"/>
                <a:gd name="T10" fmla="*/ 12 w 41"/>
                <a:gd name="T11" fmla="*/ 7 h 58"/>
                <a:gd name="T12" fmla="*/ 15 w 41"/>
                <a:gd name="T13" fmla="*/ 9 h 58"/>
                <a:gd name="T14" fmla="*/ 18 w 41"/>
                <a:gd name="T15" fmla="*/ 11 h 58"/>
                <a:gd name="T16" fmla="*/ 20 w 41"/>
                <a:gd name="T17" fmla="*/ 12 h 58"/>
                <a:gd name="T18" fmla="*/ 22 w 41"/>
                <a:gd name="T19" fmla="*/ 14 h 58"/>
                <a:gd name="T20" fmla="*/ 25 w 41"/>
                <a:gd name="T21" fmla="*/ 16 h 58"/>
                <a:gd name="T22" fmla="*/ 27 w 41"/>
                <a:gd name="T23" fmla="*/ 18 h 58"/>
                <a:gd name="T24" fmla="*/ 30 w 41"/>
                <a:gd name="T25" fmla="*/ 22 h 58"/>
                <a:gd name="T26" fmla="*/ 31 w 41"/>
                <a:gd name="T27" fmla="*/ 24 h 58"/>
                <a:gd name="T28" fmla="*/ 33 w 41"/>
                <a:gd name="T29" fmla="*/ 26 h 58"/>
                <a:gd name="T30" fmla="*/ 32 w 41"/>
                <a:gd name="T31" fmla="*/ 30 h 58"/>
                <a:gd name="T32" fmla="*/ 34 w 41"/>
                <a:gd name="T33" fmla="*/ 32 h 58"/>
                <a:gd name="T34" fmla="*/ 35 w 41"/>
                <a:gd name="T35" fmla="*/ 36 h 58"/>
                <a:gd name="T36" fmla="*/ 36 w 41"/>
                <a:gd name="T37" fmla="*/ 40 h 58"/>
                <a:gd name="T38" fmla="*/ 36 w 41"/>
                <a:gd name="T39" fmla="*/ 43 h 58"/>
                <a:gd name="T40" fmla="*/ 37 w 41"/>
                <a:gd name="T41" fmla="*/ 45 h 58"/>
                <a:gd name="T42" fmla="*/ 37 w 41"/>
                <a:gd name="T43" fmla="*/ 47 h 58"/>
                <a:gd name="T44" fmla="*/ 37 w 41"/>
                <a:gd name="T45" fmla="*/ 49 h 58"/>
                <a:gd name="T46" fmla="*/ 36 w 41"/>
                <a:gd name="T47" fmla="*/ 54 h 58"/>
                <a:gd name="T48" fmla="*/ 38 w 41"/>
                <a:gd name="T49" fmla="*/ 58 h 58"/>
                <a:gd name="T50" fmla="*/ 38 w 41"/>
                <a:gd name="T51" fmla="*/ 58 h 58"/>
                <a:gd name="T52" fmla="*/ 41 w 41"/>
                <a:gd name="T53" fmla="*/ 58 h 58"/>
                <a:gd name="T54" fmla="*/ 41 w 41"/>
                <a:gd name="T55" fmla="*/ 58 h 58"/>
                <a:gd name="T56" fmla="*/ 40 w 41"/>
                <a:gd name="T57" fmla="*/ 55 h 58"/>
                <a:gd name="T58" fmla="*/ 41 w 41"/>
                <a:gd name="T59" fmla="*/ 49 h 58"/>
                <a:gd name="T60" fmla="*/ 41 w 41"/>
                <a:gd name="T61" fmla="*/ 47 h 58"/>
                <a:gd name="T62" fmla="*/ 41 w 41"/>
                <a:gd name="T63" fmla="*/ 46 h 58"/>
                <a:gd name="T64" fmla="*/ 40 w 41"/>
                <a:gd name="T65" fmla="*/ 42 h 58"/>
                <a:gd name="T66" fmla="*/ 38 w 41"/>
                <a:gd name="T67" fmla="*/ 40 h 58"/>
                <a:gd name="T68" fmla="*/ 39 w 41"/>
                <a:gd name="T69" fmla="*/ 34 h 58"/>
                <a:gd name="T70" fmla="*/ 36 w 41"/>
                <a:gd name="T71" fmla="*/ 30 h 58"/>
                <a:gd name="T72" fmla="*/ 36 w 41"/>
                <a:gd name="T73" fmla="*/ 29 h 58"/>
                <a:gd name="T74" fmla="*/ 35 w 41"/>
                <a:gd name="T75" fmla="*/ 25 h 58"/>
                <a:gd name="T76" fmla="*/ 33 w 41"/>
                <a:gd name="T77" fmla="*/ 24 h 58"/>
                <a:gd name="T78" fmla="*/ 32 w 41"/>
                <a:gd name="T79" fmla="*/ 21 h 58"/>
                <a:gd name="T80" fmla="*/ 28 w 41"/>
                <a:gd name="T81" fmla="*/ 18 h 58"/>
                <a:gd name="T82" fmla="*/ 27 w 41"/>
                <a:gd name="T83" fmla="*/ 15 h 58"/>
                <a:gd name="T84" fmla="*/ 24 w 41"/>
                <a:gd name="T85" fmla="*/ 12 h 58"/>
                <a:gd name="T86" fmla="*/ 22 w 41"/>
                <a:gd name="T87" fmla="*/ 10 h 58"/>
                <a:gd name="T88" fmla="*/ 21 w 41"/>
                <a:gd name="T89" fmla="*/ 8 h 58"/>
                <a:gd name="T90" fmla="*/ 17 w 41"/>
                <a:gd name="T91" fmla="*/ 6 h 58"/>
                <a:gd name="T92" fmla="*/ 14 w 41"/>
                <a:gd name="T93" fmla="*/ 4 h 58"/>
                <a:gd name="T94" fmla="*/ 12 w 41"/>
                <a:gd name="T95" fmla="*/ 3 h 58"/>
                <a:gd name="T96" fmla="*/ 11 w 41"/>
                <a:gd name="T97" fmla="*/ 1 h 58"/>
                <a:gd name="T98" fmla="*/ 7 w 41"/>
                <a:gd name="T99" fmla="*/ 1 h 58"/>
                <a:gd name="T100" fmla="*/ 5 w 41"/>
                <a:gd name="T101" fmla="*/ 1 h 58"/>
                <a:gd name="T102" fmla="*/ 0 w 41"/>
                <a:gd name="T103" fmla="*/ 0 h 58"/>
                <a:gd name="T104" fmla="*/ 0 w 41"/>
                <a:gd name="T105" fmla="*/ 2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58"/>
                <a:gd name="T161" fmla="*/ 41 w 4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58">
                  <a:moveTo>
                    <a:pt x="0" y="2"/>
                  </a:moveTo>
                  <a:lnTo>
                    <a:pt x="5" y="2"/>
                  </a:lnTo>
                  <a:lnTo>
                    <a:pt x="7" y="4"/>
                  </a:lnTo>
                  <a:lnTo>
                    <a:pt x="8" y="5"/>
                  </a:lnTo>
                  <a:lnTo>
                    <a:pt x="10" y="7"/>
                  </a:lnTo>
                  <a:lnTo>
                    <a:pt x="12" y="7"/>
                  </a:lnTo>
                  <a:lnTo>
                    <a:pt x="15" y="9"/>
                  </a:lnTo>
                  <a:lnTo>
                    <a:pt x="18" y="11"/>
                  </a:lnTo>
                  <a:lnTo>
                    <a:pt x="20" y="12"/>
                  </a:lnTo>
                  <a:lnTo>
                    <a:pt x="22" y="14"/>
                  </a:lnTo>
                  <a:lnTo>
                    <a:pt x="25" y="16"/>
                  </a:lnTo>
                  <a:lnTo>
                    <a:pt x="27" y="18"/>
                  </a:lnTo>
                  <a:lnTo>
                    <a:pt x="30" y="22"/>
                  </a:lnTo>
                  <a:lnTo>
                    <a:pt x="31" y="24"/>
                  </a:lnTo>
                  <a:lnTo>
                    <a:pt x="33" y="26"/>
                  </a:lnTo>
                  <a:lnTo>
                    <a:pt x="32" y="30"/>
                  </a:lnTo>
                  <a:lnTo>
                    <a:pt x="34" y="32"/>
                  </a:lnTo>
                  <a:lnTo>
                    <a:pt x="35" y="36"/>
                  </a:lnTo>
                  <a:lnTo>
                    <a:pt x="36" y="40"/>
                  </a:lnTo>
                  <a:lnTo>
                    <a:pt x="36" y="43"/>
                  </a:lnTo>
                  <a:lnTo>
                    <a:pt x="37" y="45"/>
                  </a:lnTo>
                  <a:lnTo>
                    <a:pt x="37" y="47"/>
                  </a:lnTo>
                  <a:lnTo>
                    <a:pt x="37" y="49"/>
                  </a:lnTo>
                  <a:lnTo>
                    <a:pt x="36" y="54"/>
                  </a:lnTo>
                  <a:lnTo>
                    <a:pt x="38" y="58"/>
                  </a:lnTo>
                  <a:lnTo>
                    <a:pt x="41" y="58"/>
                  </a:lnTo>
                  <a:lnTo>
                    <a:pt x="40" y="55"/>
                  </a:lnTo>
                  <a:lnTo>
                    <a:pt x="41" y="49"/>
                  </a:lnTo>
                  <a:lnTo>
                    <a:pt x="41" y="47"/>
                  </a:lnTo>
                  <a:lnTo>
                    <a:pt x="41" y="46"/>
                  </a:lnTo>
                  <a:lnTo>
                    <a:pt x="40" y="42"/>
                  </a:lnTo>
                  <a:lnTo>
                    <a:pt x="38" y="40"/>
                  </a:lnTo>
                  <a:lnTo>
                    <a:pt x="39" y="34"/>
                  </a:lnTo>
                  <a:lnTo>
                    <a:pt x="36" y="30"/>
                  </a:lnTo>
                  <a:lnTo>
                    <a:pt x="36" y="29"/>
                  </a:lnTo>
                  <a:lnTo>
                    <a:pt x="35" y="25"/>
                  </a:lnTo>
                  <a:lnTo>
                    <a:pt x="33" y="24"/>
                  </a:lnTo>
                  <a:lnTo>
                    <a:pt x="32" y="21"/>
                  </a:lnTo>
                  <a:lnTo>
                    <a:pt x="28" y="18"/>
                  </a:lnTo>
                  <a:lnTo>
                    <a:pt x="27" y="15"/>
                  </a:lnTo>
                  <a:lnTo>
                    <a:pt x="24" y="12"/>
                  </a:lnTo>
                  <a:lnTo>
                    <a:pt x="22" y="10"/>
                  </a:lnTo>
                  <a:lnTo>
                    <a:pt x="21" y="8"/>
                  </a:lnTo>
                  <a:lnTo>
                    <a:pt x="17" y="6"/>
                  </a:lnTo>
                  <a:lnTo>
                    <a:pt x="14" y="4"/>
                  </a:lnTo>
                  <a:lnTo>
                    <a:pt x="12" y="3"/>
                  </a:lnTo>
                  <a:lnTo>
                    <a:pt x="11" y="1"/>
                  </a:lnTo>
                  <a:lnTo>
                    <a:pt x="7" y="1"/>
                  </a:lnTo>
                  <a:lnTo>
                    <a:pt x="5" y="1"/>
                  </a:lnTo>
                  <a:lnTo>
                    <a:pt x="0" y="0"/>
                  </a:lnTo>
                  <a:lnTo>
                    <a:pt x="0" y="2"/>
                  </a:lnTo>
                  <a:close/>
                </a:path>
              </a:pathLst>
            </a:custGeom>
            <a:solidFill>
              <a:srgbClr val="FDFA00"/>
            </a:solidFill>
            <a:ln w="9525">
              <a:noFill/>
              <a:round/>
              <a:headEnd/>
              <a:tailEnd/>
            </a:ln>
          </p:spPr>
          <p:txBody>
            <a:bodyPr/>
            <a:lstStyle/>
            <a:p>
              <a:endParaRPr lang="en-US"/>
            </a:p>
          </p:txBody>
        </p:sp>
        <p:sp>
          <p:nvSpPr>
            <p:cNvPr id="56371" name="Freeform 56"/>
            <p:cNvSpPr>
              <a:spLocks/>
            </p:cNvSpPr>
            <p:nvPr/>
          </p:nvSpPr>
          <p:spPr bwMode="auto">
            <a:xfrm>
              <a:off x="1100" y="3116"/>
              <a:ext cx="96" cy="57"/>
            </a:xfrm>
            <a:custGeom>
              <a:avLst/>
              <a:gdLst>
                <a:gd name="T0" fmla="*/ 54 w 57"/>
                <a:gd name="T1" fmla="*/ 0 h 44"/>
                <a:gd name="T2" fmla="*/ 54 w 57"/>
                <a:gd name="T3" fmla="*/ 0 h 44"/>
                <a:gd name="T4" fmla="*/ 52 w 57"/>
                <a:gd name="T5" fmla="*/ 1 h 44"/>
                <a:gd name="T6" fmla="*/ 51 w 57"/>
                <a:gd name="T7" fmla="*/ 5 h 44"/>
                <a:gd name="T8" fmla="*/ 51 w 57"/>
                <a:gd name="T9" fmla="*/ 9 h 44"/>
                <a:gd name="T10" fmla="*/ 50 w 57"/>
                <a:gd name="T11" fmla="*/ 10 h 44"/>
                <a:gd name="T12" fmla="*/ 48 w 57"/>
                <a:gd name="T13" fmla="*/ 12 h 44"/>
                <a:gd name="T14" fmla="*/ 48 w 57"/>
                <a:gd name="T15" fmla="*/ 16 h 44"/>
                <a:gd name="T16" fmla="*/ 45 w 57"/>
                <a:gd name="T17" fmla="*/ 19 h 44"/>
                <a:gd name="T18" fmla="*/ 43 w 57"/>
                <a:gd name="T19" fmla="*/ 20 h 44"/>
                <a:gd name="T20" fmla="*/ 43 w 57"/>
                <a:gd name="T21" fmla="*/ 24 h 44"/>
                <a:gd name="T22" fmla="*/ 41 w 57"/>
                <a:gd name="T23" fmla="*/ 26 h 44"/>
                <a:gd name="T24" fmla="*/ 41 w 57"/>
                <a:gd name="T25" fmla="*/ 27 h 44"/>
                <a:gd name="T26" fmla="*/ 37 w 57"/>
                <a:gd name="T27" fmla="*/ 30 h 44"/>
                <a:gd name="T28" fmla="*/ 35 w 57"/>
                <a:gd name="T29" fmla="*/ 32 h 44"/>
                <a:gd name="T30" fmla="*/ 33 w 57"/>
                <a:gd name="T31" fmla="*/ 32 h 44"/>
                <a:gd name="T32" fmla="*/ 29 w 57"/>
                <a:gd name="T33" fmla="*/ 35 h 44"/>
                <a:gd name="T34" fmla="*/ 27 w 57"/>
                <a:gd name="T35" fmla="*/ 36 h 44"/>
                <a:gd name="T36" fmla="*/ 25 w 57"/>
                <a:gd name="T37" fmla="*/ 36 h 44"/>
                <a:gd name="T38" fmla="*/ 23 w 57"/>
                <a:gd name="T39" fmla="*/ 38 h 44"/>
                <a:gd name="T40" fmla="*/ 19 w 57"/>
                <a:gd name="T41" fmla="*/ 39 h 44"/>
                <a:gd name="T42" fmla="*/ 15 w 57"/>
                <a:gd name="T43" fmla="*/ 40 h 44"/>
                <a:gd name="T44" fmla="*/ 10 w 57"/>
                <a:gd name="T45" fmla="*/ 41 h 44"/>
                <a:gd name="T46" fmla="*/ 2 w 57"/>
                <a:gd name="T47" fmla="*/ 40 h 44"/>
                <a:gd name="T48" fmla="*/ 0 w 57"/>
                <a:gd name="T49" fmla="*/ 42 h 44"/>
                <a:gd name="T50" fmla="*/ 2 w 57"/>
                <a:gd name="T51" fmla="*/ 42 h 44"/>
                <a:gd name="T52" fmla="*/ 2 w 57"/>
                <a:gd name="T53" fmla="*/ 44 h 44"/>
                <a:gd name="T54" fmla="*/ 2 w 57"/>
                <a:gd name="T55" fmla="*/ 44 h 44"/>
                <a:gd name="T56" fmla="*/ 4 w 57"/>
                <a:gd name="T57" fmla="*/ 42 h 44"/>
                <a:gd name="T58" fmla="*/ 9 w 57"/>
                <a:gd name="T59" fmla="*/ 43 h 44"/>
                <a:gd name="T60" fmla="*/ 17 w 57"/>
                <a:gd name="T61" fmla="*/ 42 h 44"/>
                <a:gd name="T62" fmla="*/ 20 w 57"/>
                <a:gd name="T63" fmla="*/ 43 h 44"/>
                <a:gd name="T64" fmla="*/ 24 w 57"/>
                <a:gd name="T65" fmla="*/ 40 h 44"/>
                <a:gd name="T66" fmla="*/ 26 w 57"/>
                <a:gd name="T67" fmla="*/ 40 h 44"/>
                <a:gd name="T68" fmla="*/ 28 w 57"/>
                <a:gd name="T69" fmla="*/ 38 h 44"/>
                <a:gd name="T70" fmla="*/ 30 w 57"/>
                <a:gd name="T71" fmla="*/ 37 h 44"/>
                <a:gd name="T72" fmla="*/ 34 w 57"/>
                <a:gd name="T73" fmla="*/ 34 h 44"/>
                <a:gd name="T74" fmla="*/ 36 w 57"/>
                <a:gd name="T75" fmla="*/ 34 h 44"/>
                <a:gd name="T76" fmla="*/ 38 w 57"/>
                <a:gd name="T77" fmla="*/ 33 h 44"/>
                <a:gd name="T78" fmla="*/ 42 w 57"/>
                <a:gd name="T79" fmla="*/ 29 h 44"/>
                <a:gd name="T80" fmla="*/ 44 w 57"/>
                <a:gd name="T81" fmla="*/ 26 h 44"/>
                <a:gd name="T82" fmla="*/ 45 w 57"/>
                <a:gd name="T83" fmla="*/ 24 h 44"/>
                <a:gd name="T84" fmla="*/ 47 w 57"/>
                <a:gd name="T85" fmla="*/ 23 h 44"/>
                <a:gd name="T86" fmla="*/ 49 w 57"/>
                <a:gd name="T87" fmla="*/ 21 h 44"/>
                <a:gd name="T88" fmla="*/ 50 w 57"/>
                <a:gd name="T89" fmla="*/ 16 h 44"/>
                <a:gd name="T90" fmla="*/ 52 w 57"/>
                <a:gd name="T91" fmla="*/ 14 h 44"/>
                <a:gd name="T92" fmla="*/ 54 w 57"/>
                <a:gd name="T93" fmla="*/ 13 h 44"/>
                <a:gd name="T94" fmla="*/ 54 w 57"/>
                <a:gd name="T95" fmla="*/ 9 h 44"/>
                <a:gd name="T96" fmla="*/ 55 w 57"/>
                <a:gd name="T97" fmla="*/ 6 h 44"/>
                <a:gd name="T98" fmla="*/ 55 w 57"/>
                <a:gd name="T99" fmla="*/ 2 h 44"/>
                <a:gd name="T100" fmla="*/ 57 w 57"/>
                <a:gd name="T101" fmla="*/ 0 h 44"/>
                <a:gd name="T102" fmla="*/ 57 w 57"/>
                <a:gd name="T103" fmla="*/ 0 h 44"/>
                <a:gd name="T104" fmla="*/ 54 w 57"/>
                <a:gd name="T105" fmla="*/ 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44"/>
                <a:gd name="T161" fmla="*/ 57 w 57"/>
                <a:gd name="T162" fmla="*/ 44 h 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44">
                  <a:moveTo>
                    <a:pt x="54" y="0"/>
                  </a:moveTo>
                  <a:lnTo>
                    <a:pt x="54" y="0"/>
                  </a:lnTo>
                  <a:lnTo>
                    <a:pt x="52" y="1"/>
                  </a:lnTo>
                  <a:lnTo>
                    <a:pt x="51" y="5"/>
                  </a:lnTo>
                  <a:lnTo>
                    <a:pt x="51" y="9"/>
                  </a:lnTo>
                  <a:lnTo>
                    <a:pt x="50" y="10"/>
                  </a:lnTo>
                  <a:lnTo>
                    <a:pt x="48" y="12"/>
                  </a:lnTo>
                  <a:lnTo>
                    <a:pt x="48" y="16"/>
                  </a:lnTo>
                  <a:lnTo>
                    <a:pt x="45" y="19"/>
                  </a:lnTo>
                  <a:lnTo>
                    <a:pt x="43" y="20"/>
                  </a:lnTo>
                  <a:lnTo>
                    <a:pt x="43" y="24"/>
                  </a:lnTo>
                  <a:lnTo>
                    <a:pt x="41" y="26"/>
                  </a:lnTo>
                  <a:lnTo>
                    <a:pt x="41" y="27"/>
                  </a:lnTo>
                  <a:lnTo>
                    <a:pt x="37" y="30"/>
                  </a:lnTo>
                  <a:lnTo>
                    <a:pt x="35" y="32"/>
                  </a:lnTo>
                  <a:lnTo>
                    <a:pt x="33" y="32"/>
                  </a:lnTo>
                  <a:lnTo>
                    <a:pt x="29" y="35"/>
                  </a:lnTo>
                  <a:lnTo>
                    <a:pt x="27" y="36"/>
                  </a:lnTo>
                  <a:lnTo>
                    <a:pt x="25" y="36"/>
                  </a:lnTo>
                  <a:lnTo>
                    <a:pt x="23" y="38"/>
                  </a:lnTo>
                  <a:lnTo>
                    <a:pt x="19" y="39"/>
                  </a:lnTo>
                  <a:lnTo>
                    <a:pt x="15" y="40"/>
                  </a:lnTo>
                  <a:lnTo>
                    <a:pt x="10" y="41"/>
                  </a:lnTo>
                  <a:lnTo>
                    <a:pt x="2" y="40"/>
                  </a:lnTo>
                  <a:lnTo>
                    <a:pt x="0" y="42"/>
                  </a:lnTo>
                  <a:lnTo>
                    <a:pt x="2" y="42"/>
                  </a:lnTo>
                  <a:lnTo>
                    <a:pt x="2" y="44"/>
                  </a:lnTo>
                  <a:lnTo>
                    <a:pt x="4" y="42"/>
                  </a:lnTo>
                  <a:lnTo>
                    <a:pt x="9" y="43"/>
                  </a:lnTo>
                  <a:lnTo>
                    <a:pt x="17" y="42"/>
                  </a:lnTo>
                  <a:lnTo>
                    <a:pt x="20" y="43"/>
                  </a:lnTo>
                  <a:lnTo>
                    <a:pt x="24" y="40"/>
                  </a:lnTo>
                  <a:lnTo>
                    <a:pt x="26" y="40"/>
                  </a:lnTo>
                  <a:lnTo>
                    <a:pt x="28" y="38"/>
                  </a:lnTo>
                  <a:lnTo>
                    <a:pt x="30" y="37"/>
                  </a:lnTo>
                  <a:lnTo>
                    <a:pt x="34" y="34"/>
                  </a:lnTo>
                  <a:lnTo>
                    <a:pt x="36" y="34"/>
                  </a:lnTo>
                  <a:lnTo>
                    <a:pt x="38" y="33"/>
                  </a:lnTo>
                  <a:lnTo>
                    <a:pt x="42" y="29"/>
                  </a:lnTo>
                  <a:lnTo>
                    <a:pt x="44" y="26"/>
                  </a:lnTo>
                  <a:lnTo>
                    <a:pt x="45" y="24"/>
                  </a:lnTo>
                  <a:lnTo>
                    <a:pt x="47" y="23"/>
                  </a:lnTo>
                  <a:lnTo>
                    <a:pt x="49" y="21"/>
                  </a:lnTo>
                  <a:lnTo>
                    <a:pt x="50" y="16"/>
                  </a:lnTo>
                  <a:lnTo>
                    <a:pt x="52" y="14"/>
                  </a:lnTo>
                  <a:lnTo>
                    <a:pt x="54" y="13"/>
                  </a:lnTo>
                  <a:lnTo>
                    <a:pt x="54" y="9"/>
                  </a:lnTo>
                  <a:lnTo>
                    <a:pt x="55" y="6"/>
                  </a:lnTo>
                  <a:lnTo>
                    <a:pt x="55" y="2"/>
                  </a:lnTo>
                  <a:lnTo>
                    <a:pt x="57" y="0"/>
                  </a:lnTo>
                  <a:lnTo>
                    <a:pt x="54" y="0"/>
                  </a:lnTo>
                  <a:close/>
                </a:path>
              </a:pathLst>
            </a:custGeom>
            <a:solidFill>
              <a:srgbClr val="FDFA00"/>
            </a:solidFill>
            <a:ln w="9525">
              <a:noFill/>
              <a:round/>
              <a:headEnd/>
              <a:tailEnd/>
            </a:ln>
          </p:spPr>
          <p:txBody>
            <a:bodyPr/>
            <a:lstStyle/>
            <a:p>
              <a:endParaRPr lang="en-US"/>
            </a:p>
          </p:txBody>
        </p:sp>
        <p:sp>
          <p:nvSpPr>
            <p:cNvPr id="56372" name="Freeform 57"/>
            <p:cNvSpPr>
              <a:spLocks/>
            </p:cNvSpPr>
            <p:nvPr/>
          </p:nvSpPr>
          <p:spPr bwMode="auto">
            <a:xfrm>
              <a:off x="1031" y="3099"/>
              <a:ext cx="72" cy="74"/>
            </a:xfrm>
            <a:custGeom>
              <a:avLst/>
              <a:gdLst>
                <a:gd name="T0" fmla="*/ 43 w 43"/>
                <a:gd name="T1" fmla="*/ 55 h 57"/>
                <a:gd name="T2" fmla="*/ 43 w 43"/>
                <a:gd name="T3" fmla="*/ 55 h 57"/>
                <a:gd name="T4" fmla="*/ 38 w 43"/>
                <a:gd name="T5" fmla="*/ 53 h 57"/>
                <a:gd name="T6" fmla="*/ 33 w 43"/>
                <a:gd name="T7" fmla="*/ 52 h 57"/>
                <a:gd name="T8" fmla="*/ 31 w 43"/>
                <a:gd name="T9" fmla="*/ 50 h 57"/>
                <a:gd name="T10" fmla="*/ 29 w 43"/>
                <a:gd name="T11" fmla="*/ 50 h 57"/>
                <a:gd name="T12" fmla="*/ 24 w 43"/>
                <a:gd name="T13" fmla="*/ 47 h 57"/>
                <a:gd name="T14" fmla="*/ 21 w 43"/>
                <a:gd name="T15" fmla="*/ 45 h 57"/>
                <a:gd name="T16" fmla="*/ 19 w 43"/>
                <a:gd name="T17" fmla="*/ 43 h 57"/>
                <a:gd name="T18" fmla="*/ 18 w 43"/>
                <a:gd name="T19" fmla="*/ 42 h 57"/>
                <a:gd name="T20" fmla="*/ 15 w 43"/>
                <a:gd name="T21" fmla="*/ 38 h 57"/>
                <a:gd name="T22" fmla="*/ 13 w 43"/>
                <a:gd name="T23" fmla="*/ 36 h 57"/>
                <a:gd name="T24" fmla="*/ 10 w 43"/>
                <a:gd name="T25" fmla="*/ 32 h 57"/>
                <a:gd name="T26" fmla="*/ 8 w 43"/>
                <a:gd name="T27" fmla="*/ 30 h 57"/>
                <a:gd name="T28" fmla="*/ 9 w 43"/>
                <a:gd name="T29" fmla="*/ 28 h 57"/>
                <a:gd name="T30" fmla="*/ 6 w 43"/>
                <a:gd name="T31" fmla="*/ 23 h 57"/>
                <a:gd name="T32" fmla="*/ 6 w 43"/>
                <a:gd name="T33" fmla="*/ 21 h 57"/>
                <a:gd name="T34" fmla="*/ 4 w 43"/>
                <a:gd name="T35" fmla="*/ 19 h 57"/>
                <a:gd name="T36" fmla="*/ 5 w 43"/>
                <a:gd name="T37" fmla="*/ 17 h 57"/>
                <a:gd name="T38" fmla="*/ 3 w 43"/>
                <a:gd name="T39" fmla="*/ 13 h 57"/>
                <a:gd name="T40" fmla="*/ 4 w 43"/>
                <a:gd name="T41" fmla="*/ 10 h 57"/>
                <a:gd name="T42" fmla="*/ 5 w 43"/>
                <a:gd name="T43" fmla="*/ 1 h 57"/>
                <a:gd name="T44" fmla="*/ 2 w 43"/>
                <a:gd name="T45" fmla="*/ 0 h 57"/>
                <a:gd name="T46" fmla="*/ 0 w 43"/>
                <a:gd name="T47" fmla="*/ 9 h 57"/>
                <a:gd name="T48" fmla="*/ 1 w 43"/>
                <a:gd name="T49" fmla="*/ 15 h 57"/>
                <a:gd name="T50" fmla="*/ 1 w 43"/>
                <a:gd name="T51" fmla="*/ 16 h 57"/>
                <a:gd name="T52" fmla="*/ 2 w 43"/>
                <a:gd name="T53" fmla="*/ 20 h 57"/>
                <a:gd name="T54" fmla="*/ 2 w 43"/>
                <a:gd name="T55" fmla="*/ 22 h 57"/>
                <a:gd name="T56" fmla="*/ 4 w 43"/>
                <a:gd name="T57" fmla="*/ 24 h 57"/>
                <a:gd name="T58" fmla="*/ 5 w 43"/>
                <a:gd name="T59" fmla="*/ 28 h 57"/>
                <a:gd name="T60" fmla="*/ 6 w 43"/>
                <a:gd name="T61" fmla="*/ 32 h 57"/>
                <a:gd name="T62" fmla="*/ 6 w 43"/>
                <a:gd name="T63" fmla="*/ 34 h 57"/>
                <a:gd name="T64" fmla="*/ 11 w 43"/>
                <a:gd name="T65" fmla="*/ 38 h 57"/>
                <a:gd name="T66" fmla="*/ 12 w 43"/>
                <a:gd name="T67" fmla="*/ 40 h 57"/>
                <a:gd name="T68" fmla="*/ 16 w 43"/>
                <a:gd name="T69" fmla="*/ 44 h 57"/>
                <a:gd name="T70" fmla="*/ 17 w 43"/>
                <a:gd name="T71" fmla="*/ 46 h 57"/>
                <a:gd name="T72" fmla="*/ 19 w 43"/>
                <a:gd name="T73" fmla="*/ 46 h 57"/>
                <a:gd name="T74" fmla="*/ 24 w 43"/>
                <a:gd name="T75" fmla="*/ 51 h 57"/>
                <a:gd name="T76" fmla="*/ 27 w 43"/>
                <a:gd name="T77" fmla="*/ 53 h 57"/>
                <a:gd name="T78" fmla="*/ 31 w 43"/>
                <a:gd name="T79" fmla="*/ 53 h 57"/>
                <a:gd name="T80" fmla="*/ 32 w 43"/>
                <a:gd name="T81" fmla="*/ 54 h 57"/>
                <a:gd name="T82" fmla="*/ 38 w 43"/>
                <a:gd name="T83" fmla="*/ 54 h 57"/>
                <a:gd name="T84" fmla="*/ 41 w 43"/>
                <a:gd name="T85" fmla="*/ 57 h 57"/>
                <a:gd name="T86" fmla="*/ 43 w 43"/>
                <a:gd name="T87" fmla="*/ 57 h 57"/>
                <a:gd name="T88" fmla="*/ 43 w 43"/>
                <a:gd name="T89" fmla="*/ 55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57"/>
                <a:gd name="T137" fmla="*/ 43 w 43"/>
                <a:gd name="T138" fmla="*/ 57 h 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57">
                  <a:moveTo>
                    <a:pt x="43" y="55"/>
                  </a:moveTo>
                  <a:lnTo>
                    <a:pt x="43" y="55"/>
                  </a:lnTo>
                  <a:lnTo>
                    <a:pt x="38" y="53"/>
                  </a:lnTo>
                  <a:lnTo>
                    <a:pt x="33" y="52"/>
                  </a:lnTo>
                  <a:lnTo>
                    <a:pt x="31" y="50"/>
                  </a:lnTo>
                  <a:lnTo>
                    <a:pt x="29" y="50"/>
                  </a:lnTo>
                  <a:lnTo>
                    <a:pt x="24" y="47"/>
                  </a:lnTo>
                  <a:lnTo>
                    <a:pt x="21" y="45"/>
                  </a:lnTo>
                  <a:lnTo>
                    <a:pt x="19" y="43"/>
                  </a:lnTo>
                  <a:lnTo>
                    <a:pt x="18" y="42"/>
                  </a:lnTo>
                  <a:lnTo>
                    <a:pt x="15" y="38"/>
                  </a:lnTo>
                  <a:lnTo>
                    <a:pt x="13" y="36"/>
                  </a:lnTo>
                  <a:lnTo>
                    <a:pt x="10" y="32"/>
                  </a:lnTo>
                  <a:lnTo>
                    <a:pt x="8" y="30"/>
                  </a:lnTo>
                  <a:lnTo>
                    <a:pt x="9" y="28"/>
                  </a:lnTo>
                  <a:lnTo>
                    <a:pt x="6" y="23"/>
                  </a:lnTo>
                  <a:lnTo>
                    <a:pt x="6" y="21"/>
                  </a:lnTo>
                  <a:lnTo>
                    <a:pt x="4" y="19"/>
                  </a:lnTo>
                  <a:lnTo>
                    <a:pt x="5" y="17"/>
                  </a:lnTo>
                  <a:lnTo>
                    <a:pt x="3" y="13"/>
                  </a:lnTo>
                  <a:lnTo>
                    <a:pt x="4" y="10"/>
                  </a:lnTo>
                  <a:lnTo>
                    <a:pt x="5" y="1"/>
                  </a:lnTo>
                  <a:lnTo>
                    <a:pt x="2" y="0"/>
                  </a:lnTo>
                  <a:lnTo>
                    <a:pt x="0" y="9"/>
                  </a:lnTo>
                  <a:lnTo>
                    <a:pt x="1" y="15"/>
                  </a:lnTo>
                  <a:lnTo>
                    <a:pt x="1" y="16"/>
                  </a:lnTo>
                  <a:lnTo>
                    <a:pt x="2" y="20"/>
                  </a:lnTo>
                  <a:lnTo>
                    <a:pt x="2" y="22"/>
                  </a:lnTo>
                  <a:lnTo>
                    <a:pt x="4" y="24"/>
                  </a:lnTo>
                  <a:lnTo>
                    <a:pt x="5" y="28"/>
                  </a:lnTo>
                  <a:lnTo>
                    <a:pt x="6" y="32"/>
                  </a:lnTo>
                  <a:lnTo>
                    <a:pt x="6" y="34"/>
                  </a:lnTo>
                  <a:lnTo>
                    <a:pt x="11" y="38"/>
                  </a:lnTo>
                  <a:lnTo>
                    <a:pt x="12" y="40"/>
                  </a:lnTo>
                  <a:lnTo>
                    <a:pt x="16" y="44"/>
                  </a:lnTo>
                  <a:lnTo>
                    <a:pt x="17" y="46"/>
                  </a:lnTo>
                  <a:lnTo>
                    <a:pt x="19" y="46"/>
                  </a:lnTo>
                  <a:lnTo>
                    <a:pt x="24" y="51"/>
                  </a:lnTo>
                  <a:lnTo>
                    <a:pt x="27" y="53"/>
                  </a:lnTo>
                  <a:lnTo>
                    <a:pt x="31" y="53"/>
                  </a:lnTo>
                  <a:lnTo>
                    <a:pt x="32" y="54"/>
                  </a:lnTo>
                  <a:lnTo>
                    <a:pt x="38" y="54"/>
                  </a:lnTo>
                  <a:lnTo>
                    <a:pt x="41" y="57"/>
                  </a:lnTo>
                  <a:lnTo>
                    <a:pt x="43" y="57"/>
                  </a:lnTo>
                  <a:lnTo>
                    <a:pt x="43" y="55"/>
                  </a:lnTo>
                  <a:close/>
                </a:path>
              </a:pathLst>
            </a:custGeom>
            <a:solidFill>
              <a:srgbClr val="FDFA00"/>
            </a:solidFill>
            <a:ln w="9525">
              <a:noFill/>
              <a:round/>
              <a:headEnd/>
              <a:tailEnd/>
            </a:ln>
          </p:spPr>
          <p:txBody>
            <a:bodyPr/>
            <a:lstStyle/>
            <a:p>
              <a:endParaRPr lang="en-US"/>
            </a:p>
          </p:txBody>
        </p:sp>
        <p:sp>
          <p:nvSpPr>
            <p:cNvPr id="56373" name="Freeform 58"/>
            <p:cNvSpPr>
              <a:spLocks/>
            </p:cNvSpPr>
            <p:nvPr/>
          </p:nvSpPr>
          <p:spPr bwMode="auto">
            <a:xfrm>
              <a:off x="1029" y="2482"/>
              <a:ext cx="313" cy="749"/>
            </a:xfrm>
            <a:custGeom>
              <a:avLst/>
              <a:gdLst>
                <a:gd name="T0" fmla="*/ 155 w 185"/>
                <a:gd name="T1" fmla="*/ 0 h 571"/>
                <a:gd name="T2" fmla="*/ 176 w 185"/>
                <a:gd name="T3" fmla="*/ 337 h 571"/>
                <a:gd name="T4" fmla="*/ 184 w 185"/>
                <a:gd name="T5" fmla="*/ 422 h 571"/>
                <a:gd name="T6" fmla="*/ 185 w 185"/>
                <a:gd name="T7" fmla="*/ 483 h 571"/>
                <a:gd name="T8" fmla="*/ 180 w 185"/>
                <a:gd name="T9" fmla="*/ 507 h 571"/>
                <a:gd name="T10" fmla="*/ 174 w 185"/>
                <a:gd name="T11" fmla="*/ 525 h 571"/>
                <a:gd name="T12" fmla="*/ 163 w 185"/>
                <a:gd name="T13" fmla="*/ 536 h 571"/>
                <a:gd name="T14" fmla="*/ 153 w 185"/>
                <a:gd name="T15" fmla="*/ 546 h 571"/>
                <a:gd name="T16" fmla="*/ 136 w 185"/>
                <a:gd name="T17" fmla="*/ 556 h 571"/>
                <a:gd name="T18" fmla="*/ 113 w 185"/>
                <a:gd name="T19" fmla="*/ 566 h 571"/>
                <a:gd name="T20" fmla="*/ 83 w 185"/>
                <a:gd name="T21" fmla="*/ 571 h 571"/>
                <a:gd name="T22" fmla="*/ 73 w 185"/>
                <a:gd name="T23" fmla="*/ 567 h 571"/>
                <a:gd name="T24" fmla="*/ 56 w 185"/>
                <a:gd name="T25" fmla="*/ 560 h 571"/>
                <a:gd name="T26" fmla="*/ 42 w 185"/>
                <a:gd name="T27" fmla="*/ 552 h 571"/>
                <a:gd name="T28" fmla="*/ 31 w 185"/>
                <a:gd name="T29" fmla="*/ 543 h 571"/>
                <a:gd name="T30" fmla="*/ 16 w 185"/>
                <a:gd name="T31" fmla="*/ 532 h 571"/>
                <a:gd name="T32" fmla="*/ 8 w 185"/>
                <a:gd name="T33" fmla="*/ 520 h 571"/>
                <a:gd name="T34" fmla="*/ 1 w 185"/>
                <a:gd name="T35" fmla="*/ 506 h 571"/>
                <a:gd name="T36" fmla="*/ 0 w 185"/>
                <a:gd name="T37" fmla="*/ 486 h 571"/>
                <a:gd name="T38" fmla="*/ 0 w 185"/>
                <a:gd name="T39" fmla="*/ 477 h 571"/>
                <a:gd name="T40" fmla="*/ 1 w 185"/>
                <a:gd name="T41" fmla="*/ 470 h 571"/>
                <a:gd name="T42" fmla="*/ 3 w 185"/>
                <a:gd name="T43" fmla="*/ 465 h 571"/>
                <a:gd name="T44" fmla="*/ 9 w 185"/>
                <a:gd name="T45" fmla="*/ 449 h 571"/>
                <a:gd name="T46" fmla="*/ 14 w 185"/>
                <a:gd name="T47" fmla="*/ 441 h 571"/>
                <a:gd name="T48" fmla="*/ 3 w 185"/>
                <a:gd name="T49" fmla="*/ 479 h 571"/>
                <a:gd name="T50" fmla="*/ 19 w 185"/>
                <a:gd name="T51" fmla="*/ 511 h 571"/>
                <a:gd name="T52" fmla="*/ 45 w 185"/>
                <a:gd name="T53" fmla="*/ 520 h 571"/>
                <a:gd name="T54" fmla="*/ 43 w 185"/>
                <a:gd name="T55" fmla="*/ 523 h 571"/>
                <a:gd name="T56" fmla="*/ 47 w 185"/>
                <a:gd name="T57" fmla="*/ 529 h 571"/>
                <a:gd name="T58" fmla="*/ 53 w 185"/>
                <a:gd name="T59" fmla="*/ 539 h 571"/>
                <a:gd name="T60" fmla="*/ 63 w 185"/>
                <a:gd name="T61" fmla="*/ 544 h 571"/>
                <a:gd name="T62" fmla="*/ 77 w 185"/>
                <a:gd name="T63" fmla="*/ 548 h 571"/>
                <a:gd name="T64" fmla="*/ 85 w 185"/>
                <a:gd name="T65" fmla="*/ 549 h 571"/>
                <a:gd name="T66" fmla="*/ 94 w 185"/>
                <a:gd name="T67" fmla="*/ 548 h 571"/>
                <a:gd name="T68" fmla="*/ 117 w 185"/>
                <a:gd name="T69" fmla="*/ 541 h 571"/>
                <a:gd name="T70" fmla="*/ 134 w 185"/>
                <a:gd name="T71" fmla="*/ 536 h 571"/>
                <a:gd name="T72" fmla="*/ 144 w 185"/>
                <a:gd name="T73" fmla="*/ 526 h 571"/>
                <a:gd name="T74" fmla="*/ 151 w 185"/>
                <a:gd name="T75" fmla="*/ 518 h 571"/>
                <a:gd name="T76" fmla="*/ 160 w 185"/>
                <a:gd name="T77" fmla="*/ 506 h 571"/>
                <a:gd name="T78" fmla="*/ 165 w 185"/>
                <a:gd name="T79" fmla="*/ 482 h 571"/>
                <a:gd name="T80" fmla="*/ 166 w 185"/>
                <a:gd name="T81" fmla="*/ 471 h 571"/>
                <a:gd name="T82" fmla="*/ 166 w 185"/>
                <a:gd name="T83" fmla="*/ 462 h 571"/>
                <a:gd name="T84" fmla="*/ 165 w 185"/>
                <a:gd name="T85" fmla="*/ 412 h 571"/>
                <a:gd name="T86" fmla="*/ 147 w 185"/>
                <a:gd name="T87" fmla="*/ 172 h 571"/>
                <a:gd name="T88" fmla="*/ 134 w 185"/>
                <a:gd name="T89" fmla="*/ 34 h 571"/>
                <a:gd name="T90" fmla="*/ 155 w 185"/>
                <a:gd name="T91" fmla="*/ 0 h 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571"/>
                <a:gd name="T140" fmla="*/ 185 w 185"/>
                <a:gd name="T141" fmla="*/ 571 h 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571">
                  <a:moveTo>
                    <a:pt x="155" y="0"/>
                  </a:moveTo>
                  <a:lnTo>
                    <a:pt x="176" y="337"/>
                  </a:lnTo>
                  <a:lnTo>
                    <a:pt x="184" y="422"/>
                  </a:lnTo>
                  <a:lnTo>
                    <a:pt x="185" y="483"/>
                  </a:lnTo>
                  <a:lnTo>
                    <a:pt x="180" y="507"/>
                  </a:lnTo>
                  <a:lnTo>
                    <a:pt x="174" y="525"/>
                  </a:lnTo>
                  <a:lnTo>
                    <a:pt x="163" y="536"/>
                  </a:lnTo>
                  <a:lnTo>
                    <a:pt x="153" y="546"/>
                  </a:lnTo>
                  <a:lnTo>
                    <a:pt x="136" y="556"/>
                  </a:lnTo>
                  <a:lnTo>
                    <a:pt x="113" y="566"/>
                  </a:lnTo>
                  <a:lnTo>
                    <a:pt x="83" y="571"/>
                  </a:lnTo>
                  <a:lnTo>
                    <a:pt x="73" y="567"/>
                  </a:lnTo>
                  <a:lnTo>
                    <a:pt x="56" y="560"/>
                  </a:lnTo>
                  <a:lnTo>
                    <a:pt x="42" y="552"/>
                  </a:lnTo>
                  <a:lnTo>
                    <a:pt x="31" y="543"/>
                  </a:lnTo>
                  <a:lnTo>
                    <a:pt x="16" y="532"/>
                  </a:lnTo>
                  <a:lnTo>
                    <a:pt x="8" y="520"/>
                  </a:lnTo>
                  <a:lnTo>
                    <a:pt x="1" y="506"/>
                  </a:lnTo>
                  <a:lnTo>
                    <a:pt x="0" y="486"/>
                  </a:lnTo>
                  <a:lnTo>
                    <a:pt x="0" y="477"/>
                  </a:lnTo>
                  <a:lnTo>
                    <a:pt x="1" y="470"/>
                  </a:lnTo>
                  <a:lnTo>
                    <a:pt x="3" y="465"/>
                  </a:lnTo>
                  <a:lnTo>
                    <a:pt x="9" y="449"/>
                  </a:lnTo>
                  <a:lnTo>
                    <a:pt x="14" y="441"/>
                  </a:lnTo>
                  <a:lnTo>
                    <a:pt x="3" y="479"/>
                  </a:lnTo>
                  <a:lnTo>
                    <a:pt x="19" y="511"/>
                  </a:lnTo>
                  <a:lnTo>
                    <a:pt x="45" y="520"/>
                  </a:lnTo>
                  <a:lnTo>
                    <a:pt x="43" y="523"/>
                  </a:lnTo>
                  <a:lnTo>
                    <a:pt x="47" y="529"/>
                  </a:lnTo>
                  <a:lnTo>
                    <a:pt x="53" y="539"/>
                  </a:lnTo>
                  <a:lnTo>
                    <a:pt x="63" y="544"/>
                  </a:lnTo>
                  <a:lnTo>
                    <a:pt x="77" y="548"/>
                  </a:lnTo>
                  <a:lnTo>
                    <a:pt x="85" y="549"/>
                  </a:lnTo>
                  <a:lnTo>
                    <a:pt x="94" y="548"/>
                  </a:lnTo>
                  <a:lnTo>
                    <a:pt x="117" y="541"/>
                  </a:lnTo>
                  <a:lnTo>
                    <a:pt x="134" y="536"/>
                  </a:lnTo>
                  <a:lnTo>
                    <a:pt x="144" y="526"/>
                  </a:lnTo>
                  <a:lnTo>
                    <a:pt x="151" y="518"/>
                  </a:lnTo>
                  <a:lnTo>
                    <a:pt x="160" y="506"/>
                  </a:lnTo>
                  <a:lnTo>
                    <a:pt x="165" y="482"/>
                  </a:lnTo>
                  <a:lnTo>
                    <a:pt x="166" y="471"/>
                  </a:lnTo>
                  <a:lnTo>
                    <a:pt x="166" y="462"/>
                  </a:lnTo>
                  <a:lnTo>
                    <a:pt x="165" y="412"/>
                  </a:lnTo>
                  <a:lnTo>
                    <a:pt x="147" y="172"/>
                  </a:lnTo>
                  <a:lnTo>
                    <a:pt x="134" y="34"/>
                  </a:lnTo>
                  <a:lnTo>
                    <a:pt x="155" y="0"/>
                  </a:lnTo>
                  <a:close/>
                </a:path>
              </a:pathLst>
            </a:custGeom>
            <a:solidFill>
              <a:srgbClr val="996600"/>
            </a:solidFill>
            <a:ln w="9525">
              <a:solidFill>
                <a:srgbClr val="996600"/>
              </a:solidFill>
              <a:round/>
              <a:headEnd/>
              <a:tailEnd/>
            </a:ln>
          </p:spPr>
          <p:txBody>
            <a:bodyPr/>
            <a:lstStyle/>
            <a:p>
              <a:endParaRPr lang="en-US"/>
            </a:p>
          </p:txBody>
        </p:sp>
        <p:sp>
          <p:nvSpPr>
            <p:cNvPr id="56374" name="Freeform 59"/>
            <p:cNvSpPr>
              <a:spLocks/>
            </p:cNvSpPr>
            <p:nvPr/>
          </p:nvSpPr>
          <p:spPr bwMode="auto">
            <a:xfrm>
              <a:off x="1287" y="2482"/>
              <a:ext cx="58" cy="634"/>
            </a:xfrm>
            <a:custGeom>
              <a:avLst/>
              <a:gdLst>
                <a:gd name="T0" fmla="*/ 0 w 34"/>
                <a:gd name="T1" fmla="*/ 0 h 483"/>
                <a:gd name="T2" fmla="*/ 23 w 34"/>
                <a:gd name="T3" fmla="*/ 337 h 483"/>
                <a:gd name="T4" fmla="*/ 29 w 34"/>
                <a:gd name="T5" fmla="*/ 422 h 483"/>
                <a:gd name="T6" fmla="*/ 32 w 34"/>
                <a:gd name="T7" fmla="*/ 483 h 483"/>
                <a:gd name="T8" fmla="*/ 34 w 34"/>
                <a:gd name="T9" fmla="*/ 483 h 483"/>
                <a:gd name="T10" fmla="*/ 33 w 34"/>
                <a:gd name="T11" fmla="*/ 422 h 483"/>
                <a:gd name="T12" fmla="*/ 25 w 34"/>
                <a:gd name="T13" fmla="*/ 337 h 483"/>
                <a:gd name="T14" fmla="*/ 2 w 34"/>
                <a:gd name="T15" fmla="*/ 0 h 483"/>
                <a:gd name="T16" fmla="*/ 0 w 34"/>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83"/>
                <a:gd name="T29" fmla="*/ 34 w 34"/>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83">
                  <a:moveTo>
                    <a:pt x="0" y="0"/>
                  </a:moveTo>
                  <a:lnTo>
                    <a:pt x="23" y="337"/>
                  </a:lnTo>
                  <a:lnTo>
                    <a:pt x="29" y="422"/>
                  </a:lnTo>
                  <a:lnTo>
                    <a:pt x="32" y="483"/>
                  </a:lnTo>
                  <a:lnTo>
                    <a:pt x="34" y="483"/>
                  </a:lnTo>
                  <a:lnTo>
                    <a:pt x="33" y="422"/>
                  </a:lnTo>
                  <a:lnTo>
                    <a:pt x="25" y="337"/>
                  </a:lnTo>
                  <a:lnTo>
                    <a:pt x="2" y="0"/>
                  </a:lnTo>
                  <a:lnTo>
                    <a:pt x="0" y="0"/>
                  </a:lnTo>
                  <a:close/>
                </a:path>
              </a:pathLst>
            </a:custGeom>
            <a:solidFill>
              <a:srgbClr val="FDFA00"/>
            </a:solidFill>
            <a:ln w="9525">
              <a:noFill/>
              <a:round/>
              <a:headEnd/>
              <a:tailEnd/>
            </a:ln>
          </p:spPr>
          <p:txBody>
            <a:bodyPr/>
            <a:lstStyle/>
            <a:p>
              <a:endParaRPr lang="en-US"/>
            </a:p>
          </p:txBody>
        </p:sp>
        <p:sp>
          <p:nvSpPr>
            <p:cNvPr id="56375" name="Freeform 60"/>
            <p:cNvSpPr>
              <a:spLocks/>
            </p:cNvSpPr>
            <p:nvPr/>
          </p:nvSpPr>
          <p:spPr bwMode="auto">
            <a:xfrm>
              <a:off x="1301" y="3113"/>
              <a:ext cx="41" cy="75"/>
            </a:xfrm>
            <a:custGeom>
              <a:avLst/>
              <a:gdLst>
                <a:gd name="T0" fmla="*/ 24 w 24"/>
                <a:gd name="T1" fmla="*/ 2 h 57"/>
                <a:gd name="T2" fmla="*/ 24 w 24"/>
                <a:gd name="T3" fmla="*/ 0 h 57"/>
                <a:gd name="T4" fmla="*/ 24 w 24"/>
                <a:gd name="T5" fmla="*/ 0 h 57"/>
                <a:gd name="T6" fmla="*/ 21 w 24"/>
                <a:gd name="T7" fmla="*/ 10 h 57"/>
                <a:gd name="T8" fmla="*/ 21 w 24"/>
                <a:gd name="T9" fmla="*/ 12 h 57"/>
                <a:gd name="T10" fmla="*/ 20 w 24"/>
                <a:gd name="T11" fmla="*/ 16 h 57"/>
                <a:gd name="T12" fmla="*/ 18 w 24"/>
                <a:gd name="T13" fmla="*/ 19 h 57"/>
                <a:gd name="T14" fmla="*/ 17 w 24"/>
                <a:gd name="T15" fmla="*/ 24 h 57"/>
                <a:gd name="T16" fmla="*/ 15 w 24"/>
                <a:gd name="T17" fmla="*/ 29 h 57"/>
                <a:gd name="T18" fmla="*/ 14 w 24"/>
                <a:gd name="T19" fmla="*/ 33 h 57"/>
                <a:gd name="T20" fmla="*/ 14 w 24"/>
                <a:gd name="T21" fmla="*/ 37 h 57"/>
                <a:gd name="T22" fmla="*/ 12 w 24"/>
                <a:gd name="T23" fmla="*/ 38 h 57"/>
                <a:gd name="T24" fmla="*/ 11 w 24"/>
                <a:gd name="T25" fmla="*/ 40 h 57"/>
                <a:gd name="T26" fmla="*/ 9 w 24"/>
                <a:gd name="T27" fmla="*/ 43 h 57"/>
                <a:gd name="T28" fmla="*/ 9 w 24"/>
                <a:gd name="T29" fmla="*/ 45 h 57"/>
                <a:gd name="T30" fmla="*/ 7 w 24"/>
                <a:gd name="T31" fmla="*/ 47 h 57"/>
                <a:gd name="T32" fmla="*/ 6 w 24"/>
                <a:gd name="T33" fmla="*/ 48 h 57"/>
                <a:gd name="T34" fmla="*/ 4 w 24"/>
                <a:gd name="T35" fmla="*/ 50 h 57"/>
                <a:gd name="T36" fmla="*/ 2 w 24"/>
                <a:gd name="T37" fmla="*/ 52 h 57"/>
                <a:gd name="T38" fmla="*/ 0 w 24"/>
                <a:gd name="T39" fmla="*/ 53 h 57"/>
                <a:gd name="T40" fmla="*/ 0 w 24"/>
                <a:gd name="T41" fmla="*/ 55 h 57"/>
                <a:gd name="T42" fmla="*/ 2 w 24"/>
                <a:gd name="T43" fmla="*/ 53 h 57"/>
                <a:gd name="T44" fmla="*/ 2 w 24"/>
                <a:gd name="T45" fmla="*/ 57 h 57"/>
                <a:gd name="T46" fmla="*/ 4 w 24"/>
                <a:gd name="T47" fmla="*/ 55 h 57"/>
                <a:gd name="T48" fmla="*/ 4 w 24"/>
                <a:gd name="T49" fmla="*/ 54 h 57"/>
                <a:gd name="T50" fmla="*/ 6 w 24"/>
                <a:gd name="T51" fmla="*/ 52 h 57"/>
                <a:gd name="T52" fmla="*/ 6 w 24"/>
                <a:gd name="T53" fmla="*/ 52 h 57"/>
                <a:gd name="T54" fmla="*/ 8 w 24"/>
                <a:gd name="T55" fmla="*/ 50 h 57"/>
                <a:gd name="T56" fmla="*/ 8 w 24"/>
                <a:gd name="T57" fmla="*/ 49 h 57"/>
                <a:gd name="T58" fmla="*/ 10 w 24"/>
                <a:gd name="T59" fmla="*/ 47 h 57"/>
                <a:gd name="T60" fmla="*/ 13 w 24"/>
                <a:gd name="T61" fmla="*/ 44 h 57"/>
                <a:gd name="T62" fmla="*/ 13 w 24"/>
                <a:gd name="T63" fmla="*/ 42 h 57"/>
                <a:gd name="T64" fmla="*/ 15 w 24"/>
                <a:gd name="T65" fmla="*/ 40 h 57"/>
                <a:gd name="T66" fmla="*/ 15 w 24"/>
                <a:gd name="T67" fmla="*/ 39 h 57"/>
                <a:gd name="T68" fmla="*/ 16 w 24"/>
                <a:gd name="T69" fmla="*/ 35 h 57"/>
                <a:gd name="T70" fmla="*/ 18 w 24"/>
                <a:gd name="T71" fmla="*/ 34 h 57"/>
                <a:gd name="T72" fmla="*/ 18 w 24"/>
                <a:gd name="T73" fmla="*/ 30 h 57"/>
                <a:gd name="T74" fmla="*/ 21 w 24"/>
                <a:gd name="T75" fmla="*/ 25 h 57"/>
                <a:gd name="T76" fmla="*/ 21 w 24"/>
                <a:gd name="T77" fmla="*/ 19 h 57"/>
                <a:gd name="T78" fmla="*/ 22 w 24"/>
                <a:gd name="T79" fmla="*/ 16 h 57"/>
                <a:gd name="T80" fmla="*/ 22 w 24"/>
                <a:gd name="T81" fmla="*/ 12 h 57"/>
                <a:gd name="T82" fmla="*/ 24 w 24"/>
                <a:gd name="T83" fmla="*/ 11 h 57"/>
                <a:gd name="T84" fmla="*/ 24 w 24"/>
                <a:gd name="T85" fmla="*/ 2 h 57"/>
                <a:gd name="T86" fmla="*/ 24 w 24"/>
                <a:gd name="T87" fmla="*/ 2 h 57"/>
                <a:gd name="T88" fmla="*/ 24 w 24"/>
                <a:gd name="T89" fmla="*/ 0 h 57"/>
                <a:gd name="T90" fmla="*/ 24 w 24"/>
                <a:gd name="T91" fmla="*/ 2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
                <a:gd name="T139" fmla="*/ 0 h 57"/>
                <a:gd name="T140" fmla="*/ 24 w 24"/>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 h="57">
                  <a:moveTo>
                    <a:pt x="24" y="2"/>
                  </a:moveTo>
                  <a:lnTo>
                    <a:pt x="24" y="0"/>
                  </a:lnTo>
                  <a:lnTo>
                    <a:pt x="21" y="10"/>
                  </a:lnTo>
                  <a:lnTo>
                    <a:pt x="21" y="12"/>
                  </a:lnTo>
                  <a:lnTo>
                    <a:pt x="20" y="16"/>
                  </a:lnTo>
                  <a:lnTo>
                    <a:pt x="18" y="19"/>
                  </a:lnTo>
                  <a:lnTo>
                    <a:pt x="17" y="24"/>
                  </a:lnTo>
                  <a:lnTo>
                    <a:pt x="15" y="29"/>
                  </a:lnTo>
                  <a:lnTo>
                    <a:pt x="14" y="33"/>
                  </a:lnTo>
                  <a:lnTo>
                    <a:pt x="14" y="37"/>
                  </a:lnTo>
                  <a:lnTo>
                    <a:pt x="12" y="38"/>
                  </a:lnTo>
                  <a:lnTo>
                    <a:pt x="11" y="40"/>
                  </a:lnTo>
                  <a:lnTo>
                    <a:pt x="9" y="43"/>
                  </a:lnTo>
                  <a:lnTo>
                    <a:pt x="9" y="45"/>
                  </a:lnTo>
                  <a:lnTo>
                    <a:pt x="7" y="47"/>
                  </a:lnTo>
                  <a:lnTo>
                    <a:pt x="6" y="48"/>
                  </a:lnTo>
                  <a:lnTo>
                    <a:pt x="4" y="50"/>
                  </a:lnTo>
                  <a:lnTo>
                    <a:pt x="2" y="52"/>
                  </a:lnTo>
                  <a:lnTo>
                    <a:pt x="0" y="53"/>
                  </a:lnTo>
                  <a:lnTo>
                    <a:pt x="0" y="55"/>
                  </a:lnTo>
                  <a:lnTo>
                    <a:pt x="2" y="53"/>
                  </a:lnTo>
                  <a:lnTo>
                    <a:pt x="2" y="57"/>
                  </a:lnTo>
                  <a:lnTo>
                    <a:pt x="4" y="55"/>
                  </a:lnTo>
                  <a:lnTo>
                    <a:pt x="4" y="54"/>
                  </a:lnTo>
                  <a:lnTo>
                    <a:pt x="6" y="52"/>
                  </a:lnTo>
                  <a:lnTo>
                    <a:pt x="8" y="50"/>
                  </a:lnTo>
                  <a:lnTo>
                    <a:pt x="8" y="49"/>
                  </a:lnTo>
                  <a:lnTo>
                    <a:pt x="10" y="47"/>
                  </a:lnTo>
                  <a:lnTo>
                    <a:pt x="13" y="44"/>
                  </a:lnTo>
                  <a:lnTo>
                    <a:pt x="13" y="42"/>
                  </a:lnTo>
                  <a:lnTo>
                    <a:pt x="15" y="40"/>
                  </a:lnTo>
                  <a:lnTo>
                    <a:pt x="15" y="39"/>
                  </a:lnTo>
                  <a:lnTo>
                    <a:pt x="16" y="35"/>
                  </a:lnTo>
                  <a:lnTo>
                    <a:pt x="18" y="34"/>
                  </a:lnTo>
                  <a:lnTo>
                    <a:pt x="18" y="30"/>
                  </a:lnTo>
                  <a:lnTo>
                    <a:pt x="21" y="25"/>
                  </a:lnTo>
                  <a:lnTo>
                    <a:pt x="21" y="19"/>
                  </a:lnTo>
                  <a:lnTo>
                    <a:pt x="22" y="16"/>
                  </a:lnTo>
                  <a:lnTo>
                    <a:pt x="22" y="12"/>
                  </a:lnTo>
                  <a:lnTo>
                    <a:pt x="24" y="11"/>
                  </a:lnTo>
                  <a:lnTo>
                    <a:pt x="24" y="2"/>
                  </a:lnTo>
                  <a:lnTo>
                    <a:pt x="24" y="0"/>
                  </a:lnTo>
                  <a:lnTo>
                    <a:pt x="24" y="2"/>
                  </a:lnTo>
                  <a:close/>
                </a:path>
              </a:pathLst>
            </a:custGeom>
            <a:solidFill>
              <a:srgbClr val="FDFA00"/>
            </a:solidFill>
            <a:ln w="9525">
              <a:noFill/>
              <a:round/>
              <a:headEnd/>
              <a:tailEnd/>
            </a:ln>
          </p:spPr>
          <p:txBody>
            <a:bodyPr/>
            <a:lstStyle/>
            <a:p>
              <a:endParaRPr lang="en-US"/>
            </a:p>
          </p:txBody>
        </p:sp>
        <p:sp>
          <p:nvSpPr>
            <p:cNvPr id="56376" name="Freeform 61"/>
            <p:cNvSpPr>
              <a:spLocks/>
            </p:cNvSpPr>
            <p:nvPr/>
          </p:nvSpPr>
          <p:spPr bwMode="auto">
            <a:xfrm>
              <a:off x="1169" y="3183"/>
              <a:ext cx="137" cy="51"/>
            </a:xfrm>
            <a:custGeom>
              <a:avLst/>
              <a:gdLst>
                <a:gd name="T0" fmla="*/ 78 w 81"/>
                <a:gd name="T1" fmla="*/ 2 h 39"/>
                <a:gd name="T2" fmla="*/ 80 w 81"/>
                <a:gd name="T3" fmla="*/ 0 h 39"/>
                <a:gd name="T4" fmla="*/ 76 w 81"/>
                <a:gd name="T5" fmla="*/ 2 h 39"/>
                <a:gd name="T6" fmla="*/ 76 w 81"/>
                <a:gd name="T7" fmla="*/ 3 h 39"/>
                <a:gd name="T8" fmla="*/ 74 w 81"/>
                <a:gd name="T9" fmla="*/ 3 h 39"/>
                <a:gd name="T10" fmla="*/ 74 w 81"/>
                <a:gd name="T11" fmla="*/ 5 h 39"/>
                <a:gd name="T12" fmla="*/ 70 w 81"/>
                <a:gd name="T13" fmla="*/ 8 h 39"/>
                <a:gd name="T14" fmla="*/ 68 w 81"/>
                <a:gd name="T15" fmla="*/ 11 h 39"/>
                <a:gd name="T16" fmla="*/ 68 w 81"/>
                <a:gd name="T17" fmla="*/ 11 h 39"/>
                <a:gd name="T18" fmla="*/ 62 w 81"/>
                <a:gd name="T19" fmla="*/ 16 h 39"/>
                <a:gd name="T20" fmla="*/ 60 w 81"/>
                <a:gd name="T21" fmla="*/ 18 h 39"/>
                <a:gd name="T22" fmla="*/ 58 w 81"/>
                <a:gd name="T23" fmla="*/ 19 h 39"/>
                <a:gd name="T24" fmla="*/ 54 w 81"/>
                <a:gd name="T25" fmla="*/ 19 h 39"/>
                <a:gd name="T26" fmla="*/ 54 w 81"/>
                <a:gd name="T27" fmla="*/ 20 h 39"/>
                <a:gd name="T28" fmla="*/ 50 w 81"/>
                <a:gd name="T29" fmla="*/ 22 h 39"/>
                <a:gd name="T30" fmla="*/ 48 w 81"/>
                <a:gd name="T31" fmla="*/ 23 h 39"/>
                <a:gd name="T32" fmla="*/ 44 w 81"/>
                <a:gd name="T33" fmla="*/ 25 h 39"/>
                <a:gd name="T34" fmla="*/ 33 w 81"/>
                <a:gd name="T35" fmla="*/ 28 h 39"/>
                <a:gd name="T36" fmla="*/ 31 w 81"/>
                <a:gd name="T37" fmla="*/ 30 h 39"/>
                <a:gd name="T38" fmla="*/ 27 w 81"/>
                <a:gd name="T39" fmla="*/ 31 h 39"/>
                <a:gd name="T40" fmla="*/ 23 w 81"/>
                <a:gd name="T41" fmla="*/ 33 h 39"/>
                <a:gd name="T42" fmla="*/ 19 w 81"/>
                <a:gd name="T43" fmla="*/ 34 h 39"/>
                <a:gd name="T44" fmla="*/ 17 w 81"/>
                <a:gd name="T45" fmla="*/ 34 h 39"/>
                <a:gd name="T46" fmla="*/ 12 w 81"/>
                <a:gd name="T47" fmla="*/ 33 h 39"/>
                <a:gd name="T48" fmla="*/ 8 w 81"/>
                <a:gd name="T49" fmla="*/ 34 h 39"/>
                <a:gd name="T50" fmla="*/ 3 w 81"/>
                <a:gd name="T51" fmla="*/ 33 h 39"/>
                <a:gd name="T52" fmla="*/ 0 w 81"/>
                <a:gd name="T53" fmla="*/ 37 h 39"/>
                <a:gd name="T54" fmla="*/ 0 w 81"/>
                <a:gd name="T55" fmla="*/ 37 h 39"/>
                <a:gd name="T56" fmla="*/ 0 w 81"/>
                <a:gd name="T57" fmla="*/ 39 h 39"/>
                <a:gd name="T58" fmla="*/ 2 w 81"/>
                <a:gd name="T59" fmla="*/ 39 h 39"/>
                <a:gd name="T60" fmla="*/ 4 w 81"/>
                <a:gd name="T61" fmla="*/ 37 h 39"/>
                <a:gd name="T62" fmla="*/ 8 w 81"/>
                <a:gd name="T63" fmla="*/ 38 h 39"/>
                <a:gd name="T64" fmla="*/ 13 w 81"/>
                <a:gd name="T65" fmla="*/ 37 h 39"/>
                <a:gd name="T66" fmla="*/ 17 w 81"/>
                <a:gd name="T67" fmla="*/ 35 h 39"/>
                <a:gd name="T68" fmla="*/ 21 w 81"/>
                <a:gd name="T69" fmla="*/ 36 h 39"/>
                <a:gd name="T70" fmla="*/ 23 w 81"/>
                <a:gd name="T71" fmla="*/ 34 h 39"/>
                <a:gd name="T72" fmla="*/ 26 w 81"/>
                <a:gd name="T73" fmla="*/ 35 h 39"/>
                <a:gd name="T74" fmla="*/ 32 w 81"/>
                <a:gd name="T75" fmla="*/ 34 h 39"/>
                <a:gd name="T76" fmla="*/ 34 w 81"/>
                <a:gd name="T77" fmla="*/ 32 h 39"/>
                <a:gd name="T78" fmla="*/ 45 w 81"/>
                <a:gd name="T79" fmla="*/ 28 h 39"/>
                <a:gd name="T80" fmla="*/ 48 w 81"/>
                <a:gd name="T81" fmla="*/ 25 h 39"/>
                <a:gd name="T82" fmla="*/ 51 w 81"/>
                <a:gd name="T83" fmla="*/ 24 h 39"/>
                <a:gd name="T84" fmla="*/ 53 w 81"/>
                <a:gd name="T85" fmla="*/ 24 h 39"/>
                <a:gd name="T86" fmla="*/ 55 w 81"/>
                <a:gd name="T87" fmla="*/ 22 h 39"/>
                <a:gd name="T88" fmla="*/ 59 w 81"/>
                <a:gd name="T89" fmla="*/ 21 h 39"/>
                <a:gd name="T90" fmla="*/ 59 w 81"/>
                <a:gd name="T91" fmla="*/ 19 h 39"/>
                <a:gd name="T92" fmla="*/ 63 w 81"/>
                <a:gd name="T93" fmla="*/ 18 h 39"/>
                <a:gd name="T94" fmla="*/ 67 w 81"/>
                <a:gd name="T95" fmla="*/ 13 h 39"/>
                <a:gd name="T96" fmla="*/ 71 w 81"/>
                <a:gd name="T97" fmla="*/ 12 h 39"/>
                <a:gd name="T98" fmla="*/ 72 w 81"/>
                <a:gd name="T99" fmla="*/ 10 h 39"/>
                <a:gd name="T100" fmla="*/ 76 w 81"/>
                <a:gd name="T101" fmla="*/ 7 h 39"/>
                <a:gd name="T102" fmla="*/ 76 w 81"/>
                <a:gd name="T103" fmla="*/ 5 h 39"/>
                <a:gd name="T104" fmla="*/ 78 w 81"/>
                <a:gd name="T105" fmla="*/ 5 h 39"/>
                <a:gd name="T106" fmla="*/ 78 w 81"/>
                <a:gd name="T107" fmla="*/ 4 h 39"/>
                <a:gd name="T108" fmla="*/ 80 w 81"/>
                <a:gd name="T109" fmla="*/ 4 h 39"/>
                <a:gd name="T110" fmla="*/ 81 w 81"/>
                <a:gd name="T111" fmla="*/ 4 h 39"/>
                <a:gd name="T112" fmla="*/ 78 w 81"/>
                <a:gd name="T113" fmla="*/ 2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39"/>
                <a:gd name="T173" fmla="*/ 81 w 81"/>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39">
                  <a:moveTo>
                    <a:pt x="78" y="2"/>
                  </a:moveTo>
                  <a:lnTo>
                    <a:pt x="80" y="0"/>
                  </a:lnTo>
                  <a:lnTo>
                    <a:pt x="76" y="2"/>
                  </a:lnTo>
                  <a:lnTo>
                    <a:pt x="76" y="3"/>
                  </a:lnTo>
                  <a:lnTo>
                    <a:pt x="74" y="3"/>
                  </a:lnTo>
                  <a:lnTo>
                    <a:pt x="74" y="5"/>
                  </a:lnTo>
                  <a:lnTo>
                    <a:pt x="70" y="8"/>
                  </a:lnTo>
                  <a:lnTo>
                    <a:pt x="68" y="11"/>
                  </a:lnTo>
                  <a:lnTo>
                    <a:pt x="62" y="16"/>
                  </a:lnTo>
                  <a:lnTo>
                    <a:pt x="60" y="18"/>
                  </a:lnTo>
                  <a:lnTo>
                    <a:pt x="58" y="19"/>
                  </a:lnTo>
                  <a:lnTo>
                    <a:pt x="54" y="19"/>
                  </a:lnTo>
                  <a:lnTo>
                    <a:pt x="54" y="20"/>
                  </a:lnTo>
                  <a:lnTo>
                    <a:pt x="50" y="22"/>
                  </a:lnTo>
                  <a:lnTo>
                    <a:pt x="48" y="23"/>
                  </a:lnTo>
                  <a:lnTo>
                    <a:pt x="44" y="25"/>
                  </a:lnTo>
                  <a:lnTo>
                    <a:pt x="33" y="28"/>
                  </a:lnTo>
                  <a:lnTo>
                    <a:pt x="31" y="30"/>
                  </a:lnTo>
                  <a:lnTo>
                    <a:pt x="27" y="31"/>
                  </a:lnTo>
                  <a:lnTo>
                    <a:pt x="23" y="33"/>
                  </a:lnTo>
                  <a:lnTo>
                    <a:pt x="19" y="34"/>
                  </a:lnTo>
                  <a:lnTo>
                    <a:pt x="17" y="34"/>
                  </a:lnTo>
                  <a:lnTo>
                    <a:pt x="12" y="33"/>
                  </a:lnTo>
                  <a:lnTo>
                    <a:pt x="8" y="34"/>
                  </a:lnTo>
                  <a:lnTo>
                    <a:pt x="3" y="33"/>
                  </a:lnTo>
                  <a:lnTo>
                    <a:pt x="0" y="37"/>
                  </a:lnTo>
                  <a:lnTo>
                    <a:pt x="0" y="39"/>
                  </a:lnTo>
                  <a:lnTo>
                    <a:pt x="2" y="39"/>
                  </a:lnTo>
                  <a:lnTo>
                    <a:pt x="4" y="37"/>
                  </a:lnTo>
                  <a:lnTo>
                    <a:pt x="8" y="38"/>
                  </a:lnTo>
                  <a:lnTo>
                    <a:pt x="13" y="37"/>
                  </a:lnTo>
                  <a:lnTo>
                    <a:pt x="17" y="35"/>
                  </a:lnTo>
                  <a:lnTo>
                    <a:pt x="21" y="36"/>
                  </a:lnTo>
                  <a:lnTo>
                    <a:pt x="23" y="34"/>
                  </a:lnTo>
                  <a:lnTo>
                    <a:pt x="26" y="35"/>
                  </a:lnTo>
                  <a:lnTo>
                    <a:pt x="32" y="34"/>
                  </a:lnTo>
                  <a:lnTo>
                    <a:pt x="34" y="32"/>
                  </a:lnTo>
                  <a:lnTo>
                    <a:pt x="45" y="28"/>
                  </a:lnTo>
                  <a:lnTo>
                    <a:pt x="48" y="25"/>
                  </a:lnTo>
                  <a:lnTo>
                    <a:pt x="51" y="24"/>
                  </a:lnTo>
                  <a:lnTo>
                    <a:pt x="53" y="24"/>
                  </a:lnTo>
                  <a:lnTo>
                    <a:pt x="55" y="22"/>
                  </a:lnTo>
                  <a:lnTo>
                    <a:pt x="59" y="21"/>
                  </a:lnTo>
                  <a:lnTo>
                    <a:pt x="59" y="19"/>
                  </a:lnTo>
                  <a:lnTo>
                    <a:pt x="63" y="18"/>
                  </a:lnTo>
                  <a:lnTo>
                    <a:pt x="67" y="13"/>
                  </a:lnTo>
                  <a:lnTo>
                    <a:pt x="71" y="12"/>
                  </a:lnTo>
                  <a:lnTo>
                    <a:pt x="72" y="10"/>
                  </a:lnTo>
                  <a:lnTo>
                    <a:pt x="76" y="7"/>
                  </a:lnTo>
                  <a:lnTo>
                    <a:pt x="76" y="5"/>
                  </a:lnTo>
                  <a:lnTo>
                    <a:pt x="78" y="5"/>
                  </a:lnTo>
                  <a:lnTo>
                    <a:pt x="78" y="4"/>
                  </a:lnTo>
                  <a:lnTo>
                    <a:pt x="80" y="4"/>
                  </a:lnTo>
                  <a:lnTo>
                    <a:pt x="81" y="4"/>
                  </a:lnTo>
                  <a:lnTo>
                    <a:pt x="78" y="2"/>
                  </a:lnTo>
                  <a:close/>
                </a:path>
              </a:pathLst>
            </a:custGeom>
            <a:solidFill>
              <a:srgbClr val="FDFA00"/>
            </a:solidFill>
            <a:ln w="9525">
              <a:noFill/>
              <a:round/>
              <a:headEnd/>
              <a:tailEnd/>
            </a:ln>
          </p:spPr>
          <p:txBody>
            <a:bodyPr/>
            <a:lstStyle/>
            <a:p>
              <a:endParaRPr lang="en-US"/>
            </a:p>
          </p:txBody>
        </p:sp>
        <p:sp>
          <p:nvSpPr>
            <p:cNvPr id="56377" name="Freeform 62"/>
            <p:cNvSpPr>
              <a:spLocks/>
            </p:cNvSpPr>
            <p:nvPr/>
          </p:nvSpPr>
          <p:spPr bwMode="auto">
            <a:xfrm>
              <a:off x="1124" y="3214"/>
              <a:ext cx="49" cy="20"/>
            </a:xfrm>
            <a:custGeom>
              <a:avLst/>
              <a:gdLst>
                <a:gd name="T0" fmla="*/ 27 w 29"/>
                <a:gd name="T1" fmla="*/ 15 h 15"/>
                <a:gd name="T2" fmla="*/ 29 w 29"/>
                <a:gd name="T3" fmla="*/ 13 h 15"/>
                <a:gd name="T4" fmla="*/ 28 w 29"/>
                <a:gd name="T5" fmla="*/ 11 h 15"/>
                <a:gd name="T6" fmla="*/ 22 w 29"/>
                <a:gd name="T7" fmla="*/ 10 h 15"/>
                <a:gd name="T8" fmla="*/ 23 w 29"/>
                <a:gd name="T9" fmla="*/ 8 h 15"/>
                <a:gd name="T10" fmla="*/ 17 w 29"/>
                <a:gd name="T11" fmla="*/ 8 h 15"/>
                <a:gd name="T12" fmla="*/ 16 w 29"/>
                <a:gd name="T13" fmla="*/ 6 h 15"/>
                <a:gd name="T14" fmla="*/ 12 w 29"/>
                <a:gd name="T15" fmla="*/ 5 h 15"/>
                <a:gd name="T16" fmla="*/ 12 w 29"/>
                <a:gd name="T17" fmla="*/ 5 h 15"/>
                <a:gd name="T18" fmla="*/ 10 w 29"/>
                <a:gd name="T19" fmla="*/ 5 h 15"/>
                <a:gd name="T20" fmla="*/ 9 w 29"/>
                <a:gd name="T21" fmla="*/ 5 h 15"/>
                <a:gd name="T22" fmla="*/ 7 w 29"/>
                <a:gd name="T23" fmla="*/ 4 h 15"/>
                <a:gd name="T24" fmla="*/ 5 w 29"/>
                <a:gd name="T25" fmla="*/ 2 h 15"/>
                <a:gd name="T26" fmla="*/ 4 w 29"/>
                <a:gd name="T27" fmla="*/ 0 h 15"/>
                <a:gd name="T28" fmla="*/ 0 w 29"/>
                <a:gd name="T29" fmla="*/ 0 h 15"/>
                <a:gd name="T30" fmla="*/ 2 w 29"/>
                <a:gd name="T31" fmla="*/ 0 h 15"/>
                <a:gd name="T32" fmla="*/ 0 w 29"/>
                <a:gd name="T33" fmla="*/ 3 h 15"/>
                <a:gd name="T34" fmla="*/ 0 w 29"/>
                <a:gd name="T35" fmla="*/ 3 h 15"/>
                <a:gd name="T36" fmla="*/ 3 w 29"/>
                <a:gd name="T37" fmla="*/ 4 h 15"/>
                <a:gd name="T38" fmla="*/ 5 w 29"/>
                <a:gd name="T39" fmla="*/ 4 h 15"/>
                <a:gd name="T40" fmla="*/ 5 w 29"/>
                <a:gd name="T41" fmla="*/ 6 h 15"/>
                <a:gd name="T42" fmla="*/ 8 w 29"/>
                <a:gd name="T43" fmla="*/ 6 h 15"/>
                <a:gd name="T44" fmla="*/ 10 w 29"/>
                <a:gd name="T45" fmla="*/ 7 h 15"/>
                <a:gd name="T46" fmla="*/ 10 w 29"/>
                <a:gd name="T47" fmla="*/ 7 h 15"/>
                <a:gd name="T48" fmla="*/ 12 w 29"/>
                <a:gd name="T49" fmla="*/ 9 h 15"/>
                <a:gd name="T50" fmla="*/ 13 w 29"/>
                <a:gd name="T51" fmla="*/ 9 h 15"/>
                <a:gd name="T52" fmla="*/ 15 w 29"/>
                <a:gd name="T53" fmla="*/ 11 h 15"/>
                <a:gd name="T54" fmla="*/ 20 w 29"/>
                <a:gd name="T55" fmla="*/ 12 h 15"/>
                <a:gd name="T56" fmla="*/ 20 w 29"/>
                <a:gd name="T57" fmla="*/ 12 h 15"/>
                <a:gd name="T58" fmla="*/ 26 w 29"/>
                <a:gd name="T59" fmla="*/ 12 h 15"/>
                <a:gd name="T60" fmla="*/ 27 w 29"/>
                <a:gd name="T61" fmla="*/ 15 h 15"/>
                <a:gd name="T62" fmla="*/ 27 w 29"/>
                <a:gd name="T63" fmla="*/ 13 h 15"/>
                <a:gd name="T64" fmla="*/ 27 w 29"/>
                <a:gd name="T65" fmla="*/ 1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5"/>
                <a:gd name="T101" fmla="*/ 29 w 2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5">
                  <a:moveTo>
                    <a:pt x="27" y="15"/>
                  </a:moveTo>
                  <a:lnTo>
                    <a:pt x="29" y="13"/>
                  </a:lnTo>
                  <a:lnTo>
                    <a:pt x="28" y="11"/>
                  </a:lnTo>
                  <a:lnTo>
                    <a:pt x="22" y="10"/>
                  </a:lnTo>
                  <a:lnTo>
                    <a:pt x="23" y="8"/>
                  </a:lnTo>
                  <a:lnTo>
                    <a:pt x="17" y="8"/>
                  </a:lnTo>
                  <a:lnTo>
                    <a:pt x="16" y="6"/>
                  </a:lnTo>
                  <a:lnTo>
                    <a:pt x="12" y="5"/>
                  </a:lnTo>
                  <a:lnTo>
                    <a:pt x="10" y="5"/>
                  </a:lnTo>
                  <a:lnTo>
                    <a:pt x="9" y="5"/>
                  </a:lnTo>
                  <a:lnTo>
                    <a:pt x="7" y="4"/>
                  </a:lnTo>
                  <a:lnTo>
                    <a:pt x="5" y="2"/>
                  </a:lnTo>
                  <a:lnTo>
                    <a:pt x="4" y="0"/>
                  </a:lnTo>
                  <a:lnTo>
                    <a:pt x="0" y="0"/>
                  </a:lnTo>
                  <a:lnTo>
                    <a:pt x="2" y="0"/>
                  </a:lnTo>
                  <a:lnTo>
                    <a:pt x="0" y="3"/>
                  </a:lnTo>
                  <a:lnTo>
                    <a:pt x="3" y="4"/>
                  </a:lnTo>
                  <a:lnTo>
                    <a:pt x="5" y="4"/>
                  </a:lnTo>
                  <a:lnTo>
                    <a:pt x="5" y="6"/>
                  </a:lnTo>
                  <a:lnTo>
                    <a:pt x="8" y="6"/>
                  </a:lnTo>
                  <a:lnTo>
                    <a:pt x="10" y="7"/>
                  </a:lnTo>
                  <a:lnTo>
                    <a:pt x="12" y="9"/>
                  </a:lnTo>
                  <a:lnTo>
                    <a:pt x="13" y="9"/>
                  </a:lnTo>
                  <a:lnTo>
                    <a:pt x="15" y="11"/>
                  </a:lnTo>
                  <a:lnTo>
                    <a:pt x="20" y="12"/>
                  </a:lnTo>
                  <a:lnTo>
                    <a:pt x="26" y="12"/>
                  </a:lnTo>
                  <a:lnTo>
                    <a:pt x="27" y="15"/>
                  </a:lnTo>
                  <a:lnTo>
                    <a:pt x="27" y="13"/>
                  </a:lnTo>
                  <a:lnTo>
                    <a:pt x="27" y="15"/>
                  </a:lnTo>
                  <a:close/>
                </a:path>
              </a:pathLst>
            </a:custGeom>
            <a:solidFill>
              <a:srgbClr val="FDFA00"/>
            </a:solidFill>
            <a:ln w="9525">
              <a:noFill/>
              <a:round/>
              <a:headEnd/>
              <a:tailEnd/>
            </a:ln>
          </p:spPr>
          <p:txBody>
            <a:bodyPr/>
            <a:lstStyle/>
            <a:p>
              <a:endParaRPr lang="en-US"/>
            </a:p>
          </p:txBody>
        </p:sp>
        <p:sp>
          <p:nvSpPr>
            <p:cNvPr id="56378" name="Freeform 63"/>
            <p:cNvSpPr>
              <a:spLocks/>
            </p:cNvSpPr>
            <p:nvPr/>
          </p:nvSpPr>
          <p:spPr bwMode="auto">
            <a:xfrm>
              <a:off x="1056" y="3177"/>
              <a:ext cx="71" cy="41"/>
            </a:xfrm>
            <a:custGeom>
              <a:avLst/>
              <a:gdLst>
                <a:gd name="T0" fmla="*/ 40 w 42"/>
                <a:gd name="T1" fmla="*/ 28 h 31"/>
                <a:gd name="T2" fmla="*/ 42 w 42"/>
                <a:gd name="T3" fmla="*/ 30 h 31"/>
                <a:gd name="T4" fmla="*/ 39 w 42"/>
                <a:gd name="T5" fmla="*/ 26 h 31"/>
                <a:gd name="T6" fmla="*/ 35 w 42"/>
                <a:gd name="T7" fmla="*/ 25 h 31"/>
                <a:gd name="T8" fmla="*/ 33 w 42"/>
                <a:gd name="T9" fmla="*/ 23 h 31"/>
                <a:gd name="T10" fmla="*/ 32 w 42"/>
                <a:gd name="T11" fmla="*/ 23 h 31"/>
                <a:gd name="T12" fmla="*/ 30 w 42"/>
                <a:gd name="T13" fmla="*/ 23 h 31"/>
                <a:gd name="T14" fmla="*/ 27 w 42"/>
                <a:gd name="T15" fmla="*/ 20 h 31"/>
                <a:gd name="T16" fmla="*/ 25 w 42"/>
                <a:gd name="T17" fmla="*/ 20 h 31"/>
                <a:gd name="T18" fmla="*/ 23 w 42"/>
                <a:gd name="T19" fmla="*/ 18 h 31"/>
                <a:gd name="T20" fmla="*/ 22 w 42"/>
                <a:gd name="T21" fmla="*/ 16 h 31"/>
                <a:gd name="T22" fmla="*/ 20 w 42"/>
                <a:gd name="T23" fmla="*/ 16 h 31"/>
                <a:gd name="T24" fmla="*/ 18 w 42"/>
                <a:gd name="T25" fmla="*/ 14 h 31"/>
                <a:gd name="T26" fmla="*/ 17 w 42"/>
                <a:gd name="T27" fmla="*/ 14 h 31"/>
                <a:gd name="T28" fmla="*/ 15 w 42"/>
                <a:gd name="T29" fmla="*/ 12 h 31"/>
                <a:gd name="T30" fmla="*/ 15 w 42"/>
                <a:gd name="T31" fmla="*/ 12 h 31"/>
                <a:gd name="T32" fmla="*/ 13 w 42"/>
                <a:gd name="T33" fmla="*/ 10 h 31"/>
                <a:gd name="T34" fmla="*/ 12 w 42"/>
                <a:gd name="T35" fmla="*/ 9 h 31"/>
                <a:gd name="T36" fmla="*/ 10 w 42"/>
                <a:gd name="T37" fmla="*/ 7 h 31"/>
                <a:gd name="T38" fmla="*/ 8 w 42"/>
                <a:gd name="T39" fmla="*/ 7 h 31"/>
                <a:gd name="T40" fmla="*/ 7 w 42"/>
                <a:gd name="T41" fmla="*/ 5 h 31"/>
                <a:gd name="T42" fmla="*/ 5 w 42"/>
                <a:gd name="T43" fmla="*/ 3 h 31"/>
                <a:gd name="T44" fmla="*/ 5 w 42"/>
                <a:gd name="T45" fmla="*/ 3 h 31"/>
                <a:gd name="T46" fmla="*/ 3 w 42"/>
                <a:gd name="T47" fmla="*/ 3 h 31"/>
                <a:gd name="T48" fmla="*/ 3 w 42"/>
                <a:gd name="T49" fmla="*/ 3 h 31"/>
                <a:gd name="T50" fmla="*/ 2 w 42"/>
                <a:gd name="T51" fmla="*/ 2 h 31"/>
                <a:gd name="T52" fmla="*/ 2 w 42"/>
                <a:gd name="T53" fmla="*/ 1 h 31"/>
                <a:gd name="T54" fmla="*/ 0 w 42"/>
                <a:gd name="T55" fmla="*/ 0 h 31"/>
                <a:gd name="T56" fmla="*/ 2 w 42"/>
                <a:gd name="T57" fmla="*/ 2 h 31"/>
                <a:gd name="T58" fmla="*/ 2 w 42"/>
                <a:gd name="T59" fmla="*/ 1 h 31"/>
                <a:gd name="T60" fmla="*/ 0 w 42"/>
                <a:gd name="T61" fmla="*/ 2 h 31"/>
                <a:gd name="T62" fmla="*/ 0 w 42"/>
                <a:gd name="T63" fmla="*/ 2 h 31"/>
                <a:gd name="T64" fmla="*/ 0 w 42"/>
                <a:gd name="T65" fmla="*/ 2 h 31"/>
                <a:gd name="T66" fmla="*/ 2 w 42"/>
                <a:gd name="T67" fmla="*/ 2 h 31"/>
                <a:gd name="T68" fmla="*/ 1 w 42"/>
                <a:gd name="T69" fmla="*/ 4 h 31"/>
                <a:gd name="T70" fmla="*/ 3 w 42"/>
                <a:gd name="T71" fmla="*/ 6 h 31"/>
                <a:gd name="T72" fmla="*/ 3 w 42"/>
                <a:gd name="T73" fmla="*/ 6 h 31"/>
                <a:gd name="T74" fmla="*/ 5 w 42"/>
                <a:gd name="T75" fmla="*/ 6 h 31"/>
                <a:gd name="T76" fmla="*/ 6 w 42"/>
                <a:gd name="T77" fmla="*/ 9 h 31"/>
                <a:gd name="T78" fmla="*/ 8 w 42"/>
                <a:gd name="T79" fmla="*/ 11 h 31"/>
                <a:gd name="T80" fmla="*/ 10 w 42"/>
                <a:gd name="T81" fmla="*/ 11 h 31"/>
                <a:gd name="T82" fmla="*/ 11 w 42"/>
                <a:gd name="T83" fmla="*/ 13 h 31"/>
                <a:gd name="T84" fmla="*/ 13 w 42"/>
                <a:gd name="T85" fmla="*/ 13 h 31"/>
                <a:gd name="T86" fmla="*/ 15 w 42"/>
                <a:gd name="T87" fmla="*/ 15 h 31"/>
                <a:gd name="T88" fmla="*/ 15 w 42"/>
                <a:gd name="T89" fmla="*/ 15 h 31"/>
                <a:gd name="T90" fmla="*/ 18 w 42"/>
                <a:gd name="T91" fmla="*/ 17 h 31"/>
                <a:gd name="T92" fmla="*/ 18 w 42"/>
                <a:gd name="T93" fmla="*/ 17 h 31"/>
                <a:gd name="T94" fmla="*/ 19 w 42"/>
                <a:gd name="T95" fmla="*/ 19 h 31"/>
                <a:gd name="T96" fmla="*/ 21 w 42"/>
                <a:gd name="T97" fmla="*/ 20 h 31"/>
                <a:gd name="T98" fmla="*/ 23 w 42"/>
                <a:gd name="T99" fmla="*/ 22 h 31"/>
                <a:gd name="T100" fmla="*/ 24 w 42"/>
                <a:gd name="T101" fmla="*/ 22 h 31"/>
                <a:gd name="T102" fmla="*/ 28 w 42"/>
                <a:gd name="T103" fmla="*/ 24 h 31"/>
                <a:gd name="T104" fmla="*/ 29 w 42"/>
                <a:gd name="T105" fmla="*/ 26 h 31"/>
                <a:gd name="T106" fmla="*/ 31 w 42"/>
                <a:gd name="T107" fmla="*/ 27 h 31"/>
                <a:gd name="T108" fmla="*/ 33 w 42"/>
                <a:gd name="T109" fmla="*/ 29 h 31"/>
                <a:gd name="T110" fmla="*/ 38 w 42"/>
                <a:gd name="T111" fmla="*/ 29 h 31"/>
                <a:gd name="T112" fmla="*/ 40 w 42"/>
                <a:gd name="T113" fmla="*/ 31 h 31"/>
                <a:gd name="T114" fmla="*/ 40 w 42"/>
                <a:gd name="T115" fmla="*/ 31 h 31"/>
                <a:gd name="T116" fmla="*/ 40 w 42"/>
                <a:gd name="T117" fmla="*/ 28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31"/>
                <a:gd name="T179" fmla="*/ 42 w 42"/>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31">
                  <a:moveTo>
                    <a:pt x="40" y="28"/>
                  </a:moveTo>
                  <a:lnTo>
                    <a:pt x="42" y="30"/>
                  </a:lnTo>
                  <a:lnTo>
                    <a:pt x="39" y="26"/>
                  </a:lnTo>
                  <a:lnTo>
                    <a:pt x="35" y="25"/>
                  </a:lnTo>
                  <a:lnTo>
                    <a:pt x="33" y="23"/>
                  </a:lnTo>
                  <a:lnTo>
                    <a:pt x="32" y="23"/>
                  </a:lnTo>
                  <a:lnTo>
                    <a:pt x="30" y="23"/>
                  </a:lnTo>
                  <a:lnTo>
                    <a:pt x="27" y="20"/>
                  </a:lnTo>
                  <a:lnTo>
                    <a:pt x="25" y="20"/>
                  </a:lnTo>
                  <a:lnTo>
                    <a:pt x="23" y="18"/>
                  </a:lnTo>
                  <a:lnTo>
                    <a:pt x="22" y="16"/>
                  </a:lnTo>
                  <a:lnTo>
                    <a:pt x="20" y="16"/>
                  </a:lnTo>
                  <a:lnTo>
                    <a:pt x="18" y="14"/>
                  </a:lnTo>
                  <a:lnTo>
                    <a:pt x="17" y="14"/>
                  </a:lnTo>
                  <a:lnTo>
                    <a:pt x="15" y="12"/>
                  </a:lnTo>
                  <a:lnTo>
                    <a:pt x="13" y="10"/>
                  </a:lnTo>
                  <a:lnTo>
                    <a:pt x="12" y="9"/>
                  </a:lnTo>
                  <a:lnTo>
                    <a:pt x="10" y="7"/>
                  </a:lnTo>
                  <a:lnTo>
                    <a:pt x="8" y="7"/>
                  </a:lnTo>
                  <a:lnTo>
                    <a:pt x="7" y="5"/>
                  </a:lnTo>
                  <a:lnTo>
                    <a:pt x="5" y="3"/>
                  </a:lnTo>
                  <a:lnTo>
                    <a:pt x="3" y="3"/>
                  </a:lnTo>
                  <a:lnTo>
                    <a:pt x="2" y="2"/>
                  </a:lnTo>
                  <a:lnTo>
                    <a:pt x="2" y="1"/>
                  </a:lnTo>
                  <a:lnTo>
                    <a:pt x="0" y="0"/>
                  </a:lnTo>
                  <a:lnTo>
                    <a:pt x="2" y="2"/>
                  </a:lnTo>
                  <a:lnTo>
                    <a:pt x="2" y="1"/>
                  </a:lnTo>
                  <a:lnTo>
                    <a:pt x="0" y="2"/>
                  </a:lnTo>
                  <a:lnTo>
                    <a:pt x="2" y="2"/>
                  </a:lnTo>
                  <a:lnTo>
                    <a:pt x="1" y="4"/>
                  </a:lnTo>
                  <a:lnTo>
                    <a:pt x="3" y="6"/>
                  </a:lnTo>
                  <a:lnTo>
                    <a:pt x="5" y="6"/>
                  </a:lnTo>
                  <a:lnTo>
                    <a:pt x="6" y="9"/>
                  </a:lnTo>
                  <a:lnTo>
                    <a:pt x="8" y="11"/>
                  </a:lnTo>
                  <a:lnTo>
                    <a:pt x="10" y="11"/>
                  </a:lnTo>
                  <a:lnTo>
                    <a:pt x="11" y="13"/>
                  </a:lnTo>
                  <a:lnTo>
                    <a:pt x="13" y="13"/>
                  </a:lnTo>
                  <a:lnTo>
                    <a:pt x="15" y="15"/>
                  </a:lnTo>
                  <a:lnTo>
                    <a:pt x="18" y="17"/>
                  </a:lnTo>
                  <a:lnTo>
                    <a:pt x="19" y="19"/>
                  </a:lnTo>
                  <a:lnTo>
                    <a:pt x="21" y="20"/>
                  </a:lnTo>
                  <a:lnTo>
                    <a:pt x="23" y="22"/>
                  </a:lnTo>
                  <a:lnTo>
                    <a:pt x="24" y="22"/>
                  </a:lnTo>
                  <a:lnTo>
                    <a:pt x="28" y="24"/>
                  </a:lnTo>
                  <a:lnTo>
                    <a:pt x="29" y="26"/>
                  </a:lnTo>
                  <a:lnTo>
                    <a:pt x="31" y="27"/>
                  </a:lnTo>
                  <a:lnTo>
                    <a:pt x="33" y="29"/>
                  </a:lnTo>
                  <a:lnTo>
                    <a:pt x="38" y="29"/>
                  </a:lnTo>
                  <a:lnTo>
                    <a:pt x="40" y="31"/>
                  </a:lnTo>
                  <a:lnTo>
                    <a:pt x="40" y="28"/>
                  </a:lnTo>
                  <a:close/>
                </a:path>
              </a:pathLst>
            </a:custGeom>
            <a:solidFill>
              <a:srgbClr val="FDFA00"/>
            </a:solidFill>
            <a:ln w="9525">
              <a:noFill/>
              <a:round/>
              <a:headEnd/>
              <a:tailEnd/>
            </a:ln>
          </p:spPr>
          <p:txBody>
            <a:bodyPr/>
            <a:lstStyle/>
            <a:p>
              <a:endParaRPr lang="en-US"/>
            </a:p>
          </p:txBody>
        </p:sp>
        <p:sp>
          <p:nvSpPr>
            <p:cNvPr id="56379" name="Freeform 64"/>
            <p:cNvSpPr>
              <a:spLocks/>
            </p:cNvSpPr>
            <p:nvPr/>
          </p:nvSpPr>
          <p:spPr bwMode="auto">
            <a:xfrm>
              <a:off x="1024" y="3120"/>
              <a:ext cx="35" cy="60"/>
            </a:xfrm>
            <a:custGeom>
              <a:avLst/>
              <a:gdLst>
                <a:gd name="T0" fmla="*/ 19 w 21"/>
                <a:gd name="T1" fmla="*/ 46 h 46"/>
                <a:gd name="T2" fmla="*/ 21 w 21"/>
                <a:gd name="T3" fmla="*/ 45 h 46"/>
                <a:gd name="T4" fmla="*/ 19 w 21"/>
                <a:gd name="T5" fmla="*/ 43 h 46"/>
                <a:gd name="T6" fmla="*/ 18 w 21"/>
                <a:gd name="T7" fmla="*/ 42 h 46"/>
                <a:gd name="T8" fmla="*/ 18 w 21"/>
                <a:gd name="T9" fmla="*/ 41 h 46"/>
                <a:gd name="T10" fmla="*/ 16 w 21"/>
                <a:gd name="T11" fmla="*/ 40 h 46"/>
                <a:gd name="T12" fmla="*/ 13 w 21"/>
                <a:gd name="T13" fmla="*/ 36 h 46"/>
                <a:gd name="T14" fmla="*/ 13 w 21"/>
                <a:gd name="T15" fmla="*/ 36 h 46"/>
                <a:gd name="T16" fmla="*/ 13 w 21"/>
                <a:gd name="T17" fmla="*/ 34 h 46"/>
                <a:gd name="T18" fmla="*/ 12 w 21"/>
                <a:gd name="T19" fmla="*/ 32 h 46"/>
                <a:gd name="T20" fmla="*/ 12 w 21"/>
                <a:gd name="T21" fmla="*/ 32 h 46"/>
                <a:gd name="T22" fmla="*/ 10 w 21"/>
                <a:gd name="T23" fmla="*/ 30 h 46"/>
                <a:gd name="T24" fmla="*/ 10 w 21"/>
                <a:gd name="T25" fmla="*/ 29 h 46"/>
                <a:gd name="T26" fmla="*/ 9 w 21"/>
                <a:gd name="T27" fmla="*/ 27 h 46"/>
                <a:gd name="T28" fmla="*/ 9 w 21"/>
                <a:gd name="T29" fmla="*/ 25 h 46"/>
                <a:gd name="T30" fmla="*/ 7 w 21"/>
                <a:gd name="T31" fmla="*/ 24 h 46"/>
                <a:gd name="T32" fmla="*/ 6 w 21"/>
                <a:gd name="T33" fmla="*/ 21 h 46"/>
                <a:gd name="T34" fmla="*/ 5 w 21"/>
                <a:gd name="T35" fmla="*/ 17 h 46"/>
                <a:gd name="T36" fmla="*/ 5 w 21"/>
                <a:gd name="T37" fmla="*/ 15 h 46"/>
                <a:gd name="T38" fmla="*/ 5 w 21"/>
                <a:gd name="T39" fmla="*/ 15 h 46"/>
                <a:gd name="T40" fmla="*/ 4 w 21"/>
                <a:gd name="T41" fmla="*/ 9 h 46"/>
                <a:gd name="T42" fmla="*/ 2 w 21"/>
                <a:gd name="T43" fmla="*/ 7 h 46"/>
                <a:gd name="T44" fmla="*/ 3 w 21"/>
                <a:gd name="T45" fmla="*/ 0 h 46"/>
                <a:gd name="T46" fmla="*/ 2 w 21"/>
                <a:gd name="T47" fmla="*/ 0 h 46"/>
                <a:gd name="T48" fmla="*/ 1 w 21"/>
                <a:gd name="T49" fmla="*/ 7 h 46"/>
                <a:gd name="T50" fmla="*/ 0 w 21"/>
                <a:gd name="T51" fmla="*/ 9 h 46"/>
                <a:gd name="T52" fmla="*/ 2 w 21"/>
                <a:gd name="T53" fmla="*/ 13 h 46"/>
                <a:gd name="T54" fmla="*/ 1 w 21"/>
                <a:gd name="T55" fmla="*/ 15 h 46"/>
                <a:gd name="T56" fmla="*/ 1 w 21"/>
                <a:gd name="T57" fmla="*/ 16 h 46"/>
                <a:gd name="T58" fmla="*/ 3 w 21"/>
                <a:gd name="T59" fmla="*/ 18 h 46"/>
                <a:gd name="T60" fmla="*/ 4 w 21"/>
                <a:gd name="T61" fmla="*/ 22 h 46"/>
                <a:gd name="T62" fmla="*/ 4 w 21"/>
                <a:gd name="T63" fmla="*/ 24 h 46"/>
                <a:gd name="T64" fmla="*/ 5 w 21"/>
                <a:gd name="T65" fmla="*/ 26 h 46"/>
                <a:gd name="T66" fmla="*/ 7 w 21"/>
                <a:gd name="T67" fmla="*/ 28 h 46"/>
                <a:gd name="T68" fmla="*/ 7 w 21"/>
                <a:gd name="T69" fmla="*/ 30 h 46"/>
                <a:gd name="T70" fmla="*/ 8 w 21"/>
                <a:gd name="T71" fmla="*/ 32 h 46"/>
                <a:gd name="T72" fmla="*/ 8 w 21"/>
                <a:gd name="T73" fmla="*/ 34 h 46"/>
                <a:gd name="T74" fmla="*/ 8 w 21"/>
                <a:gd name="T75" fmla="*/ 34 h 46"/>
                <a:gd name="T76" fmla="*/ 9 w 21"/>
                <a:gd name="T77" fmla="*/ 36 h 46"/>
                <a:gd name="T78" fmla="*/ 11 w 21"/>
                <a:gd name="T79" fmla="*/ 38 h 46"/>
                <a:gd name="T80" fmla="*/ 12 w 21"/>
                <a:gd name="T81" fmla="*/ 40 h 46"/>
                <a:gd name="T82" fmla="*/ 14 w 21"/>
                <a:gd name="T83" fmla="*/ 42 h 46"/>
                <a:gd name="T84" fmla="*/ 16 w 21"/>
                <a:gd name="T85" fmla="*/ 42 h 46"/>
                <a:gd name="T86" fmla="*/ 16 w 21"/>
                <a:gd name="T87" fmla="*/ 42 h 46"/>
                <a:gd name="T88" fmla="*/ 16 w 21"/>
                <a:gd name="T89" fmla="*/ 44 h 46"/>
                <a:gd name="T90" fmla="*/ 17 w 21"/>
                <a:gd name="T91" fmla="*/ 44 h 46"/>
                <a:gd name="T92" fmla="*/ 19 w 21"/>
                <a:gd name="T93" fmla="*/ 46 h 46"/>
                <a:gd name="T94" fmla="*/ 19 w 21"/>
                <a:gd name="T95" fmla="*/ 44 h 46"/>
                <a:gd name="T96" fmla="*/ 19 w 21"/>
                <a:gd name="T97" fmla="*/ 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46"/>
                <a:gd name="T149" fmla="*/ 21 w 21"/>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46">
                  <a:moveTo>
                    <a:pt x="19" y="46"/>
                  </a:moveTo>
                  <a:lnTo>
                    <a:pt x="21" y="45"/>
                  </a:lnTo>
                  <a:lnTo>
                    <a:pt x="19" y="43"/>
                  </a:lnTo>
                  <a:lnTo>
                    <a:pt x="18" y="42"/>
                  </a:lnTo>
                  <a:lnTo>
                    <a:pt x="18" y="41"/>
                  </a:lnTo>
                  <a:lnTo>
                    <a:pt x="16" y="40"/>
                  </a:lnTo>
                  <a:lnTo>
                    <a:pt x="13" y="36"/>
                  </a:lnTo>
                  <a:lnTo>
                    <a:pt x="13" y="34"/>
                  </a:lnTo>
                  <a:lnTo>
                    <a:pt x="12" y="32"/>
                  </a:lnTo>
                  <a:lnTo>
                    <a:pt x="10" y="30"/>
                  </a:lnTo>
                  <a:lnTo>
                    <a:pt x="10" y="29"/>
                  </a:lnTo>
                  <a:lnTo>
                    <a:pt x="9" y="27"/>
                  </a:lnTo>
                  <a:lnTo>
                    <a:pt x="9" y="25"/>
                  </a:lnTo>
                  <a:lnTo>
                    <a:pt x="7" y="24"/>
                  </a:lnTo>
                  <a:lnTo>
                    <a:pt x="6" y="21"/>
                  </a:lnTo>
                  <a:lnTo>
                    <a:pt x="5" y="17"/>
                  </a:lnTo>
                  <a:lnTo>
                    <a:pt x="5" y="15"/>
                  </a:lnTo>
                  <a:lnTo>
                    <a:pt x="4" y="9"/>
                  </a:lnTo>
                  <a:lnTo>
                    <a:pt x="2" y="7"/>
                  </a:lnTo>
                  <a:lnTo>
                    <a:pt x="3" y="0"/>
                  </a:lnTo>
                  <a:lnTo>
                    <a:pt x="2" y="0"/>
                  </a:lnTo>
                  <a:lnTo>
                    <a:pt x="1" y="7"/>
                  </a:lnTo>
                  <a:lnTo>
                    <a:pt x="0" y="9"/>
                  </a:lnTo>
                  <a:lnTo>
                    <a:pt x="2" y="13"/>
                  </a:lnTo>
                  <a:lnTo>
                    <a:pt x="1" y="15"/>
                  </a:lnTo>
                  <a:lnTo>
                    <a:pt x="1" y="16"/>
                  </a:lnTo>
                  <a:lnTo>
                    <a:pt x="3" y="18"/>
                  </a:lnTo>
                  <a:lnTo>
                    <a:pt x="4" y="22"/>
                  </a:lnTo>
                  <a:lnTo>
                    <a:pt x="4" y="24"/>
                  </a:lnTo>
                  <a:lnTo>
                    <a:pt x="5" y="26"/>
                  </a:lnTo>
                  <a:lnTo>
                    <a:pt x="7" y="28"/>
                  </a:lnTo>
                  <a:lnTo>
                    <a:pt x="7" y="30"/>
                  </a:lnTo>
                  <a:lnTo>
                    <a:pt x="8" y="32"/>
                  </a:lnTo>
                  <a:lnTo>
                    <a:pt x="8" y="34"/>
                  </a:lnTo>
                  <a:lnTo>
                    <a:pt x="9" y="36"/>
                  </a:lnTo>
                  <a:lnTo>
                    <a:pt x="11" y="38"/>
                  </a:lnTo>
                  <a:lnTo>
                    <a:pt x="12" y="40"/>
                  </a:lnTo>
                  <a:lnTo>
                    <a:pt x="14" y="42"/>
                  </a:lnTo>
                  <a:lnTo>
                    <a:pt x="16" y="42"/>
                  </a:lnTo>
                  <a:lnTo>
                    <a:pt x="16" y="44"/>
                  </a:lnTo>
                  <a:lnTo>
                    <a:pt x="17" y="44"/>
                  </a:lnTo>
                  <a:lnTo>
                    <a:pt x="19" y="46"/>
                  </a:lnTo>
                  <a:lnTo>
                    <a:pt x="19" y="44"/>
                  </a:lnTo>
                  <a:lnTo>
                    <a:pt x="19" y="46"/>
                  </a:lnTo>
                  <a:close/>
                </a:path>
              </a:pathLst>
            </a:custGeom>
            <a:solidFill>
              <a:srgbClr val="FDFA00"/>
            </a:solidFill>
            <a:ln w="9525">
              <a:noFill/>
              <a:round/>
              <a:headEnd/>
              <a:tailEnd/>
            </a:ln>
          </p:spPr>
          <p:txBody>
            <a:bodyPr/>
            <a:lstStyle/>
            <a:p>
              <a:endParaRPr lang="en-US"/>
            </a:p>
          </p:txBody>
        </p:sp>
        <p:sp>
          <p:nvSpPr>
            <p:cNvPr id="56380" name="Freeform 65"/>
            <p:cNvSpPr>
              <a:spLocks/>
            </p:cNvSpPr>
            <p:nvPr/>
          </p:nvSpPr>
          <p:spPr bwMode="auto">
            <a:xfrm>
              <a:off x="1022" y="3088"/>
              <a:ext cx="14" cy="34"/>
            </a:xfrm>
            <a:custGeom>
              <a:avLst/>
              <a:gdLst>
                <a:gd name="T0" fmla="*/ 4 w 8"/>
                <a:gd name="T1" fmla="*/ 26 h 26"/>
                <a:gd name="T2" fmla="*/ 4 w 8"/>
                <a:gd name="T3" fmla="*/ 24 h 26"/>
                <a:gd name="T4" fmla="*/ 5 w 8"/>
                <a:gd name="T5" fmla="*/ 22 h 26"/>
                <a:gd name="T6" fmla="*/ 5 w 8"/>
                <a:gd name="T7" fmla="*/ 19 h 26"/>
                <a:gd name="T8" fmla="*/ 3 w 8"/>
                <a:gd name="T9" fmla="*/ 19 h 26"/>
                <a:gd name="T10" fmla="*/ 3 w 8"/>
                <a:gd name="T11" fmla="*/ 19 h 26"/>
                <a:gd name="T12" fmla="*/ 4 w 8"/>
                <a:gd name="T13" fmla="*/ 17 h 26"/>
                <a:gd name="T14" fmla="*/ 4 w 8"/>
                <a:gd name="T15" fmla="*/ 17 h 26"/>
                <a:gd name="T16" fmla="*/ 4 w 8"/>
                <a:gd name="T17" fmla="*/ 17 h 26"/>
                <a:gd name="T18" fmla="*/ 4 w 8"/>
                <a:gd name="T19" fmla="*/ 13 h 26"/>
                <a:gd name="T20" fmla="*/ 4 w 8"/>
                <a:gd name="T21" fmla="*/ 13 h 26"/>
                <a:gd name="T22" fmla="*/ 4 w 8"/>
                <a:gd name="T23" fmla="*/ 11 h 26"/>
                <a:gd name="T24" fmla="*/ 5 w 8"/>
                <a:gd name="T25" fmla="*/ 10 h 26"/>
                <a:gd name="T26" fmla="*/ 5 w 8"/>
                <a:gd name="T27" fmla="*/ 10 h 26"/>
                <a:gd name="T28" fmla="*/ 5 w 8"/>
                <a:gd name="T29" fmla="*/ 8 h 26"/>
                <a:gd name="T30" fmla="*/ 5 w 8"/>
                <a:gd name="T31" fmla="*/ 8 h 26"/>
                <a:gd name="T32" fmla="*/ 5 w 8"/>
                <a:gd name="T33" fmla="*/ 8 h 26"/>
                <a:gd name="T34" fmla="*/ 5 w 8"/>
                <a:gd name="T35" fmla="*/ 6 h 26"/>
                <a:gd name="T36" fmla="*/ 5 w 8"/>
                <a:gd name="T37" fmla="*/ 4 h 26"/>
                <a:gd name="T38" fmla="*/ 6 w 8"/>
                <a:gd name="T39" fmla="*/ 2 h 26"/>
                <a:gd name="T40" fmla="*/ 7 w 8"/>
                <a:gd name="T41" fmla="*/ 4 h 26"/>
                <a:gd name="T42" fmla="*/ 7 w 8"/>
                <a:gd name="T43" fmla="*/ 3 h 26"/>
                <a:gd name="T44" fmla="*/ 6 w 8"/>
                <a:gd name="T45" fmla="*/ 1 h 26"/>
                <a:gd name="T46" fmla="*/ 8 w 8"/>
                <a:gd name="T47" fmla="*/ 1 h 26"/>
                <a:gd name="T48" fmla="*/ 4 w 8"/>
                <a:gd name="T49" fmla="*/ 0 h 26"/>
                <a:gd name="T50" fmla="*/ 4 w 8"/>
                <a:gd name="T51" fmla="*/ 4 h 26"/>
                <a:gd name="T52" fmla="*/ 1 w 8"/>
                <a:gd name="T53" fmla="*/ 6 h 26"/>
                <a:gd name="T54" fmla="*/ 1 w 8"/>
                <a:gd name="T55" fmla="*/ 7 h 26"/>
                <a:gd name="T56" fmla="*/ 1 w 8"/>
                <a:gd name="T57" fmla="*/ 7 h 26"/>
                <a:gd name="T58" fmla="*/ 1 w 8"/>
                <a:gd name="T59" fmla="*/ 9 h 26"/>
                <a:gd name="T60" fmla="*/ 1 w 8"/>
                <a:gd name="T61" fmla="*/ 11 h 26"/>
                <a:gd name="T62" fmla="*/ 1 w 8"/>
                <a:gd name="T63" fmla="*/ 11 h 26"/>
                <a:gd name="T64" fmla="*/ 1 w 8"/>
                <a:gd name="T65" fmla="*/ 11 h 26"/>
                <a:gd name="T66" fmla="*/ 0 w 8"/>
                <a:gd name="T67" fmla="*/ 14 h 26"/>
                <a:gd name="T68" fmla="*/ 2 w 8"/>
                <a:gd name="T69" fmla="*/ 15 h 26"/>
                <a:gd name="T70" fmla="*/ 0 w 8"/>
                <a:gd name="T71" fmla="*/ 18 h 26"/>
                <a:gd name="T72" fmla="*/ 2 w 8"/>
                <a:gd name="T73" fmla="*/ 18 h 26"/>
                <a:gd name="T74" fmla="*/ 0 w 8"/>
                <a:gd name="T75" fmla="*/ 18 h 26"/>
                <a:gd name="T76" fmla="*/ 1 w 8"/>
                <a:gd name="T77" fmla="*/ 20 h 26"/>
                <a:gd name="T78" fmla="*/ 1 w 8"/>
                <a:gd name="T79" fmla="*/ 24 h 26"/>
                <a:gd name="T80" fmla="*/ 2 w 8"/>
                <a:gd name="T81" fmla="*/ 26 h 26"/>
                <a:gd name="T82" fmla="*/ 4 w 8"/>
                <a:gd name="T83" fmla="*/ 24 h 26"/>
                <a:gd name="T84" fmla="*/ 4 w 8"/>
                <a:gd name="T85" fmla="*/ 26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
                <a:gd name="T130" fmla="*/ 0 h 26"/>
                <a:gd name="T131" fmla="*/ 8 w 8"/>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 h="26">
                  <a:moveTo>
                    <a:pt x="4" y="26"/>
                  </a:moveTo>
                  <a:lnTo>
                    <a:pt x="4" y="24"/>
                  </a:lnTo>
                  <a:lnTo>
                    <a:pt x="5" y="22"/>
                  </a:lnTo>
                  <a:lnTo>
                    <a:pt x="5" y="19"/>
                  </a:lnTo>
                  <a:lnTo>
                    <a:pt x="3" y="19"/>
                  </a:lnTo>
                  <a:lnTo>
                    <a:pt x="4" y="17"/>
                  </a:lnTo>
                  <a:lnTo>
                    <a:pt x="4" y="13"/>
                  </a:lnTo>
                  <a:lnTo>
                    <a:pt x="4" y="11"/>
                  </a:lnTo>
                  <a:lnTo>
                    <a:pt x="5" y="10"/>
                  </a:lnTo>
                  <a:lnTo>
                    <a:pt x="5" y="8"/>
                  </a:lnTo>
                  <a:lnTo>
                    <a:pt x="5" y="6"/>
                  </a:lnTo>
                  <a:lnTo>
                    <a:pt x="5" y="4"/>
                  </a:lnTo>
                  <a:lnTo>
                    <a:pt x="6" y="2"/>
                  </a:lnTo>
                  <a:lnTo>
                    <a:pt x="7" y="4"/>
                  </a:lnTo>
                  <a:lnTo>
                    <a:pt x="7" y="3"/>
                  </a:lnTo>
                  <a:lnTo>
                    <a:pt x="6" y="1"/>
                  </a:lnTo>
                  <a:lnTo>
                    <a:pt x="8" y="1"/>
                  </a:lnTo>
                  <a:lnTo>
                    <a:pt x="4" y="0"/>
                  </a:lnTo>
                  <a:lnTo>
                    <a:pt x="4" y="4"/>
                  </a:lnTo>
                  <a:lnTo>
                    <a:pt x="1" y="6"/>
                  </a:lnTo>
                  <a:lnTo>
                    <a:pt x="1" y="7"/>
                  </a:lnTo>
                  <a:lnTo>
                    <a:pt x="1" y="9"/>
                  </a:lnTo>
                  <a:lnTo>
                    <a:pt x="1" y="11"/>
                  </a:lnTo>
                  <a:lnTo>
                    <a:pt x="0" y="14"/>
                  </a:lnTo>
                  <a:lnTo>
                    <a:pt x="2" y="15"/>
                  </a:lnTo>
                  <a:lnTo>
                    <a:pt x="0" y="18"/>
                  </a:lnTo>
                  <a:lnTo>
                    <a:pt x="2" y="18"/>
                  </a:lnTo>
                  <a:lnTo>
                    <a:pt x="0" y="18"/>
                  </a:lnTo>
                  <a:lnTo>
                    <a:pt x="1" y="20"/>
                  </a:lnTo>
                  <a:lnTo>
                    <a:pt x="1" y="24"/>
                  </a:lnTo>
                  <a:lnTo>
                    <a:pt x="2" y="26"/>
                  </a:lnTo>
                  <a:lnTo>
                    <a:pt x="4" y="24"/>
                  </a:lnTo>
                  <a:lnTo>
                    <a:pt x="4" y="26"/>
                  </a:lnTo>
                  <a:close/>
                </a:path>
              </a:pathLst>
            </a:custGeom>
            <a:solidFill>
              <a:srgbClr val="FDFA00"/>
            </a:solidFill>
            <a:ln w="9525">
              <a:noFill/>
              <a:round/>
              <a:headEnd/>
              <a:tailEnd/>
            </a:ln>
          </p:spPr>
          <p:txBody>
            <a:bodyPr/>
            <a:lstStyle/>
            <a:p>
              <a:endParaRPr lang="en-US"/>
            </a:p>
          </p:txBody>
        </p:sp>
        <p:sp>
          <p:nvSpPr>
            <p:cNvPr id="56381" name="Freeform 66"/>
            <p:cNvSpPr>
              <a:spLocks/>
            </p:cNvSpPr>
            <p:nvPr/>
          </p:nvSpPr>
          <p:spPr bwMode="auto">
            <a:xfrm>
              <a:off x="1031" y="3059"/>
              <a:ext cx="77" cy="112"/>
            </a:xfrm>
            <a:custGeom>
              <a:avLst/>
              <a:gdLst>
                <a:gd name="T0" fmla="*/ 2 w 46"/>
                <a:gd name="T1" fmla="*/ 25 h 85"/>
                <a:gd name="T2" fmla="*/ 14 w 46"/>
                <a:gd name="T3" fmla="*/ 3 h 85"/>
                <a:gd name="T4" fmla="*/ 11 w 46"/>
                <a:gd name="T5" fmla="*/ 0 h 85"/>
                <a:gd name="T6" fmla="*/ 0 w 46"/>
                <a:gd name="T7" fmla="*/ 39 h 85"/>
                <a:gd name="T8" fmla="*/ 18 w 46"/>
                <a:gd name="T9" fmla="*/ 72 h 85"/>
                <a:gd name="T10" fmla="*/ 44 w 46"/>
                <a:gd name="T11" fmla="*/ 82 h 85"/>
                <a:gd name="T12" fmla="*/ 42 w 46"/>
                <a:gd name="T13" fmla="*/ 80 h 85"/>
                <a:gd name="T14" fmla="*/ 40 w 46"/>
                <a:gd name="T15" fmla="*/ 83 h 85"/>
                <a:gd name="T16" fmla="*/ 43 w 46"/>
                <a:gd name="T17" fmla="*/ 85 h 85"/>
                <a:gd name="T18" fmla="*/ 46 w 46"/>
                <a:gd name="T19" fmla="*/ 80 h 85"/>
                <a:gd name="T20" fmla="*/ 18 w 46"/>
                <a:gd name="T21" fmla="*/ 69 h 85"/>
                <a:gd name="T22" fmla="*/ 20 w 46"/>
                <a:gd name="T23" fmla="*/ 69 h 85"/>
                <a:gd name="T24" fmla="*/ 4 w 46"/>
                <a:gd name="T25" fmla="*/ 40 h 85"/>
                <a:gd name="T26" fmla="*/ 4 w 46"/>
                <a:gd name="T27" fmla="*/ 40 h 85"/>
                <a:gd name="T28" fmla="*/ 15 w 46"/>
                <a:gd name="T29" fmla="*/ 1 h 85"/>
                <a:gd name="T30" fmla="*/ 11 w 46"/>
                <a:gd name="T31" fmla="*/ 0 h 85"/>
                <a:gd name="T32" fmla="*/ 1 w 46"/>
                <a:gd name="T33" fmla="*/ 23 h 85"/>
                <a:gd name="T34" fmla="*/ 2 w 46"/>
                <a:gd name="T35" fmla="*/ 25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85"/>
                <a:gd name="T56" fmla="*/ 46 w 4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85">
                  <a:moveTo>
                    <a:pt x="2" y="25"/>
                  </a:moveTo>
                  <a:lnTo>
                    <a:pt x="14" y="3"/>
                  </a:lnTo>
                  <a:lnTo>
                    <a:pt x="11" y="0"/>
                  </a:lnTo>
                  <a:lnTo>
                    <a:pt x="0" y="39"/>
                  </a:lnTo>
                  <a:lnTo>
                    <a:pt x="18" y="72"/>
                  </a:lnTo>
                  <a:lnTo>
                    <a:pt x="44" y="82"/>
                  </a:lnTo>
                  <a:lnTo>
                    <a:pt x="42" y="80"/>
                  </a:lnTo>
                  <a:lnTo>
                    <a:pt x="40" y="83"/>
                  </a:lnTo>
                  <a:lnTo>
                    <a:pt x="43" y="85"/>
                  </a:lnTo>
                  <a:lnTo>
                    <a:pt x="46" y="80"/>
                  </a:lnTo>
                  <a:lnTo>
                    <a:pt x="18" y="69"/>
                  </a:lnTo>
                  <a:lnTo>
                    <a:pt x="20" y="69"/>
                  </a:lnTo>
                  <a:lnTo>
                    <a:pt x="4" y="40"/>
                  </a:lnTo>
                  <a:lnTo>
                    <a:pt x="15" y="1"/>
                  </a:lnTo>
                  <a:lnTo>
                    <a:pt x="11" y="0"/>
                  </a:lnTo>
                  <a:lnTo>
                    <a:pt x="1" y="23"/>
                  </a:lnTo>
                  <a:lnTo>
                    <a:pt x="2" y="25"/>
                  </a:lnTo>
                  <a:close/>
                </a:path>
              </a:pathLst>
            </a:custGeom>
            <a:solidFill>
              <a:srgbClr val="FDFA00"/>
            </a:solidFill>
            <a:ln w="9525">
              <a:noFill/>
              <a:round/>
              <a:headEnd/>
              <a:tailEnd/>
            </a:ln>
          </p:spPr>
          <p:txBody>
            <a:bodyPr/>
            <a:lstStyle/>
            <a:p>
              <a:endParaRPr lang="en-US"/>
            </a:p>
          </p:txBody>
        </p:sp>
        <p:sp>
          <p:nvSpPr>
            <p:cNvPr id="56382" name="Freeform 67"/>
            <p:cNvSpPr>
              <a:spLocks/>
            </p:cNvSpPr>
            <p:nvPr/>
          </p:nvSpPr>
          <p:spPr bwMode="auto">
            <a:xfrm>
              <a:off x="1098" y="3165"/>
              <a:ext cx="39" cy="31"/>
            </a:xfrm>
            <a:custGeom>
              <a:avLst/>
              <a:gdLst>
                <a:gd name="T0" fmla="*/ 1 w 23"/>
                <a:gd name="T1" fmla="*/ 4 h 23"/>
                <a:gd name="T2" fmla="*/ 0 w 23"/>
                <a:gd name="T3" fmla="*/ 2 h 23"/>
                <a:gd name="T4" fmla="*/ 0 w 23"/>
                <a:gd name="T5" fmla="*/ 4 h 23"/>
                <a:gd name="T6" fmla="*/ 1 w 23"/>
                <a:gd name="T7" fmla="*/ 6 h 23"/>
                <a:gd name="T8" fmla="*/ 3 w 23"/>
                <a:gd name="T9" fmla="*/ 6 h 23"/>
                <a:gd name="T10" fmla="*/ 3 w 23"/>
                <a:gd name="T11" fmla="*/ 6 h 23"/>
                <a:gd name="T12" fmla="*/ 3 w 23"/>
                <a:gd name="T13" fmla="*/ 8 h 23"/>
                <a:gd name="T14" fmla="*/ 4 w 23"/>
                <a:gd name="T15" fmla="*/ 10 h 23"/>
                <a:gd name="T16" fmla="*/ 6 w 23"/>
                <a:gd name="T17" fmla="*/ 10 h 23"/>
                <a:gd name="T18" fmla="*/ 9 w 23"/>
                <a:gd name="T19" fmla="*/ 14 h 23"/>
                <a:gd name="T20" fmla="*/ 9 w 23"/>
                <a:gd name="T21" fmla="*/ 14 h 23"/>
                <a:gd name="T22" fmla="*/ 9 w 23"/>
                <a:gd name="T23" fmla="*/ 14 h 23"/>
                <a:gd name="T24" fmla="*/ 11 w 23"/>
                <a:gd name="T25" fmla="*/ 16 h 23"/>
                <a:gd name="T26" fmla="*/ 12 w 23"/>
                <a:gd name="T27" fmla="*/ 16 h 23"/>
                <a:gd name="T28" fmla="*/ 12 w 23"/>
                <a:gd name="T29" fmla="*/ 18 h 23"/>
                <a:gd name="T30" fmla="*/ 16 w 23"/>
                <a:gd name="T31" fmla="*/ 20 h 23"/>
                <a:gd name="T32" fmla="*/ 16 w 23"/>
                <a:gd name="T33" fmla="*/ 20 h 23"/>
                <a:gd name="T34" fmla="*/ 19 w 23"/>
                <a:gd name="T35" fmla="*/ 21 h 23"/>
                <a:gd name="T36" fmla="*/ 21 w 23"/>
                <a:gd name="T37" fmla="*/ 23 h 23"/>
                <a:gd name="T38" fmla="*/ 21 w 23"/>
                <a:gd name="T39" fmla="*/ 23 h 23"/>
                <a:gd name="T40" fmla="*/ 23 w 23"/>
                <a:gd name="T41" fmla="*/ 21 h 23"/>
                <a:gd name="T42" fmla="*/ 23 w 23"/>
                <a:gd name="T43" fmla="*/ 21 h 23"/>
                <a:gd name="T44" fmla="*/ 21 w 23"/>
                <a:gd name="T45" fmla="*/ 19 h 23"/>
                <a:gd name="T46" fmla="*/ 18 w 23"/>
                <a:gd name="T47" fmla="*/ 19 h 23"/>
                <a:gd name="T48" fmla="*/ 16 w 23"/>
                <a:gd name="T49" fmla="*/ 17 h 23"/>
                <a:gd name="T50" fmla="*/ 14 w 23"/>
                <a:gd name="T51" fmla="*/ 15 h 23"/>
                <a:gd name="T52" fmla="*/ 14 w 23"/>
                <a:gd name="T53" fmla="*/ 15 h 23"/>
                <a:gd name="T54" fmla="*/ 13 w 23"/>
                <a:gd name="T55" fmla="*/ 15 h 23"/>
                <a:gd name="T56" fmla="*/ 11 w 23"/>
                <a:gd name="T57" fmla="*/ 13 h 23"/>
                <a:gd name="T58" fmla="*/ 11 w 23"/>
                <a:gd name="T59" fmla="*/ 13 h 23"/>
                <a:gd name="T60" fmla="*/ 9 w 23"/>
                <a:gd name="T61" fmla="*/ 12 h 23"/>
                <a:gd name="T62" fmla="*/ 6 w 23"/>
                <a:gd name="T63" fmla="*/ 8 h 23"/>
                <a:gd name="T64" fmla="*/ 6 w 23"/>
                <a:gd name="T65" fmla="*/ 8 h 23"/>
                <a:gd name="T66" fmla="*/ 7 w 23"/>
                <a:gd name="T67" fmla="*/ 6 h 23"/>
                <a:gd name="T68" fmla="*/ 5 w 23"/>
                <a:gd name="T69" fmla="*/ 6 h 23"/>
                <a:gd name="T70" fmla="*/ 3 w 23"/>
                <a:gd name="T71" fmla="*/ 4 h 23"/>
                <a:gd name="T72" fmla="*/ 3 w 23"/>
                <a:gd name="T73" fmla="*/ 4 h 23"/>
                <a:gd name="T74" fmla="*/ 3 w 23"/>
                <a:gd name="T75" fmla="*/ 2 h 23"/>
                <a:gd name="T76" fmla="*/ 2 w 23"/>
                <a:gd name="T77" fmla="*/ 0 h 23"/>
                <a:gd name="T78" fmla="*/ 1 w 23"/>
                <a:gd name="T79" fmla="*/ 4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23"/>
                <a:gd name="T122" fmla="*/ 23 w 23"/>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23">
                  <a:moveTo>
                    <a:pt x="1" y="4"/>
                  </a:moveTo>
                  <a:lnTo>
                    <a:pt x="0" y="2"/>
                  </a:lnTo>
                  <a:lnTo>
                    <a:pt x="0" y="4"/>
                  </a:lnTo>
                  <a:lnTo>
                    <a:pt x="1" y="6"/>
                  </a:lnTo>
                  <a:lnTo>
                    <a:pt x="3" y="6"/>
                  </a:lnTo>
                  <a:lnTo>
                    <a:pt x="3" y="8"/>
                  </a:lnTo>
                  <a:lnTo>
                    <a:pt x="4" y="10"/>
                  </a:lnTo>
                  <a:lnTo>
                    <a:pt x="6" y="10"/>
                  </a:lnTo>
                  <a:lnTo>
                    <a:pt x="9" y="14"/>
                  </a:lnTo>
                  <a:lnTo>
                    <a:pt x="11" y="16"/>
                  </a:lnTo>
                  <a:lnTo>
                    <a:pt x="12" y="16"/>
                  </a:lnTo>
                  <a:lnTo>
                    <a:pt x="12" y="18"/>
                  </a:lnTo>
                  <a:lnTo>
                    <a:pt x="16" y="20"/>
                  </a:lnTo>
                  <a:lnTo>
                    <a:pt x="19" y="21"/>
                  </a:lnTo>
                  <a:lnTo>
                    <a:pt x="21" y="23"/>
                  </a:lnTo>
                  <a:lnTo>
                    <a:pt x="23" y="21"/>
                  </a:lnTo>
                  <a:lnTo>
                    <a:pt x="21" y="19"/>
                  </a:lnTo>
                  <a:lnTo>
                    <a:pt x="18" y="19"/>
                  </a:lnTo>
                  <a:lnTo>
                    <a:pt x="16" y="17"/>
                  </a:lnTo>
                  <a:lnTo>
                    <a:pt x="14" y="15"/>
                  </a:lnTo>
                  <a:lnTo>
                    <a:pt x="13" y="15"/>
                  </a:lnTo>
                  <a:lnTo>
                    <a:pt x="11" y="13"/>
                  </a:lnTo>
                  <a:lnTo>
                    <a:pt x="9" y="12"/>
                  </a:lnTo>
                  <a:lnTo>
                    <a:pt x="6" y="8"/>
                  </a:lnTo>
                  <a:lnTo>
                    <a:pt x="7" y="6"/>
                  </a:lnTo>
                  <a:lnTo>
                    <a:pt x="5" y="6"/>
                  </a:lnTo>
                  <a:lnTo>
                    <a:pt x="3" y="4"/>
                  </a:lnTo>
                  <a:lnTo>
                    <a:pt x="3" y="2"/>
                  </a:lnTo>
                  <a:lnTo>
                    <a:pt x="2" y="0"/>
                  </a:lnTo>
                  <a:lnTo>
                    <a:pt x="1" y="4"/>
                  </a:lnTo>
                  <a:close/>
                </a:path>
              </a:pathLst>
            </a:custGeom>
            <a:solidFill>
              <a:srgbClr val="FDFA00"/>
            </a:solidFill>
            <a:ln w="9525">
              <a:noFill/>
              <a:round/>
              <a:headEnd/>
              <a:tailEnd/>
            </a:ln>
          </p:spPr>
          <p:txBody>
            <a:bodyPr/>
            <a:lstStyle/>
            <a:p>
              <a:endParaRPr lang="en-US"/>
            </a:p>
          </p:txBody>
        </p:sp>
        <p:sp>
          <p:nvSpPr>
            <p:cNvPr id="56383" name="Freeform 68"/>
            <p:cNvSpPr>
              <a:spLocks/>
            </p:cNvSpPr>
            <p:nvPr/>
          </p:nvSpPr>
          <p:spPr bwMode="auto">
            <a:xfrm>
              <a:off x="1135" y="3193"/>
              <a:ext cx="53" cy="12"/>
            </a:xfrm>
            <a:custGeom>
              <a:avLst/>
              <a:gdLst>
                <a:gd name="T0" fmla="*/ 0 w 31"/>
                <a:gd name="T1" fmla="*/ 2 h 9"/>
                <a:gd name="T2" fmla="*/ 2 w 31"/>
                <a:gd name="T3" fmla="*/ 2 h 9"/>
                <a:gd name="T4" fmla="*/ 4 w 31"/>
                <a:gd name="T5" fmla="*/ 5 h 9"/>
                <a:gd name="T6" fmla="*/ 7 w 31"/>
                <a:gd name="T7" fmla="*/ 5 h 9"/>
                <a:gd name="T8" fmla="*/ 9 w 31"/>
                <a:gd name="T9" fmla="*/ 7 h 9"/>
                <a:gd name="T10" fmla="*/ 11 w 31"/>
                <a:gd name="T11" fmla="*/ 6 h 9"/>
                <a:gd name="T12" fmla="*/ 13 w 31"/>
                <a:gd name="T13" fmla="*/ 6 h 9"/>
                <a:gd name="T14" fmla="*/ 12 w 31"/>
                <a:gd name="T15" fmla="*/ 8 h 9"/>
                <a:gd name="T16" fmla="*/ 16 w 31"/>
                <a:gd name="T17" fmla="*/ 8 h 9"/>
                <a:gd name="T18" fmla="*/ 16 w 31"/>
                <a:gd name="T19" fmla="*/ 6 h 9"/>
                <a:gd name="T20" fmla="*/ 18 w 31"/>
                <a:gd name="T21" fmla="*/ 6 h 9"/>
                <a:gd name="T22" fmla="*/ 20 w 31"/>
                <a:gd name="T23" fmla="*/ 9 h 9"/>
                <a:gd name="T24" fmla="*/ 22 w 31"/>
                <a:gd name="T25" fmla="*/ 7 h 9"/>
                <a:gd name="T26" fmla="*/ 25 w 31"/>
                <a:gd name="T27" fmla="*/ 7 h 9"/>
                <a:gd name="T28" fmla="*/ 27 w 31"/>
                <a:gd name="T29" fmla="*/ 6 h 9"/>
                <a:gd name="T30" fmla="*/ 31 w 31"/>
                <a:gd name="T31" fmla="*/ 6 h 9"/>
                <a:gd name="T32" fmla="*/ 31 w 31"/>
                <a:gd name="T33" fmla="*/ 5 h 9"/>
                <a:gd name="T34" fmla="*/ 31 w 31"/>
                <a:gd name="T35" fmla="*/ 5 h 9"/>
                <a:gd name="T36" fmla="*/ 27 w 31"/>
                <a:gd name="T37" fmla="*/ 4 h 9"/>
                <a:gd name="T38" fmla="*/ 26 w 31"/>
                <a:gd name="T39" fmla="*/ 4 h 9"/>
                <a:gd name="T40" fmla="*/ 22 w 31"/>
                <a:gd name="T41" fmla="*/ 3 h 9"/>
                <a:gd name="T42" fmla="*/ 20 w 31"/>
                <a:gd name="T43" fmla="*/ 5 h 9"/>
                <a:gd name="T44" fmla="*/ 20 w 31"/>
                <a:gd name="T45" fmla="*/ 5 h 9"/>
                <a:gd name="T46" fmla="*/ 18 w 31"/>
                <a:gd name="T47" fmla="*/ 5 h 9"/>
                <a:gd name="T48" fmla="*/ 17 w 31"/>
                <a:gd name="T49" fmla="*/ 4 h 9"/>
                <a:gd name="T50" fmla="*/ 17 w 31"/>
                <a:gd name="T51" fmla="*/ 4 h 9"/>
                <a:gd name="T52" fmla="*/ 15 w 31"/>
                <a:gd name="T53" fmla="*/ 4 h 9"/>
                <a:gd name="T54" fmla="*/ 15 w 31"/>
                <a:gd name="T55" fmla="*/ 4 h 9"/>
                <a:gd name="T56" fmla="*/ 11 w 31"/>
                <a:gd name="T57" fmla="*/ 4 h 9"/>
                <a:gd name="T58" fmla="*/ 9 w 31"/>
                <a:gd name="T59" fmla="*/ 3 h 9"/>
                <a:gd name="T60" fmla="*/ 8 w 31"/>
                <a:gd name="T61" fmla="*/ 1 h 9"/>
                <a:gd name="T62" fmla="*/ 6 w 31"/>
                <a:gd name="T63" fmla="*/ 1 h 9"/>
                <a:gd name="T64" fmla="*/ 4 w 31"/>
                <a:gd name="T65" fmla="*/ 1 h 9"/>
                <a:gd name="T66" fmla="*/ 1 w 31"/>
                <a:gd name="T67" fmla="*/ 0 h 9"/>
                <a:gd name="T68" fmla="*/ 0 w 31"/>
                <a:gd name="T69" fmla="*/ 2 h 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9"/>
                <a:gd name="T107" fmla="*/ 31 w 31"/>
                <a:gd name="T108" fmla="*/ 9 h 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9">
                  <a:moveTo>
                    <a:pt x="0" y="2"/>
                  </a:moveTo>
                  <a:lnTo>
                    <a:pt x="2" y="2"/>
                  </a:lnTo>
                  <a:lnTo>
                    <a:pt x="4" y="5"/>
                  </a:lnTo>
                  <a:lnTo>
                    <a:pt x="7" y="5"/>
                  </a:lnTo>
                  <a:lnTo>
                    <a:pt x="9" y="7"/>
                  </a:lnTo>
                  <a:lnTo>
                    <a:pt x="11" y="6"/>
                  </a:lnTo>
                  <a:lnTo>
                    <a:pt x="13" y="6"/>
                  </a:lnTo>
                  <a:lnTo>
                    <a:pt x="12" y="8"/>
                  </a:lnTo>
                  <a:lnTo>
                    <a:pt x="16" y="8"/>
                  </a:lnTo>
                  <a:lnTo>
                    <a:pt x="16" y="6"/>
                  </a:lnTo>
                  <a:lnTo>
                    <a:pt x="18" y="6"/>
                  </a:lnTo>
                  <a:lnTo>
                    <a:pt x="20" y="9"/>
                  </a:lnTo>
                  <a:lnTo>
                    <a:pt x="22" y="7"/>
                  </a:lnTo>
                  <a:lnTo>
                    <a:pt x="25" y="7"/>
                  </a:lnTo>
                  <a:lnTo>
                    <a:pt x="27" y="6"/>
                  </a:lnTo>
                  <a:lnTo>
                    <a:pt x="31" y="6"/>
                  </a:lnTo>
                  <a:lnTo>
                    <a:pt x="31" y="5"/>
                  </a:lnTo>
                  <a:lnTo>
                    <a:pt x="27" y="4"/>
                  </a:lnTo>
                  <a:lnTo>
                    <a:pt x="26" y="4"/>
                  </a:lnTo>
                  <a:lnTo>
                    <a:pt x="22" y="3"/>
                  </a:lnTo>
                  <a:lnTo>
                    <a:pt x="20" y="5"/>
                  </a:lnTo>
                  <a:lnTo>
                    <a:pt x="18" y="5"/>
                  </a:lnTo>
                  <a:lnTo>
                    <a:pt x="17" y="4"/>
                  </a:lnTo>
                  <a:lnTo>
                    <a:pt x="15" y="4"/>
                  </a:lnTo>
                  <a:lnTo>
                    <a:pt x="11" y="4"/>
                  </a:lnTo>
                  <a:lnTo>
                    <a:pt x="9" y="3"/>
                  </a:lnTo>
                  <a:lnTo>
                    <a:pt x="8" y="1"/>
                  </a:lnTo>
                  <a:lnTo>
                    <a:pt x="6" y="1"/>
                  </a:lnTo>
                  <a:lnTo>
                    <a:pt x="4" y="1"/>
                  </a:lnTo>
                  <a:lnTo>
                    <a:pt x="1" y="0"/>
                  </a:lnTo>
                  <a:lnTo>
                    <a:pt x="0" y="2"/>
                  </a:lnTo>
                  <a:close/>
                </a:path>
              </a:pathLst>
            </a:custGeom>
            <a:solidFill>
              <a:srgbClr val="FDFA00"/>
            </a:solidFill>
            <a:ln w="9525">
              <a:noFill/>
              <a:round/>
              <a:headEnd/>
              <a:tailEnd/>
            </a:ln>
          </p:spPr>
          <p:txBody>
            <a:bodyPr/>
            <a:lstStyle/>
            <a:p>
              <a:endParaRPr lang="en-US"/>
            </a:p>
          </p:txBody>
        </p:sp>
        <p:sp>
          <p:nvSpPr>
            <p:cNvPr id="56384" name="Freeform 69"/>
            <p:cNvSpPr>
              <a:spLocks/>
            </p:cNvSpPr>
            <p:nvPr/>
          </p:nvSpPr>
          <p:spPr bwMode="auto">
            <a:xfrm>
              <a:off x="1184" y="3181"/>
              <a:ext cx="71" cy="21"/>
            </a:xfrm>
            <a:custGeom>
              <a:avLst/>
              <a:gdLst>
                <a:gd name="T0" fmla="*/ 2 w 42"/>
                <a:gd name="T1" fmla="*/ 15 h 16"/>
                <a:gd name="T2" fmla="*/ 4 w 42"/>
                <a:gd name="T3" fmla="*/ 16 h 16"/>
                <a:gd name="T4" fmla="*/ 2 w 42"/>
                <a:gd name="T5" fmla="*/ 14 h 16"/>
                <a:gd name="T6" fmla="*/ 7 w 42"/>
                <a:gd name="T7" fmla="*/ 14 h 16"/>
                <a:gd name="T8" fmla="*/ 7 w 42"/>
                <a:gd name="T9" fmla="*/ 14 h 16"/>
                <a:gd name="T10" fmla="*/ 9 w 42"/>
                <a:gd name="T11" fmla="*/ 15 h 16"/>
                <a:gd name="T12" fmla="*/ 13 w 42"/>
                <a:gd name="T13" fmla="*/ 13 h 16"/>
                <a:gd name="T14" fmla="*/ 13 w 42"/>
                <a:gd name="T15" fmla="*/ 13 h 16"/>
                <a:gd name="T16" fmla="*/ 17 w 42"/>
                <a:gd name="T17" fmla="*/ 12 h 16"/>
                <a:gd name="T18" fmla="*/ 19 w 42"/>
                <a:gd name="T19" fmla="*/ 12 h 16"/>
                <a:gd name="T20" fmla="*/ 19 w 42"/>
                <a:gd name="T21" fmla="*/ 10 h 16"/>
                <a:gd name="T22" fmla="*/ 21 w 42"/>
                <a:gd name="T23" fmla="*/ 11 h 16"/>
                <a:gd name="T24" fmla="*/ 23 w 42"/>
                <a:gd name="T25" fmla="*/ 9 h 16"/>
                <a:gd name="T26" fmla="*/ 25 w 42"/>
                <a:gd name="T27" fmla="*/ 9 h 16"/>
                <a:gd name="T28" fmla="*/ 26 w 42"/>
                <a:gd name="T29" fmla="*/ 10 h 16"/>
                <a:gd name="T30" fmla="*/ 27 w 42"/>
                <a:gd name="T31" fmla="*/ 8 h 16"/>
                <a:gd name="T32" fmla="*/ 32 w 42"/>
                <a:gd name="T33" fmla="*/ 7 h 16"/>
                <a:gd name="T34" fmla="*/ 32 w 42"/>
                <a:gd name="T35" fmla="*/ 5 h 16"/>
                <a:gd name="T36" fmla="*/ 36 w 42"/>
                <a:gd name="T37" fmla="*/ 6 h 16"/>
                <a:gd name="T38" fmla="*/ 36 w 42"/>
                <a:gd name="T39" fmla="*/ 6 h 16"/>
                <a:gd name="T40" fmla="*/ 38 w 42"/>
                <a:gd name="T41" fmla="*/ 4 h 16"/>
                <a:gd name="T42" fmla="*/ 42 w 42"/>
                <a:gd name="T43" fmla="*/ 5 h 16"/>
                <a:gd name="T44" fmla="*/ 42 w 42"/>
                <a:gd name="T45" fmla="*/ 1 h 16"/>
                <a:gd name="T46" fmla="*/ 42 w 42"/>
                <a:gd name="T47" fmla="*/ 1 h 16"/>
                <a:gd name="T48" fmla="*/ 39 w 42"/>
                <a:gd name="T49" fmla="*/ 0 h 16"/>
                <a:gd name="T50" fmla="*/ 36 w 42"/>
                <a:gd name="T51" fmla="*/ 2 h 16"/>
                <a:gd name="T52" fmla="*/ 36 w 42"/>
                <a:gd name="T53" fmla="*/ 2 h 16"/>
                <a:gd name="T54" fmla="*/ 33 w 42"/>
                <a:gd name="T55" fmla="*/ 3 h 16"/>
                <a:gd name="T56" fmla="*/ 31 w 42"/>
                <a:gd name="T57" fmla="*/ 3 h 16"/>
                <a:gd name="T58" fmla="*/ 25 w 42"/>
                <a:gd name="T59" fmla="*/ 6 h 16"/>
                <a:gd name="T60" fmla="*/ 25 w 42"/>
                <a:gd name="T61" fmla="*/ 6 h 16"/>
                <a:gd name="T62" fmla="*/ 23 w 42"/>
                <a:gd name="T63" fmla="*/ 7 h 16"/>
                <a:gd name="T64" fmla="*/ 21 w 42"/>
                <a:gd name="T65" fmla="*/ 7 h 16"/>
                <a:gd name="T66" fmla="*/ 21 w 42"/>
                <a:gd name="T67" fmla="*/ 7 h 16"/>
                <a:gd name="T68" fmla="*/ 17 w 42"/>
                <a:gd name="T69" fmla="*/ 8 h 16"/>
                <a:gd name="T70" fmla="*/ 17 w 42"/>
                <a:gd name="T71" fmla="*/ 8 h 16"/>
                <a:gd name="T72" fmla="*/ 16 w 42"/>
                <a:gd name="T73" fmla="*/ 8 h 16"/>
                <a:gd name="T74" fmla="*/ 12 w 42"/>
                <a:gd name="T75" fmla="*/ 10 h 16"/>
                <a:gd name="T76" fmla="*/ 11 w 42"/>
                <a:gd name="T77" fmla="*/ 11 h 16"/>
                <a:gd name="T78" fmla="*/ 10 w 42"/>
                <a:gd name="T79" fmla="*/ 11 h 16"/>
                <a:gd name="T80" fmla="*/ 8 w 42"/>
                <a:gd name="T81" fmla="*/ 11 h 16"/>
                <a:gd name="T82" fmla="*/ 6 w 42"/>
                <a:gd name="T83" fmla="*/ 11 h 16"/>
                <a:gd name="T84" fmla="*/ 6 w 42"/>
                <a:gd name="T85" fmla="*/ 12 h 16"/>
                <a:gd name="T86" fmla="*/ 2 w 42"/>
                <a:gd name="T87" fmla="*/ 12 h 16"/>
                <a:gd name="T88" fmla="*/ 0 w 42"/>
                <a:gd name="T89" fmla="*/ 15 h 16"/>
                <a:gd name="T90" fmla="*/ 2 w 42"/>
                <a:gd name="T91" fmla="*/ 14 h 16"/>
                <a:gd name="T92" fmla="*/ 2 w 42"/>
                <a:gd name="T93" fmla="*/ 15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
                <a:gd name="T142" fmla="*/ 0 h 16"/>
                <a:gd name="T143" fmla="*/ 42 w 4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 h="16">
                  <a:moveTo>
                    <a:pt x="2" y="15"/>
                  </a:moveTo>
                  <a:lnTo>
                    <a:pt x="4" y="16"/>
                  </a:lnTo>
                  <a:lnTo>
                    <a:pt x="2" y="14"/>
                  </a:lnTo>
                  <a:lnTo>
                    <a:pt x="7" y="14"/>
                  </a:lnTo>
                  <a:lnTo>
                    <a:pt x="9" y="15"/>
                  </a:lnTo>
                  <a:lnTo>
                    <a:pt x="13" y="13"/>
                  </a:lnTo>
                  <a:lnTo>
                    <a:pt x="17" y="12"/>
                  </a:lnTo>
                  <a:lnTo>
                    <a:pt x="19" y="12"/>
                  </a:lnTo>
                  <a:lnTo>
                    <a:pt x="19" y="10"/>
                  </a:lnTo>
                  <a:lnTo>
                    <a:pt x="21" y="11"/>
                  </a:lnTo>
                  <a:lnTo>
                    <a:pt x="23" y="9"/>
                  </a:lnTo>
                  <a:lnTo>
                    <a:pt x="25" y="9"/>
                  </a:lnTo>
                  <a:lnTo>
                    <a:pt x="26" y="10"/>
                  </a:lnTo>
                  <a:lnTo>
                    <a:pt x="27" y="8"/>
                  </a:lnTo>
                  <a:lnTo>
                    <a:pt x="32" y="7"/>
                  </a:lnTo>
                  <a:lnTo>
                    <a:pt x="32" y="5"/>
                  </a:lnTo>
                  <a:lnTo>
                    <a:pt x="36" y="6"/>
                  </a:lnTo>
                  <a:lnTo>
                    <a:pt x="38" y="4"/>
                  </a:lnTo>
                  <a:lnTo>
                    <a:pt x="42" y="5"/>
                  </a:lnTo>
                  <a:lnTo>
                    <a:pt x="42" y="1"/>
                  </a:lnTo>
                  <a:lnTo>
                    <a:pt x="39" y="0"/>
                  </a:lnTo>
                  <a:lnTo>
                    <a:pt x="36" y="2"/>
                  </a:lnTo>
                  <a:lnTo>
                    <a:pt x="33" y="3"/>
                  </a:lnTo>
                  <a:lnTo>
                    <a:pt x="31" y="3"/>
                  </a:lnTo>
                  <a:lnTo>
                    <a:pt x="25" y="6"/>
                  </a:lnTo>
                  <a:lnTo>
                    <a:pt x="23" y="7"/>
                  </a:lnTo>
                  <a:lnTo>
                    <a:pt x="21" y="7"/>
                  </a:lnTo>
                  <a:lnTo>
                    <a:pt x="17" y="8"/>
                  </a:lnTo>
                  <a:lnTo>
                    <a:pt x="16" y="8"/>
                  </a:lnTo>
                  <a:lnTo>
                    <a:pt x="12" y="10"/>
                  </a:lnTo>
                  <a:lnTo>
                    <a:pt x="11" y="11"/>
                  </a:lnTo>
                  <a:lnTo>
                    <a:pt x="10" y="11"/>
                  </a:lnTo>
                  <a:lnTo>
                    <a:pt x="8" y="11"/>
                  </a:lnTo>
                  <a:lnTo>
                    <a:pt x="6" y="11"/>
                  </a:lnTo>
                  <a:lnTo>
                    <a:pt x="6" y="12"/>
                  </a:lnTo>
                  <a:lnTo>
                    <a:pt x="2" y="12"/>
                  </a:lnTo>
                  <a:lnTo>
                    <a:pt x="0" y="15"/>
                  </a:lnTo>
                  <a:lnTo>
                    <a:pt x="2" y="14"/>
                  </a:lnTo>
                  <a:lnTo>
                    <a:pt x="2" y="15"/>
                  </a:lnTo>
                  <a:close/>
                </a:path>
              </a:pathLst>
            </a:custGeom>
            <a:solidFill>
              <a:srgbClr val="FDFA00"/>
            </a:solidFill>
            <a:ln w="9525">
              <a:noFill/>
              <a:round/>
              <a:headEnd/>
              <a:tailEnd/>
            </a:ln>
          </p:spPr>
          <p:txBody>
            <a:bodyPr/>
            <a:lstStyle/>
            <a:p>
              <a:endParaRPr lang="en-US"/>
            </a:p>
          </p:txBody>
        </p:sp>
        <p:sp>
          <p:nvSpPr>
            <p:cNvPr id="56385" name="Freeform 70"/>
            <p:cNvSpPr>
              <a:spLocks/>
            </p:cNvSpPr>
            <p:nvPr/>
          </p:nvSpPr>
          <p:spPr bwMode="auto">
            <a:xfrm>
              <a:off x="1252" y="3144"/>
              <a:ext cx="49" cy="44"/>
            </a:xfrm>
            <a:custGeom>
              <a:avLst/>
              <a:gdLst>
                <a:gd name="T0" fmla="*/ 2 w 29"/>
                <a:gd name="T1" fmla="*/ 33 h 33"/>
                <a:gd name="T2" fmla="*/ 4 w 29"/>
                <a:gd name="T3" fmla="*/ 31 h 33"/>
                <a:gd name="T4" fmla="*/ 4 w 29"/>
                <a:gd name="T5" fmla="*/ 31 h 33"/>
                <a:gd name="T6" fmla="*/ 4 w 29"/>
                <a:gd name="T7" fmla="*/ 29 h 33"/>
                <a:gd name="T8" fmla="*/ 4 w 29"/>
                <a:gd name="T9" fmla="*/ 29 h 33"/>
                <a:gd name="T10" fmla="*/ 6 w 29"/>
                <a:gd name="T11" fmla="*/ 29 h 33"/>
                <a:gd name="T12" fmla="*/ 6 w 29"/>
                <a:gd name="T13" fmla="*/ 28 h 33"/>
                <a:gd name="T14" fmla="*/ 6 w 29"/>
                <a:gd name="T15" fmla="*/ 26 h 33"/>
                <a:gd name="T16" fmla="*/ 8 w 29"/>
                <a:gd name="T17" fmla="*/ 26 h 33"/>
                <a:gd name="T18" fmla="*/ 8 w 29"/>
                <a:gd name="T19" fmla="*/ 26 h 33"/>
                <a:gd name="T20" fmla="*/ 12 w 29"/>
                <a:gd name="T21" fmla="*/ 23 h 33"/>
                <a:gd name="T22" fmla="*/ 12 w 29"/>
                <a:gd name="T23" fmla="*/ 21 h 33"/>
                <a:gd name="T24" fmla="*/ 16 w 29"/>
                <a:gd name="T25" fmla="*/ 20 h 33"/>
                <a:gd name="T26" fmla="*/ 16 w 29"/>
                <a:gd name="T27" fmla="*/ 18 h 33"/>
                <a:gd name="T28" fmla="*/ 18 w 29"/>
                <a:gd name="T29" fmla="*/ 17 h 33"/>
                <a:gd name="T30" fmla="*/ 19 w 29"/>
                <a:gd name="T31" fmla="*/ 15 h 33"/>
                <a:gd name="T32" fmla="*/ 22 w 29"/>
                <a:gd name="T33" fmla="*/ 13 h 33"/>
                <a:gd name="T34" fmla="*/ 23 w 29"/>
                <a:gd name="T35" fmla="*/ 12 h 33"/>
                <a:gd name="T36" fmla="*/ 23 w 29"/>
                <a:gd name="T37" fmla="*/ 10 h 33"/>
                <a:gd name="T38" fmla="*/ 23 w 29"/>
                <a:gd name="T39" fmla="*/ 8 h 33"/>
                <a:gd name="T40" fmla="*/ 25 w 29"/>
                <a:gd name="T41" fmla="*/ 7 h 33"/>
                <a:gd name="T42" fmla="*/ 25 w 29"/>
                <a:gd name="T43" fmla="*/ 5 h 33"/>
                <a:gd name="T44" fmla="*/ 26 w 29"/>
                <a:gd name="T45" fmla="*/ 3 h 33"/>
                <a:gd name="T46" fmla="*/ 27 w 29"/>
                <a:gd name="T47" fmla="*/ 3 h 33"/>
                <a:gd name="T48" fmla="*/ 29 w 29"/>
                <a:gd name="T49" fmla="*/ 3 h 33"/>
                <a:gd name="T50" fmla="*/ 26 w 29"/>
                <a:gd name="T51" fmla="*/ 1 h 33"/>
                <a:gd name="T52" fmla="*/ 28 w 29"/>
                <a:gd name="T53" fmla="*/ 0 h 33"/>
                <a:gd name="T54" fmla="*/ 24 w 29"/>
                <a:gd name="T55" fmla="*/ 1 h 33"/>
                <a:gd name="T56" fmla="*/ 24 w 29"/>
                <a:gd name="T57" fmla="*/ 3 h 33"/>
                <a:gd name="T58" fmla="*/ 22 w 29"/>
                <a:gd name="T59" fmla="*/ 4 h 33"/>
                <a:gd name="T60" fmla="*/ 21 w 29"/>
                <a:gd name="T61" fmla="*/ 8 h 33"/>
                <a:gd name="T62" fmla="*/ 21 w 29"/>
                <a:gd name="T63" fmla="*/ 8 h 33"/>
                <a:gd name="T64" fmla="*/ 19 w 29"/>
                <a:gd name="T65" fmla="*/ 9 h 33"/>
                <a:gd name="T66" fmla="*/ 19 w 29"/>
                <a:gd name="T67" fmla="*/ 11 h 33"/>
                <a:gd name="T68" fmla="*/ 17 w 29"/>
                <a:gd name="T69" fmla="*/ 13 h 33"/>
                <a:gd name="T70" fmla="*/ 17 w 29"/>
                <a:gd name="T71" fmla="*/ 13 h 33"/>
                <a:gd name="T72" fmla="*/ 15 w 29"/>
                <a:gd name="T73" fmla="*/ 14 h 33"/>
                <a:gd name="T74" fmla="*/ 15 w 29"/>
                <a:gd name="T75" fmla="*/ 16 h 33"/>
                <a:gd name="T76" fmla="*/ 13 w 29"/>
                <a:gd name="T77" fmla="*/ 18 h 33"/>
                <a:gd name="T78" fmla="*/ 9 w 29"/>
                <a:gd name="T79" fmla="*/ 21 h 33"/>
                <a:gd name="T80" fmla="*/ 9 w 29"/>
                <a:gd name="T81" fmla="*/ 21 h 33"/>
                <a:gd name="T82" fmla="*/ 6 w 29"/>
                <a:gd name="T83" fmla="*/ 24 h 33"/>
                <a:gd name="T84" fmla="*/ 6 w 29"/>
                <a:gd name="T85" fmla="*/ 24 h 33"/>
                <a:gd name="T86" fmla="*/ 6 w 29"/>
                <a:gd name="T87" fmla="*/ 26 h 33"/>
                <a:gd name="T88" fmla="*/ 4 w 29"/>
                <a:gd name="T89" fmla="*/ 26 h 33"/>
                <a:gd name="T90" fmla="*/ 2 w 29"/>
                <a:gd name="T91" fmla="*/ 27 h 33"/>
                <a:gd name="T92" fmla="*/ 2 w 29"/>
                <a:gd name="T93" fmla="*/ 29 h 33"/>
                <a:gd name="T94" fmla="*/ 0 w 29"/>
                <a:gd name="T95" fmla="*/ 29 h 33"/>
                <a:gd name="T96" fmla="*/ 0 w 29"/>
                <a:gd name="T97" fmla="*/ 30 h 33"/>
                <a:gd name="T98" fmla="*/ 2 w 29"/>
                <a:gd name="T99" fmla="*/ 29 h 33"/>
                <a:gd name="T100" fmla="*/ 2 w 29"/>
                <a:gd name="T101" fmla="*/ 33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
                <a:gd name="T154" fmla="*/ 0 h 33"/>
                <a:gd name="T155" fmla="*/ 29 w 29"/>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 h="33">
                  <a:moveTo>
                    <a:pt x="2" y="33"/>
                  </a:moveTo>
                  <a:lnTo>
                    <a:pt x="4" y="31"/>
                  </a:lnTo>
                  <a:lnTo>
                    <a:pt x="4" y="29"/>
                  </a:lnTo>
                  <a:lnTo>
                    <a:pt x="6" y="29"/>
                  </a:lnTo>
                  <a:lnTo>
                    <a:pt x="6" y="28"/>
                  </a:lnTo>
                  <a:lnTo>
                    <a:pt x="6" y="26"/>
                  </a:lnTo>
                  <a:lnTo>
                    <a:pt x="8" y="26"/>
                  </a:lnTo>
                  <a:lnTo>
                    <a:pt x="12" y="23"/>
                  </a:lnTo>
                  <a:lnTo>
                    <a:pt x="12" y="21"/>
                  </a:lnTo>
                  <a:lnTo>
                    <a:pt x="16" y="20"/>
                  </a:lnTo>
                  <a:lnTo>
                    <a:pt x="16" y="18"/>
                  </a:lnTo>
                  <a:lnTo>
                    <a:pt x="18" y="17"/>
                  </a:lnTo>
                  <a:lnTo>
                    <a:pt x="19" y="15"/>
                  </a:lnTo>
                  <a:lnTo>
                    <a:pt x="22" y="13"/>
                  </a:lnTo>
                  <a:lnTo>
                    <a:pt x="23" y="12"/>
                  </a:lnTo>
                  <a:lnTo>
                    <a:pt x="23" y="10"/>
                  </a:lnTo>
                  <a:lnTo>
                    <a:pt x="23" y="8"/>
                  </a:lnTo>
                  <a:lnTo>
                    <a:pt x="25" y="7"/>
                  </a:lnTo>
                  <a:lnTo>
                    <a:pt x="25" y="5"/>
                  </a:lnTo>
                  <a:lnTo>
                    <a:pt x="26" y="3"/>
                  </a:lnTo>
                  <a:lnTo>
                    <a:pt x="27" y="3"/>
                  </a:lnTo>
                  <a:lnTo>
                    <a:pt x="29" y="3"/>
                  </a:lnTo>
                  <a:lnTo>
                    <a:pt x="26" y="1"/>
                  </a:lnTo>
                  <a:lnTo>
                    <a:pt x="28" y="0"/>
                  </a:lnTo>
                  <a:lnTo>
                    <a:pt x="24" y="1"/>
                  </a:lnTo>
                  <a:lnTo>
                    <a:pt x="24" y="3"/>
                  </a:lnTo>
                  <a:lnTo>
                    <a:pt x="22" y="4"/>
                  </a:lnTo>
                  <a:lnTo>
                    <a:pt x="21" y="8"/>
                  </a:lnTo>
                  <a:lnTo>
                    <a:pt x="19" y="9"/>
                  </a:lnTo>
                  <a:lnTo>
                    <a:pt x="19" y="11"/>
                  </a:lnTo>
                  <a:lnTo>
                    <a:pt x="17" y="13"/>
                  </a:lnTo>
                  <a:lnTo>
                    <a:pt x="15" y="14"/>
                  </a:lnTo>
                  <a:lnTo>
                    <a:pt x="15" y="16"/>
                  </a:lnTo>
                  <a:lnTo>
                    <a:pt x="13" y="18"/>
                  </a:lnTo>
                  <a:lnTo>
                    <a:pt x="9" y="21"/>
                  </a:lnTo>
                  <a:lnTo>
                    <a:pt x="6" y="24"/>
                  </a:lnTo>
                  <a:lnTo>
                    <a:pt x="6" y="26"/>
                  </a:lnTo>
                  <a:lnTo>
                    <a:pt x="4" y="26"/>
                  </a:lnTo>
                  <a:lnTo>
                    <a:pt x="2" y="27"/>
                  </a:lnTo>
                  <a:lnTo>
                    <a:pt x="2" y="29"/>
                  </a:lnTo>
                  <a:lnTo>
                    <a:pt x="0" y="29"/>
                  </a:lnTo>
                  <a:lnTo>
                    <a:pt x="0" y="30"/>
                  </a:lnTo>
                  <a:lnTo>
                    <a:pt x="2" y="29"/>
                  </a:lnTo>
                  <a:lnTo>
                    <a:pt x="2" y="33"/>
                  </a:lnTo>
                  <a:close/>
                </a:path>
              </a:pathLst>
            </a:custGeom>
            <a:solidFill>
              <a:srgbClr val="FDFA00"/>
            </a:solidFill>
            <a:ln w="9525">
              <a:noFill/>
              <a:round/>
              <a:headEnd/>
              <a:tailEnd/>
            </a:ln>
          </p:spPr>
          <p:txBody>
            <a:bodyPr/>
            <a:lstStyle/>
            <a:p>
              <a:endParaRPr lang="en-US"/>
            </a:p>
          </p:txBody>
        </p:sp>
        <p:sp>
          <p:nvSpPr>
            <p:cNvPr id="56386" name="Freeform 71"/>
            <p:cNvSpPr>
              <a:spLocks/>
            </p:cNvSpPr>
            <p:nvPr/>
          </p:nvSpPr>
          <p:spPr bwMode="auto">
            <a:xfrm>
              <a:off x="1296" y="3088"/>
              <a:ext cx="17" cy="59"/>
            </a:xfrm>
            <a:custGeom>
              <a:avLst/>
              <a:gdLst>
                <a:gd name="T0" fmla="*/ 4 w 10"/>
                <a:gd name="T1" fmla="*/ 45 h 45"/>
                <a:gd name="T2" fmla="*/ 7 w 10"/>
                <a:gd name="T3" fmla="*/ 21 h 45"/>
                <a:gd name="T4" fmla="*/ 7 w 10"/>
                <a:gd name="T5" fmla="*/ 20 h 45"/>
                <a:gd name="T6" fmla="*/ 9 w 10"/>
                <a:gd name="T7" fmla="*/ 7 h 45"/>
                <a:gd name="T8" fmla="*/ 9 w 10"/>
                <a:gd name="T9" fmla="*/ 7 h 45"/>
                <a:gd name="T10" fmla="*/ 10 w 10"/>
                <a:gd name="T11" fmla="*/ 0 h 45"/>
                <a:gd name="T12" fmla="*/ 6 w 10"/>
                <a:gd name="T13" fmla="*/ 1 h 45"/>
                <a:gd name="T14" fmla="*/ 6 w 10"/>
                <a:gd name="T15" fmla="*/ 1 h 45"/>
                <a:gd name="T16" fmla="*/ 5 w 10"/>
                <a:gd name="T17" fmla="*/ 7 h 45"/>
                <a:gd name="T18" fmla="*/ 5 w 10"/>
                <a:gd name="T19" fmla="*/ 8 h 45"/>
                <a:gd name="T20" fmla="*/ 3 w 10"/>
                <a:gd name="T21" fmla="*/ 19 h 45"/>
                <a:gd name="T22" fmla="*/ 3 w 10"/>
                <a:gd name="T23" fmla="*/ 21 h 45"/>
                <a:gd name="T24" fmla="*/ 0 w 10"/>
                <a:gd name="T25" fmla="*/ 44 h 45"/>
                <a:gd name="T26" fmla="*/ 4 w 10"/>
                <a:gd name="T27" fmla="*/ 45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5"/>
                <a:gd name="T44" fmla="*/ 10 w 1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5">
                  <a:moveTo>
                    <a:pt x="4" y="45"/>
                  </a:moveTo>
                  <a:lnTo>
                    <a:pt x="7" y="21"/>
                  </a:lnTo>
                  <a:lnTo>
                    <a:pt x="7" y="20"/>
                  </a:lnTo>
                  <a:lnTo>
                    <a:pt x="9" y="7"/>
                  </a:lnTo>
                  <a:lnTo>
                    <a:pt x="10" y="0"/>
                  </a:lnTo>
                  <a:lnTo>
                    <a:pt x="6" y="1"/>
                  </a:lnTo>
                  <a:lnTo>
                    <a:pt x="5" y="7"/>
                  </a:lnTo>
                  <a:lnTo>
                    <a:pt x="5" y="8"/>
                  </a:lnTo>
                  <a:lnTo>
                    <a:pt x="3" y="19"/>
                  </a:lnTo>
                  <a:lnTo>
                    <a:pt x="3" y="21"/>
                  </a:lnTo>
                  <a:lnTo>
                    <a:pt x="0" y="44"/>
                  </a:lnTo>
                  <a:lnTo>
                    <a:pt x="4" y="45"/>
                  </a:lnTo>
                  <a:close/>
                </a:path>
              </a:pathLst>
            </a:custGeom>
            <a:solidFill>
              <a:srgbClr val="FDFA00"/>
            </a:solidFill>
            <a:ln w="9525">
              <a:noFill/>
              <a:round/>
              <a:headEnd/>
              <a:tailEnd/>
            </a:ln>
          </p:spPr>
          <p:txBody>
            <a:bodyPr/>
            <a:lstStyle/>
            <a:p>
              <a:endParaRPr lang="en-US"/>
            </a:p>
          </p:txBody>
        </p:sp>
        <p:sp>
          <p:nvSpPr>
            <p:cNvPr id="56387" name="Freeform 72"/>
            <p:cNvSpPr>
              <a:spLocks/>
            </p:cNvSpPr>
            <p:nvPr/>
          </p:nvSpPr>
          <p:spPr bwMode="auto">
            <a:xfrm>
              <a:off x="1303" y="3021"/>
              <a:ext cx="10" cy="70"/>
            </a:xfrm>
            <a:custGeom>
              <a:avLst/>
              <a:gdLst>
                <a:gd name="T0" fmla="*/ 5 w 6"/>
                <a:gd name="T1" fmla="*/ 53 h 53"/>
                <a:gd name="T2" fmla="*/ 6 w 6"/>
                <a:gd name="T3" fmla="*/ 51 h 53"/>
                <a:gd name="T4" fmla="*/ 4 w 6"/>
                <a:gd name="T5" fmla="*/ 49 h 53"/>
                <a:gd name="T6" fmla="*/ 6 w 6"/>
                <a:gd name="T7" fmla="*/ 38 h 53"/>
                <a:gd name="T8" fmla="*/ 4 w 6"/>
                <a:gd name="T9" fmla="*/ 38 h 53"/>
                <a:gd name="T10" fmla="*/ 4 w 6"/>
                <a:gd name="T11" fmla="*/ 34 h 53"/>
                <a:gd name="T12" fmla="*/ 5 w 6"/>
                <a:gd name="T13" fmla="*/ 32 h 53"/>
                <a:gd name="T14" fmla="*/ 5 w 6"/>
                <a:gd name="T15" fmla="*/ 31 h 53"/>
                <a:gd name="T16" fmla="*/ 5 w 6"/>
                <a:gd name="T17" fmla="*/ 29 h 53"/>
                <a:gd name="T18" fmla="*/ 6 w 6"/>
                <a:gd name="T19" fmla="*/ 24 h 53"/>
                <a:gd name="T20" fmla="*/ 5 w 6"/>
                <a:gd name="T21" fmla="*/ 18 h 53"/>
                <a:gd name="T22" fmla="*/ 6 w 6"/>
                <a:gd name="T23" fmla="*/ 13 h 53"/>
                <a:gd name="T24" fmla="*/ 6 w 6"/>
                <a:gd name="T25" fmla="*/ 11 h 53"/>
                <a:gd name="T26" fmla="*/ 4 w 6"/>
                <a:gd name="T27" fmla="*/ 9 h 53"/>
                <a:gd name="T28" fmla="*/ 5 w 6"/>
                <a:gd name="T29" fmla="*/ 2 h 53"/>
                <a:gd name="T30" fmla="*/ 5 w 6"/>
                <a:gd name="T31" fmla="*/ 3 h 53"/>
                <a:gd name="T32" fmla="*/ 5 w 6"/>
                <a:gd name="T33" fmla="*/ 0 h 53"/>
                <a:gd name="T34" fmla="*/ 3 w 6"/>
                <a:gd name="T35" fmla="*/ 1 h 53"/>
                <a:gd name="T36" fmla="*/ 2 w 6"/>
                <a:gd name="T37" fmla="*/ 8 h 53"/>
                <a:gd name="T38" fmla="*/ 2 w 6"/>
                <a:gd name="T39" fmla="*/ 10 h 53"/>
                <a:gd name="T40" fmla="*/ 2 w 6"/>
                <a:gd name="T41" fmla="*/ 12 h 53"/>
                <a:gd name="T42" fmla="*/ 1 w 6"/>
                <a:gd name="T43" fmla="*/ 17 h 53"/>
                <a:gd name="T44" fmla="*/ 2 w 6"/>
                <a:gd name="T45" fmla="*/ 23 h 53"/>
                <a:gd name="T46" fmla="*/ 2 w 6"/>
                <a:gd name="T47" fmla="*/ 28 h 53"/>
                <a:gd name="T48" fmla="*/ 3 w 6"/>
                <a:gd name="T49" fmla="*/ 30 h 53"/>
                <a:gd name="T50" fmla="*/ 3 w 6"/>
                <a:gd name="T51" fmla="*/ 32 h 53"/>
                <a:gd name="T52" fmla="*/ 3 w 6"/>
                <a:gd name="T53" fmla="*/ 34 h 53"/>
                <a:gd name="T54" fmla="*/ 2 w 6"/>
                <a:gd name="T55" fmla="*/ 38 h 53"/>
                <a:gd name="T56" fmla="*/ 2 w 6"/>
                <a:gd name="T57" fmla="*/ 38 h 53"/>
                <a:gd name="T58" fmla="*/ 0 w 6"/>
                <a:gd name="T59" fmla="*/ 50 h 53"/>
                <a:gd name="T60" fmla="*/ 2 w 6"/>
                <a:gd name="T61" fmla="*/ 52 h 53"/>
                <a:gd name="T62" fmla="*/ 2 w 6"/>
                <a:gd name="T63" fmla="*/ 52 h 53"/>
                <a:gd name="T64" fmla="*/ 5 w 6"/>
                <a:gd name="T65" fmla="*/ 53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53"/>
                <a:gd name="T101" fmla="*/ 6 w 6"/>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53">
                  <a:moveTo>
                    <a:pt x="5" y="53"/>
                  </a:moveTo>
                  <a:lnTo>
                    <a:pt x="6" y="51"/>
                  </a:lnTo>
                  <a:lnTo>
                    <a:pt x="4" y="49"/>
                  </a:lnTo>
                  <a:lnTo>
                    <a:pt x="6" y="38"/>
                  </a:lnTo>
                  <a:lnTo>
                    <a:pt x="4" y="38"/>
                  </a:lnTo>
                  <a:lnTo>
                    <a:pt x="4" y="34"/>
                  </a:lnTo>
                  <a:lnTo>
                    <a:pt x="5" y="32"/>
                  </a:lnTo>
                  <a:lnTo>
                    <a:pt x="5" y="31"/>
                  </a:lnTo>
                  <a:lnTo>
                    <a:pt x="5" y="29"/>
                  </a:lnTo>
                  <a:lnTo>
                    <a:pt x="6" y="24"/>
                  </a:lnTo>
                  <a:lnTo>
                    <a:pt x="5" y="18"/>
                  </a:lnTo>
                  <a:lnTo>
                    <a:pt x="6" y="13"/>
                  </a:lnTo>
                  <a:lnTo>
                    <a:pt x="6" y="11"/>
                  </a:lnTo>
                  <a:lnTo>
                    <a:pt x="4" y="9"/>
                  </a:lnTo>
                  <a:lnTo>
                    <a:pt x="5" y="2"/>
                  </a:lnTo>
                  <a:lnTo>
                    <a:pt x="5" y="3"/>
                  </a:lnTo>
                  <a:lnTo>
                    <a:pt x="5" y="0"/>
                  </a:lnTo>
                  <a:lnTo>
                    <a:pt x="3" y="1"/>
                  </a:lnTo>
                  <a:lnTo>
                    <a:pt x="2" y="8"/>
                  </a:lnTo>
                  <a:lnTo>
                    <a:pt x="2" y="10"/>
                  </a:lnTo>
                  <a:lnTo>
                    <a:pt x="2" y="12"/>
                  </a:lnTo>
                  <a:lnTo>
                    <a:pt x="1" y="17"/>
                  </a:lnTo>
                  <a:lnTo>
                    <a:pt x="2" y="23"/>
                  </a:lnTo>
                  <a:lnTo>
                    <a:pt x="2" y="28"/>
                  </a:lnTo>
                  <a:lnTo>
                    <a:pt x="3" y="30"/>
                  </a:lnTo>
                  <a:lnTo>
                    <a:pt x="3" y="32"/>
                  </a:lnTo>
                  <a:lnTo>
                    <a:pt x="3" y="34"/>
                  </a:lnTo>
                  <a:lnTo>
                    <a:pt x="2" y="38"/>
                  </a:lnTo>
                  <a:lnTo>
                    <a:pt x="0" y="50"/>
                  </a:lnTo>
                  <a:lnTo>
                    <a:pt x="2" y="52"/>
                  </a:lnTo>
                  <a:lnTo>
                    <a:pt x="5" y="53"/>
                  </a:lnTo>
                  <a:close/>
                </a:path>
              </a:pathLst>
            </a:custGeom>
            <a:solidFill>
              <a:srgbClr val="FDFA00"/>
            </a:solidFill>
            <a:ln w="9525">
              <a:noFill/>
              <a:round/>
              <a:headEnd/>
              <a:tailEnd/>
            </a:ln>
          </p:spPr>
          <p:txBody>
            <a:bodyPr/>
            <a:lstStyle/>
            <a:p>
              <a:endParaRPr lang="en-US"/>
            </a:p>
          </p:txBody>
        </p:sp>
        <p:sp>
          <p:nvSpPr>
            <p:cNvPr id="56388" name="Freeform 73"/>
            <p:cNvSpPr>
              <a:spLocks/>
            </p:cNvSpPr>
            <p:nvPr/>
          </p:nvSpPr>
          <p:spPr bwMode="auto">
            <a:xfrm>
              <a:off x="1252" y="2482"/>
              <a:ext cx="59" cy="542"/>
            </a:xfrm>
            <a:custGeom>
              <a:avLst/>
              <a:gdLst>
                <a:gd name="T0" fmla="*/ 35 w 35"/>
                <a:gd name="T1" fmla="*/ 413 h 413"/>
                <a:gd name="T2" fmla="*/ 17 w 35"/>
                <a:gd name="T3" fmla="*/ 173 h 413"/>
                <a:gd name="T4" fmla="*/ 2 w 35"/>
                <a:gd name="T5" fmla="*/ 34 h 413"/>
                <a:gd name="T6" fmla="*/ 2 w 35"/>
                <a:gd name="T7" fmla="*/ 34 h 413"/>
                <a:gd name="T8" fmla="*/ 23 w 35"/>
                <a:gd name="T9" fmla="*/ 2 h 413"/>
                <a:gd name="T10" fmla="*/ 21 w 35"/>
                <a:gd name="T11" fmla="*/ 0 h 413"/>
                <a:gd name="T12" fmla="*/ 0 w 35"/>
                <a:gd name="T13" fmla="*/ 33 h 413"/>
                <a:gd name="T14" fmla="*/ 14 w 35"/>
                <a:gd name="T15" fmla="*/ 172 h 413"/>
                <a:gd name="T16" fmla="*/ 33 w 35"/>
                <a:gd name="T17" fmla="*/ 412 h 413"/>
                <a:gd name="T18" fmla="*/ 35 w 35"/>
                <a:gd name="T19" fmla="*/ 413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13"/>
                <a:gd name="T32" fmla="*/ 35 w 35"/>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13">
                  <a:moveTo>
                    <a:pt x="35" y="413"/>
                  </a:moveTo>
                  <a:lnTo>
                    <a:pt x="17" y="173"/>
                  </a:lnTo>
                  <a:lnTo>
                    <a:pt x="2" y="34"/>
                  </a:lnTo>
                  <a:lnTo>
                    <a:pt x="23" y="2"/>
                  </a:lnTo>
                  <a:lnTo>
                    <a:pt x="21" y="0"/>
                  </a:lnTo>
                  <a:lnTo>
                    <a:pt x="0" y="33"/>
                  </a:lnTo>
                  <a:lnTo>
                    <a:pt x="14" y="172"/>
                  </a:lnTo>
                  <a:lnTo>
                    <a:pt x="33" y="412"/>
                  </a:lnTo>
                  <a:lnTo>
                    <a:pt x="35" y="413"/>
                  </a:lnTo>
                  <a:close/>
                </a:path>
              </a:pathLst>
            </a:custGeom>
            <a:solidFill>
              <a:srgbClr val="FDFA00"/>
            </a:solidFill>
            <a:ln w="9525">
              <a:noFill/>
              <a:round/>
              <a:headEnd/>
              <a:tailEnd/>
            </a:ln>
          </p:spPr>
          <p:txBody>
            <a:bodyPr/>
            <a:lstStyle/>
            <a:p>
              <a:endParaRPr lang="en-US"/>
            </a:p>
          </p:txBody>
        </p:sp>
      </p:grpSp>
      <p:sp>
        <p:nvSpPr>
          <p:cNvPr id="33875" name="Line 83"/>
          <p:cNvSpPr>
            <a:spLocks noChangeShapeType="1"/>
          </p:cNvSpPr>
          <p:nvPr/>
        </p:nvSpPr>
        <p:spPr bwMode="auto">
          <a:xfrm>
            <a:off x="6781800" y="4333875"/>
            <a:ext cx="457200" cy="0"/>
          </a:xfrm>
          <a:prstGeom prst="line">
            <a:avLst/>
          </a:prstGeom>
          <a:noFill/>
          <a:ln w="38100">
            <a:solidFill>
              <a:srgbClr val="000000"/>
            </a:solidFill>
            <a:round/>
            <a:headEnd/>
            <a:tailEnd/>
          </a:ln>
        </p:spPr>
        <p:txBody>
          <a:bodyPr/>
          <a:lstStyle/>
          <a:p>
            <a:endParaRPr lang="en-US"/>
          </a:p>
        </p:txBody>
      </p:sp>
      <p:pic>
        <p:nvPicPr>
          <p:cNvPr id="33877" name="Picture 85" descr="0017"/>
          <p:cNvPicPr>
            <a:picLocks noChangeAspect="1" noChangeArrowheads="1"/>
          </p:cNvPicPr>
          <p:nvPr/>
        </p:nvPicPr>
        <p:blipFill>
          <a:blip r:embed="rId4" cstate="print"/>
          <a:srcRect/>
          <a:stretch>
            <a:fillRect/>
          </a:stretch>
        </p:blipFill>
        <p:spPr bwMode="auto">
          <a:xfrm>
            <a:off x="7467600" y="228600"/>
            <a:ext cx="1343025" cy="1617663"/>
          </a:xfrm>
          <a:prstGeom prst="rect">
            <a:avLst/>
          </a:prstGeom>
          <a:noFill/>
          <a:ln w="9525">
            <a:noFill/>
            <a:miter lim="800000"/>
            <a:headEnd/>
            <a:tailEnd/>
          </a:ln>
        </p:spPr>
      </p:pic>
      <p:grpSp>
        <p:nvGrpSpPr>
          <p:cNvPr id="3" name="Group 88"/>
          <p:cNvGrpSpPr>
            <a:grpSpLocks/>
          </p:cNvGrpSpPr>
          <p:nvPr/>
        </p:nvGrpSpPr>
        <p:grpSpPr bwMode="auto">
          <a:xfrm>
            <a:off x="-14288" y="-28575"/>
            <a:ext cx="9158288" cy="6900863"/>
            <a:chOff x="-9" y="-18"/>
            <a:chExt cx="5769" cy="4347"/>
          </a:xfrm>
        </p:grpSpPr>
        <p:pic>
          <p:nvPicPr>
            <p:cNvPr id="56392" name="Picture 89" descr="POINSET2"/>
            <p:cNvPicPr>
              <a:picLocks noChangeAspect="1" noChangeArrowheads="1"/>
            </p:cNvPicPr>
            <p:nvPr/>
          </p:nvPicPr>
          <p:blipFill>
            <a:blip r:embed="rId5" cstate="print"/>
            <a:srcRect/>
            <a:stretch>
              <a:fillRect/>
            </a:stretch>
          </p:blipFill>
          <p:spPr bwMode="auto">
            <a:xfrm>
              <a:off x="-9" y="-18"/>
              <a:ext cx="480" cy="960"/>
            </a:xfrm>
            <a:prstGeom prst="rect">
              <a:avLst/>
            </a:prstGeom>
            <a:noFill/>
            <a:ln w="9525">
              <a:noFill/>
              <a:miter lim="800000"/>
              <a:headEnd/>
              <a:tailEnd/>
            </a:ln>
          </p:spPr>
        </p:pic>
        <p:pic>
          <p:nvPicPr>
            <p:cNvPr id="56393" name="Picture 90" descr="POINSET2"/>
            <p:cNvPicPr>
              <a:picLocks noChangeAspect="1" noChangeArrowheads="1"/>
            </p:cNvPicPr>
            <p:nvPr/>
          </p:nvPicPr>
          <p:blipFill>
            <a:blip r:embed="rId5" cstate="print"/>
            <a:srcRect/>
            <a:stretch>
              <a:fillRect/>
            </a:stretch>
          </p:blipFill>
          <p:spPr bwMode="auto">
            <a:xfrm rot="10800000">
              <a:off x="5280" y="3369"/>
              <a:ext cx="480" cy="960"/>
            </a:xfrm>
            <a:prstGeom prst="rect">
              <a:avLst/>
            </a:prstGeom>
            <a:noFill/>
            <a:ln w="9525">
              <a:noFill/>
              <a:miter lim="800000"/>
              <a:headEnd/>
              <a:tailEnd/>
            </a:ln>
          </p:spPr>
        </p:pic>
        <p:pic>
          <p:nvPicPr>
            <p:cNvPr id="56394" name="Picture 91" descr="POINSET2"/>
            <p:cNvPicPr>
              <a:picLocks noChangeAspect="1" noChangeArrowheads="1"/>
            </p:cNvPicPr>
            <p:nvPr/>
          </p:nvPicPr>
          <p:blipFill>
            <a:blip r:embed="rId5" cstate="print"/>
            <a:srcRect/>
            <a:stretch>
              <a:fillRect/>
            </a:stretch>
          </p:blipFill>
          <p:spPr bwMode="auto">
            <a:xfrm rot="-5400000">
              <a:off x="-226" y="3577"/>
              <a:ext cx="960" cy="526"/>
            </a:xfrm>
            <a:prstGeom prst="rect">
              <a:avLst/>
            </a:prstGeom>
            <a:noFill/>
            <a:ln w="9525">
              <a:noFill/>
              <a:miter lim="800000"/>
              <a:headEnd/>
              <a:tailEnd/>
            </a:ln>
          </p:spPr>
        </p:pic>
        <p:pic>
          <p:nvPicPr>
            <p:cNvPr id="56395" name="Picture 92" descr="POINSET2"/>
            <p:cNvPicPr>
              <a:picLocks noChangeAspect="1" noChangeArrowheads="1"/>
            </p:cNvPicPr>
            <p:nvPr/>
          </p:nvPicPr>
          <p:blipFill>
            <a:blip r:embed="rId5" cstate="print"/>
            <a:srcRect/>
            <a:stretch>
              <a:fillRect/>
            </a:stretch>
          </p:blipFill>
          <p:spPr bwMode="auto">
            <a:xfrm rot="5400000">
              <a:off x="5003" y="280"/>
              <a:ext cx="1056" cy="459"/>
            </a:xfrm>
            <a:prstGeom prst="rect">
              <a:avLst/>
            </a:prstGeom>
            <a:noFill/>
            <a:ln w="9525">
              <a:noFill/>
              <a:miter lim="800000"/>
              <a:headEnd/>
              <a:tailEnd/>
            </a:ln>
          </p:spPr>
        </p:pic>
        <p:grpSp>
          <p:nvGrpSpPr>
            <p:cNvPr id="56396" name="Group 93"/>
            <p:cNvGrpSpPr>
              <a:grpSpLocks/>
            </p:cNvGrpSpPr>
            <p:nvPr/>
          </p:nvGrpSpPr>
          <p:grpSpPr bwMode="auto">
            <a:xfrm>
              <a:off x="462" y="0"/>
              <a:ext cx="4905" cy="96"/>
              <a:chOff x="480" y="0"/>
              <a:chExt cx="4905" cy="96"/>
            </a:xfrm>
          </p:grpSpPr>
          <p:sp>
            <p:nvSpPr>
              <p:cNvPr id="56397" name="AutoShape 94"/>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398" name="AutoShape 95"/>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399" name="AutoShape 96"/>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0" name="AutoShape 97"/>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1" name="AutoShape 98"/>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2" name="AutoShape 99"/>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3" name="AutoShape 100"/>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4" name="AutoShape 101"/>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5" name="AutoShape 102"/>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6" name="AutoShape 103"/>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7" name="AutoShape 104"/>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08" name="AutoShape 105"/>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6409" name="Group 106"/>
            <p:cNvGrpSpPr>
              <a:grpSpLocks/>
            </p:cNvGrpSpPr>
            <p:nvPr/>
          </p:nvGrpSpPr>
          <p:grpSpPr bwMode="auto">
            <a:xfrm>
              <a:off x="471" y="4224"/>
              <a:ext cx="4905" cy="96"/>
              <a:chOff x="480" y="0"/>
              <a:chExt cx="4905" cy="96"/>
            </a:xfrm>
          </p:grpSpPr>
          <p:sp>
            <p:nvSpPr>
              <p:cNvPr id="56410" name="AutoShape 107"/>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1" name="AutoShape 108"/>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2" name="AutoShape 109"/>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3" name="AutoShape 110"/>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4" name="AutoShape 111"/>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5" name="AutoShape 112"/>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6" name="AutoShape 113"/>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7" name="AutoShape 114"/>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8" name="AutoShape 115"/>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19" name="AutoShape 116"/>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0" name="AutoShape 117"/>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1" name="AutoShape 118"/>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6422" name="Group 119"/>
            <p:cNvGrpSpPr>
              <a:grpSpLocks/>
            </p:cNvGrpSpPr>
            <p:nvPr/>
          </p:nvGrpSpPr>
          <p:grpSpPr bwMode="auto">
            <a:xfrm>
              <a:off x="7" y="910"/>
              <a:ext cx="96" cy="2439"/>
              <a:chOff x="-2" y="865"/>
              <a:chExt cx="96" cy="2439"/>
            </a:xfrm>
          </p:grpSpPr>
          <p:sp>
            <p:nvSpPr>
              <p:cNvPr id="56423" name="AutoShape 120"/>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4" name="AutoShape 121"/>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5" name="AutoShape 122"/>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6" name="AutoShape 123"/>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7" name="AutoShape 124"/>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28" name="AutoShape 125"/>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56429" name="Group 126"/>
            <p:cNvGrpSpPr>
              <a:grpSpLocks/>
            </p:cNvGrpSpPr>
            <p:nvPr/>
          </p:nvGrpSpPr>
          <p:grpSpPr bwMode="auto">
            <a:xfrm>
              <a:off x="5655" y="1014"/>
              <a:ext cx="96" cy="2439"/>
              <a:chOff x="-2" y="865"/>
              <a:chExt cx="96" cy="2439"/>
            </a:xfrm>
          </p:grpSpPr>
          <p:sp>
            <p:nvSpPr>
              <p:cNvPr id="56430" name="AutoShape 127"/>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31" name="AutoShape 128"/>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32" name="AutoShape 129"/>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33" name="AutoShape 130"/>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34" name="AutoShape 131"/>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56435" name="AutoShape 132"/>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pic>
        <p:nvPicPr>
          <p:cNvPr id="56436" name="Picture 116" descr="cheerleader_rah_rah_ha"/>
          <p:cNvPicPr>
            <a:picLocks noChangeAspect="1" noChangeArrowheads="1" noCrop="1"/>
          </p:cNvPicPr>
          <p:nvPr/>
        </p:nvPicPr>
        <p:blipFill>
          <a:blip r:embed="rId6" cstate="print"/>
          <a:srcRect/>
          <a:stretch>
            <a:fillRect/>
          </a:stretch>
        </p:blipFill>
        <p:spPr bwMode="auto">
          <a:xfrm>
            <a:off x="3581400" y="4191000"/>
            <a:ext cx="2514600" cy="2667000"/>
          </a:xfrm>
          <a:prstGeom prst="rect">
            <a:avLst/>
          </a:prstGeom>
          <a:noFill/>
        </p:spPr>
      </p:pic>
      <p:pic>
        <p:nvPicPr>
          <p:cNvPr id="56437" name="Picture 117" descr="cheerleader_rah_rah_ha"/>
          <p:cNvPicPr>
            <a:picLocks noChangeAspect="1" noChangeArrowheads="1" noCrop="1"/>
          </p:cNvPicPr>
          <p:nvPr/>
        </p:nvPicPr>
        <p:blipFill>
          <a:blip r:embed="rId6" cstate="print"/>
          <a:srcRect/>
          <a:stretch>
            <a:fillRect/>
          </a:stretch>
        </p:blipFill>
        <p:spPr bwMode="auto">
          <a:xfrm>
            <a:off x="762000" y="4419600"/>
            <a:ext cx="2667000" cy="2438400"/>
          </a:xfrm>
          <a:prstGeom prst="rect">
            <a:avLst/>
          </a:prstGeom>
          <a:noFill/>
        </p:spPr>
      </p:pic>
      <p:pic>
        <p:nvPicPr>
          <p:cNvPr id="56438" name="Picture 118" descr="cheerleader_rah_rah_ha"/>
          <p:cNvPicPr>
            <a:picLocks noChangeAspect="1" noChangeArrowheads="1" noCrop="1"/>
          </p:cNvPicPr>
          <p:nvPr/>
        </p:nvPicPr>
        <p:blipFill>
          <a:blip r:embed="rId6" cstate="print"/>
          <a:srcRect/>
          <a:stretch>
            <a:fillRect/>
          </a:stretch>
        </p:blipFill>
        <p:spPr bwMode="auto">
          <a:xfrm>
            <a:off x="6248400" y="4419600"/>
            <a:ext cx="2590800" cy="2438400"/>
          </a:xfrm>
          <a:prstGeom prst="rect">
            <a:avLst/>
          </a:prstGeom>
          <a:noFill/>
        </p:spPr>
      </p:pic>
      <p:sp>
        <p:nvSpPr>
          <p:cNvPr id="56439" name="WordArt 119"/>
          <p:cNvSpPr>
            <a:spLocks noChangeArrowheads="1" noChangeShapeType="1" noTextEdit="1"/>
          </p:cNvSpPr>
          <p:nvPr/>
        </p:nvSpPr>
        <p:spPr bwMode="auto">
          <a:xfrm>
            <a:off x="609600" y="1219200"/>
            <a:ext cx="8153400" cy="1524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Biểu diễn bài hát:Chiến Sỉ Tí Hon</a:t>
            </a:r>
          </a:p>
        </p:txBody>
      </p:sp>
      <p:pic>
        <p:nvPicPr>
          <p:cNvPr id="56440" name="Picture 120" descr="Disc-04-june"/>
          <p:cNvPicPr>
            <a:picLocks noChangeAspect="1" noChangeArrowheads="1" noCrop="1"/>
          </p:cNvPicPr>
          <p:nvPr/>
        </p:nvPicPr>
        <p:blipFill>
          <a:blip r:embed="rId7" cstate="print"/>
          <a:srcRect/>
          <a:stretch>
            <a:fillRect/>
          </a:stretch>
        </p:blipFill>
        <p:spPr bwMode="auto">
          <a:xfrm>
            <a:off x="4038600" y="2971800"/>
            <a:ext cx="1676400" cy="1038225"/>
          </a:xfrm>
          <a:prstGeom prst="rect">
            <a:avLst/>
          </a:prstGeom>
          <a:noFill/>
        </p:spPr>
      </p:pic>
      <p:pic>
        <p:nvPicPr>
          <p:cNvPr id="56441" name="ChienSiTiHonBeat-V.A-4089603 (7).mp3">
            <a:hlinkClick r:id="" action="ppaction://media"/>
          </p:cNvPr>
          <p:cNvPicPr>
            <a:picLocks noRot="1" noChangeAspect="1" noChangeArrowheads="1"/>
          </p:cNvPicPr>
          <p:nvPr>
            <a:audioFile r:link="rId1"/>
          </p:nvPr>
        </p:nvPicPr>
        <p:blipFill>
          <a:blip r:embed="rId8" cstate="print"/>
          <a:srcRect/>
          <a:stretch>
            <a:fillRect/>
          </a:stretch>
        </p:blipFill>
        <p:spPr bwMode="auto">
          <a:xfrm>
            <a:off x="8839200" y="6553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diamond(out)">
                                      <p:cBhvr>
                                        <p:cTn id="7" dur="1000"/>
                                        <p:tgtEl>
                                          <p:spTgt spid="33794"/>
                                        </p:tgtEl>
                                      </p:cBhvr>
                                    </p:animEffect>
                                  </p:childTnLst>
                                </p:cTn>
                              </p:par>
                              <p:par>
                                <p:cTn id="8" presetID="8"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out)">
                                      <p:cBhvr>
                                        <p:cTn id="10" dur="1000"/>
                                        <p:tgtEl>
                                          <p:spTgt spid="2"/>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33875"/>
                                        </p:tgtEl>
                                        <p:attrNameLst>
                                          <p:attrName>style.visibility</p:attrName>
                                        </p:attrNameLst>
                                      </p:cBhvr>
                                      <p:to>
                                        <p:strVal val="visible"/>
                                      </p:to>
                                    </p:set>
                                    <p:animEffect transition="in" filter="diamond(out)">
                                      <p:cBhvr>
                                        <p:cTn id="13" dur="1000"/>
                                        <p:tgtEl>
                                          <p:spTgt spid="33875"/>
                                        </p:tgtEl>
                                      </p:cBhvr>
                                    </p:animEffect>
                                  </p:childTnLst>
                                </p:cTn>
                              </p:par>
                              <p:par>
                                <p:cTn id="14" presetID="8" presetClass="entr" presetSubtype="32" fill="hold" nodeType="withEffect">
                                  <p:stCondLst>
                                    <p:cond delay="0"/>
                                  </p:stCondLst>
                                  <p:childTnLst>
                                    <p:set>
                                      <p:cBhvr>
                                        <p:cTn id="15" dur="1" fill="hold">
                                          <p:stCondLst>
                                            <p:cond delay="0"/>
                                          </p:stCondLst>
                                        </p:cTn>
                                        <p:tgtEl>
                                          <p:spTgt spid="33877"/>
                                        </p:tgtEl>
                                        <p:attrNameLst>
                                          <p:attrName>style.visibility</p:attrName>
                                        </p:attrNameLst>
                                      </p:cBhvr>
                                      <p:to>
                                        <p:strVal val="visible"/>
                                      </p:to>
                                    </p:set>
                                    <p:animEffect transition="in" filter="diamond(out)">
                                      <p:cBhvr>
                                        <p:cTn id="16" dur="1000"/>
                                        <p:tgtEl>
                                          <p:spTgt spid="33877"/>
                                        </p:tgtEl>
                                      </p:cBhvr>
                                    </p:animEffect>
                                  </p:childTnLst>
                                </p:cTn>
                              </p:par>
                              <p:par>
                                <p:cTn id="17" presetID="8" presetClass="entr" presetSubtype="3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out)">
                                      <p:cBhvr>
                                        <p:cTn id="19" dur="1000"/>
                                        <p:tgtEl>
                                          <p:spTgt spid="3"/>
                                        </p:tgtEl>
                                      </p:cBhvr>
                                    </p:animEffect>
                                  </p:childTnLst>
                                </p:cTn>
                              </p:par>
                              <p:par>
                                <p:cTn id="20" presetID="2" presetClass="entr" presetSubtype="4" fill="hold" nodeType="withEffect">
                                  <p:stCondLst>
                                    <p:cond delay="0"/>
                                  </p:stCondLst>
                                  <p:childTnLst>
                                    <p:set>
                                      <p:cBhvr>
                                        <p:cTn id="21" dur="1" fill="hold">
                                          <p:stCondLst>
                                            <p:cond delay="0"/>
                                          </p:stCondLst>
                                        </p:cTn>
                                        <p:tgtEl>
                                          <p:spTgt spid="56436"/>
                                        </p:tgtEl>
                                        <p:attrNameLst>
                                          <p:attrName>style.visibility</p:attrName>
                                        </p:attrNameLst>
                                      </p:cBhvr>
                                      <p:to>
                                        <p:strVal val="visible"/>
                                      </p:to>
                                    </p:set>
                                    <p:anim calcmode="lin" valueType="num">
                                      <p:cBhvr additive="base">
                                        <p:cTn id="22" dur="500" fill="hold"/>
                                        <p:tgtEl>
                                          <p:spTgt spid="56436"/>
                                        </p:tgtEl>
                                        <p:attrNameLst>
                                          <p:attrName>ppt_x</p:attrName>
                                        </p:attrNameLst>
                                      </p:cBhvr>
                                      <p:tavLst>
                                        <p:tav tm="0">
                                          <p:val>
                                            <p:strVal val="#ppt_x"/>
                                          </p:val>
                                        </p:tav>
                                        <p:tav tm="100000">
                                          <p:val>
                                            <p:strVal val="#ppt_x"/>
                                          </p:val>
                                        </p:tav>
                                      </p:tavLst>
                                    </p:anim>
                                    <p:anim calcmode="lin" valueType="num">
                                      <p:cBhvr additive="base">
                                        <p:cTn id="23" dur="500" fill="hold"/>
                                        <p:tgtEl>
                                          <p:spTgt spid="564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6437"/>
                                        </p:tgtEl>
                                        <p:attrNameLst>
                                          <p:attrName>style.visibility</p:attrName>
                                        </p:attrNameLst>
                                      </p:cBhvr>
                                      <p:to>
                                        <p:strVal val="visible"/>
                                      </p:to>
                                    </p:set>
                                    <p:anim calcmode="lin" valueType="num">
                                      <p:cBhvr additive="base">
                                        <p:cTn id="26" dur="500" fill="hold"/>
                                        <p:tgtEl>
                                          <p:spTgt spid="56437"/>
                                        </p:tgtEl>
                                        <p:attrNameLst>
                                          <p:attrName>ppt_x</p:attrName>
                                        </p:attrNameLst>
                                      </p:cBhvr>
                                      <p:tavLst>
                                        <p:tav tm="0">
                                          <p:val>
                                            <p:strVal val="#ppt_x"/>
                                          </p:val>
                                        </p:tav>
                                        <p:tav tm="100000">
                                          <p:val>
                                            <p:strVal val="#ppt_x"/>
                                          </p:val>
                                        </p:tav>
                                      </p:tavLst>
                                    </p:anim>
                                    <p:anim calcmode="lin" valueType="num">
                                      <p:cBhvr additive="base">
                                        <p:cTn id="27" dur="500" fill="hold"/>
                                        <p:tgtEl>
                                          <p:spTgt spid="5643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6438"/>
                                        </p:tgtEl>
                                        <p:attrNameLst>
                                          <p:attrName>style.visibility</p:attrName>
                                        </p:attrNameLst>
                                      </p:cBhvr>
                                      <p:to>
                                        <p:strVal val="visible"/>
                                      </p:to>
                                    </p:set>
                                    <p:anim calcmode="lin" valueType="num">
                                      <p:cBhvr additive="base">
                                        <p:cTn id="30" dur="500" fill="hold"/>
                                        <p:tgtEl>
                                          <p:spTgt spid="56438"/>
                                        </p:tgtEl>
                                        <p:attrNameLst>
                                          <p:attrName>ppt_x</p:attrName>
                                        </p:attrNameLst>
                                      </p:cBhvr>
                                      <p:tavLst>
                                        <p:tav tm="0">
                                          <p:val>
                                            <p:strVal val="#ppt_x"/>
                                          </p:val>
                                        </p:tav>
                                        <p:tav tm="100000">
                                          <p:val>
                                            <p:strVal val="#ppt_x"/>
                                          </p:val>
                                        </p:tav>
                                      </p:tavLst>
                                    </p:anim>
                                    <p:anim calcmode="lin" valueType="num">
                                      <p:cBhvr additive="base">
                                        <p:cTn id="31" dur="500" fill="hold"/>
                                        <p:tgtEl>
                                          <p:spTgt spid="56438"/>
                                        </p:tgtEl>
                                        <p:attrNameLst>
                                          <p:attrName>ppt_y</p:attrName>
                                        </p:attrNameLst>
                                      </p:cBhvr>
                                      <p:tavLst>
                                        <p:tav tm="0">
                                          <p:val>
                                            <p:strVal val="1+#ppt_h/2"/>
                                          </p:val>
                                        </p:tav>
                                        <p:tav tm="100000">
                                          <p:val>
                                            <p:strVal val="#ppt_y"/>
                                          </p:val>
                                        </p:tav>
                                      </p:tavLst>
                                    </p:anim>
                                  </p:childTnLst>
                                </p:cTn>
                              </p:par>
                              <p:par>
                                <p:cTn id="32" presetID="26" presetClass="entr" presetSubtype="0" fill="hold" grpId="0" nodeType="withEffect">
                                  <p:stCondLst>
                                    <p:cond delay="0"/>
                                  </p:stCondLst>
                                  <p:childTnLst>
                                    <p:set>
                                      <p:cBhvr>
                                        <p:cTn id="33" dur="1" fill="hold">
                                          <p:stCondLst>
                                            <p:cond delay="0"/>
                                          </p:stCondLst>
                                        </p:cTn>
                                        <p:tgtEl>
                                          <p:spTgt spid="56439"/>
                                        </p:tgtEl>
                                        <p:attrNameLst>
                                          <p:attrName>style.visibility</p:attrName>
                                        </p:attrNameLst>
                                      </p:cBhvr>
                                      <p:to>
                                        <p:strVal val="visible"/>
                                      </p:to>
                                    </p:set>
                                    <p:animEffect transition="in" filter="wipe(down)">
                                      <p:cBhvr>
                                        <p:cTn id="34" dur="580">
                                          <p:stCondLst>
                                            <p:cond delay="0"/>
                                          </p:stCondLst>
                                        </p:cTn>
                                        <p:tgtEl>
                                          <p:spTgt spid="56439"/>
                                        </p:tgtEl>
                                      </p:cBhvr>
                                    </p:animEffect>
                                    <p:anim calcmode="lin" valueType="num">
                                      <p:cBhvr>
                                        <p:cTn id="35" dur="1822" tmFilter="0,0; 0.14,0.36; 0.43,0.73; 0.71,0.91; 1.0,1.0">
                                          <p:stCondLst>
                                            <p:cond delay="0"/>
                                          </p:stCondLst>
                                        </p:cTn>
                                        <p:tgtEl>
                                          <p:spTgt spid="5643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643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643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643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6439"/>
                                        </p:tgtEl>
                                        <p:attrNameLst>
                                          <p:attrName>ppt_y</p:attrName>
                                        </p:attrNameLst>
                                      </p:cBhvr>
                                      <p:tavLst>
                                        <p:tav tm="0" fmla="#ppt_y-sin(pi*$)/81">
                                          <p:val>
                                            <p:fltVal val="0"/>
                                          </p:val>
                                        </p:tav>
                                        <p:tav tm="100000">
                                          <p:val>
                                            <p:fltVal val="1"/>
                                          </p:val>
                                        </p:tav>
                                      </p:tavLst>
                                    </p:anim>
                                    <p:animScale>
                                      <p:cBhvr>
                                        <p:cTn id="40" dur="26">
                                          <p:stCondLst>
                                            <p:cond delay="650"/>
                                          </p:stCondLst>
                                        </p:cTn>
                                        <p:tgtEl>
                                          <p:spTgt spid="56439"/>
                                        </p:tgtEl>
                                      </p:cBhvr>
                                      <p:to x="100000" y="60000"/>
                                    </p:animScale>
                                    <p:animScale>
                                      <p:cBhvr>
                                        <p:cTn id="41" dur="166" decel="50000">
                                          <p:stCondLst>
                                            <p:cond delay="676"/>
                                          </p:stCondLst>
                                        </p:cTn>
                                        <p:tgtEl>
                                          <p:spTgt spid="56439"/>
                                        </p:tgtEl>
                                      </p:cBhvr>
                                      <p:to x="100000" y="100000"/>
                                    </p:animScale>
                                    <p:animScale>
                                      <p:cBhvr>
                                        <p:cTn id="42" dur="26">
                                          <p:stCondLst>
                                            <p:cond delay="1312"/>
                                          </p:stCondLst>
                                        </p:cTn>
                                        <p:tgtEl>
                                          <p:spTgt spid="56439"/>
                                        </p:tgtEl>
                                      </p:cBhvr>
                                      <p:to x="100000" y="80000"/>
                                    </p:animScale>
                                    <p:animScale>
                                      <p:cBhvr>
                                        <p:cTn id="43" dur="166" decel="50000">
                                          <p:stCondLst>
                                            <p:cond delay="1338"/>
                                          </p:stCondLst>
                                        </p:cTn>
                                        <p:tgtEl>
                                          <p:spTgt spid="56439"/>
                                        </p:tgtEl>
                                      </p:cBhvr>
                                      <p:to x="100000" y="100000"/>
                                    </p:animScale>
                                    <p:animScale>
                                      <p:cBhvr>
                                        <p:cTn id="44" dur="26">
                                          <p:stCondLst>
                                            <p:cond delay="1642"/>
                                          </p:stCondLst>
                                        </p:cTn>
                                        <p:tgtEl>
                                          <p:spTgt spid="56439"/>
                                        </p:tgtEl>
                                      </p:cBhvr>
                                      <p:to x="100000" y="90000"/>
                                    </p:animScale>
                                    <p:animScale>
                                      <p:cBhvr>
                                        <p:cTn id="45" dur="166" decel="50000">
                                          <p:stCondLst>
                                            <p:cond delay="1668"/>
                                          </p:stCondLst>
                                        </p:cTn>
                                        <p:tgtEl>
                                          <p:spTgt spid="56439"/>
                                        </p:tgtEl>
                                      </p:cBhvr>
                                      <p:to x="100000" y="100000"/>
                                    </p:animScale>
                                    <p:animScale>
                                      <p:cBhvr>
                                        <p:cTn id="46" dur="26">
                                          <p:stCondLst>
                                            <p:cond delay="1808"/>
                                          </p:stCondLst>
                                        </p:cTn>
                                        <p:tgtEl>
                                          <p:spTgt spid="56439"/>
                                        </p:tgtEl>
                                      </p:cBhvr>
                                      <p:to x="100000" y="95000"/>
                                    </p:animScale>
                                    <p:animScale>
                                      <p:cBhvr>
                                        <p:cTn id="47" dur="166" decel="50000">
                                          <p:stCondLst>
                                            <p:cond delay="1834"/>
                                          </p:stCondLst>
                                        </p:cTn>
                                        <p:tgtEl>
                                          <p:spTgt spid="564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6441"/>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6190" fill="hold"/>
                                        <p:tgtEl>
                                          <p:spTgt spid="56441"/>
                                        </p:tgtEl>
                                      </p:cBhvr>
                                    </p:cmd>
                                  </p:childTnLst>
                                </p:cTn>
                              </p:par>
                            </p:childTnLst>
                          </p:cTn>
                        </p:par>
                      </p:childTnLst>
                    </p:cTn>
                  </p:par>
                </p:childTnLst>
              </p:cTn>
              <p:nextCondLst>
                <p:cond evt="onClick" delay="0">
                  <p:tgtEl>
                    <p:spTgt spid="56441"/>
                  </p:tgtEl>
                </p:cond>
              </p:nextCondLst>
            </p:seq>
            <p:audio>
              <p:cMediaNode>
                <p:cTn id="53" fill="hold" display="0">
                  <p:stCondLst>
                    <p:cond delay="indefinite"/>
                  </p:stCondLst>
                  <p:endCondLst>
                    <p:cond evt="onNext" delay="0">
                      <p:tgtEl>
                        <p:sldTgt/>
                      </p:tgtEl>
                    </p:cond>
                    <p:cond evt="onPrev" delay="0">
                      <p:tgtEl>
                        <p:sldTgt/>
                      </p:tgtEl>
                    </p:cond>
                    <p:cond evt="onStopAudio" delay="0">
                      <p:tgtEl>
                        <p:sldTgt/>
                      </p:tgtEl>
                    </p:cond>
                  </p:endCondLst>
                </p:cTn>
                <p:tgtEl>
                  <p:spTgt spid="56441"/>
                </p:tgtEl>
              </p:cMediaNode>
            </p:audio>
          </p:childTnLst>
        </p:cTn>
      </p:par>
    </p:tnLst>
    <p:bldLst>
      <p:bldP spid="33875" grpId="0" animBg="1"/>
      <p:bldP spid="564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unflowers_wave_ha">
            <a:hlinkClick r:id="rId2"/>
          </p:cNvPr>
          <p:cNvPicPr>
            <a:picLocks noChangeAspect="1" noChangeArrowheads="1" noCrop="1"/>
          </p:cNvPicPr>
          <p:nvPr/>
        </p:nvPicPr>
        <p:blipFill>
          <a:blip r:embed="rId3" cstate="print"/>
          <a:srcRect/>
          <a:stretch>
            <a:fillRect/>
          </a:stretch>
        </p:blipFill>
        <p:spPr bwMode="auto">
          <a:xfrm>
            <a:off x="5181600" y="4038600"/>
            <a:ext cx="3657600" cy="2503488"/>
          </a:xfrm>
          <a:prstGeom prst="rect">
            <a:avLst/>
          </a:prstGeom>
          <a:noFill/>
        </p:spPr>
      </p:pic>
      <p:pic>
        <p:nvPicPr>
          <p:cNvPr id="39939" name="Picture 3" descr="4950262"/>
          <p:cNvPicPr>
            <a:picLocks noChangeAspect="1" noChangeArrowheads="1" noCrop="1"/>
          </p:cNvPicPr>
          <p:nvPr/>
        </p:nvPicPr>
        <p:blipFill>
          <a:blip r:embed="rId4" cstate="print"/>
          <a:srcRect/>
          <a:stretch>
            <a:fillRect/>
          </a:stretch>
        </p:blipFill>
        <p:spPr bwMode="auto">
          <a:xfrm>
            <a:off x="0" y="4724400"/>
            <a:ext cx="1990725" cy="2133600"/>
          </a:xfrm>
          <a:prstGeom prst="rect">
            <a:avLst/>
          </a:prstGeom>
          <a:noFill/>
        </p:spPr>
      </p:pic>
      <p:pic>
        <p:nvPicPr>
          <p:cNvPr id="39940" name="Picture 4" descr="4950262"/>
          <p:cNvPicPr>
            <a:picLocks noChangeAspect="1" noChangeArrowheads="1" noCrop="1"/>
          </p:cNvPicPr>
          <p:nvPr/>
        </p:nvPicPr>
        <p:blipFill>
          <a:blip r:embed="rId4" cstate="print"/>
          <a:srcRect/>
          <a:stretch>
            <a:fillRect/>
          </a:stretch>
        </p:blipFill>
        <p:spPr bwMode="auto">
          <a:xfrm>
            <a:off x="7296150" y="0"/>
            <a:ext cx="1847850" cy="1981200"/>
          </a:xfrm>
          <a:prstGeom prst="rect">
            <a:avLst/>
          </a:prstGeom>
          <a:noFill/>
        </p:spPr>
      </p:pic>
      <p:pic>
        <p:nvPicPr>
          <p:cNvPr id="39941" name="Picture 5" descr="book_page_flip_ha"/>
          <p:cNvPicPr>
            <a:picLocks noChangeAspect="1" noChangeArrowheads="1" noCrop="1"/>
          </p:cNvPicPr>
          <p:nvPr/>
        </p:nvPicPr>
        <p:blipFill>
          <a:blip r:embed="rId5" cstate="print"/>
          <a:srcRect/>
          <a:stretch>
            <a:fillRect/>
          </a:stretch>
        </p:blipFill>
        <p:spPr bwMode="auto">
          <a:xfrm>
            <a:off x="2590800" y="4572000"/>
            <a:ext cx="2362200" cy="1752600"/>
          </a:xfrm>
          <a:prstGeom prst="rect">
            <a:avLst/>
          </a:prstGeom>
          <a:noFill/>
        </p:spPr>
      </p:pic>
      <p:sp>
        <p:nvSpPr>
          <p:cNvPr id="39942" name="WordArt 6"/>
          <p:cNvSpPr>
            <a:spLocks noChangeArrowheads="1" noChangeShapeType="1" noTextEdit="1"/>
          </p:cNvSpPr>
          <p:nvPr/>
        </p:nvSpPr>
        <p:spPr bwMode="auto">
          <a:xfrm>
            <a:off x="3048000" y="0"/>
            <a:ext cx="2286000" cy="117792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a:cs typeface="Times New Roman"/>
              </a:rPr>
              <a:t>Dặn Dò:</a:t>
            </a:r>
          </a:p>
        </p:txBody>
      </p:sp>
      <p:sp>
        <p:nvSpPr>
          <p:cNvPr id="39943" name="Rectangle 7"/>
          <p:cNvSpPr>
            <a:spLocks noGrp="1" noChangeArrowheads="1"/>
          </p:cNvSpPr>
          <p:nvPr>
            <p:ph type="body" idx="1"/>
          </p:nvPr>
        </p:nvSpPr>
        <p:spPr/>
        <p:txBody>
          <a:bodyPr/>
          <a:lstStyle/>
          <a:p>
            <a:r>
              <a:rPr lang="en-US">
                <a:solidFill>
                  <a:srgbClr val="00FF00"/>
                </a:solidFill>
              </a:rPr>
              <a:t>Về nhà học thuộc các bài hát đã học, xem thêm tiết học tiếp theo</a:t>
            </a:r>
          </a:p>
          <a:p>
            <a:r>
              <a:rPr lang="en-US">
                <a:solidFill>
                  <a:srgbClr val="990099"/>
                </a:solidFill>
              </a:rPr>
              <a:t>Vận dụng thêm những động tác mới vào các bài hát</a:t>
            </a:r>
          </a:p>
          <a:p>
            <a:r>
              <a:rPr lang="en-US">
                <a:solidFill>
                  <a:schemeClr val="hlink"/>
                </a:solidFill>
              </a:rPr>
              <a:t>Chuẩn bị bài,vở thật tốt chuẩn bị thi giữa HKI</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fade">
                                      <p:cBhvr>
                                        <p:cTn id="7" dur="800" decel="100000"/>
                                        <p:tgtEl>
                                          <p:spTgt spid="39942"/>
                                        </p:tgtEl>
                                      </p:cBhvr>
                                    </p:animEffect>
                                    <p:anim calcmode="lin" valueType="num">
                                      <p:cBhvr>
                                        <p:cTn id="8" dur="800" decel="100000" fill="hold"/>
                                        <p:tgtEl>
                                          <p:spTgt spid="39942"/>
                                        </p:tgtEl>
                                        <p:attrNameLst>
                                          <p:attrName>style.rotation</p:attrName>
                                        </p:attrNameLst>
                                      </p:cBhvr>
                                      <p:tavLst>
                                        <p:tav tm="0">
                                          <p:val>
                                            <p:fltVal val="-90"/>
                                          </p:val>
                                        </p:tav>
                                        <p:tav tm="100000">
                                          <p:val>
                                            <p:fltVal val="0"/>
                                          </p:val>
                                        </p:tav>
                                      </p:tavLst>
                                    </p:anim>
                                    <p:anim calcmode="lin" valueType="num">
                                      <p:cBhvr>
                                        <p:cTn id="9" dur="800" decel="100000" fill="hold"/>
                                        <p:tgtEl>
                                          <p:spTgt spid="39942"/>
                                        </p:tgtEl>
                                        <p:attrNameLst>
                                          <p:attrName>ppt_x</p:attrName>
                                        </p:attrNameLst>
                                      </p:cBhvr>
                                      <p:tavLst>
                                        <p:tav tm="0">
                                          <p:val>
                                            <p:strVal val="#ppt_x+0.4"/>
                                          </p:val>
                                        </p:tav>
                                        <p:tav tm="100000">
                                          <p:val>
                                            <p:strVal val="#ppt_x-0.05"/>
                                          </p:val>
                                        </p:tav>
                                      </p:tavLst>
                                    </p:anim>
                                    <p:anim calcmode="lin" valueType="num">
                                      <p:cBhvr>
                                        <p:cTn id="10" dur="800" decel="100000" fill="hold"/>
                                        <p:tgtEl>
                                          <p:spTgt spid="399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99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994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9943">
                                            <p:txEl>
                                              <p:pRg st="0" end="0"/>
                                            </p:txEl>
                                          </p:spTgt>
                                        </p:tgtEl>
                                        <p:attrNameLst>
                                          <p:attrName>style.visibility</p:attrName>
                                        </p:attrNameLst>
                                      </p:cBhvr>
                                      <p:to>
                                        <p:strVal val="visible"/>
                                      </p:to>
                                    </p:set>
                                    <p:animEffect transition="in" filter="fade">
                                      <p:cBhvr>
                                        <p:cTn id="17" dur="800" decel="100000"/>
                                        <p:tgtEl>
                                          <p:spTgt spid="39943">
                                            <p:txEl>
                                              <p:pRg st="0" end="0"/>
                                            </p:txEl>
                                          </p:spTgt>
                                        </p:tgtEl>
                                      </p:cBhvr>
                                    </p:animEffect>
                                    <p:anim calcmode="lin" valueType="num">
                                      <p:cBhvr>
                                        <p:cTn id="18" dur="800" decel="100000" fill="hold"/>
                                        <p:tgtEl>
                                          <p:spTgt spid="3994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994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994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994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994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9943">
                                            <p:txEl>
                                              <p:pRg st="1" end="1"/>
                                            </p:txEl>
                                          </p:spTgt>
                                        </p:tgtEl>
                                        <p:attrNameLst>
                                          <p:attrName>style.visibility</p:attrName>
                                        </p:attrNameLst>
                                      </p:cBhvr>
                                      <p:to>
                                        <p:strVal val="visible"/>
                                      </p:to>
                                    </p:set>
                                    <p:animEffect transition="in" filter="fade">
                                      <p:cBhvr>
                                        <p:cTn id="27" dur="800" decel="100000"/>
                                        <p:tgtEl>
                                          <p:spTgt spid="39943">
                                            <p:txEl>
                                              <p:pRg st="1" end="1"/>
                                            </p:txEl>
                                          </p:spTgt>
                                        </p:tgtEl>
                                      </p:cBhvr>
                                    </p:animEffect>
                                    <p:anim calcmode="lin" valueType="num">
                                      <p:cBhvr>
                                        <p:cTn id="28" dur="800" decel="100000" fill="hold"/>
                                        <p:tgtEl>
                                          <p:spTgt spid="39943">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9943">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9943">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9943">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994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39943">
                                            <p:txEl>
                                              <p:pRg st="2" end="2"/>
                                            </p:txEl>
                                          </p:spTgt>
                                        </p:tgtEl>
                                        <p:attrNameLst>
                                          <p:attrName>style.visibility</p:attrName>
                                        </p:attrNameLst>
                                      </p:cBhvr>
                                      <p:to>
                                        <p:strVal val="visible"/>
                                      </p:to>
                                    </p:set>
                                    <p:animEffect transition="in" filter="fade">
                                      <p:cBhvr>
                                        <p:cTn id="37" dur="800" decel="100000"/>
                                        <p:tgtEl>
                                          <p:spTgt spid="39943">
                                            <p:txEl>
                                              <p:pRg st="2" end="2"/>
                                            </p:txEl>
                                          </p:spTgt>
                                        </p:tgtEl>
                                      </p:cBhvr>
                                    </p:animEffect>
                                    <p:anim calcmode="lin" valueType="num">
                                      <p:cBhvr>
                                        <p:cTn id="38" dur="800" decel="100000" fill="hold"/>
                                        <p:tgtEl>
                                          <p:spTgt spid="39943">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39943">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39943">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9943">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994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P spid="3994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GB"/>
          </a:p>
        </p:txBody>
      </p:sp>
      <p:pic>
        <p:nvPicPr>
          <p:cNvPr id="41987" name="Picture 3" descr="HL01"/>
          <p:cNvPicPr>
            <a:picLocks noGrp="1" noChangeAspect="1" noChangeArrowheads="1"/>
          </p:cNvPicPr>
          <p:nvPr>
            <p:ph sz="half" idx="1"/>
          </p:nvPr>
        </p:nvPicPr>
        <p:blipFill>
          <a:blip r:embed="rId2" cstate="print"/>
          <a:srcRect/>
          <a:stretch>
            <a:fillRect/>
          </a:stretch>
        </p:blipFill>
        <p:spPr>
          <a:xfrm>
            <a:off x="0" y="0"/>
            <a:ext cx="9144000" cy="6858000"/>
          </a:xfrm>
        </p:spPr>
      </p:pic>
      <p:pic>
        <p:nvPicPr>
          <p:cNvPr id="41988" name="Picture 4" descr="ag00373_"/>
          <p:cNvPicPr>
            <a:picLocks noGrp="1" noChangeAspect="1" noChangeArrowheads="1" noCrop="1"/>
          </p:cNvPicPr>
          <p:nvPr>
            <p:ph sz="half" idx="2"/>
          </p:nvPr>
        </p:nvPicPr>
        <p:blipFill>
          <a:blip r:embed="rId3" cstate="print"/>
          <a:srcRect/>
          <a:stretch>
            <a:fillRect/>
          </a:stretch>
        </p:blipFill>
        <p:spPr>
          <a:xfrm>
            <a:off x="4343400" y="4724400"/>
            <a:ext cx="1219200" cy="1143000"/>
          </a:xfrm>
        </p:spPr>
      </p:pic>
      <p:sp>
        <p:nvSpPr>
          <p:cNvPr id="41990" name="WordArt 6"/>
          <p:cNvSpPr>
            <a:spLocks noChangeArrowheads="1" noChangeShapeType="1" noTextEdit="1"/>
          </p:cNvSpPr>
          <p:nvPr/>
        </p:nvSpPr>
        <p:spPr bwMode="auto">
          <a:xfrm>
            <a:off x="2209800" y="2476500"/>
            <a:ext cx="4953000" cy="22479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66FF"/>
                </a:solidFill>
                <a:effectLst>
                  <a:outerShdw dist="35921" dir="2700000" algn="ctr" rotWithShape="0">
                    <a:srgbClr val="C0C0C0">
                      <a:alpha val="80000"/>
                    </a:srgbClr>
                  </a:outerShdw>
                </a:effectLst>
                <a:latin typeface="Times New Roman"/>
                <a:cs typeface="Times New Roman"/>
              </a:rPr>
              <a:t>Chúc các thầy cô giáo cùng các em sức khoẻ</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fade">
                                      <p:cBhvr>
                                        <p:cTn id="7" dur="770" decel="100000"/>
                                        <p:tgtEl>
                                          <p:spTgt spid="41990"/>
                                        </p:tgtEl>
                                      </p:cBhvr>
                                    </p:animEffect>
                                    <p:animScale>
                                      <p:cBhvr>
                                        <p:cTn id="8" dur="770" decel="100000"/>
                                        <p:tgtEl>
                                          <p:spTgt spid="41990"/>
                                        </p:tgtEl>
                                      </p:cBhvr>
                                      <p:from x="10000" y="10000"/>
                                      <p:to x="200000" y="450000"/>
                                    </p:animScale>
                                    <p:animScale>
                                      <p:cBhvr>
                                        <p:cTn id="9" dur="1230" accel="100000" fill="hold">
                                          <p:stCondLst>
                                            <p:cond delay="770"/>
                                          </p:stCondLst>
                                        </p:cTn>
                                        <p:tgtEl>
                                          <p:spTgt spid="41990"/>
                                        </p:tgtEl>
                                      </p:cBhvr>
                                      <p:from x="200000" y="450000"/>
                                      <p:to x="100000" y="100000"/>
                                    </p:animScale>
                                    <p:set>
                                      <p:cBhvr>
                                        <p:cTn id="10" dur="770" fill="hold"/>
                                        <p:tgtEl>
                                          <p:spTgt spid="41990"/>
                                        </p:tgtEl>
                                        <p:attrNameLst>
                                          <p:attrName>ppt_x</p:attrName>
                                        </p:attrNameLst>
                                      </p:cBhvr>
                                      <p:to>
                                        <p:strVal val="(0.5)"/>
                                      </p:to>
                                    </p:set>
                                    <p:anim from="(0.5)" to="(#ppt_x)" calcmode="lin" valueType="num">
                                      <p:cBhvr>
                                        <p:cTn id="11" dur="1230" accel="100000" fill="hold">
                                          <p:stCondLst>
                                            <p:cond delay="770"/>
                                          </p:stCondLst>
                                        </p:cTn>
                                        <p:tgtEl>
                                          <p:spTgt spid="41990"/>
                                        </p:tgtEl>
                                        <p:attrNameLst>
                                          <p:attrName>ppt_x</p:attrName>
                                        </p:attrNameLst>
                                      </p:cBhvr>
                                    </p:anim>
                                    <p:set>
                                      <p:cBhvr>
                                        <p:cTn id="12" dur="770" fill="hold"/>
                                        <p:tgtEl>
                                          <p:spTgt spid="41990"/>
                                        </p:tgtEl>
                                        <p:attrNameLst>
                                          <p:attrName>ppt_y</p:attrName>
                                        </p:attrNameLst>
                                      </p:cBhvr>
                                      <p:to>
                                        <p:strVal val="(#ppt_y+0.4)"/>
                                      </p:to>
                                    </p:set>
                                    <p:anim from="(#ppt_y+0.4)" to="(#ppt_y)" calcmode="lin" valueType="num">
                                      <p:cBhvr>
                                        <p:cTn id="13" dur="1230" accel="100000" fill="hold">
                                          <p:stCondLst>
                                            <p:cond delay="770"/>
                                          </p:stCondLst>
                                        </p:cTn>
                                        <p:tgtEl>
                                          <p:spTgt spid="419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Cloud"/>
          <p:cNvSpPr>
            <a:spLocks noChangeAspect="1" noEditPoints="1" noChangeArrowheads="1"/>
          </p:cNvSpPr>
          <p:nvPr/>
        </p:nvSpPr>
        <p:spPr bwMode="auto">
          <a:xfrm>
            <a:off x="304800" y="0"/>
            <a:ext cx="3962400" cy="191293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99FF"/>
          </a:solidFill>
          <a:ln w="9525">
            <a:solidFill>
              <a:srgbClr val="000000"/>
            </a:solidFill>
            <a:miter lim="800000"/>
            <a:headEnd/>
            <a:tailEnd/>
          </a:ln>
          <a:effectLst>
            <a:outerShdw dist="107763" dir="2700000" algn="ctr" rotWithShape="0">
              <a:srgbClr val="808080"/>
            </a:outerShdw>
          </a:effectLst>
        </p:spPr>
        <p:txBody>
          <a:bodyPr/>
          <a:lstStyle/>
          <a:p>
            <a:pPr algn="ctr"/>
            <a:endParaRPr lang="en-US" sz="2000">
              <a:solidFill>
                <a:srgbClr val="FF3300"/>
              </a:solidFill>
              <a:latin typeface=".VnTime" pitchFamily="34" charset="0"/>
            </a:endParaRPr>
          </a:p>
          <a:p>
            <a:endParaRPr lang="en-US" sz="2000">
              <a:solidFill>
                <a:srgbClr val="FF3300"/>
              </a:solidFill>
              <a:latin typeface=".VnTime" pitchFamily="34" charset="0"/>
            </a:endParaRPr>
          </a:p>
        </p:txBody>
      </p:sp>
      <p:sp>
        <p:nvSpPr>
          <p:cNvPr id="27654" name="Text Box 6"/>
          <p:cNvSpPr txBox="1">
            <a:spLocks noChangeArrowheads="1"/>
          </p:cNvSpPr>
          <p:nvPr/>
        </p:nvSpPr>
        <p:spPr bwMode="auto">
          <a:xfrm>
            <a:off x="838200" y="533400"/>
            <a:ext cx="3298825" cy="1282700"/>
          </a:xfrm>
          <a:prstGeom prst="rect">
            <a:avLst/>
          </a:prstGeom>
          <a:noFill/>
          <a:ln w="9525">
            <a:noFill/>
            <a:miter lim="800000"/>
            <a:headEnd/>
            <a:tailEnd/>
          </a:ln>
          <a:effectLst/>
        </p:spPr>
        <p:txBody>
          <a:bodyPr>
            <a:spAutoFit/>
          </a:bodyPr>
          <a:lstStyle/>
          <a:p>
            <a:pPr>
              <a:spcBef>
                <a:spcPct val="50000"/>
              </a:spcBef>
            </a:pPr>
            <a:r>
              <a:rPr lang="en-US" sz="3600">
                <a:solidFill>
                  <a:srgbClr val="FF0000"/>
                </a:solidFill>
                <a:latin typeface=".VnTime" pitchFamily="34" charset="0"/>
              </a:rPr>
              <a:t>Quan s¸t tranh</a:t>
            </a:r>
            <a:r>
              <a:rPr lang="en-US" sz="2800">
                <a:solidFill>
                  <a:srgbClr val="FF00FF"/>
                </a:solidFill>
                <a:latin typeface=".VnTime" pitchFamily="34" charset="0"/>
              </a:rPr>
              <a:t> </a:t>
            </a:r>
          </a:p>
          <a:p>
            <a:pPr>
              <a:spcBef>
                <a:spcPct val="50000"/>
              </a:spcBef>
            </a:pPr>
            <a:endParaRPr lang="en-US" sz="2800">
              <a:solidFill>
                <a:srgbClr val="FF00FF"/>
              </a:solidFill>
              <a:latin typeface=".VnTime" pitchFamily="34" charset="0"/>
            </a:endParaRPr>
          </a:p>
        </p:txBody>
      </p:sp>
      <p:pic>
        <p:nvPicPr>
          <p:cNvPr id="27655" name="Picture 7" descr="01518963"/>
          <p:cNvPicPr>
            <a:picLocks noChangeAspect="1" noChangeArrowheads="1"/>
          </p:cNvPicPr>
          <p:nvPr/>
        </p:nvPicPr>
        <p:blipFill>
          <a:blip r:embed="rId3" cstate="print"/>
          <a:srcRect/>
          <a:stretch>
            <a:fillRect/>
          </a:stretch>
        </p:blipFill>
        <p:spPr bwMode="auto">
          <a:xfrm>
            <a:off x="4495800" y="0"/>
            <a:ext cx="4648200" cy="6858000"/>
          </a:xfrm>
          <a:prstGeom prst="rect">
            <a:avLst/>
          </a:prstGeom>
          <a:noFill/>
        </p:spPr>
      </p:pic>
      <p:pic>
        <p:nvPicPr>
          <p:cNvPr id="27659" name="Picture 11" descr="IMG_2530"/>
          <p:cNvPicPr>
            <a:picLocks noChangeAspect="1" noChangeArrowheads="1"/>
          </p:cNvPicPr>
          <p:nvPr/>
        </p:nvPicPr>
        <p:blipFill>
          <a:blip r:embed="rId4" cstate="print"/>
          <a:srcRect/>
          <a:stretch>
            <a:fillRect/>
          </a:stretch>
        </p:blipFill>
        <p:spPr bwMode="auto">
          <a:xfrm>
            <a:off x="0" y="2209800"/>
            <a:ext cx="4648200" cy="4648200"/>
          </a:xfrm>
          <a:prstGeom prst="rect">
            <a:avLst/>
          </a:prstGeom>
          <a:noFill/>
        </p:spPr>
      </p:pic>
      <p:pic>
        <p:nvPicPr>
          <p:cNvPr id="27662" name="CungNhauDiHongBinh-VA_a2j.mp3">
            <a:hlinkClick r:id="" action="ppaction://media"/>
          </p:cNvPr>
          <p:cNvPicPr>
            <a:picLocks noRot="1" noChangeAspect="1" noChangeArrowheads="1"/>
          </p:cNvPicPr>
          <p:nvPr>
            <a:audioFile r:link="rId1"/>
          </p:nvPr>
        </p:nvPicPr>
        <p:blipFill>
          <a:blip r:embed="rId5" cstate="print"/>
          <a:srcRect/>
          <a:stretch>
            <a:fillRect/>
          </a:stretch>
        </p:blipFill>
        <p:spPr bwMode="auto">
          <a:xfrm>
            <a:off x="8839200" y="6553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32" fill="hold" nodeType="clickEffect">
                                  <p:stCondLst>
                                    <p:cond delay="0"/>
                                  </p:stCondLst>
                                  <p:childTnLst>
                                    <p:set>
                                      <p:cBhvr>
                                        <p:cTn id="12" dur="1" fill="hold">
                                          <p:stCondLst>
                                            <p:cond delay="0"/>
                                          </p:stCondLst>
                                        </p:cTn>
                                        <p:tgtEl>
                                          <p:spTgt spid="27659"/>
                                        </p:tgtEl>
                                        <p:attrNameLst>
                                          <p:attrName>style.visibility</p:attrName>
                                        </p:attrNameLst>
                                      </p:cBhvr>
                                      <p:to>
                                        <p:strVal val="visible"/>
                                      </p:to>
                                    </p:set>
                                    <p:animEffect transition="in" filter="diamond(out)">
                                      <p:cBhvr>
                                        <p:cTn id="13" dur="2000"/>
                                        <p:tgtEl>
                                          <p:spTgt spid="27659"/>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7655"/>
                                        </p:tgtEl>
                                        <p:attrNameLst>
                                          <p:attrName>style.visibility</p:attrName>
                                        </p:attrNameLst>
                                      </p:cBhvr>
                                      <p:to>
                                        <p:strVal val="visible"/>
                                      </p:to>
                                    </p:set>
                                    <p:anim calcmode="lin" valueType="num">
                                      <p:cBhvr>
                                        <p:cTn id="18" dur="500" fill="hold"/>
                                        <p:tgtEl>
                                          <p:spTgt spid="27655"/>
                                        </p:tgtEl>
                                        <p:attrNameLst>
                                          <p:attrName>ppt_w</p:attrName>
                                        </p:attrNameLst>
                                      </p:cBhvr>
                                      <p:tavLst>
                                        <p:tav tm="0">
                                          <p:val>
                                            <p:fltVal val="0"/>
                                          </p:val>
                                        </p:tav>
                                        <p:tav tm="100000">
                                          <p:val>
                                            <p:strVal val="#ppt_w"/>
                                          </p:val>
                                        </p:tav>
                                      </p:tavLst>
                                    </p:anim>
                                    <p:anim calcmode="lin" valueType="num">
                                      <p:cBhvr>
                                        <p:cTn id="19" dur="500" fill="hold"/>
                                        <p:tgtEl>
                                          <p:spTgt spid="276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66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4035" fill="hold"/>
                                        <p:tgtEl>
                                          <p:spTgt spid="27662"/>
                                        </p:tgtEl>
                                      </p:cBhvr>
                                    </p:cmd>
                                  </p:childTnLst>
                                </p:cTn>
                              </p:par>
                            </p:childTnLst>
                          </p:cTn>
                        </p:par>
                      </p:childTnLst>
                    </p:cTn>
                  </p:par>
                </p:childTnLst>
              </p:cTn>
              <p:nextCondLst>
                <p:cond evt="onClick" delay="0">
                  <p:tgtEl>
                    <p:spTgt spid="27662"/>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7662"/>
                </p:tgtEl>
              </p:cMediaNode>
            </p:audio>
          </p:childTnLst>
        </p:cTn>
      </p:par>
    </p:tnLst>
    <p:bldLst>
      <p:bldP spid="276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Cùng nhau đi hồng binh (1).mp4">
            <a:hlinkClick r:id="" action="ppaction://media"/>
          </p:cNvPr>
          <p:cNvPicPr>
            <a:picLocks noGrp="1" noRot="1" noChangeAspect="1" noChangeArrowheads="1"/>
          </p:cNvPicPr>
          <p:nvPr>
            <p:ph/>
            <a:videoFile r:link="rId1"/>
          </p:nvPr>
        </p:nvPicPr>
        <p:blipFill>
          <a:blip r:embed="rId4" cstate="print"/>
          <a:srcRect/>
          <a:stretch>
            <a:fillRect/>
          </a:stretch>
        </p:blipFill>
        <p:spPr>
          <a:xfrm>
            <a:off x="0" y="0"/>
            <a:ext cx="9144000" cy="6858000"/>
          </a:xfrm>
          <a:ln/>
        </p:spPr>
      </p:pic>
      <p:pic>
        <p:nvPicPr>
          <p:cNvPr id="18446" name="CungNhauDiHongBinh-VA_a2j.mp3">
            <a:hlinkClick r:id="" action="ppaction://media"/>
          </p:cNvPr>
          <p:cNvPicPr>
            <a:picLocks noRot="1" noChangeAspect="1" noChangeArrowheads="1"/>
          </p:cNvPicPr>
          <p:nvPr>
            <a:audioFile r:link="rId2"/>
          </p:nvPr>
        </p:nvPicPr>
        <p:blipFill>
          <a:blip r:embed="rId5" cstate="print"/>
          <a:srcRect/>
          <a:stretch>
            <a:fillRect/>
          </a:stretch>
        </p:blipFill>
        <p:spPr bwMode="auto">
          <a:xfrm>
            <a:off x="8839200" y="6553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336" fill="hold"/>
                                        <p:tgtEl>
                                          <p:spTgt spid="18436"/>
                                        </p:tgtEl>
                                      </p:cBhvr>
                                    </p:cmd>
                                  </p:childTnLst>
                                </p:cTn>
                              </p:par>
                              <p:par>
                                <p:cTn id="7" presetID="1" presetClass="mediacall" presetSubtype="0" fill="hold" nodeType="withEffect">
                                  <p:stCondLst>
                                    <p:cond delay="0"/>
                                  </p:stCondLst>
                                  <p:childTnLst>
                                    <p:cmd type="call" cmd="playFrom(0.0)">
                                      <p:cBhvr>
                                        <p:cTn id="8" dur="134035" fill="hold"/>
                                        <p:tgtEl>
                                          <p:spTgt spid="184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9" fill="hold" display="0">
                  <p:stCondLst>
                    <p:cond delay="indefinite"/>
                  </p:stCondLst>
                  <p:endCondLst>
                    <p:cond evt="onNext" delay="0">
                      <p:tgtEl>
                        <p:sldTgt/>
                      </p:tgtEl>
                    </p:cond>
                    <p:cond evt="onPrev" delay="0">
                      <p:tgtEl>
                        <p:sldTgt/>
                      </p:tgtEl>
                    </p:cond>
                  </p:endCondLst>
                </p:cTn>
                <p:tgtEl>
                  <p:spTgt spid="18436"/>
                </p:tgtEl>
              </p:cMediaNode>
            </p:video>
            <p:seq concurrent="1" nextAc="seek">
              <p:cTn id="10" restart="whenNotActive" fill="hold" evtFilter="cancelBubble" nodeType="interactiveSeq">
                <p:stCondLst>
                  <p:cond evt="onClick" delay="0">
                    <p:tgtEl>
                      <p:spTgt spid="1843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8436"/>
                                        </p:tgtEl>
                                      </p:cBhvr>
                                    </p:cmd>
                                  </p:childTnLst>
                                </p:cTn>
                              </p:par>
                            </p:childTnLst>
                          </p:cTn>
                        </p:par>
                      </p:childTnLst>
                    </p:cTn>
                  </p:par>
                </p:childTnLst>
              </p:cTn>
              <p:nextCondLst>
                <p:cond evt="onClick" delay="0">
                  <p:tgtEl>
                    <p:spTgt spid="18436"/>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844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795963" y="3573463"/>
            <a:ext cx="184150" cy="366712"/>
          </a:xfrm>
          <a:prstGeom prst="rect">
            <a:avLst/>
          </a:prstGeom>
          <a:noFill/>
          <a:ln w="9525">
            <a:noFill/>
            <a:miter lim="800000"/>
            <a:headEnd/>
            <a:tailEnd/>
          </a:ln>
          <a:effectLst/>
        </p:spPr>
        <p:txBody>
          <a:bodyPr wrap="none">
            <a:spAutoFit/>
          </a:bodyPr>
          <a:lstStyle/>
          <a:p>
            <a:endParaRPr lang="en-US"/>
          </a:p>
        </p:txBody>
      </p:sp>
      <p:sp>
        <p:nvSpPr>
          <p:cNvPr id="7171" name="Text Box 3"/>
          <p:cNvSpPr txBox="1">
            <a:spLocks noChangeArrowheads="1"/>
          </p:cNvSpPr>
          <p:nvPr/>
        </p:nvSpPr>
        <p:spPr bwMode="auto">
          <a:xfrm>
            <a:off x="1331913" y="4724400"/>
            <a:ext cx="1584325" cy="366713"/>
          </a:xfrm>
          <a:prstGeom prst="rect">
            <a:avLst/>
          </a:prstGeom>
          <a:noFill/>
          <a:ln w="9525">
            <a:noFill/>
            <a:miter lim="800000"/>
            <a:headEnd/>
            <a:tailEnd/>
          </a:ln>
          <a:effectLst/>
        </p:spPr>
        <p:txBody>
          <a:bodyPr>
            <a:spAutoFit/>
          </a:bodyPr>
          <a:lstStyle/>
          <a:p>
            <a:pPr>
              <a:spcBef>
                <a:spcPct val="50000"/>
              </a:spcBef>
            </a:pPr>
            <a:endParaRPr lang="en-US"/>
          </a:p>
        </p:txBody>
      </p:sp>
      <p:pic>
        <p:nvPicPr>
          <p:cNvPr id="7172" name="Picture 4" descr="logo_CDMusic[1]"/>
          <p:cNvPicPr>
            <a:picLocks noChangeAspect="1" noChangeArrowheads="1"/>
          </p:cNvPicPr>
          <p:nvPr/>
        </p:nvPicPr>
        <p:blipFill>
          <a:blip r:embed="rId4" cstate="print"/>
          <a:srcRect/>
          <a:stretch>
            <a:fillRect/>
          </a:stretch>
        </p:blipFill>
        <p:spPr bwMode="auto">
          <a:xfrm>
            <a:off x="2971800" y="3833813"/>
            <a:ext cx="3167063" cy="3024187"/>
          </a:xfrm>
          <a:prstGeom prst="rect">
            <a:avLst/>
          </a:prstGeom>
          <a:noFill/>
        </p:spPr>
      </p:pic>
      <p:pic>
        <p:nvPicPr>
          <p:cNvPr id="7173" name="Picture 2" descr="1459"/>
          <p:cNvPicPr>
            <a:picLocks noChangeAspect="1" noChangeArrowheads="1" noCrop="1"/>
          </p:cNvPicPr>
          <p:nvPr/>
        </p:nvPicPr>
        <p:blipFill>
          <a:blip r:embed="rId5" cstate="print"/>
          <a:srcRect/>
          <a:stretch>
            <a:fillRect/>
          </a:stretch>
        </p:blipFill>
        <p:spPr bwMode="auto">
          <a:xfrm>
            <a:off x="685800" y="2743200"/>
            <a:ext cx="2057400" cy="2514600"/>
          </a:xfrm>
          <a:prstGeom prst="rect">
            <a:avLst/>
          </a:prstGeom>
          <a:noFill/>
          <a:ln w="9525">
            <a:noFill/>
            <a:miter lim="800000"/>
            <a:headEnd/>
            <a:tailEnd/>
          </a:ln>
        </p:spPr>
      </p:pic>
      <p:pic>
        <p:nvPicPr>
          <p:cNvPr id="7174" name="Picture 3" descr="Picture7.png"/>
          <p:cNvPicPr>
            <a:picLocks noChangeAspect="1"/>
          </p:cNvPicPr>
          <p:nvPr/>
        </p:nvPicPr>
        <p:blipFill>
          <a:blip r:embed="rId6" cstate="print"/>
          <a:srcRect/>
          <a:stretch>
            <a:fillRect/>
          </a:stretch>
        </p:blipFill>
        <p:spPr bwMode="auto">
          <a:xfrm>
            <a:off x="6553200" y="3429000"/>
            <a:ext cx="2590800" cy="3429000"/>
          </a:xfrm>
          <a:prstGeom prst="rect">
            <a:avLst/>
          </a:prstGeom>
          <a:noFill/>
          <a:ln w="9525">
            <a:noFill/>
            <a:miter lim="800000"/>
            <a:headEnd/>
            <a:tailEnd/>
          </a:ln>
        </p:spPr>
      </p:pic>
      <p:sp>
        <p:nvSpPr>
          <p:cNvPr id="12" name="Music"/>
          <p:cNvSpPr>
            <a:spLocks noEditPoints="1" noChangeArrowheads="1"/>
          </p:cNvSpPr>
          <p:nvPr/>
        </p:nvSpPr>
        <p:spPr bwMode="auto">
          <a:xfrm rot="20382719">
            <a:off x="6553200" y="2514600"/>
            <a:ext cx="596900" cy="914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00FF"/>
          </a:solidFill>
          <a:ln w="9525">
            <a:solidFill>
              <a:srgbClr val="0000FF"/>
            </a:solidFill>
            <a:miter lim="800000"/>
            <a:headEnd/>
            <a:tailEnd/>
          </a:ln>
          <a:effectLst>
            <a:outerShdw dist="107763" dir="2700000" algn="ctr" rotWithShape="0">
              <a:srgbClr val="808080"/>
            </a:outerShdw>
          </a:effectLst>
        </p:spPr>
        <p:txBody>
          <a:bodyPr/>
          <a:lstStyle/>
          <a:p>
            <a:pPr>
              <a:defRPr/>
            </a:pPr>
            <a:endParaRPr lang="en-US" sz="2400">
              <a:solidFill>
                <a:srgbClr val="FF00FF"/>
              </a:solidFill>
              <a:latin typeface="Times New Roman" pitchFamily="18" charset="0"/>
              <a:cs typeface="+mn-cs"/>
            </a:endParaRPr>
          </a:p>
        </p:txBody>
      </p:sp>
      <p:sp>
        <p:nvSpPr>
          <p:cNvPr id="8" name="Music"/>
          <p:cNvSpPr>
            <a:spLocks noEditPoints="1" noChangeArrowheads="1"/>
          </p:cNvSpPr>
          <p:nvPr/>
        </p:nvSpPr>
        <p:spPr bwMode="auto">
          <a:xfrm rot="1259529">
            <a:off x="3657600" y="2819400"/>
            <a:ext cx="712788" cy="914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0000FF"/>
          </a:solidFill>
          <a:ln w="9525">
            <a:solidFill>
              <a:srgbClr val="66FF33"/>
            </a:solidFill>
            <a:miter lim="800000"/>
            <a:headEnd/>
            <a:tailEnd/>
          </a:ln>
          <a:effectLst>
            <a:outerShdw dist="107763" dir="2700000" algn="ctr" rotWithShape="0">
              <a:srgbClr val="808080"/>
            </a:outerShdw>
          </a:effectLst>
        </p:spPr>
        <p:txBody>
          <a:bodyPr/>
          <a:lstStyle/>
          <a:p>
            <a:pPr>
              <a:defRPr/>
            </a:pPr>
            <a:endParaRPr lang="en-US" sz="2400">
              <a:latin typeface="Times New Roman" pitchFamily="18" charset="0"/>
              <a:cs typeface="+mn-cs"/>
            </a:endParaRPr>
          </a:p>
        </p:txBody>
      </p:sp>
      <p:sp>
        <p:nvSpPr>
          <p:cNvPr id="7177" name="Rectangle 9"/>
          <p:cNvSpPr>
            <a:spLocks noChangeArrowheads="1"/>
          </p:cNvSpPr>
          <p:nvPr/>
        </p:nvSpPr>
        <p:spPr bwMode="auto">
          <a:xfrm>
            <a:off x="2743200" y="228600"/>
            <a:ext cx="4648200" cy="457200"/>
          </a:xfrm>
          <a:prstGeom prst="rect">
            <a:avLst/>
          </a:prstGeom>
          <a:noFill/>
          <a:ln w="9525">
            <a:noFill/>
            <a:miter lim="800000"/>
            <a:headEnd/>
            <a:tailEnd/>
          </a:ln>
          <a:effectLst/>
        </p:spPr>
        <p:txBody>
          <a:bodyPr>
            <a:spAutoFit/>
          </a:bodyPr>
          <a:lstStyle/>
          <a:p>
            <a:r>
              <a:rPr lang="en-US" sz="2400" b="1" i="1">
                <a:solidFill>
                  <a:srgbClr val="FF0000"/>
                </a:solidFill>
                <a:latin typeface="Times New Roman" pitchFamily="18" charset="0"/>
              </a:rPr>
              <a:t>Thứ 7 ngày 29 tháng 11 năm 2016</a:t>
            </a:r>
          </a:p>
        </p:txBody>
      </p:sp>
      <p:sp>
        <p:nvSpPr>
          <p:cNvPr id="7178" name="Rectangle 10"/>
          <p:cNvSpPr>
            <a:spLocks noChangeArrowheads="1"/>
          </p:cNvSpPr>
          <p:nvPr/>
        </p:nvSpPr>
        <p:spPr bwMode="auto">
          <a:xfrm>
            <a:off x="4038600" y="762000"/>
            <a:ext cx="1557338" cy="457200"/>
          </a:xfrm>
          <a:prstGeom prst="rect">
            <a:avLst/>
          </a:prstGeom>
          <a:noFill/>
          <a:ln w="9525">
            <a:noFill/>
            <a:miter lim="800000"/>
            <a:headEnd/>
            <a:tailEnd/>
          </a:ln>
          <a:effectLst/>
        </p:spPr>
        <p:txBody>
          <a:bodyPr wrap="none">
            <a:spAutoFit/>
          </a:bodyPr>
          <a:lstStyle/>
          <a:p>
            <a:r>
              <a:rPr lang="en-US" sz="2400" b="1" u="sng">
                <a:solidFill>
                  <a:srgbClr val="FF0066"/>
                </a:solidFill>
                <a:latin typeface="Times New Roman" pitchFamily="18" charset="0"/>
              </a:rPr>
              <a:t>Âm nhạc</a:t>
            </a:r>
            <a:r>
              <a:rPr lang="en-US" sz="2400" b="1">
                <a:solidFill>
                  <a:srgbClr val="FF0066"/>
                </a:solidFill>
                <a:latin typeface="Times New Roman" pitchFamily="18" charset="0"/>
              </a:rPr>
              <a:t> :</a:t>
            </a:r>
          </a:p>
        </p:txBody>
      </p:sp>
      <p:sp>
        <p:nvSpPr>
          <p:cNvPr id="7179" name="WordArt 11"/>
          <p:cNvSpPr>
            <a:spLocks noChangeArrowheads="1" noChangeShapeType="1" noTextEdit="1"/>
          </p:cNvSpPr>
          <p:nvPr/>
        </p:nvSpPr>
        <p:spPr bwMode="auto">
          <a:xfrm>
            <a:off x="2971800" y="1524000"/>
            <a:ext cx="3657600" cy="466725"/>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KIỂM TRA BÀI CŨ</a:t>
            </a:r>
          </a:p>
        </p:txBody>
      </p:sp>
      <p:pic>
        <p:nvPicPr>
          <p:cNvPr id="7181" name="ChienSiTiHonBeat-V.A-4089603 (7).mp3">
            <a:hlinkClick r:id="" action="ppaction://media"/>
          </p:cNvPr>
          <p:cNvPicPr>
            <a:picLocks noRot="1" noChangeAspect="1" noChangeArrowheads="1"/>
          </p:cNvPicPr>
          <p:nvPr>
            <a:audioFile r:link="rId1"/>
          </p:nvPr>
        </p:nvPicPr>
        <p:blipFill>
          <a:blip r:embed="rId7" cstate="print"/>
          <a:srcRect/>
          <a:stretch>
            <a:fillRect/>
          </a:stretch>
        </p:blipFill>
        <p:spPr bwMode="auto">
          <a:xfrm>
            <a:off x="8610600" y="6248400"/>
            <a:ext cx="304800" cy="304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heel(8)">
                                      <p:cBhvr>
                                        <p:cTn id="7" dur="1000"/>
                                        <p:tgtEl>
                                          <p:spTgt spid="7172"/>
                                        </p:tgtEl>
                                      </p:cBhvr>
                                    </p:animEffect>
                                  </p:childTnLst>
                                </p:cTn>
                              </p:par>
                              <p:par>
                                <p:cTn id="8" presetID="20" presetClass="entr" presetSubtype="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wedge">
                                      <p:cBhvr>
                                        <p:cTn id="10" dur="2000"/>
                                        <p:tgtEl>
                                          <p:spTgt spid="7173"/>
                                        </p:tgtEl>
                                      </p:cBhvr>
                                    </p:animEffect>
                                  </p:childTnLst>
                                </p:cTn>
                              </p:par>
                              <p:par>
                                <p:cTn id="11" presetID="20"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wedge">
                                      <p:cBhvr>
                                        <p:cTn id="13" dur="2000"/>
                                        <p:tgtEl>
                                          <p:spTgt spid="7174"/>
                                        </p:tgtEl>
                                      </p:cBhvr>
                                    </p:animEffect>
                                  </p:childTnLst>
                                </p:cTn>
                              </p:par>
                              <p:par>
                                <p:cTn id="14" presetID="31" presetClass="entr" presetSubtype="0" fill="hold" grpId="0" nodeType="withEffect">
                                  <p:stCondLst>
                                    <p:cond delay="0"/>
                                  </p:stCondLst>
                                  <p:iterate type="lt">
                                    <p:tmPct val="5000"/>
                                  </p:iterate>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par>
                                <p:cTn id="20" presetID="8" presetClass="emph" presetSubtype="0" fill="hold" grpId="1" nodeType="withEffect">
                                  <p:stCondLst>
                                    <p:cond delay="0"/>
                                  </p:stCondLst>
                                  <p:iterate type="lt">
                                    <p:tmPct val="0"/>
                                  </p:iterate>
                                  <p:childTnLst>
                                    <p:animRot by="21600000">
                                      <p:cBhvr>
                                        <p:cTn id="21" dur="500" fill="hold"/>
                                        <p:tgtEl>
                                          <p:spTgt spid="12"/>
                                        </p:tgtEl>
                                        <p:attrNameLst>
                                          <p:attrName>r</p:attrName>
                                        </p:attrNameLst>
                                      </p:cBhvr>
                                    </p:animRot>
                                  </p:childTnLst>
                                </p:cTn>
                              </p:par>
                              <p:par>
                                <p:cTn id="22" presetID="21" presetClass="emph" presetSubtype="0" repeatCount="indefinite" fill="hold" grpId="2" nodeType="withEffect">
                                  <p:stCondLst>
                                    <p:cond delay="0"/>
                                  </p:stCondLst>
                                  <p:iterate type="lt">
                                    <p:tmPct val="0"/>
                                  </p:iterate>
                                  <p:childTnLst>
                                    <p:animClr clrSpc="hsl" dir="cw">
                                      <p:cBhvr override="childStyle">
                                        <p:cTn id="23" dur="500" fill="hold"/>
                                        <p:tgtEl>
                                          <p:spTgt spid="12"/>
                                        </p:tgtEl>
                                        <p:attrNameLst>
                                          <p:attrName>style.color</p:attrName>
                                        </p:attrNameLst>
                                      </p:cBhvr>
                                      <p:by>
                                        <p:hsl h="7200000" s="0" l="0"/>
                                      </p:by>
                                    </p:animClr>
                                    <p:animClr clrSpc="hsl" dir="cw">
                                      <p:cBhvr>
                                        <p:cTn id="24" dur="500" fill="hold"/>
                                        <p:tgtEl>
                                          <p:spTgt spid="12"/>
                                        </p:tgtEl>
                                        <p:attrNameLst>
                                          <p:attrName>fillcolor</p:attrName>
                                        </p:attrNameLst>
                                      </p:cBhvr>
                                      <p:by>
                                        <p:hsl h="7200000" s="0" l="0"/>
                                      </p:by>
                                    </p:animClr>
                                    <p:animClr clrSpc="hsl" dir="cw">
                                      <p:cBhvr>
                                        <p:cTn id="25" dur="500" fill="hold"/>
                                        <p:tgtEl>
                                          <p:spTgt spid="12"/>
                                        </p:tgtEl>
                                        <p:attrNameLst>
                                          <p:attrName>stroke.color</p:attrName>
                                        </p:attrNameLst>
                                      </p:cBhvr>
                                      <p:by>
                                        <p:hsl h="7200000" s="0" l="0"/>
                                      </p:by>
                                    </p:animClr>
                                    <p:set>
                                      <p:cBhvr>
                                        <p:cTn id="26" dur="500" fill="hold"/>
                                        <p:tgtEl>
                                          <p:spTgt spid="12"/>
                                        </p:tgtEl>
                                        <p:attrNameLst>
                                          <p:attrName>fill.type</p:attrName>
                                        </p:attrNameLst>
                                      </p:cBhvr>
                                      <p:to>
                                        <p:strVal val="solid"/>
                                      </p:to>
                                    </p:set>
                                  </p:childTnLst>
                                </p:cTn>
                              </p:par>
                              <p:par>
                                <p:cTn id="27" presetID="35"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style.rotation</p:attrName>
                                        </p:attrNameLst>
                                      </p:cBhvr>
                                      <p:tavLst>
                                        <p:tav tm="0">
                                          <p:val>
                                            <p:fltVal val="720"/>
                                          </p:val>
                                        </p:tav>
                                        <p:tav tm="100000">
                                          <p:val>
                                            <p:fltVal val="0"/>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ppt_w</p:attrName>
                                        </p:attrNameLst>
                                      </p:cBhvr>
                                      <p:tavLst>
                                        <p:tav tm="0">
                                          <p:val>
                                            <p:fltVal val="0"/>
                                          </p:val>
                                        </p:tav>
                                        <p:tav tm="100000">
                                          <p:val>
                                            <p:strVal val="#ppt_w"/>
                                          </p:val>
                                        </p:tav>
                                      </p:tavLst>
                                    </p:anim>
                                  </p:childTnLst>
                                </p:cTn>
                              </p:par>
                              <p:par>
                                <p:cTn id="33" presetID="8" presetClass="emph" presetSubtype="0" fill="hold" grpId="1" nodeType="withEffect">
                                  <p:stCondLst>
                                    <p:cond delay="0"/>
                                  </p:stCondLst>
                                  <p:childTnLst>
                                    <p:animRot by="-21600000">
                                      <p:cBhvr>
                                        <p:cTn id="34" dur="500" fill="hold"/>
                                        <p:tgtEl>
                                          <p:spTgt spid="8"/>
                                        </p:tgtEl>
                                        <p:attrNameLst>
                                          <p:attrName>r</p:attrName>
                                        </p:attrNameLst>
                                      </p:cBhvr>
                                    </p:animRot>
                                  </p:childTnLst>
                                </p:cTn>
                              </p:par>
                              <p:par>
                                <p:cTn id="35" presetID="23" presetClass="emph" presetSubtype="0" fill="hold" grpId="2" nodeType="withEffect">
                                  <p:stCondLst>
                                    <p:cond delay="0"/>
                                  </p:stCondLst>
                                  <p:childTnLst>
                                    <p:animClr clrSpc="hsl" dir="cw">
                                      <p:cBhvr override="childStyle">
                                        <p:cTn id="36" dur="500" fill="hold"/>
                                        <p:tgtEl>
                                          <p:spTgt spid="8"/>
                                        </p:tgtEl>
                                        <p:attrNameLst>
                                          <p:attrName>style.color</p:attrName>
                                        </p:attrNameLst>
                                      </p:cBhvr>
                                      <p:by>
                                        <p:hsl h="10842353" s="0" l="0"/>
                                      </p:by>
                                    </p:animClr>
                                    <p:animClr clrSpc="hsl" dir="cw">
                                      <p:cBhvr>
                                        <p:cTn id="37" dur="500" fill="hold"/>
                                        <p:tgtEl>
                                          <p:spTgt spid="8"/>
                                        </p:tgtEl>
                                        <p:attrNameLst>
                                          <p:attrName>fillcolor</p:attrName>
                                        </p:attrNameLst>
                                      </p:cBhvr>
                                      <p:by>
                                        <p:hsl h="10842353" s="0" l="0"/>
                                      </p:by>
                                    </p:animClr>
                                    <p:animClr clrSpc="hsl" dir="cw">
                                      <p:cBhvr>
                                        <p:cTn id="38" dur="500" fill="hold"/>
                                        <p:tgtEl>
                                          <p:spTgt spid="8"/>
                                        </p:tgtEl>
                                        <p:attrNameLst>
                                          <p:attrName>stroke.color</p:attrName>
                                        </p:attrNameLst>
                                      </p:cBhvr>
                                      <p:by>
                                        <p:hsl h="10842353" s="0" l="0"/>
                                      </p:by>
                                    </p:animClr>
                                    <p:set>
                                      <p:cBhvr>
                                        <p:cTn id="39" dur="500" fill="hold"/>
                                        <p:tgtEl>
                                          <p:spTgt spid="8"/>
                                        </p:tgtEl>
                                        <p:attrNameLst>
                                          <p:attrName>fill.type</p:attrName>
                                        </p:attrNameLst>
                                      </p:cBhvr>
                                      <p:to>
                                        <p:strVal val="solid"/>
                                      </p:to>
                                    </p:set>
                                  </p:childTnLst>
                                </p:cTn>
                              </p:par>
                              <p:par>
                                <p:cTn id="40" presetID="21" presetClass="emph" presetSubtype="0" repeatCount="indefinite" fill="hold" grpId="3" nodeType="withEffect">
                                  <p:stCondLst>
                                    <p:cond delay="0"/>
                                  </p:stCondLst>
                                  <p:childTnLst>
                                    <p:animClr clrSpc="hsl" dir="cw">
                                      <p:cBhvr override="childStyle">
                                        <p:cTn id="41" dur="500" fill="hold"/>
                                        <p:tgtEl>
                                          <p:spTgt spid="8"/>
                                        </p:tgtEl>
                                        <p:attrNameLst>
                                          <p:attrName>style.color</p:attrName>
                                        </p:attrNameLst>
                                      </p:cBhvr>
                                      <p:by>
                                        <p:hsl h="7200000" s="0" l="0"/>
                                      </p:by>
                                    </p:animClr>
                                    <p:animClr clrSpc="hsl" dir="cw">
                                      <p:cBhvr>
                                        <p:cTn id="42" dur="500" fill="hold"/>
                                        <p:tgtEl>
                                          <p:spTgt spid="8"/>
                                        </p:tgtEl>
                                        <p:attrNameLst>
                                          <p:attrName>fillcolor</p:attrName>
                                        </p:attrNameLst>
                                      </p:cBhvr>
                                      <p:by>
                                        <p:hsl h="7200000" s="0" l="0"/>
                                      </p:by>
                                    </p:animClr>
                                    <p:animClr clrSpc="hsl" dir="cw">
                                      <p:cBhvr>
                                        <p:cTn id="43" dur="500" fill="hold"/>
                                        <p:tgtEl>
                                          <p:spTgt spid="8"/>
                                        </p:tgtEl>
                                        <p:attrNameLst>
                                          <p:attrName>stroke.color</p:attrName>
                                        </p:attrNameLst>
                                      </p:cBhvr>
                                      <p:by>
                                        <p:hsl h="7200000" s="0" l="0"/>
                                      </p:by>
                                    </p:animClr>
                                    <p:set>
                                      <p:cBhvr>
                                        <p:cTn id="44"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181"/>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56190" fill="hold"/>
                                        <p:tgtEl>
                                          <p:spTgt spid="7181"/>
                                        </p:tgtEl>
                                      </p:cBhvr>
                                    </p:cmd>
                                  </p:childTnLst>
                                </p:cTn>
                              </p:par>
                            </p:childTnLst>
                          </p:cTn>
                        </p:par>
                      </p:childTnLst>
                    </p:cTn>
                  </p:par>
                </p:childTnLst>
              </p:cTn>
              <p:nextCondLst>
                <p:cond evt="onClick" delay="0">
                  <p:tgtEl>
                    <p:spTgt spid="7181"/>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7181"/>
                </p:tgtEl>
              </p:cMediaNode>
            </p:audio>
          </p:childTnLst>
        </p:cTn>
      </p:par>
    </p:tnLst>
    <p:bldLst>
      <p:bldP spid="12" grpId="0" animBg="1"/>
      <p:bldP spid="12" grpId="1" animBg="1"/>
      <p:bldP spid="12" grpId="2" animBg="1"/>
      <p:bldP spid="8" grpId="0" animBg="1"/>
      <p:bldP spid="8" grpId="1" animBg="1"/>
      <p:bldP spid="8" grpId="2" animBg="1"/>
      <p:bldP spid="8"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HAM NA GIL, LỚP1 - CÔ GIÁO EM LÀ HOA ÊBAN - PHI YẾN - 2016-2017.avi">
            <a:hlinkClick r:id="" action="ppaction://media"/>
          </p:cNvPr>
          <p:cNvPicPr>
            <a:picLocks noGrp="1" noRot="1" noChangeAspect="1" noChangeArrowheads="1"/>
          </p:cNvPicPr>
          <p:nvPr>
            <p:ph sz="half" idx="1"/>
            <a:videoFile r:link="rId1"/>
          </p:nvPr>
        </p:nvPicPr>
        <p:blipFill>
          <a:blip r:embed="rId5" cstate="print"/>
          <a:srcRect/>
          <a:stretch>
            <a:fillRect/>
          </a:stretch>
        </p:blipFill>
        <p:spPr>
          <a:xfrm>
            <a:off x="0" y="0"/>
            <a:ext cx="9144000" cy="3276600"/>
          </a:xfrm>
          <a:ln/>
        </p:spPr>
      </p:pic>
      <p:pic>
        <p:nvPicPr>
          <p:cNvPr id="63494" name="PHAM NA GIL - MÚA THƯƠNG LẮM THẦY CÔ ƠI 2016 - 2017.mp4">
            <a:hlinkClick r:id="" action="ppaction://media"/>
          </p:cNvPr>
          <p:cNvPicPr>
            <a:picLocks noGrp="1" noRot="1" noChangeAspect="1" noChangeArrowheads="1"/>
          </p:cNvPicPr>
          <p:nvPr>
            <p:ph sz="quarter" idx="2"/>
            <a:videoFile r:link="rId2"/>
          </p:nvPr>
        </p:nvPicPr>
        <p:blipFill>
          <a:blip r:embed="rId6" cstate="print"/>
          <a:srcRect/>
          <a:stretch>
            <a:fillRect/>
          </a:stretch>
        </p:blipFill>
        <p:spPr>
          <a:xfrm>
            <a:off x="0" y="3124200"/>
            <a:ext cx="4419600" cy="3733800"/>
          </a:xfrm>
          <a:ln/>
        </p:spPr>
      </p:pic>
      <p:pic>
        <p:nvPicPr>
          <p:cNvPr id="63497" name="dat nuoc men thuong.mp4">
            <a:hlinkClick r:id="" action="ppaction://media"/>
          </p:cNvPr>
          <p:cNvPicPr>
            <a:picLocks noGrp="1" noRot="1" noChangeAspect="1" noChangeArrowheads="1"/>
          </p:cNvPicPr>
          <p:nvPr>
            <p:ph sz="quarter" idx="3"/>
            <a:videoFile r:link="rId3"/>
          </p:nvPr>
        </p:nvPicPr>
        <p:blipFill>
          <a:blip r:embed="rId7" cstate="print"/>
          <a:srcRect/>
          <a:stretch>
            <a:fillRect/>
          </a:stretch>
        </p:blipFill>
        <p:spPr>
          <a:xfrm>
            <a:off x="4495800" y="3200400"/>
            <a:ext cx="4648200" cy="3657600"/>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945" fill="hold"/>
                                        <p:tgtEl>
                                          <p:spTgt spid="63492"/>
                                        </p:tgtEl>
                                      </p:cBhvr>
                                    </p:cmd>
                                  </p:childTnLst>
                                </p:cTn>
                              </p:par>
                              <p:par>
                                <p:cTn id="7" presetID="1" presetClass="mediacall" presetSubtype="0" fill="hold" nodeType="withEffect">
                                  <p:stCondLst>
                                    <p:cond delay="0"/>
                                  </p:stCondLst>
                                  <p:childTnLst>
                                    <p:cmd type="call" cmd="playFrom(0.0)">
                                      <p:cBhvr>
                                        <p:cTn id="8" dur="144847" fill="hold"/>
                                        <p:tgtEl>
                                          <p:spTgt spid="63494"/>
                                        </p:tgtEl>
                                      </p:cBhvr>
                                    </p:cmd>
                                  </p:childTnLst>
                                </p:cTn>
                              </p:par>
                              <p:par>
                                <p:cTn id="9" presetID="1" presetClass="mediacall" presetSubtype="0" fill="hold" nodeType="withEffect">
                                  <p:stCondLst>
                                    <p:cond delay="0"/>
                                  </p:stCondLst>
                                  <p:childTnLst>
                                    <p:cmd type="call" cmd="playFrom(0.0)">
                                      <p:cBhvr>
                                        <p:cTn id="10" dur="69035" fill="hold"/>
                                        <p:tgtEl>
                                          <p:spTgt spid="634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63492"/>
                </p:tgtEl>
              </p:cMediaNode>
            </p:video>
            <p:seq concurrent="1" nextAc="seek">
              <p:cTn id="12" restart="whenNotActive" fill="hold" evtFilter="cancelBubble" nodeType="interactiveSeq">
                <p:stCondLst>
                  <p:cond evt="onClick" delay="0">
                    <p:tgtEl>
                      <p:spTgt spid="6349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63492"/>
                                        </p:tgtEl>
                                      </p:cBhvr>
                                    </p:cmd>
                                  </p:childTnLst>
                                </p:cTn>
                              </p:par>
                            </p:childTnLst>
                          </p:cTn>
                        </p:par>
                      </p:childTnLst>
                    </p:cTn>
                  </p:par>
                </p:childTnLst>
              </p:cTn>
              <p:nextCondLst>
                <p:cond evt="onClick" delay="0">
                  <p:tgtEl>
                    <p:spTgt spid="63492"/>
                  </p:tgtEl>
                </p:cond>
              </p:nextCondLst>
            </p:seq>
            <p:video>
              <p:cMediaNode mute="1">
                <p:cTn id="17" fill="hold" display="0">
                  <p:stCondLst>
                    <p:cond delay="indefinite"/>
                  </p:stCondLst>
                  <p:endCondLst>
                    <p:cond evt="onNext" delay="0">
                      <p:tgtEl>
                        <p:sldTgt/>
                      </p:tgtEl>
                    </p:cond>
                    <p:cond evt="onPrev" delay="0">
                      <p:tgtEl>
                        <p:sldTgt/>
                      </p:tgtEl>
                    </p:cond>
                  </p:endCondLst>
                </p:cTn>
                <p:tgtEl>
                  <p:spTgt spid="63494"/>
                </p:tgtEl>
              </p:cMediaNode>
            </p:video>
            <p:seq concurrent="1" nextAc="seek">
              <p:cTn id="18" restart="whenNotActive" fill="hold" evtFilter="cancelBubble" nodeType="interactiveSeq">
                <p:stCondLst>
                  <p:cond evt="onClick" delay="0">
                    <p:tgtEl>
                      <p:spTgt spid="6349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63494"/>
                                        </p:tgtEl>
                                      </p:cBhvr>
                                    </p:cmd>
                                  </p:childTnLst>
                                </p:cTn>
                              </p:par>
                            </p:childTnLst>
                          </p:cTn>
                        </p:par>
                      </p:childTnLst>
                    </p:cTn>
                  </p:par>
                </p:childTnLst>
              </p:cTn>
              <p:nextCondLst>
                <p:cond evt="onClick" delay="0">
                  <p:tgtEl>
                    <p:spTgt spid="63494"/>
                  </p:tgtEl>
                </p:cond>
              </p:nextCondLst>
            </p:seq>
            <p:video>
              <p:cMediaNode mute="1">
                <p:cTn id="23" fill="hold" display="0">
                  <p:stCondLst>
                    <p:cond delay="indefinite"/>
                  </p:stCondLst>
                  <p:endCondLst>
                    <p:cond evt="onNext" delay="0">
                      <p:tgtEl>
                        <p:sldTgt/>
                      </p:tgtEl>
                    </p:cond>
                    <p:cond evt="onPrev" delay="0">
                      <p:tgtEl>
                        <p:sldTgt/>
                      </p:tgtEl>
                    </p:cond>
                  </p:endCondLst>
                </p:cTn>
                <p:tgtEl>
                  <p:spTgt spid="63497"/>
                </p:tgtEl>
              </p:cMediaNode>
            </p:video>
            <p:seq concurrent="1" nextAc="seek">
              <p:cTn id="24" restart="whenNotActive" fill="hold" evtFilter="cancelBubble" nodeType="interactiveSeq">
                <p:stCondLst>
                  <p:cond evt="onClick" delay="0">
                    <p:tgtEl>
                      <p:spTgt spid="6349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63497"/>
                                        </p:tgtEl>
                                      </p:cBhvr>
                                    </p:cmd>
                                  </p:childTnLst>
                                </p:cTn>
                              </p:par>
                            </p:childTnLst>
                          </p:cTn>
                        </p:par>
                      </p:childTnLst>
                    </p:cTn>
                  </p:par>
                </p:childTnLst>
              </p:cTn>
              <p:nextCondLst>
                <p:cond evt="onClick" delay="0">
                  <p:tgtEl>
                    <p:spTgt spid="6349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hiến sĩ tí hon"/>
          <p:cNvPicPr>
            <a:picLocks noChangeAspect="1" noChangeArrowheads="1"/>
          </p:cNvPicPr>
          <p:nvPr/>
        </p:nvPicPr>
        <p:blipFill>
          <a:blip r:embed="rId2" cstate="print"/>
          <a:srcRect/>
          <a:stretch>
            <a:fillRect/>
          </a:stretch>
        </p:blipFill>
        <p:spPr bwMode="auto">
          <a:xfrm>
            <a:off x="990600" y="1524000"/>
            <a:ext cx="7620000" cy="5334000"/>
          </a:xfrm>
          <a:prstGeom prst="rect">
            <a:avLst/>
          </a:prstGeom>
          <a:noFill/>
        </p:spPr>
      </p:pic>
      <p:sp>
        <p:nvSpPr>
          <p:cNvPr id="30723" name="Text Box 3"/>
          <p:cNvSpPr txBox="1">
            <a:spLocks noChangeArrowheads="1"/>
          </p:cNvSpPr>
          <p:nvPr/>
        </p:nvSpPr>
        <p:spPr bwMode="auto">
          <a:xfrm>
            <a:off x="2819400" y="762000"/>
            <a:ext cx="3657600" cy="457200"/>
          </a:xfrm>
          <a:prstGeom prst="rect">
            <a:avLst/>
          </a:prstGeom>
          <a:noFill/>
          <a:ln w="9525">
            <a:noFill/>
            <a:miter lim="800000"/>
            <a:headEnd/>
            <a:tailEnd/>
          </a:ln>
          <a:effectLst/>
        </p:spPr>
        <p:txBody>
          <a:bodyPr>
            <a:spAutoFit/>
          </a:bodyPr>
          <a:lstStyle/>
          <a:p>
            <a:pPr algn="ctr">
              <a:spcBef>
                <a:spcPct val="50000"/>
              </a:spcBef>
            </a:pPr>
            <a:r>
              <a:rPr lang="en-US" sz="2400" b="1" u="sng">
                <a:solidFill>
                  <a:srgbClr val="CC0066"/>
                </a:solidFill>
                <a:latin typeface="Times New Roman" pitchFamily="18" charset="0"/>
              </a:rPr>
              <a:t>Âm nhạc 2 - Tiết 14</a:t>
            </a:r>
            <a:endParaRPr lang="en-US" u="sng">
              <a:solidFill>
                <a:srgbClr val="CC0066"/>
              </a:solidFill>
              <a:latin typeface="Times New Roman" pitchFamily="18" charset="0"/>
            </a:endParaRPr>
          </a:p>
        </p:txBody>
      </p:sp>
      <p:sp>
        <p:nvSpPr>
          <p:cNvPr id="30724" name="Text Box 4"/>
          <p:cNvSpPr txBox="1">
            <a:spLocks noChangeArrowheads="1"/>
          </p:cNvSpPr>
          <p:nvPr/>
        </p:nvSpPr>
        <p:spPr bwMode="auto">
          <a:xfrm>
            <a:off x="2438400" y="228600"/>
            <a:ext cx="5715000" cy="457200"/>
          </a:xfrm>
          <a:prstGeom prst="rect">
            <a:avLst/>
          </a:prstGeom>
          <a:noFill/>
          <a:ln w="9525">
            <a:noFill/>
            <a:miter lim="800000"/>
            <a:headEnd/>
            <a:tailEnd/>
          </a:ln>
          <a:effectLst/>
        </p:spPr>
        <p:txBody>
          <a:bodyPr>
            <a:spAutoFit/>
          </a:bodyPr>
          <a:lstStyle/>
          <a:p>
            <a:pPr>
              <a:spcBef>
                <a:spcPct val="50000"/>
              </a:spcBef>
            </a:pPr>
            <a:r>
              <a:rPr lang="en-US" sz="2400" b="1" i="1">
                <a:solidFill>
                  <a:srgbClr val="FF0000"/>
                </a:solidFill>
                <a:latin typeface="Times New Roman" pitchFamily="18" charset="0"/>
              </a:rPr>
              <a:t>Thứ 7 ngày 27 tháng 11 năm 2016</a:t>
            </a:r>
          </a:p>
        </p:txBody>
      </p:sp>
      <p:sp>
        <p:nvSpPr>
          <p:cNvPr id="30725" name="Text Box 5"/>
          <p:cNvSpPr txBox="1">
            <a:spLocks noChangeArrowheads="1"/>
          </p:cNvSpPr>
          <p:nvPr/>
        </p:nvSpPr>
        <p:spPr bwMode="auto">
          <a:xfrm>
            <a:off x="1219200" y="1066800"/>
            <a:ext cx="6781800" cy="1541463"/>
          </a:xfrm>
          <a:prstGeom prst="rect">
            <a:avLst/>
          </a:prstGeom>
          <a:noFill/>
          <a:ln w="9525">
            <a:noFill/>
            <a:miter lim="800000"/>
            <a:headEnd/>
            <a:tailEnd/>
          </a:ln>
          <a:effectLst/>
        </p:spPr>
        <p:txBody>
          <a:bodyPr>
            <a:spAutoFit/>
          </a:bodyPr>
          <a:lstStyle/>
          <a:p>
            <a:pPr algn="ctr">
              <a:spcBef>
                <a:spcPct val="50000"/>
              </a:spcBef>
            </a:pPr>
            <a:r>
              <a:rPr lang="en-US" sz="3200" b="1">
                <a:solidFill>
                  <a:srgbClr val="FFFF00"/>
                </a:solidFill>
                <a:latin typeface="Times New Roman" pitchFamily="18" charset="0"/>
              </a:rPr>
              <a:t> </a:t>
            </a:r>
            <a:r>
              <a:rPr lang="en-US" sz="2800" b="1">
                <a:solidFill>
                  <a:schemeClr val="hlink"/>
                </a:solidFill>
                <a:latin typeface="Times New Roman" pitchFamily="18" charset="0"/>
              </a:rPr>
              <a:t>Ôn tập bài hát:</a:t>
            </a:r>
            <a:r>
              <a:rPr lang="en-US" sz="2800" b="1">
                <a:latin typeface="Times New Roman" pitchFamily="18" charset="0"/>
              </a:rPr>
              <a:t> </a:t>
            </a:r>
            <a:r>
              <a:rPr lang="en-US" sz="2800" b="1">
                <a:solidFill>
                  <a:srgbClr val="0000FF"/>
                </a:solidFill>
                <a:latin typeface="Times New Roman" pitchFamily="18" charset="0"/>
              </a:rPr>
              <a:t>Bài </a:t>
            </a:r>
            <a:r>
              <a:rPr lang="en-US" sz="2800" b="1" i="1">
                <a:solidFill>
                  <a:srgbClr val="0000FF"/>
                </a:solidFill>
              </a:rPr>
              <a:t>Chiến sĩ tí hon</a:t>
            </a:r>
          </a:p>
          <a:p>
            <a:pPr lvl="4">
              <a:spcBef>
                <a:spcPct val="50000"/>
              </a:spcBef>
            </a:pPr>
            <a:r>
              <a:rPr lang="en-US" i="1">
                <a:latin typeface="Times New Roman" pitchFamily="18" charset="0"/>
              </a:rPr>
              <a:t>	     Theo bài Cùng nhau đi hồng binh.</a:t>
            </a:r>
            <a:br>
              <a:rPr lang="en-US" i="1">
                <a:latin typeface="Times New Roman" pitchFamily="18" charset="0"/>
              </a:rPr>
            </a:br>
            <a:r>
              <a:rPr lang="en-US" i="1">
                <a:latin typeface="Times New Roman" pitchFamily="18" charset="0"/>
              </a:rPr>
              <a:t>	     </a:t>
            </a:r>
            <a:r>
              <a:rPr lang="en-US">
                <a:latin typeface="Times New Roman" pitchFamily="18" charset="0"/>
              </a:rPr>
              <a:t>Nhạc:</a:t>
            </a:r>
            <a:r>
              <a:rPr lang="en-US" i="1">
                <a:latin typeface="Times New Roman" pitchFamily="18" charset="0"/>
              </a:rPr>
              <a:t>     Đinh Nhu</a:t>
            </a:r>
            <a:br>
              <a:rPr lang="en-US" i="1">
                <a:latin typeface="Times New Roman" pitchFamily="18" charset="0"/>
              </a:rPr>
            </a:br>
            <a:r>
              <a:rPr lang="en-US" i="1">
                <a:latin typeface="Times New Roman" pitchFamily="18" charset="0"/>
              </a:rPr>
              <a:t>	     </a:t>
            </a:r>
            <a:r>
              <a:rPr lang="en-US">
                <a:latin typeface="Times New Roman" pitchFamily="18" charset="0"/>
              </a:rPr>
              <a:t>Lời mới:</a:t>
            </a:r>
            <a:r>
              <a:rPr lang="en-US" i="1">
                <a:latin typeface="Times New Roman" pitchFamily="18" charset="0"/>
              </a:rPr>
              <a:t> Việt Anh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6" name="Text Box 866"/>
          <p:cNvSpPr txBox="1">
            <a:spLocks noChangeArrowheads="1"/>
          </p:cNvSpPr>
          <p:nvPr/>
        </p:nvSpPr>
        <p:spPr bwMode="auto">
          <a:xfrm>
            <a:off x="685800" y="517525"/>
            <a:ext cx="7848600" cy="6340475"/>
          </a:xfrm>
          <a:prstGeom prst="rect">
            <a:avLst/>
          </a:prstGeom>
          <a:noFill/>
          <a:ln w="9525">
            <a:noFill/>
            <a:miter lim="800000"/>
            <a:headEnd/>
            <a:tailEnd/>
          </a:ln>
          <a:effectLst/>
        </p:spPr>
        <p:txBody>
          <a:bodyPr>
            <a:spAutoFit/>
          </a:bodyPr>
          <a:lstStyle/>
          <a:p>
            <a:pPr>
              <a:spcBef>
                <a:spcPct val="50000"/>
              </a:spcBef>
            </a:pPr>
            <a:r>
              <a:rPr lang="en-US"/>
              <a:t>                            </a:t>
            </a:r>
            <a:r>
              <a:rPr lang="en-US" sz="2000">
                <a:solidFill>
                  <a:srgbClr val="FF0000"/>
                </a:solidFill>
              </a:rPr>
              <a:t>Kèn vang đây đoàn quân </a:t>
            </a:r>
          </a:p>
          <a:p>
            <a:pPr>
              <a:spcBef>
                <a:spcPct val="50000"/>
              </a:spcBef>
            </a:pPr>
            <a:r>
              <a:rPr lang="en-US" sz="2000"/>
              <a:t>                           </a:t>
            </a:r>
            <a:r>
              <a:rPr lang="en-US" sz="2000">
                <a:solidFill>
                  <a:srgbClr val="0000FF"/>
                </a:solidFill>
              </a:rPr>
              <a:t>*       *       *      *         *</a:t>
            </a:r>
          </a:p>
          <a:p>
            <a:pPr>
              <a:spcBef>
                <a:spcPct val="50000"/>
              </a:spcBef>
            </a:pPr>
            <a:r>
              <a:rPr lang="en-US" sz="2000"/>
              <a:t>                           </a:t>
            </a:r>
            <a:r>
              <a:rPr lang="en-US" sz="2000">
                <a:solidFill>
                  <a:srgbClr val="FF0000"/>
                </a:solidFill>
              </a:rPr>
              <a:t>Điều chân ta cùng bước</a:t>
            </a:r>
          </a:p>
          <a:p>
            <a:pPr>
              <a:spcBef>
                <a:spcPct val="50000"/>
              </a:spcBef>
            </a:pPr>
            <a:r>
              <a:rPr lang="en-US" sz="2000">
                <a:solidFill>
                  <a:srgbClr val="0000FF"/>
                </a:solidFill>
              </a:rPr>
              <a:t>                             *         *      *     *       *</a:t>
            </a:r>
            <a:r>
              <a:rPr lang="en-US" sz="2000"/>
              <a:t>               </a:t>
            </a:r>
          </a:p>
          <a:p>
            <a:pPr>
              <a:spcBef>
                <a:spcPct val="50000"/>
              </a:spcBef>
            </a:pPr>
            <a:r>
              <a:rPr lang="en-US" sz="2000"/>
              <a:t>                           </a:t>
            </a:r>
            <a:r>
              <a:rPr lang="en-US" sz="2000">
                <a:solidFill>
                  <a:srgbClr val="FF0000"/>
                </a:solidFill>
              </a:rPr>
              <a:t>Cờ sau đi đằng trước</a:t>
            </a:r>
          </a:p>
          <a:p>
            <a:pPr>
              <a:spcBef>
                <a:spcPct val="50000"/>
              </a:spcBef>
            </a:pPr>
            <a:r>
              <a:rPr lang="en-US" sz="2000">
                <a:solidFill>
                  <a:srgbClr val="0000FF"/>
                </a:solidFill>
              </a:rPr>
              <a:t>                             *     *      *   *         *</a:t>
            </a:r>
          </a:p>
          <a:p>
            <a:pPr>
              <a:spcBef>
                <a:spcPct val="50000"/>
              </a:spcBef>
            </a:pPr>
            <a:r>
              <a:rPr lang="en-US" sz="2000"/>
              <a:t>                            </a:t>
            </a:r>
            <a:r>
              <a:rPr lang="en-US" sz="2000">
                <a:solidFill>
                  <a:srgbClr val="FF0000"/>
                </a:solidFill>
              </a:rPr>
              <a:t>Ta vác súng theo sau</a:t>
            </a:r>
          </a:p>
          <a:p>
            <a:pPr>
              <a:spcBef>
                <a:spcPct val="50000"/>
              </a:spcBef>
            </a:pPr>
            <a:r>
              <a:rPr lang="en-US" sz="2000"/>
              <a:t>                              </a:t>
            </a:r>
            <a:r>
              <a:rPr lang="en-US" sz="2000">
                <a:solidFill>
                  <a:srgbClr val="0000FF"/>
                </a:solidFill>
              </a:rPr>
              <a:t>*     *      *       *       *</a:t>
            </a:r>
          </a:p>
          <a:p>
            <a:pPr>
              <a:spcBef>
                <a:spcPct val="50000"/>
              </a:spcBef>
            </a:pPr>
            <a:r>
              <a:rPr lang="en-US" sz="2000"/>
              <a:t>                             </a:t>
            </a:r>
            <a:r>
              <a:rPr lang="en-US" sz="2000">
                <a:solidFill>
                  <a:srgbClr val="FF0000"/>
                </a:solidFill>
              </a:rPr>
              <a:t>Nào ta đi cùng nhau</a:t>
            </a:r>
          </a:p>
          <a:p>
            <a:pPr>
              <a:spcBef>
                <a:spcPct val="50000"/>
              </a:spcBef>
            </a:pPr>
            <a:r>
              <a:rPr lang="en-US" sz="2000"/>
              <a:t>                              </a:t>
            </a:r>
            <a:r>
              <a:rPr lang="en-US" sz="2000">
                <a:solidFill>
                  <a:srgbClr val="0000FF"/>
                </a:solidFill>
              </a:rPr>
              <a:t>*       *  *     *        *</a:t>
            </a:r>
          </a:p>
          <a:p>
            <a:pPr>
              <a:spcBef>
                <a:spcPct val="50000"/>
              </a:spcBef>
            </a:pPr>
            <a:r>
              <a:rPr lang="en-US" sz="2000"/>
              <a:t>                             </a:t>
            </a:r>
            <a:r>
              <a:rPr lang="en-US" sz="2000">
                <a:solidFill>
                  <a:srgbClr val="FF0000"/>
                </a:solidFill>
              </a:rPr>
              <a:t>Điều chân theo nhịp trống</a:t>
            </a:r>
          </a:p>
          <a:p>
            <a:pPr>
              <a:spcBef>
                <a:spcPct val="50000"/>
              </a:spcBef>
            </a:pPr>
            <a:r>
              <a:rPr lang="en-US" sz="2000"/>
              <a:t>                               </a:t>
            </a:r>
            <a:r>
              <a:rPr lang="en-US" sz="2000">
                <a:solidFill>
                  <a:srgbClr val="0000FF"/>
                </a:solidFill>
              </a:rPr>
              <a:t>*         *      *      *       *</a:t>
            </a:r>
          </a:p>
          <a:p>
            <a:pPr>
              <a:spcBef>
                <a:spcPct val="50000"/>
              </a:spcBef>
            </a:pPr>
            <a:r>
              <a:rPr lang="en-US" sz="2000"/>
              <a:t>                             </a:t>
            </a:r>
            <a:r>
              <a:rPr lang="en-US" sz="2000">
                <a:solidFill>
                  <a:srgbClr val="FF0000"/>
                </a:solidFill>
              </a:rPr>
              <a:t>Các chiến sỉ tí hon hát vang lên nào.</a:t>
            </a:r>
          </a:p>
          <a:p>
            <a:pPr>
              <a:spcBef>
                <a:spcPct val="50000"/>
              </a:spcBef>
            </a:pPr>
            <a:r>
              <a:rPr lang="en-US" sz="2000">
                <a:solidFill>
                  <a:srgbClr val="0000FF"/>
                </a:solidFill>
              </a:rPr>
              <a:t>                               *        *     *   *  *     *      *      *      *</a:t>
            </a:r>
          </a:p>
        </p:txBody>
      </p:sp>
      <p:sp>
        <p:nvSpPr>
          <p:cNvPr id="11107" name="Text Box 867"/>
          <p:cNvSpPr txBox="1">
            <a:spLocks noChangeArrowheads="1"/>
          </p:cNvSpPr>
          <p:nvPr/>
        </p:nvSpPr>
        <p:spPr bwMode="auto">
          <a:xfrm>
            <a:off x="1295400" y="0"/>
            <a:ext cx="6705600" cy="641350"/>
          </a:xfrm>
          <a:prstGeom prst="rect">
            <a:avLst/>
          </a:prstGeom>
          <a:noFill/>
          <a:ln w="9525">
            <a:noFill/>
            <a:miter lim="800000"/>
            <a:headEnd/>
            <a:tailEnd/>
          </a:ln>
          <a:effectLst/>
        </p:spPr>
        <p:txBody>
          <a:bodyPr>
            <a:spAutoFit/>
          </a:bodyPr>
          <a:lstStyle/>
          <a:p>
            <a:pPr eaLnBrk="0" hangingPunct="0">
              <a:spcBef>
                <a:spcPct val="50000"/>
              </a:spcBef>
            </a:pPr>
            <a:r>
              <a:rPr lang="en-US" sz="3600" b="1" i="1">
                <a:latin typeface=".VnTime" pitchFamily="34" charset="0"/>
              </a:rPr>
              <a:t>* </a:t>
            </a:r>
            <a:r>
              <a:rPr lang="en-US" sz="3600" b="1" i="1" u="sng">
                <a:solidFill>
                  <a:srgbClr val="00FF00"/>
                </a:solidFill>
                <a:latin typeface=".VnTime" pitchFamily="34" charset="0"/>
              </a:rPr>
              <a:t>H¸t kÕt hîp vỗ tay theo tiÕt tÊu</a:t>
            </a:r>
            <a:endParaRPr lang="en-US" sz="3600" b="1" i="1">
              <a:solidFill>
                <a:srgbClr val="00FF00"/>
              </a:solidFill>
              <a:latin typeface=".VnTime" pitchFamily="34" charset="0"/>
            </a:endParaRPr>
          </a:p>
        </p:txBody>
      </p:sp>
      <p:pic>
        <p:nvPicPr>
          <p:cNvPr id="11108" name="Picture 868" descr="natures1%20(12)"/>
          <p:cNvPicPr>
            <a:picLocks noChangeAspect="1" noChangeArrowheads="1" noCrop="1"/>
          </p:cNvPicPr>
          <p:nvPr/>
        </p:nvPicPr>
        <p:blipFill>
          <a:blip r:embed="rId3" cstate="print"/>
          <a:srcRect/>
          <a:stretch>
            <a:fillRect/>
          </a:stretch>
        </p:blipFill>
        <p:spPr bwMode="auto">
          <a:xfrm>
            <a:off x="0" y="5297488"/>
            <a:ext cx="1979613" cy="1560512"/>
          </a:xfrm>
          <a:prstGeom prst="rect">
            <a:avLst/>
          </a:prstGeom>
          <a:noFill/>
        </p:spPr>
      </p:pic>
      <p:pic>
        <p:nvPicPr>
          <p:cNvPr id="11109" name="Picture 869" descr="14190"/>
          <p:cNvPicPr>
            <a:picLocks noChangeAspect="1" noChangeArrowheads="1" noCrop="1"/>
          </p:cNvPicPr>
          <p:nvPr/>
        </p:nvPicPr>
        <p:blipFill>
          <a:blip r:embed="rId4" cstate="print"/>
          <a:srcRect/>
          <a:stretch>
            <a:fillRect/>
          </a:stretch>
        </p:blipFill>
        <p:spPr bwMode="auto">
          <a:xfrm>
            <a:off x="7924800" y="0"/>
            <a:ext cx="969963" cy="1676400"/>
          </a:xfrm>
          <a:prstGeom prst="rect">
            <a:avLst/>
          </a:prstGeom>
          <a:noFill/>
        </p:spPr>
      </p:pic>
      <p:pic>
        <p:nvPicPr>
          <p:cNvPr id="11113" name="ChienSiTiHonBeat-V.A-4089603 (7).mp3">
            <a:hlinkClick r:id="" action="ppaction://media"/>
          </p:cNvPr>
          <p:cNvPicPr>
            <a:picLocks noRot="1" noChangeAspect="1" noChangeArrowheads="1"/>
          </p:cNvPicPr>
          <p:nvPr>
            <a:audioFile r:link="rId1"/>
          </p:nvPr>
        </p:nvPicPr>
        <p:blipFill>
          <a:blip r:embed="rId5" cstate="print"/>
          <a:srcRect/>
          <a:stretch>
            <a:fillRect/>
          </a:stretch>
        </p:blipFill>
        <p:spPr bwMode="auto">
          <a:xfrm>
            <a:off x="8839200" y="6553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107"/>
                                        </p:tgtEl>
                                        <p:attrNameLst>
                                          <p:attrName>style.visibility</p:attrName>
                                        </p:attrNameLst>
                                      </p:cBhvr>
                                      <p:to>
                                        <p:strVal val="visible"/>
                                      </p:to>
                                    </p:set>
                                    <p:animEffect transition="in" filter="wipe(down)">
                                      <p:cBhvr>
                                        <p:cTn id="7" dur="290">
                                          <p:stCondLst>
                                            <p:cond delay="0"/>
                                          </p:stCondLst>
                                        </p:cTn>
                                        <p:tgtEl>
                                          <p:spTgt spid="11107"/>
                                        </p:tgtEl>
                                      </p:cBhvr>
                                    </p:animEffect>
                                    <p:anim calcmode="lin" valueType="num">
                                      <p:cBhvr>
                                        <p:cTn id="8" dur="911" tmFilter="0,0; 0.14,0.36; 0.43,0.73; 0.71,0.91; 1.0,1.0">
                                          <p:stCondLst>
                                            <p:cond delay="0"/>
                                          </p:stCondLst>
                                        </p:cTn>
                                        <p:tgtEl>
                                          <p:spTgt spid="1110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110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110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110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1107"/>
                                        </p:tgtEl>
                                        <p:attrNameLst>
                                          <p:attrName>ppt_y</p:attrName>
                                        </p:attrNameLst>
                                      </p:cBhvr>
                                      <p:tavLst>
                                        <p:tav tm="0" fmla="#ppt_y-sin(pi*$)/81">
                                          <p:val>
                                            <p:fltVal val="0"/>
                                          </p:val>
                                        </p:tav>
                                        <p:tav tm="100000">
                                          <p:val>
                                            <p:fltVal val="1"/>
                                          </p:val>
                                        </p:tav>
                                      </p:tavLst>
                                    </p:anim>
                                    <p:animScale>
                                      <p:cBhvr>
                                        <p:cTn id="13" dur="13">
                                          <p:stCondLst>
                                            <p:cond delay="325"/>
                                          </p:stCondLst>
                                        </p:cTn>
                                        <p:tgtEl>
                                          <p:spTgt spid="11107"/>
                                        </p:tgtEl>
                                      </p:cBhvr>
                                      <p:to x="100000" y="60000"/>
                                    </p:animScale>
                                    <p:animScale>
                                      <p:cBhvr>
                                        <p:cTn id="14" dur="83" decel="50000">
                                          <p:stCondLst>
                                            <p:cond delay="338"/>
                                          </p:stCondLst>
                                        </p:cTn>
                                        <p:tgtEl>
                                          <p:spTgt spid="11107"/>
                                        </p:tgtEl>
                                      </p:cBhvr>
                                      <p:to x="100000" y="100000"/>
                                    </p:animScale>
                                    <p:animScale>
                                      <p:cBhvr>
                                        <p:cTn id="15" dur="13">
                                          <p:stCondLst>
                                            <p:cond delay="656"/>
                                          </p:stCondLst>
                                        </p:cTn>
                                        <p:tgtEl>
                                          <p:spTgt spid="11107"/>
                                        </p:tgtEl>
                                      </p:cBhvr>
                                      <p:to x="100000" y="80000"/>
                                    </p:animScale>
                                    <p:animScale>
                                      <p:cBhvr>
                                        <p:cTn id="16" dur="83" decel="50000">
                                          <p:stCondLst>
                                            <p:cond delay="669"/>
                                          </p:stCondLst>
                                        </p:cTn>
                                        <p:tgtEl>
                                          <p:spTgt spid="11107"/>
                                        </p:tgtEl>
                                      </p:cBhvr>
                                      <p:to x="100000" y="100000"/>
                                    </p:animScale>
                                    <p:animScale>
                                      <p:cBhvr>
                                        <p:cTn id="17" dur="13">
                                          <p:stCondLst>
                                            <p:cond delay="821"/>
                                          </p:stCondLst>
                                        </p:cTn>
                                        <p:tgtEl>
                                          <p:spTgt spid="11107"/>
                                        </p:tgtEl>
                                      </p:cBhvr>
                                      <p:to x="100000" y="90000"/>
                                    </p:animScale>
                                    <p:animScale>
                                      <p:cBhvr>
                                        <p:cTn id="18" dur="83" decel="50000">
                                          <p:stCondLst>
                                            <p:cond delay="834"/>
                                          </p:stCondLst>
                                        </p:cTn>
                                        <p:tgtEl>
                                          <p:spTgt spid="11107"/>
                                        </p:tgtEl>
                                      </p:cBhvr>
                                      <p:to x="100000" y="100000"/>
                                    </p:animScale>
                                    <p:animScale>
                                      <p:cBhvr>
                                        <p:cTn id="19" dur="13">
                                          <p:stCondLst>
                                            <p:cond delay="904"/>
                                          </p:stCondLst>
                                        </p:cTn>
                                        <p:tgtEl>
                                          <p:spTgt spid="11107"/>
                                        </p:tgtEl>
                                      </p:cBhvr>
                                      <p:to x="100000" y="95000"/>
                                    </p:animScale>
                                    <p:animScale>
                                      <p:cBhvr>
                                        <p:cTn id="20" dur="83" decel="50000">
                                          <p:stCondLst>
                                            <p:cond delay="917"/>
                                          </p:stCondLst>
                                        </p:cTn>
                                        <p:tgtEl>
                                          <p:spTgt spid="1110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106"/>
                                        </p:tgtEl>
                                        <p:attrNameLst>
                                          <p:attrName>style.visibility</p:attrName>
                                        </p:attrNameLst>
                                      </p:cBhvr>
                                      <p:to>
                                        <p:strVal val="visible"/>
                                      </p:to>
                                    </p:set>
                                    <p:animEffect transition="in" filter="wipe(down)">
                                      <p:cBhvr>
                                        <p:cTn id="23" dur="290">
                                          <p:stCondLst>
                                            <p:cond delay="0"/>
                                          </p:stCondLst>
                                        </p:cTn>
                                        <p:tgtEl>
                                          <p:spTgt spid="11106"/>
                                        </p:tgtEl>
                                      </p:cBhvr>
                                    </p:animEffect>
                                    <p:anim calcmode="lin" valueType="num">
                                      <p:cBhvr>
                                        <p:cTn id="24" dur="911" tmFilter="0,0; 0.14,0.36; 0.43,0.73; 0.71,0.91; 1.0,1.0">
                                          <p:stCondLst>
                                            <p:cond delay="0"/>
                                          </p:stCondLst>
                                        </p:cTn>
                                        <p:tgtEl>
                                          <p:spTgt spid="11106"/>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1106"/>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110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110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1106"/>
                                        </p:tgtEl>
                                        <p:attrNameLst>
                                          <p:attrName>ppt_y</p:attrName>
                                        </p:attrNameLst>
                                      </p:cBhvr>
                                      <p:tavLst>
                                        <p:tav tm="0" fmla="#ppt_y-sin(pi*$)/81">
                                          <p:val>
                                            <p:fltVal val="0"/>
                                          </p:val>
                                        </p:tav>
                                        <p:tav tm="100000">
                                          <p:val>
                                            <p:fltVal val="1"/>
                                          </p:val>
                                        </p:tav>
                                      </p:tavLst>
                                    </p:anim>
                                    <p:animScale>
                                      <p:cBhvr>
                                        <p:cTn id="29" dur="13">
                                          <p:stCondLst>
                                            <p:cond delay="325"/>
                                          </p:stCondLst>
                                        </p:cTn>
                                        <p:tgtEl>
                                          <p:spTgt spid="11106"/>
                                        </p:tgtEl>
                                      </p:cBhvr>
                                      <p:to x="100000" y="60000"/>
                                    </p:animScale>
                                    <p:animScale>
                                      <p:cBhvr>
                                        <p:cTn id="30" dur="83" decel="50000">
                                          <p:stCondLst>
                                            <p:cond delay="338"/>
                                          </p:stCondLst>
                                        </p:cTn>
                                        <p:tgtEl>
                                          <p:spTgt spid="11106"/>
                                        </p:tgtEl>
                                      </p:cBhvr>
                                      <p:to x="100000" y="100000"/>
                                    </p:animScale>
                                    <p:animScale>
                                      <p:cBhvr>
                                        <p:cTn id="31" dur="13">
                                          <p:stCondLst>
                                            <p:cond delay="656"/>
                                          </p:stCondLst>
                                        </p:cTn>
                                        <p:tgtEl>
                                          <p:spTgt spid="11106"/>
                                        </p:tgtEl>
                                      </p:cBhvr>
                                      <p:to x="100000" y="80000"/>
                                    </p:animScale>
                                    <p:animScale>
                                      <p:cBhvr>
                                        <p:cTn id="32" dur="83" decel="50000">
                                          <p:stCondLst>
                                            <p:cond delay="669"/>
                                          </p:stCondLst>
                                        </p:cTn>
                                        <p:tgtEl>
                                          <p:spTgt spid="11106"/>
                                        </p:tgtEl>
                                      </p:cBhvr>
                                      <p:to x="100000" y="100000"/>
                                    </p:animScale>
                                    <p:animScale>
                                      <p:cBhvr>
                                        <p:cTn id="33" dur="13">
                                          <p:stCondLst>
                                            <p:cond delay="821"/>
                                          </p:stCondLst>
                                        </p:cTn>
                                        <p:tgtEl>
                                          <p:spTgt spid="11106"/>
                                        </p:tgtEl>
                                      </p:cBhvr>
                                      <p:to x="100000" y="90000"/>
                                    </p:animScale>
                                    <p:animScale>
                                      <p:cBhvr>
                                        <p:cTn id="34" dur="83" decel="50000">
                                          <p:stCondLst>
                                            <p:cond delay="834"/>
                                          </p:stCondLst>
                                        </p:cTn>
                                        <p:tgtEl>
                                          <p:spTgt spid="11106"/>
                                        </p:tgtEl>
                                      </p:cBhvr>
                                      <p:to x="100000" y="100000"/>
                                    </p:animScale>
                                    <p:animScale>
                                      <p:cBhvr>
                                        <p:cTn id="35" dur="13">
                                          <p:stCondLst>
                                            <p:cond delay="904"/>
                                          </p:stCondLst>
                                        </p:cTn>
                                        <p:tgtEl>
                                          <p:spTgt spid="11106"/>
                                        </p:tgtEl>
                                      </p:cBhvr>
                                      <p:to x="100000" y="95000"/>
                                    </p:animScale>
                                    <p:animScale>
                                      <p:cBhvr>
                                        <p:cTn id="36" dur="83" decel="50000">
                                          <p:stCondLst>
                                            <p:cond delay="917"/>
                                          </p:stCondLst>
                                        </p:cTn>
                                        <p:tgtEl>
                                          <p:spTgt spid="1110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11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56190" fill="hold"/>
                                        <p:tgtEl>
                                          <p:spTgt spid="11113"/>
                                        </p:tgtEl>
                                      </p:cBhvr>
                                    </p:cmd>
                                  </p:childTnLst>
                                </p:cTn>
                              </p:par>
                            </p:childTnLst>
                          </p:cTn>
                        </p:par>
                      </p:childTnLst>
                    </p:cTn>
                  </p:par>
                </p:childTnLst>
              </p:cTn>
              <p:nextCondLst>
                <p:cond evt="onClick" delay="0">
                  <p:tgtEl>
                    <p:spTgt spid="11113"/>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11113"/>
                </p:tgtEl>
              </p:cMediaNode>
            </p:audio>
          </p:childTnLst>
        </p:cTn>
      </p:par>
    </p:tnLst>
    <p:bldLst>
      <p:bldP spid="11106" grpId="0"/>
      <p:bldP spid="111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0" name="Text Box 854"/>
          <p:cNvSpPr txBox="1">
            <a:spLocks noChangeArrowheads="1"/>
          </p:cNvSpPr>
          <p:nvPr/>
        </p:nvSpPr>
        <p:spPr bwMode="auto">
          <a:xfrm>
            <a:off x="838200" y="762000"/>
            <a:ext cx="7848600" cy="5838825"/>
          </a:xfrm>
          <a:prstGeom prst="rect">
            <a:avLst/>
          </a:prstGeom>
          <a:noFill/>
          <a:ln w="9525">
            <a:noFill/>
            <a:miter lim="800000"/>
            <a:headEnd/>
            <a:tailEnd/>
          </a:ln>
          <a:effectLst/>
        </p:spPr>
        <p:txBody>
          <a:bodyPr>
            <a:spAutoFit/>
          </a:bodyPr>
          <a:lstStyle/>
          <a:p>
            <a:pPr>
              <a:spcBef>
                <a:spcPct val="50000"/>
              </a:spcBef>
            </a:pPr>
            <a:r>
              <a:rPr lang="en-US"/>
              <a:t>                            </a:t>
            </a:r>
            <a:r>
              <a:rPr lang="en-US" sz="2000">
                <a:solidFill>
                  <a:srgbClr val="FF0000"/>
                </a:solidFill>
              </a:rPr>
              <a:t>Kèn vang đây đoàn quân </a:t>
            </a:r>
          </a:p>
          <a:p>
            <a:pPr>
              <a:spcBef>
                <a:spcPct val="50000"/>
              </a:spcBef>
            </a:pPr>
            <a:r>
              <a:rPr lang="en-US" sz="2000"/>
              <a:t>                           </a:t>
            </a:r>
            <a:r>
              <a:rPr lang="en-US"/>
              <a:t>         x </a:t>
            </a:r>
            <a:r>
              <a:rPr lang="en-US" sz="2000"/>
              <a:t>                      </a:t>
            </a:r>
            <a:r>
              <a:rPr lang="en-US"/>
              <a:t> x </a:t>
            </a:r>
            <a:r>
              <a:rPr lang="en-US" sz="2000"/>
              <a:t>     </a:t>
            </a:r>
          </a:p>
          <a:p>
            <a:pPr>
              <a:spcBef>
                <a:spcPct val="50000"/>
              </a:spcBef>
            </a:pPr>
            <a:r>
              <a:rPr lang="en-US" sz="2000"/>
              <a:t>                          </a:t>
            </a:r>
            <a:r>
              <a:rPr lang="en-US" sz="2000">
                <a:solidFill>
                  <a:srgbClr val="FF0000"/>
                </a:solidFill>
              </a:rPr>
              <a:t>Điều chân ta cùng bước</a:t>
            </a:r>
          </a:p>
          <a:p>
            <a:pPr>
              <a:spcBef>
                <a:spcPct val="50000"/>
              </a:spcBef>
            </a:pPr>
            <a:r>
              <a:rPr lang="en-US" sz="2000">
                <a:solidFill>
                  <a:srgbClr val="0000FF"/>
                </a:solidFill>
              </a:rPr>
              <a:t>                                     </a:t>
            </a:r>
            <a:r>
              <a:rPr lang="en-US"/>
              <a:t> x                       x </a:t>
            </a:r>
            <a:endParaRPr lang="en-US" sz="2000"/>
          </a:p>
          <a:p>
            <a:pPr>
              <a:spcBef>
                <a:spcPct val="50000"/>
              </a:spcBef>
            </a:pPr>
            <a:r>
              <a:rPr lang="en-US" sz="2000"/>
              <a:t>                          </a:t>
            </a:r>
            <a:r>
              <a:rPr lang="en-US" sz="2000">
                <a:solidFill>
                  <a:srgbClr val="FF0000"/>
                </a:solidFill>
              </a:rPr>
              <a:t>Cờ sau đi đằng trước</a:t>
            </a:r>
          </a:p>
          <a:p>
            <a:pPr>
              <a:spcBef>
                <a:spcPct val="50000"/>
              </a:spcBef>
            </a:pPr>
            <a:r>
              <a:rPr lang="en-US" sz="2000">
                <a:solidFill>
                  <a:srgbClr val="0000FF"/>
                </a:solidFill>
              </a:rPr>
              <a:t>                             </a:t>
            </a:r>
            <a:r>
              <a:rPr lang="en-US"/>
              <a:t>       x </a:t>
            </a:r>
            <a:r>
              <a:rPr lang="en-US" sz="2000"/>
              <a:t>                 </a:t>
            </a:r>
            <a:r>
              <a:rPr lang="en-US"/>
              <a:t>x </a:t>
            </a:r>
            <a:r>
              <a:rPr lang="en-US" sz="2000"/>
              <a:t>       </a:t>
            </a:r>
          </a:p>
          <a:p>
            <a:pPr>
              <a:spcBef>
                <a:spcPct val="50000"/>
              </a:spcBef>
            </a:pPr>
            <a:r>
              <a:rPr lang="en-US" sz="2000"/>
              <a:t>                          </a:t>
            </a:r>
            <a:r>
              <a:rPr lang="en-US" sz="2000">
                <a:solidFill>
                  <a:srgbClr val="FF0000"/>
                </a:solidFill>
              </a:rPr>
              <a:t>Ta vác súng theo sau</a:t>
            </a:r>
          </a:p>
          <a:p>
            <a:r>
              <a:rPr lang="en-US"/>
              <a:t>                                     x </a:t>
            </a:r>
            <a:r>
              <a:rPr lang="en-US" sz="2000"/>
              <a:t>                    </a:t>
            </a:r>
            <a:r>
              <a:rPr lang="en-US"/>
              <a:t> x </a:t>
            </a:r>
            <a:r>
              <a:rPr lang="en-US" sz="2000"/>
              <a:t>       </a:t>
            </a:r>
          </a:p>
          <a:p>
            <a:r>
              <a:rPr lang="en-US" sz="2000"/>
              <a:t>                          </a:t>
            </a:r>
            <a:r>
              <a:rPr lang="en-US" sz="2000">
                <a:solidFill>
                  <a:srgbClr val="FF0000"/>
                </a:solidFill>
              </a:rPr>
              <a:t>Nào ta đi cùng nhau</a:t>
            </a:r>
          </a:p>
          <a:p>
            <a:pPr>
              <a:spcBef>
                <a:spcPct val="50000"/>
              </a:spcBef>
            </a:pPr>
            <a:r>
              <a:rPr lang="en-US" sz="2000"/>
              <a:t>                              </a:t>
            </a:r>
            <a:r>
              <a:rPr lang="en-US"/>
              <a:t>      x </a:t>
            </a:r>
            <a:r>
              <a:rPr lang="en-US" sz="2000"/>
              <a:t>              </a:t>
            </a:r>
            <a:r>
              <a:rPr lang="en-US"/>
              <a:t> x </a:t>
            </a:r>
            <a:r>
              <a:rPr lang="en-US" sz="2000"/>
              <a:t>           </a:t>
            </a:r>
          </a:p>
          <a:p>
            <a:pPr>
              <a:spcBef>
                <a:spcPct val="50000"/>
              </a:spcBef>
            </a:pPr>
            <a:r>
              <a:rPr lang="en-US" sz="2000"/>
              <a:t>                          </a:t>
            </a:r>
            <a:r>
              <a:rPr lang="en-US" sz="2000">
                <a:solidFill>
                  <a:srgbClr val="FF0000"/>
                </a:solidFill>
              </a:rPr>
              <a:t>Điều chân theo nhịp trống</a:t>
            </a:r>
          </a:p>
          <a:p>
            <a:pPr>
              <a:spcBef>
                <a:spcPct val="50000"/>
              </a:spcBef>
            </a:pPr>
            <a:r>
              <a:rPr lang="en-US"/>
              <a:t>                                          x                        x </a:t>
            </a:r>
            <a:endParaRPr lang="en-US" sz="2000">
              <a:solidFill>
                <a:srgbClr val="FF0000"/>
              </a:solidFill>
            </a:endParaRPr>
          </a:p>
          <a:p>
            <a:r>
              <a:rPr lang="en-US"/>
              <a:t> </a:t>
            </a:r>
            <a:r>
              <a:rPr lang="en-US" sz="2000"/>
              <a:t>                          </a:t>
            </a:r>
            <a:r>
              <a:rPr lang="en-US" sz="2000">
                <a:solidFill>
                  <a:srgbClr val="FF0000"/>
                </a:solidFill>
              </a:rPr>
              <a:t>Các chiến sỉ tí hon hát vang lên nào.</a:t>
            </a:r>
          </a:p>
          <a:p>
            <a:pPr>
              <a:spcBef>
                <a:spcPct val="50000"/>
              </a:spcBef>
            </a:pPr>
            <a:r>
              <a:rPr lang="en-US" sz="2000">
                <a:solidFill>
                  <a:srgbClr val="0000FF"/>
                </a:solidFill>
              </a:rPr>
              <a:t>                                       </a:t>
            </a:r>
            <a:r>
              <a:rPr lang="en-US"/>
              <a:t>x             x             x               x </a:t>
            </a:r>
          </a:p>
        </p:txBody>
      </p:sp>
      <p:sp>
        <p:nvSpPr>
          <p:cNvPr id="15191" name="Text Box 855"/>
          <p:cNvSpPr txBox="1">
            <a:spLocks noChangeArrowheads="1"/>
          </p:cNvSpPr>
          <p:nvPr/>
        </p:nvSpPr>
        <p:spPr bwMode="auto">
          <a:xfrm>
            <a:off x="1371600" y="0"/>
            <a:ext cx="6705600" cy="641350"/>
          </a:xfrm>
          <a:prstGeom prst="rect">
            <a:avLst/>
          </a:prstGeom>
          <a:noFill/>
          <a:ln w="9525">
            <a:noFill/>
            <a:miter lim="800000"/>
            <a:headEnd/>
            <a:tailEnd/>
          </a:ln>
          <a:effectLst/>
        </p:spPr>
        <p:txBody>
          <a:bodyPr>
            <a:spAutoFit/>
          </a:bodyPr>
          <a:lstStyle/>
          <a:p>
            <a:pPr eaLnBrk="0" hangingPunct="0">
              <a:spcBef>
                <a:spcPct val="50000"/>
              </a:spcBef>
            </a:pPr>
            <a:r>
              <a:rPr lang="en-US" sz="3600" b="1" i="1">
                <a:solidFill>
                  <a:srgbClr val="CC0066"/>
                </a:solidFill>
                <a:latin typeface=".VnTime" pitchFamily="34" charset="0"/>
              </a:rPr>
              <a:t>* </a:t>
            </a:r>
            <a:r>
              <a:rPr lang="en-US" sz="3600" b="1" i="1" u="sng">
                <a:solidFill>
                  <a:srgbClr val="CC0066"/>
                </a:solidFill>
                <a:latin typeface=".VnTime" pitchFamily="34" charset="0"/>
              </a:rPr>
              <a:t>H¸t kÕt hîp v</a:t>
            </a:r>
            <a:r>
              <a:rPr lang="en-US" sz="3600" b="1" i="1" u="sng">
                <a:solidFill>
                  <a:srgbClr val="CC0066"/>
                </a:solidFill>
                <a:latin typeface="Times New Roman" pitchFamily="18" charset="0"/>
              </a:rPr>
              <a:t>ỗ tay</a:t>
            </a:r>
            <a:r>
              <a:rPr lang="en-US" sz="3600" b="1" i="1" u="sng">
                <a:solidFill>
                  <a:srgbClr val="CC0066"/>
                </a:solidFill>
                <a:latin typeface=".VnTime" pitchFamily="34" charset="0"/>
              </a:rPr>
              <a:t> theo nhÞp 2</a:t>
            </a:r>
            <a:endParaRPr lang="en-US" sz="3600" b="1" i="1">
              <a:solidFill>
                <a:srgbClr val="CC0066"/>
              </a:solidFill>
              <a:latin typeface=".VnTime" pitchFamily="34" charset="0"/>
            </a:endParaRPr>
          </a:p>
        </p:txBody>
      </p:sp>
      <p:pic>
        <p:nvPicPr>
          <p:cNvPr id="15193" name="ChienSiTiHonBeat-V.A-4089603 (7).mp3">
            <a:hlinkClick r:id="" action="ppaction://media"/>
          </p:cNvPr>
          <p:cNvPicPr>
            <a:picLocks noRot="1" noChangeAspect="1" noChangeArrowheads="1"/>
          </p:cNvPicPr>
          <p:nvPr>
            <a:audioFile r:link="rId1"/>
          </p:nvPr>
        </p:nvPicPr>
        <p:blipFill>
          <a:blip r:embed="rId3" cstate="print"/>
          <a:srcRect/>
          <a:stretch>
            <a:fillRect/>
          </a:stretch>
        </p:blipFill>
        <p:spPr bwMode="auto">
          <a:xfrm>
            <a:off x="8839200" y="6553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191"/>
                                        </p:tgtEl>
                                        <p:attrNameLst>
                                          <p:attrName>style.visibility</p:attrName>
                                        </p:attrNameLst>
                                      </p:cBhvr>
                                      <p:to>
                                        <p:strVal val="visible"/>
                                      </p:to>
                                    </p:set>
                                    <p:animEffect transition="in" filter="fade">
                                      <p:cBhvr>
                                        <p:cTn id="7" dur="800" decel="100000"/>
                                        <p:tgtEl>
                                          <p:spTgt spid="15191"/>
                                        </p:tgtEl>
                                      </p:cBhvr>
                                    </p:animEffect>
                                    <p:anim calcmode="lin" valueType="num">
                                      <p:cBhvr>
                                        <p:cTn id="8" dur="800" decel="100000" fill="hold"/>
                                        <p:tgtEl>
                                          <p:spTgt spid="15191"/>
                                        </p:tgtEl>
                                        <p:attrNameLst>
                                          <p:attrName>style.rotation</p:attrName>
                                        </p:attrNameLst>
                                      </p:cBhvr>
                                      <p:tavLst>
                                        <p:tav tm="0">
                                          <p:val>
                                            <p:fltVal val="-90"/>
                                          </p:val>
                                        </p:tav>
                                        <p:tav tm="100000">
                                          <p:val>
                                            <p:fltVal val="0"/>
                                          </p:val>
                                        </p:tav>
                                      </p:tavLst>
                                    </p:anim>
                                    <p:anim calcmode="lin" valueType="num">
                                      <p:cBhvr>
                                        <p:cTn id="9" dur="800" decel="100000" fill="hold"/>
                                        <p:tgtEl>
                                          <p:spTgt spid="15191"/>
                                        </p:tgtEl>
                                        <p:attrNameLst>
                                          <p:attrName>ppt_x</p:attrName>
                                        </p:attrNameLst>
                                      </p:cBhvr>
                                      <p:tavLst>
                                        <p:tav tm="0">
                                          <p:val>
                                            <p:strVal val="#ppt_x+0.4"/>
                                          </p:val>
                                        </p:tav>
                                        <p:tav tm="100000">
                                          <p:val>
                                            <p:strVal val="#ppt_x-0.05"/>
                                          </p:val>
                                        </p:tav>
                                      </p:tavLst>
                                    </p:anim>
                                    <p:anim calcmode="lin" valueType="num">
                                      <p:cBhvr>
                                        <p:cTn id="10" dur="800" decel="100000" fill="hold"/>
                                        <p:tgtEl>
                                          <p:spTgt spid="1519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19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19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5190">
                                            <p:txEl>
                                              <p:pRg st="0" end="0"/>
                                            </p:txEl>
                                          </p:spTgt>
                                        </p:tgtEl>
                                        <p:attrNameLst>
                                          <p:attrName>style.visibility</p:attrName>
                                        </p:attrNameLst>
                                      </p:cBhvr>
                                      <p:to>
                                        <p:strVal val="visible"/>
                                      </p:to>
                                    </p:set>
                                    <p:animEffect transition="in" filter="fade">
                                      <p:cBhvr>
                                        <p:cTn id="15" dur="800" decel="100000"/>
                                        <p:tgtEl>
                                          <p:spTgt spid="15190">
                                            <p:txEl>
                                              <p:pRg st="0" end="0"/>
                                            </p:txEl>
                                          </p:spTgt>
                                        </p:tgtEl>
                                      </p:cBhvr>
                                    </p:animEffect>
                                    <p:anim calcmode="lin" valueType="num">
                                      <p:cBhvr>
                                        <p:cTn id="16" dur="800" decel="100000" fill="hold"/>
                                        <p:tgtEl>
                                          <p:spTgt spid="15190">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15190">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15190">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5190">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5190">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5190">
                                            <p:txEl>
                                              <p:pRg st="1" end="1"/>
                                            </p:txEl>
                                          </p:spTgt>
                                        </p:tgtEl>
                                        <p:attrNameLst>
                                          <p:attrName>style.visibility</p:attrName>
                                        </p:attrNameLst>
                                      </p:cBhvr>
                                      <p:to>
                                        <p:strVal val="visible"/>
                                      </p:to>
                                    </p:set>
                                    <p:animEffect transition="in" filter="fade">
                                      <p:cBhvr>
                                        <p:cTn id="23" dur="800" decel="100000"/>
                                        <p:tgtEl>
                                          <p:spTgt spid="15190">
                                            <p:txEl>
                                              <p:pRg st="1" end="1"/>
                                            </p:txEl>
                                          </p:spTgt>
                                        </p:tgtEl>
                                      </p:cBhvr>
                                    </p:animEffect>
                                    <p:anim calcmode="lin" valueType="num">
                                      <p:cBhvr>
                                        <p:cTn id="24" dur="800" decel="100000" fill="hold"/>
                                        <p:tgtEl>
                                          <p:spTgt spid="15190">
                                            <p:txEl>
                                              <p:pRg st="1" end="1"/>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15190">
                                            <p:txEl>
                                              <p:pRg st="1" end="1"/>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15190">
                                            <p:txEl>
                                              <p:pRg st="1" end="1"/>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190">
                                            <p:txEl>
                                              <p:pRg st="1" end="1"/>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190">
                                            <p:txEl>
                                              <p:pRg st="1" end="1"/>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5190">
                                            <p:txEl>
                                              <p:pRg st="2" end="2"/>
                                            </p:txEl>
                                          </p:spTgt>
                                        </p:tgtEl>
                                        <p:attrNameLst>
                                          <p:attrName>style.visibility</p:attrName>
                                        </p:attrNameLst>
                                      </p:cBhvr>
                                      <p:to>
                                        <p:strVal val="visible"/>
                                      </p:to>
                                    </p:set>
                                    <p:animEffect transition="in" filter="fade">
                                      <p:cBhvr>
                                        <p:cTn id="31" dur="800" decel="100000"/>
                                        <p:tgtEl>
                                          <p:spTgt spid="15190">
                                            <p:txEl>
                                              <p:pRg st="2" end="2"/>
                                            </p:txEl>
                                          </p:spTgt>
                                        </p:tgtEl>
                                      </p:cBhvr>
                                    </p:animEffect>
                                    <p:anim calcmode="lin" valueType="num">
                                      <p:cBhvr>
                                        <p:cTn id="32" dur="800" decel="100000" fill="hold"/>
                                        <p:tgtEl>
                                          <p:spTgt spid="15190">
                                            <p:txEl>
                                              <p:pRg st="2" end="2"/>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15190">
                                            <p:txEl>
                                              <p:pRg st="2" end="2"/>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15190">
                                            <p:txEl>
                                              <p:pRg st="2" end="2"/>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5190">
                                            <p:txEl>
                                              <p:pRg st="2" end="2"/>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5190">
                                            <p:txEl>
                                              <p:pRg st="2" end="2"/>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15190">
                                            <p:txEl>
                                              <p:pRg st="3" end="3"/>
                                            </p:txEl>
                                          </p:spTgt>
                                        </p:tgtEl>
                                        <p:attrNameLst>
                                          <p:attrName>style.visibility</p:attrName>
                                        </p:attrNameLst>
                                      </p:cBhvr>
                                      <p:to>
                                        <p:strVal val="visible"/>
                                      </p:to>
                                    </p:set>
                                    <p:animEffect transition="in" filter="fade">
                                      <p:cBhvr>
                                        <p:cTn id="39" dur="800" decel="100000"/>
                                        <p:tgtEl>
                                          <p:spTgt spid="15190">
                                            <p:txEl>
                                              <p:pRg st="3" end="3"/>
                                            </p:txEl>
                                          </p:spTgt>
                                        </p:tgtEl>
                                      </p:cBhvr>
                                    </p:animEffect>
                                    <p:anim calcmode="lin" valueType="num">
                                      <p:cBhvr>
                                        <p:cTn id="40" dur="800" decel="100000" fill="hold"/>
                                        <p:tgtEl>
                                          <p:spTgt spid="15190">
                                            <p:txEl>
                                              <p:pRg st="3" end="3"/>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15190">
                                            <p:txEl>
                                              <p:pRg st="3" end="3"/>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15190">
                                            <p:txEl>
                                              <p:pRg st="3" end="3"/>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5190">
                                            <p:txEl>
                                              <p:pRg st="3" end="3"/>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5190">
                                            <p:txEl>
                                              <p:pRg st="3" end="3"/>
                                            </p:tx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15190">
                                            <p:txEl>
                                              <p:pRg st="4" end="4"/>
                                            </p:txEl>
                                          </p:spTgt>
                                        </p:tgtEl>
                                        <p:attrNameLst>
                                          <p:attrName>style.visibility</p:attrName>
                                        </p:attrNameLst>
                                      </p:cBhvr>
                                      <p:to>
                                        <p:strVal val="visible"/>
                                      </p:to>
                                    </p:set>
                                    <p:animEffect transition="in" filter="fade">
                                      <p:cBhvr>
                                        <p:cTn id="47" dur="800" decel="100000"/>
                                        <p:tgtEl>
                                          <p:spTgt spid="15190">
                                            <p:txEl>
                                              <p:pRg st="4" end="4"/>
                                            </p:txEl>
                                          </p:spTgt>
                                        </p:tgtEl>
                                      </p:cBhvr>
                                    </p:animEffect>
                                    <p:anim calcmode="lin" valueType="num">
                                      <p:cBhvr>
                                        <p:cTn id="48" dur="800" decel="100000" fill="hold"/>
                                        <p:tgtEl>
                                          <p:spTgt spid="15190">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5190">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5190">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190">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190">
                                            <p:txEl>
                                              <p:pRg st="4" end="4"/>
                                            </p:txEl>
                                          </p:spTgt>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15190">
                                            <p:txEl>
                                              <p:pRg st="5" end="5"/>
                                            </p:txEl>
                                          </p:spTgt>
                                        </p:tgtEl>
                                        <p:attrNameLst>
                                          <p:attrName>style.visibility</p:attrName>
                                        </p:attrNameLst>
                                      </p:cBhvr>
                                      <p:to>
                                        <p:strVal val="visible"/>
                                      </p:to>
                                    </p:set>
                                    <p:animEffect transition="in" filter="fade">
                                      <p:cBhvr>
                                        <p:cTn id="55" dur="800" decel="100000"/>
                                        <p:tgtEl>
                                          <p:spTgt spid="15190">
                                            <p:txEl>
                                              <p:pRg st="5" end="5"/>
                                            </p:txEl>
                                          </p:spTgt>
                                        </p:tgtEl>
                                      </p:cBhvr>
                                    </p:animEffect>
                                    <p:anim calcmode="lin" valueType="num">
                                      <p:cBhvr>
                                        <p:cTn id="56" dur="800" decel="100000" fill="hold"/>
                                        <p:tgtEl>
                                          <p:spTgt spid="15190">
                                            <p:txEl>
                                              <p:pRg st="5" end="5"/>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15190">
                                            <p:txEl>
                                              <p:pRg st="5" end="5"/>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15190">
                                            <p:txEl>
                                              <p:pRg st="5" end="5"/>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5190">
                                            <p:txEl>
                                              <p:pRg st="5" end="5"/>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5190">
                                            <p:txEl>
                                              <p:pRg st="5" end="5"/>
                                            </p:txEl>
                                          </p:spTgt>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0"/>
                                  </p:stCondLst>
                                  <p:childTnLst>
                                    <p:set>
                                      <p:cBhvr>
                                        <p:cTn id="62" dur="1" fill="hold">
                                          <p:stCondLst>
                                            <p:cond delay="0"/>
                                          </p:stCondLst>
                                        </p:cTn>
                                        <p:tgtEl>
                                          <p:spTgt spid="15190">
                                            <p:txEl>
                                              <p:pRg st="6" end="6"/>
                                            </p:txEl>
                                          </p:spTgt>
                                        </p:tgtEl>
                                        <p:attrNameLst>
                                          <p:attrName>style.visibility</p:attrName>
                                        </p:attrNameLst>
                                      </p:cBhvr>
                                      <p:to>
                                        <p:strVal val="visible"/>
                                      </p:to>
                                    </p:set>
                                    <p:animEffect transition="in" filter="fade">
                                      <p:cBhvr>
                                        <p:cTn id="63" dur="800" decel="100000"/>
                                        <p:tgtEl>
                                          <p:spTgt spid="15190">
                                            <p:txEl>
                                              <p:pRg st="6" end="6"/>
                                            </p:txEl>
                                          </p:spTgt>
                                        </p:tgtEl>
                                      </p:cBhvr>
                                    </p:animEffect>
                                    <p:anim calcmode="lin" valueType="num">
                                      <p:cBhvr>
                                        <p:cTn id="64" dur="800" decel="100000" fill="hold"/>
                                        <p:tgtEl>
                                          <p:spTgt spid="15190">
                                            <p:txEl>
                                              <p:pRg st="6" end="6"/>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15190">
                                            <p:txEl>
                                              <p:pRg st="6" end="6"/>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15190">
                                            <p:txEl>
                                              <p:pRg st="6" end="6"/>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5190">
                                            <p:txEl>
                                              <p:pRg st="6" end="6"/>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5190">
                                            <p:txEl>
                                              <p:pRg st="6" end="6"/>
                                            </p:txEl>
                                          </p:spTgt>
                                        </p:tgtEl>
                                        <p:attrNameLst>
                                          <p:attrName>ppt_y</p:attrName>
                                        </p:attrNameLst>
                                      </p:cBhvr>
                                      <p:tavLst>
                                        <p:tav tm="0">
                                          <p:val>
                                            <p:strVal val="#ppt_y+0.1"/>
                                          </p:val>
                                        </p:tav>
                                        <p:tav tm="100000">
                                          <p:val>
                                            <p:strVal val="#ppt_y"/>
                                          </p:val>
                                        </p:tav>
                                      </p:tavLst>
                                    </p:anim>
                                  </p:childTnLst>
                                </p:cTn>
                              </p:par>
                              <p:par>
                                <p:cTn id="69" presetID="30" presetClass="entr" presetSubtype="0" fill="hold" grpId="0" nodeType="withEffect">
                                  <p:stCondLst>
                                    <p:cond delay="0"/>
                                  </p:stCondLst>
                                  <p:childTnLst>
                                    <p:set>
                                      <p:cBhvr>
                                        <p:cTn id="70" dur="1" fill="hold">
                                          <p:stCondLst>
                                            <p:cond delay="0"/>
                                          </p:stCondLst>
                                        </p:cTn>
                                        <p:tgtEl>
                                          <p:spTgt spid="15190">
                                            <p:txEl>
                                              <p:pRg st="7" end="7"/>
                                            </p:txEl>
                                          </p:spTgt>
                                        </p:tgtEl>
                                        <p:attrNameLst>
                                          <p:attrName>style.visibility</p:attrName>
                                        </p:attrNameLst>
                                      </p:cBhvr>
                                      <p:to>
                                        <p:strVal val="visible"/>
                                      </p:to>
                                    </p:set>
                                    <p:animEffect transition="in" filter="fade">
                                      <p:cBhvr>
                                        <p:cTn id="71" dur="800" decel="100000"/>
                                        <p:tgtEl>
                                          <p:spTgt spid="15190">
                                            <p:txEl>
                                              <p:pRg st="7" end="7"/>
                                            </p:txEl>
                                          </p:spTgt>
                                        </p:tgtEl>
                                      </p:cBhvr>
                                    </p:animEffect>
                                    <p:anim calcmode="lin" valueType="num">
                                      <p:cBhvr>
                                        <p:cTn id="72" dur="800" decel="100000" fill="hold"/>
                                        <p:tgtEl>
                                          <p:spTgt spid="15190">
                                            <p:txEl>
                                              <p:pRg st="7" end="7"/>
                                            </p:txEl>
                                          </p:spTgt>
                                        </p:tgtEl>
                                        <p:attrNameLst>
                                          <p:attrName>style.rotation</p:attrName>
                                        </p:attrNameLst>
                                      </p:cBhvr>
                                      <p:tavLst>
                                        <p:tav tm="0">
                                          <p:val>
                                            <p:fltVal val="-90"/>
                                          </p:val>
                                        </p:tav>
                                        <p:tav tm="100000">
                                          <p:val>
                                            <p:fltVal val="0"/>
                                          </p:val>
                                        </p:tav>
                                      </p:tavLst>
                                    </p:anim>
                                    <p:anim calcmode="lin" valueType="num">
                                      <p:cBhvr>
                                        <p:cTn id="73" dur="800" decel="100000" fill="hold"/>
                                        <p:tgtEl>
                                          <p:spTgt spid="15190">
                                            <p:txEl>
                                              <p:pRg st="7" end="7"/>
                                            </p:txEl>
                                          </p:spTgt>
                                        </p:tgtEl>
                                        <p:attrNameLst>
                                          <p:attrName>ppt_x</p:attrName>
                                        </p:attrNameLst>
                                      </p:cBhvr>
                                      <p:tavLst>
                                        <p:tav tm="0">
                                          <p:val>
                                            <p:strVal val="#ppt_x+0.4"/>
                                          </p:val>
                                        </p:tav>
                                        <p:tav tm="100000">
                                          <p:val>
                                            <p:strVal val="#ppt_x-0.05"/>
                                          </p:val>
                                        </p:tav>
                                      </p:tavLst>
                                    </p:anim>
                                    <p:anim calcmode="lin" valueType="num">
                                      <p:cBhvr>
                                        <p:cTn id="74" dur="800" decel="100000" fill="hold"/>
                                        <p:tgtEl>
                                          <p:spTgt spid="15190">
                                            <p:txEl>
                                              <p:pRg st="7" end="7"/>
                                            </p:txEl>
                                          </p:spTgt>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5190">
                                            <p:txEl>
                                              <p:pRg st="7" end="7"/>
                                            </p:txEl>
                                          </p:spTgt>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5190">
                                            <p:txEl>
                                              <p:pRg st="7" end="7"/>
                                            </p:txEl>
                                          </p:spTgt>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15190">
                                            <p:txEl>
                                              <p:pRg st="8" end="8"/>
                                            </p:txEl>
                                          </p:spTgt>
                                        </p:tgtEl>
                                        <p:attrNameLst>
                                          <p:attrName>style.visibility</p:attrName>
                                        </p:attrNameLst>
                                      </p:cBhvr>
                                      <p:to>
                                        <p:strVal val="visible"/>
                                      </p:to>
                                    </p:set>
                                    <p:animEffect transition="in" filter="fade">
                                      <p:cBhvr>
                                        <p:cTn id="79" dur="800" decel="100000"/>
                                        <p:tgtEl>
                                          <p:spTgt spid="15190">
                                            <p:txEl>
                                              <p:pRg st="8" end="8"/>
                                            </p:txEl>
                                          </p:spTgt>
                                        </p:tgtEl>
                                      </p:cBhvr>
                                    </p:animEffect>
                                    <p:anim calcmode="lin" valueType="num">
                                      <p:cBhvr>
                                        <p:cTn id="80" dur="800" decel="100000" fill="hold"/>
                                        <p:tgtEl>
                                          <p:spTgt spid="15190">
                                            <p:txEl>
                                              <p:pRg st="8" end="8"/>
                                            </p:txEl>
                                          </p:spTgt>
                                        </p:tgtEl>
                                        <p:attrNameLst>
                                          <p:attrName>style.rotation</p:attrName>
                                        </p:attrNameLst>
                                      </p:cBhvr>
                                      <p:tavLst>
                                        <p:tav tm="0">
                                          <p:val>
                                            <p:fltVal val="-90"/>
                                          </p:val>
                                        </p:tav>
                                        <p:tav tm="100000">
                                          <p:val>
                                            <p:fltVal val="0"/>
                                          </p:val>
                                        </p:tav>
                                      </p:tavLst>
                                    </p:anim>
                                    <p:anim calcmode="lin" valueType="num">
                                      <p:cBhvr>
                                        <p:cTn id="81" dur="800" decel="100000" fill="hold"/>
                                        <p:tgtEl>
                                          <p:spTgt spid="15190">
                                            <p:txEl>
                                              <p:pRg st="8" end="8"/>
                                            </p:txEl>
                                          </p:spTgt>
                                        </p:tgtEl>
                                        <p:attrNameLst>
                                          <p:attrName>ppt_x</p:attrName>
                                        </p:attrNameLst>
                                      </p:cBhvr>
                                      <p:tavLst>
                                        <p:tav tm="0">
                                          <p:val>
                                            <p:strVal val="#ppt_x+0.4"/>
                                          </p:val>
                                        </p:tav>
                                        <p:tav tm="100000">
                                          <p:val>
                                            <p:strVal val="#ppt_x-0.05"/>
                                          </p:val>
                                        </p:tav>
                                      </p:tavLst>
                                    </p:anim>
                                    <p:anim calcmode="lin" valueType="num">
                                      <p:cBhvr>
                                        <p:cTn id="82" dur="800" decel="100000" fill="hold"/>
                                        <p:tgtEl>
                                          <p:spTgt spid="15190">
                                            <p:txEl>
                                              <p:pRg st="8" end="8"/>
                                            </p:txEl>
                                          </p:spTgt>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5190">
                                            <p:txEl>
                                              <p:pRg st="8" end="8"/>
                                            </p:txEl>
                                          </p:spTgt>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5190">
                                            <p:txEl>
                                              <p:pRg st="8" end="8"/>
                                            </p:txEl>
                                          </p:spTgt>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15190">
                                            <p:txEl>
                                              <p:pRg st="9" end="9"/>
                                            </p:txEl>
                                          </p:spTgt>
                                        </p:tgtEl>
                                        <p:attrNameLst>
                                          <p:attrName>style.visibility</p:attrName>
                                        </p:attrNameLst>
                                      </p:cBhvr>
                                      <p:to>
                                        <p:strVal val="visible"/>
                                      </p:to>
                                    </p:set>
                                    <p:animEffect transition="in" filter="fade">
                                      <p:cBhvr>
                                        <p:cTn id="87" dur="800" decel="100000"/>
                                        <p:tgtEl>
                                          <p:spTgt spid="15190">
                                            <p:txEl>
                                              <p:pRg st="9" end="9"/>
                                            </p:txEl>
                                          </p:spTgt>
                                        </p:tgtEl>
                                      </p:cBhvr>
                                    </p:animEffect>
                                    <p:anim calcmode="lin" valueType="num">
                                      <p:cBhvr>
                                        <p:cTn id="88" dur="800" decel="100000" fill="hold"/>
                                        <p:tgtEl>
                                          <p:spTgt spid="15190">
                                            <p:txEl>
                                              <p:pRg st="9" end="9"/>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5190">
                                            <p:txEl>
                                              <p:pRg st="9" end="9"/>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5190">
                                            <p:txEl>
                                              <p:pRg st="9" end="9"/>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5190">
                                            <p:txEl>
                                              <p:pRg st="9" end="9"/>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5190">
                                            <p:txEl>
                                              <p:pRg st="9" end="9"/>
                                            </p:txEl>
                                          </p:spTgt>
                                        </p:tgtEl>
                                        <p:attrNameLst>
                                          <p:attrName>ppt_y</p:attrName>
                                        </p:attrNameLst>
                                      </p:cBhvr>
                                      <p:tavLst>
                                        <p:tav tm="0">
                                          <p:val>
                                            <p:strVal val="#ppt_y+0.1"/>
                                          </p:val>
                                        </p:tav>
                                        <p:tav tm="100000">
                                          <p:val>
                                            <p:strVal val="#ppt_y"/>
                                          </p:val>
                                        </p:tav>
                                      </p:tavLst>
                                    </p:anim>
                                  </p:childTnLst>
                                </p:cTn>
                              </p:par>
                              <p:par>
                                <p:cTn id="93" presetID="30" presetClass="entr" presetSubtype="0" fill="hold" grpId="0" nodeType="withEffect">
                                  <p:stCondLst>
                                    <p:cond delay="0"/>
                                  </p:stCondLst>
                                  <p:childTnLst>
                                    <p:set>
                                      <p:cBhvr>
                                        <p:cTn id="94" dur="1" fill="hold">
                                          <p:stCondLst>
                                            <p:cond delay="0"/>
                                          </p:stCondLst>
                                        </p:cTn>
                                        <p:tgtEl>
                                          <p:spTgt spid="15190">
                                            <p:txEl>
                                              <p:pRg st="10" end="10"/>
                                            </p:txEl>
                                          </p:spTgt>
                                        </p:tgtEl>
                                        <p:attrNameLst>
                                          <p:attrName>style.visibility</p:attrName>
                                        </p:attrNameLst>
                                      </p:cBhvr>
                                      <p:to>
                                        <p:strVal val="visible"/>
                                      </p:to>
                                    </p:set>
                                    <p:animEffect transition="in" filter="fade">
                                      <p:cBhvr>
                                        <p:cTn id="95" dur="800" decel="100000"/>
                                        <p:tgtEl>
                                          <p:spTgt spid="15190">
                                            <p:txEl>
                                              <p:pRg st="10" end="10"/>
                                            </p:txEl>
                                          </p:spTgt>
                                        </p:tgtEl>
                                      </p:cBhvr>
                                    </p:animEffect>
                                    <p:anim calcmode="lin" valueType="num">
                                      <p:cBhvr>
                                        <p:cTn id="96" dur="800" decel="100000" fill="hold"/>
                                        <p:tgtEl>
                                          <p:spTgt spid="15190">
                                            <p:txEl>
                                              <p:pRg st="10" end="10"/>
                                            </p:txEl>
                                          </p:spTgt>
                                        </p:tgtEl>
                                        <p:attrNameLst>
                                          <p:attrName>style.rotation</p:attrName>
                                        </p:attrNameLst>
                                      </p:cBhvr>
                                      <p:tavLst>
                                        <p:tav tm="0">
                                          <p:val>
                                            <p:fltVal val="-90"/>
                                          </p:val>
                                        </p:tav>
                                        <p:tav tm="100000">
                                          <p:val>
                                            <p:fltVal val="0"/>
                                          </p:val>
                                        </p:tav>
                                      </p:tavLst>
                                    </p:anim>
                                    <p:anim calcmode="lin" valueType="num">
                                      <p:cBhvr>
                                        <p:cTn id="97" dur="800" decel="100000" fill="hold"/>
                                        <p:tgtEl>
                                          <p:spTgt spid="15190">
                                            <p:txEl>
                                              <p:pRg st="10" end="10"/>
                                            </p:txEl>
                                          </p:spTgt>
                                        </p:tgtEl>
                                        <p:attrNameLst>
                                          <p:attrName>ppt_x</p:attrName>
                                        </p:attrNameLst>
                                      </p:cBhvr>
                                      <p:tavLst>
                                        <p:tav tm="0">
                                          <p:val>
                                            <p:strVal val="#ppt_x+0.4"/>
                                          </p:val>
                                        </p:tav>
                                        <p:tav tm="100000">
                                          <p:val>
                                            <p:strVal val="#ppt_x-0.05"/>
                                          </p:val>
                                        </p:tav>
                                      </p:tavLst>
                                    </p:anim>
                                    <p:anim calcmode="lin" valueType="num">
                                      <p:cBhvr>
                                        <p:cTn id="98" dur="800" decel="100000" fill="hold"/>
                                        <p:tgtEl>
                                          <p:spTgt spid="15190">
                                            <p:txEl>
                                              <p:pRg st="10" end="10"/>
                                            </p:txEl>
                                          </p:spTgt>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15190">
                                            <p:txEl>
                                              <p:pRg st="10" end="10"/>
                                            </p:txEl>
                                          </p:spTgt>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15190">
                                            <p:txEl>
                                              <p:pRg st="10" end="10"/>
                                            </p:txEl>
                                          </p:spTgt>
                                        </p:tgtEl>
                                        <p:attrNameLst>
                                          <p:attrName>ppt_y</p:attrName>
                                        </p:attrNameLst>
                                      </p:cBhvr>
                                      <p:tavLst>
                                        <p:tav tm="0">
                                          <p:val>
                                            <p:strVal val="#ppt_y+0.1"/>
                                          </p:val>
                                        </p:tav>
                                        <p:tav tm="100000">
                                          <p:val>
                                            <p:strVal val="#ppt_y"/>
                                          </p:val>
                                        </p:tav>
                                      </p:tavLst>
                                    </p:anim>
                                  </p:childTnLst>
                                </p:cTn>
                              </p:par>
                              <p:par>
                                <p:cTn id="101" presetID="30" presetClass="entr" presetSubtype="0" fill="hold" grpId="0" nodeType="withEffect">
                                  <p:stCondLst>
                                    <p:cond delay="0"/>
                                  </p:stCondLst>
                                  <p:childTnLst>
                                    <p:set>
                                      <p:cBhvr>
                                        <p:cTn id="102" dur="1" fill="hold">
                                          <p:stCondLst>
                                            <p:cond delay="0"/>
                                          </p:stCondLst>
                                        </p:cTn>
                                        <p:tgtEl>
                                          <p:spTgt spid="15190">
                                            <p:txEl>
                                              <p:pRg st="11" end="11"/>
                                            </p:txEl>
                                          </p:spTgt>
                                        </p:tgtEl>
                                        <p:attrNameLst>
                                          <p:attrName>style.visibility</p:attrName>
                                        </p:attrNameLst>
                                      </p:cBhvr>
                                      <p:to>
                                        <p:strVal val="visible"/>
                                      </p:to>
                                    </p:set>
                                    <p:animEffect transition="in" filter="fade">
                                      <p:cBhvr>
                                        <p:cTn id="103" dur="800" decel="100000"/>
                                        <p:tgtEl>
                                          <p:spTgt spid="15190">
                                            <p:txEl>
                                              <p:pRg st="11" end="11"/>
                                            </p:txEl>
                                          </p:spTgt>
                                        </p:tgtEl>
                                      </p:cBhvr>
                                    </p:animEffect>
                                    <p:anim calcmode="lin" valueType="num">
                                      <p:cBhvr>
                                        <p:cTn id="104" dur="800" decel="100000" fill="hold"/>
                                        <p:tgtEl>
                                          <p:spTgt spid="15190">
                                            <p:txEl>
                                              <p:pRg st="11" end="11"/>
                                            </p:txEl>
                                          </p:spTgt>
                                        </p:tgtEl>
                                        <p:attrNameLst>
                                          <p:attrName>style.rotation</p:attrName>
                                        </p:attrNameLst>
                                      </p:cBhvr>
                                      <p:tavLst>
                                        <p:tav tm="0">
                                          <p:val>
                                            <p:fltVal val="-90"/>
                                          </p:val>
                                        </p:tav>
                                        <p:tav tm="100000">
                                          <p:val>
                                            <p:fltVal val="0"/>
                                          </p:val>
                                        </p:tav>
                                      </p:tavLst>
                                    </p:anim>
                                    <p:anim calcmode="lin" valueType="num">
                                      <p:cBhvr>
                                        <p:cTn id="105" dur="800" decel="100000" fill="hold"/>
                                        <p:tgtEl>
                                          <p:spTgt spid="15190">
                                            <p:txEl>
                                              <p:pRg st="11" end="11"/>
                                            </p:txEl>
                                          </p:spTgt>
                                        </p:tgtEl>
                                        <p:attrNameLst>
                                          <p:attrName>ppt_x</p:attrName>
                                        </p:attrNameLst>
                                      </p:cBhvr>
                                      <p:tavLst>
                                        <p:tav tm="0">
                                          <p:val>
                                            <p:strVal val="#ppt_x+0.4"/>
                                          </p:val>
                                        </p:tav>
                                        <p:tav tm="100000">
                                          <p:val>
                                            <p:strVal val="#ppt_x-0.05"/>
                                          </p:val>
                                        </p:tav>
                                      </p:tavLst>
                                    </p:anim>
                                    <p:anim calcmode="lin" valueType="num">
                                      <p:cBhvr>
                                        <p:cTn id="106" dur="800" decel="100000" fill="hold"/>
                                        <p:tgtEl>
                                          <p:spTgt spid="15190">
                                            <p:txEl>
                                              <p:pRg st="11" end="11"/>
                                            </p:txEl>
                                          </p:spTgt>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15190">
                                            <p:txEl>
                                              <p:pRg st="11" end="11"/>
                                            </p:txEl>
                                          </p:spTgt>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15190">
                                            <p:txEl>
                                              <p:pRg st="11" end="11"/>
                                            </p:txEl>
                                          </p:spTgt>
                                        </p:tgtEl>
                                        <p:attrNameLst>
                                          <p:attrName>ppt_y</p:attrName>
                                        </p:attrNameLst>
                                      </p:cBhvr>
                                      <p:tavLst>
                                        <p:tav tm="0">
                                          <p:val>
                                            <p:strVal val="#ppt_y+0.1"/>
                                          </p:val>
                                        </p:tav>
                                        <p:tav tm="100000">
                                          <p:val>
                                            <p:strVal val="#ppt_y"/>
                                          </p:val>
                                        </p:tav>
                                      </p:tavLst>
                                    </p:anim>
                                  </p:childTnLst>
                                </p:cTn>
                              </p:par>
                              <p:par>
                                <p:cTn id="109" presetID="30" presetClass="entr" presetSubtype="0" fill="hold" grpId="0" nodeType="withEffect">
                                  <p:stCondLst>
                                    <p:cond delay="0"/>
                                  </p:stCondLst>
                                  <p:childTnLst>
                                    <p:set>
                                      <p:cBhvr>
                                        <p:cTn id="110" dur="1" fill="hold">
                                          <p:stCondLst>
                                            <p:cond delay="0"/>
                                          </p:stCondLst>
                                        </p:cTn>
                                        <p:tgtEl>
                                          <p:spTgt spid="15190">
                                            <p:txEl>
                                              <p:pRg st="12" end="12"/>
                                            </p:txEl>
                                          </p:spTgt>
                                        </p:tgtEl>
                                        <p:attrNameLst>
                                          <p:attrName>style.visibility</p:attrName>
                                        </p:attrNameLst>
                                      </p:cBhvr>
                                      <p:to>
                                        <p:strVal val="visible"/>
                                      </p:to>
                                    </p:set>
                                    <p:animEffect transition="in" filter="fade">
                                      <p:cBhvr>
                                        <p:cTn id="111" dur="800" decel="100000"/>
                                        <p:tgtEl>
                                          <p:spTgt spid="15190">
                                            <p:txEl>
                                              <p:pRg st="12" end="12"/>
                                            </p:txEl>
                                          </p:spTgt>
                                        </p:tgtEl>
                                      </p:cBhvr>
                                    </p:animEffect>
                                    <p:anim calcmode="lin" valueType="num">
                                      <p:cBhvr>
                                        <p:cTn id="112" dur="800" decel="100000" fill="hold"/>
                                        <p:tgtEl>
                                          <p:spTgt spid="15190">
                                            <p:txEl>
                                              <p:pRg st="12" end="12"/>
                                            </p:txEl>
                                          </p:spTgt>
                                        </p:tgtEl>
                                        <p:attrNameLst>
                                          <p:attrName>style.rotation</p:attrName>
                                        </p:attrNameLst>
                                      </p:cBhvr>
                                      <p:tavLst>
                                        <p:tav tm="0">
                                          <p:val>
                                            <p:fltVal val="-90"/>
                                          </p:val>
                                        </p:tav>
                                        <p:tav tm="100000">
                                          <p:val>
                                            <p:fltVal val="0"/>
                                          </p:val>
                                        </p:tav>
                                      </p:tavLst>
                                    </p:anim>
                                    <p:anim calcmode="lin" valueType="num">
                                      <p:cBhvr>
                                        <p:cTn id="113" dur="800" decel="100000" fill="hold"/>
                                        <p:tgtEl>
                                          <p:spTgt spid="15190">
                                            <p:txEl>
                                              <p:pRg st="12" end="12"/>
                                            </p:txEl>
                                          </p:spTgt>
                                        </p:tgtEl>
                                        <p:attrNameLst>
                                          <p:attrName>ppt_x</p:attrName>
                                        </p:attrNameLst>
                                      </p:cBhvr>
                                      <p:tavLst>
                                        <p:tav tm="0">
                                          <p:val>
                                            <p:strVal val="#ppt_x+0.4"/>
                                          </p:val>
                                        </p:tav>
                                        <p:tav tm="100000">
                                          <p:val>
                                            <p:strVal val="#ppt_x-0.05"/>
                                          </p:val>
                                        </p:tav>
                                      </p:tavLst>
                                    </p:anim>
                                    <p:anim calcmode="lin" valueType="num">
                                      <p:cBhvr>
                                        <p:cTn id="114" dur="800" decel="100000" fill="hold"/>
                                        <p:tgtEl>
                                          <p:spTgt spid="15190">
                                            <p:txEl>
                                              <p:pRg st="12" end="12"/>
                                            </p:txEl>
                                          </p:spTgt>
                                        </p:tgtEl>
                                        <p:attrNameLst>
                                          <p:attrName>ppt_y</p:attrName>
                                        </p:attrNameLst>
                                      </p:cBhvr>
                                      <p:tavLst>
                                        <p:tav tm="0">
                                          <p:val>
                                            <p:strVal val="#ppt_y-0.4"/>
                                          </p:val>
                                        </p:tav>
                                        <p:tav tm="100000">
                                          <p:val>
                                            <p:strVal val="#ppt_y+0.1"/>
                                          </p:val>
                                        </p:tav>
                                      </p:tavLst>
                                    </p:anim>
                                    <p:anim calcmode="lin" valueType="num">
                                      <p:cBhvr>
                                        <p:cTn id="115" dur="200" accel="100000" fill="hold">
                                          <p:stCondLst>
                                            <p:cond delay="800"/>
                                          </p:stCondLst>
                                        </p:cTn>
                                        <p:tgtEl>
                                          <p:spTgt spid="15190">
                                            <p:txEl>
                                              <p:pRg st="12" end="12"/>
                                            </p:txEl>
                                          </p:spTgt>
                                        </p:tgtEl>
                                        <p:attrNameLst>
                                          <p:attrName>ppt_x</p:attrName>
                                        </p:attrNameLst>
                                      </p:cBhvr>
                                      <p:tavLst>
                                        <p:tav tm="0">
                                          <p:val>
                                            <p:strVal val="#ppt_x-0.05"/>
                                          </p:val>
                                        </p:tav>
                                        <p:tav tm="100000">
                                          <p:val>
                                            <p:strVal val="#ppt_x"/>
                                          </p:val>
                                        </p:tav>
                                      </p:tavLst>
                                    </p:anim>
                                    <p:anim calcmode="lin" valueType="num">
                                      <p:cBhvr>
                                        <p:cTn id="116" dur="200" accel="100000" fill="hold">
                                          <p:stCondLst>
                                            <p:cond delay="800"/>
                                          </p:stCondLst>
                                        </p:cTn>
                                        <p:tgtEl>
                                          <p:spTgt spid="15190">
                                            <p:txEl>
                                              <p:pRg st="12" end="12"/>
                                            </p:txEl>
                                          </p:spTgt>
                                        </p:tgtEl>
                                        <p:attrNameLst>
                                          <p:attrName>ppt_y</p:attrName>
                                        </p:attrNameLst>
                                      </p:cBhvr>
                                      <p:tavLst>
                                        <p:tav tm="0">
                                          <p:val>
                                            <p:strVal val="#ppt_y+0.1"/>
                                          </p:val>
                                        </p:tav>
                                        <p:tav tm="100000">
                                          <p:val>
                                            <p:strVal val="#ppt_y"/>
                                          </p:val>
                                        </p:tav>
                                      </p:tavLst>
                                    </p:anim>
                                  </p:childTnLst>
                                </p:cTn>
                              </p:par>
                              <p:par>
                                <p:cTn id="117" presetID="30" presetClass="entr" presetSubtype="0" fill="hold" grpId="0" nodeType="withEffect">
                                  <p:stCondLst>
                                    <p:cond delay="0"/>
                                  </p:stCondLst>
                                  <p:childTnLst>
                                    <p:set>
                                      <p:cBhvr>
                                        <p:cTn id="118" dur="1" fill="hold">
                                          <p:stCondLst>
                                            <p:cond delay="0"/>
                                          </p:stCondLst>
                                        </p:cTn>
                                        <p:tgtEl>
                                          <p:spTgt spid="15190">
                                            <p:txEl>
                                              <p:pRg st="13" end="13"/>
                                            </p:txEl>
                                          </p:spTgt>
                                        </p:tgtEl>
                                        <p:attrNameLst>
                                          <p:attrName>style.visibility</p:attrName>
                                        </p:attrNameLst>
                                      </p:cBhvr>
                                      <p:to>
                                        <p:strVal val="visible"/>
                                      </p:to>
                                    </p:set>
                                    <p:animEffect transition="in" filter="fade">
                                      <p:cBhvr>
                                        <p:cTn id="119" dur="800" decel="100000"/>
                                        <p:tgtEl>
                                          <p:spTgt spid="15190">
                                            <p:txEl>
                                              <p:pRg st="13" end="13"/>
                                            </p:txEl>
                                          </p:spTgt>
                                        </p:tgtEl>
                                      </p:cBhvr>
                                    </p:animEffect>
                                    <p:anim calcmode="lin" valueType="num">
                                      <p:cBhvr>
                                        <p:cTn id="120" dur="800" decel="100000" fill="hold"/>
                                        <p:tgtEl>
                                          <p:spTgt spid="15190">
                                            <p:txEl>
                                              <p:pRg st="13" end="13"/>
                                            </p:txEl>
                                          </p:spTgt>
                                        </p:tgtEl>
                                        <p:attrNameLst>
                                          <p:attrName>style.rotation</p:attrName>
                                        </p:attrNameLst>
                                      </p:cBhvr>
                                      <p:tavLst>
                                        <p:tav tm="0">
                                          <p:val>
                                            <p:fltVal val="-90"/>
                                          </p:val>
                                        </p:tav>
                                        <p:tav tm="100000">
                                          <p:val>
                                            <p:fltVal val="0"/>
                                          </p:val>
                                        </p:tav>
                                      </p:tavLst>
                                    </p:anim>
                                    <p:anim calcmode="lin" valueType="num">
                                      <p:cBhvr>
                                        <p:cTn id="121" dur="800" decel="100000" fill="hold"/>
                                        <p:tgtEl>
                                          <p:spTgt spid="15190">
                                            <p:txEl>
                                              <p:pRg st="13" end="13"/>
                                            </p:txEl>
                                          </p:spTgt>
                                        </p:tgtEl>
                                        <p:attrNameLst>
                                          <p:attrName>ppt_x</p:attrName>
                                        </p:attrNameLst>
                                      </p:cBhvr>
                                      <p:tavLst>
                                        <p:tav tm="0">
                                          <p:val>
                                            <p:strVal val="#ppt_x+0.4"/>
                                          </p:val>
                                        </p:tav>
                                        <p:tav tm="100000">
                                          <p:val>
                                            <p:strVal val="#ppt_x-0.05"/>
                                          </p:val>
                                        </p:tav>
                                      </p:tavLst>
                                    </p:anim>
                                    <p:anim calcmode="lin" valueType="num">
                                      <p:cBhvr>
                                        <p:cTn id="122" dur="800" decel="100000" fill="hold"/>
                                        <p:tgtEl>
                                          <p:spTgt spid="15190">
                                            <p:txEl>
                                              <p:pRg st="13" end="13"/>
                                            </p:txEl>
                                          </p:spTgt>
                                        </p:tgtEl>
                                        <p:attrNameLst>
                                          <p:attrName>ppt_y</p:attrName>
                                        </p:attrNameLst>
                                      </p:cBhvr>
                                      <p:tavLst>
                                        <p:tav tm="0">
                                          <p:val>
                                            <p:strVal val="#ppt_y-0.4"/>
                                          </p:val>
                                        </p:tav>
                                        <p:tav tm="100000">
                                          <p:val>
                                            <p:strVal val="#ppt_y+0.1"/>
                                          </p:val>
                                        </p:tav>
                                      </p:tavLst>
                                    </p:anim>
                                    <p:anim calcmode="lin" valueType="num">
                                      <p:cBhvr>
                                        <p:cTn id="123" dur="200" accel="100000" fill="hold">
                                          <p:stCondLst>
                                            <p:cond delay="800"/>
                                          </p:stCondLst>
                                        </p:cTn>
                                        <p:tgtEl>
                                          <p:spTgt spid="15190">
                                            <p:txEl>
                                              <p:pRg st="13" end="13"/>
                                            </p:txEl>
                                          </p:spTgt>
                                        </p:tgtEl>
                                        <p:attrNameLst>
                                          <p:attrName>ppt_x</p:attrName>
                                        </p:attrNameLst>
                                      </p:cBhvr>
                                      <p:tavLst>
                                        <p:tav tm="0">
                                          <p:val>
                                            <p:strVal val="#ppt_x-0.05"/>
                                          </p:val>
                                        </p:tav>
                                        <p:tav tm="100000">
                                          <p:val>
                                            <p:strVal val="#ppt_x"/>
                                          </p:val>
                                        </p:tav>
                                      </p:tavLst>
                                    </p:anim>
                                    <p:anim calcmode="lin" valueType="num">
                                      <p:cBhvr>
                                        <p:cTn id="124" dur="200" accel="100000" fill="hold">
                                          <p:stCondLst>
                                            <p:cond delay="800"/>
                                          </p:stCondLst>
                                        </p:cTn>
                                        <p:tgtEl>
                                          <p:spTgt spid="15190">
                                            <p:txEl>
                                              <p:pRg st="13" end="1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5193"/>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56190" fill="hold"/>
                                        <p:tgtEl>
                                          <p:spTgt spid="15193"/>
                                        </p:tgtEl>
                                      </p:cBhvr>
                                    </p:cmd>
                                  </p:childTnLst>
                                </p:cTn>
                              </p:par>
                            </p:childTnLst>
                          </p:cTn>
                        </p:par>
                      </p:childTnLst>
                    </p:cTn>
                  </p:par>
                </p:childTnLst>
              </p:cTn>
              <p:nextCondLst>
                <p:cond evt="onClick" delay="0">
                  <p:tgtEl>
                    <p:spTgt spid="15193"/>
                  </p:tgtEl>
                </p:cond>
              </p:nextCondLst>
            </p:seq>
            <p:audio>
              <p:cMediaNode>
                <p:cTn id="130" fill="hold" display="0">
                  <p:stCondLst>
                    <p:cond delay="indefinite"/>
                  </p:stCondLst>
                  <p:endCondLst>
                    <p:cond evt="onNext" delay="0">
                      <p:tgtEl>
                        <p:sldTgt/>
                      </p:tgtEl>
                    </p:cond>
                    <p:cond evt="onPrev" delay="0">
                      <p:tgtEl>
                        <p:sldTgt/>
                      </p:tgtEl>
                    </p:cond>
                    <p:cond evt="onStopAudio" delay="0">
                      <p:tgtEl>
                        <p:sldTgt/>
                      </p:tgtEl>
                    </p:cond>
                  </p:endCondLst>
                </p:cTn>
                <p:tgtEl>
                  <p:spTgt spid="15193"/>
                </p:tgtEl>
              </p:cMediaNode>
            </p:audio>
          </p:childTnLst>
        </p:cTn>
      </p:par>
    </p:tnLst>
    <p:bldLst>
      <p:bldP spid="15190" grpId="0" uiExpand="1" build="allAtOnce"/>
      <p:bldP spid="151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assist_md_wht"/>
          <p:cNvPicPr>
            <a:picLocks noGrp="1" noChangeAspect="1" noChangeArrowheads="1" noCrop="1"/>
          </p:cNvPicPr>
          <p:nvPr>
            <p:ph type="body" idx="1"/>
          </p:nvPr>
        </p:nvPicPr>
        <p:blipFill>
          <a:blip r:embed="rId3" cstate="print"/>
          <a:srcRect/>
          <a:stretch>
            <a:fillRect/>
          </a:stretch>
        </p:blipFill>
        <p:spPr>
          <a:xfrm>
            <a:off x="168275" y="3352800"/>
            <a:ext cx="2905125" cy="3124200"/>
          </a:xfrm>
          <a:noFill/>
          <a:ln/>
        </p:spPr>
      </p:pic>
      <p:pic>
        <p:nvPicPr>
          <p:cNvPr id="35843" name="Picture 3" descr="drum_set_playing_blue_md_wht"/>
          <p:cNvPicPr>
            <a:picLocks noChangeAspect="1" noChangeArrowheads="1" noCrop="1"/>
          </p:cNvPicPr>
          <p:nvPr/>
        </p:nvPicPr>
        <p:blipFill>
          <a:blip r:embed="rId4" cstate="print"/>
          <a:srcRect/>
          <a:stretch>
            <a:fillRect/>
          </a:stretch>
        </p:blipFill>
        <p:spPr bwMode="auto">
          <a:xfrm>
            <a:off x="3657600" y="4246563"/>
            <a:ext cx="2667000" cy="2611437"/>
          </a:xfrm>
          <a:prstGeom prst="rect">
            <a:avLst/>
          </a:prstGeom>
          <a:noFill/>
        </p:spPr>
      </p:pic>
      <p:pic>
        <p:nvPicPr>
          <p:cNvPr id="35844" name="Picture 4" descr="tingo_rock_star_playing_guitar_md_wht"/>
          <p:cNvPicPr>
            <a:picLocks noChangeAspect="1" noChangeArrowheads="1" noCrop="1"/>
          </p:cNvPicPr>
          <p:nvPr/>
        </p:nvPicPr>
        <p:blipFill>
          <a:blip r:embed="rId5" cstate="print"/>
          <a:srcRect/>
          <a:stretch>
            <a:fillRect/>
          </a:stretch>
        </p:blipFill>
        <p:spPr bwMode="auto">
          <a:xfrm>
            <a:off x="6324600" y="3276600"/>
            <a:ext cx="2819400" cy="3581400"/>
          </a:xfrm>
          <a:prstGeom prst="rect">
            <a:avLst/>
          </a:prstGeom>
          <a:noFill/>
        </p:spPr>
      </p:pic>
      <p:sp>
        <p:nvSpPr>
          <p:cNvPr id="35845" name="WordArt 5"/>
          <p:cNvSpPr>
            <a:spLocks noChangeArrowheads="1" noChangeShapeType="1" noTextEdit="1"/>
          </p:cNvSpPr>
          <p:nvPr/>
        </p:nvSpPr>
        <p:spPr bwMode="auto">
          <a:xfrm>
            <a:off x="1371600" y="152400"/>
            <a:ext cx="6096000" cy="1295400"/>
          </a:xfrm>
          <a:prstGeom prst="rect">
            <a:avLst/>
          </a:prstGeom>
        </p:spPr>
        <p:txBody>
          <a:bodyPr wrap="none" fromWordArt="1">
            <a:prstTxWarp prst="textDoubleWave1">
              <a:avLst>
                <a:gd name="adj1" fmla="val 6500"/>
                <a:gd name="adj2" fmla="val 0"/>
              </a:avLst>
            </a:prstTxWarp>
          </a:bodyPr>
          <a:lstStyle/>
          <a:p>
            <a:pPr algn="ctr"/>
            <a:r>
              <a:rPr lang="vi-VN" sz="3600" i="1" kern="10" spc="-36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Hát+Kết hợp vận động theo bài hát</a:t>
            </a:r>
            <a:endParaRPr lang="en-US" sz="3600" i="1" kern="10" spc="-36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endParaRPr>
          </a:p>
        </p:txBody>
      </p:sp>
      <p:pic>
        <p:nvPicPr>
          <p:cNvPr id="35848" name="Picture 8" descr="bassist_md_wht"/>
          <p:cNvPicPr>
            <a:picLocks noChangeAspect="1" noChangeArrowheads="1" noCrop="1"/>
          </p:cNvPicPr>
          <p:nvPr/>
        </p:nvPicPr>
        <p:blipFill>
          <a:blip r:embed="rId3" cstate="print"/>
          <a:srcRect/>
          <a:stretch>
            <a:fillRect/>
          </a:stretch>
        </p:blipFill>
        <p:spPr bwMode="auto">
          <a:xfrm>
            <a:off x="152400" y="3352800"/>
            <a:ext cx="2905125" cy="3124200"/>
          </a:xfrm>
          <a:prstGeom prst="rect">
            <a:avLst/>
          </a:prstGeom>
          <a:noFill/>
          <a:ln w="9525">
            <a:noFill/>
            <a:miter lim="800000"/>
            <a:headEnd/>
            <a:tailEnd/>
          </a:ln>
        </p:spPr>
      </p:pic>
      <p:pic>
        <p:nvPicPr>
          <p:cNvPr id="35849" name="Picture 9" descr="tingo_rock_star_playing_guitar_md_wht"/>
          <p:cNvPicPr>
            <a:picLocks noChangeAspect="1" noChangeArrowheads="1" noCrop="1"/>
          </p:cNvPicPr>
          <p:nvPr/>
        </p:nvPicPr>
        <p:blipFill>
          <a:blip r:embed="rId5" cstate="print"/>
          <a:srcRect/>
          <a:stretch>
            <a:fillRect/>
          </a:stretch>
        </p:blipFill>
        <p:spPr bwMode="auto">
          <a:xfrm>
            <a:off x="6324600" y="3276600"/>
            <a:ext cx="2819400" cy="3581400"/>
          </a:xfrm>
          <a:prstGeom prst="rect">
            <a:avLst/>
          </a:prstGeom>
          <a:noFill/>
        </p:spPr>
      </p:pic>
      <p:pic>
        <p:nvPicPr>
          <p:cNvPr id="35850" name="Picture 10" descr="bassist_md_wht"/>
          <p:cNvPicPr>
            <a:picLocks noChangeAspect="1" noChangeArrowheads="1" noCrop="1"/>
          </p:cNvPicPr>
          <p:nvPr/>
        </p:nvPicPr>
        <p:blipFill>
          <a:blip r:embed="rId3" cstate="print"/>
          <a:srcRect/>
          <a:stretch>
            <a:fillRect/>
          </a:stretch>
        </p:blipFill>
        <p:spPr bwMode="auto">
          <a:xfrm>
            <a:off x="152400" y="3352800"/>
            <a:ext cx="2905125" cy="3124200"/>
          </a:xfrm>
          <a:prstGeom prst="rect">
            <a:avLst/>
          </a:prstGeom>
          <a:noFill/>
          <a:ln w="9525">
            <a:noFill/>
            <a:miter lim="800000"/>
            <a:headEnd/>
            <a:tailEnd/>
          </a:ln>
        </p:spPr>
      </p:pic>
      <p:pic>
        <p:nvPicPr>
          <p:cNvPr id="35851" name="Picture 11" descr="tingo_rock_star_playing_guitar_md_wht"/>
          <p:cNvPicPr>
            <a:picLocks noChangeAspect="1" noChangeArrowheads="1" noCrop="1"/>
          </p:cNvPicPr>
          <p:nvPr/>
        </p:nvPicPr>
        <p:blipFill>
          <a:blip r:embed="rId5" cstate="print"/>
          <a:srcRect/>
          <a:stretch>
            <a:fillRect/>
          </a:stretch>
        </p:blipFill>
        <p:spPr bwMode="auto">
          <a:xfrm>
            <a:off x="6503988" y="3429000"/>
            <a:ext cx="2640012" cy="3352800"/>
          </a:xfrm>
          <a:prstGeom prst="rect">
            <a:avLst/>
          </a:prstGeom>
          <a:noFill/>
        </p:spPr>
      </p:pic>
      <p:pic>
        <p:nvPicPr>
          <p:cNvPr id="35852" name="Picture 12" descr="bassist_md_wht"/>
          <p:cNvPicPr>
            <a:picLocks noChangeAspect="1" noChangeArrowheads="1" noCrop="1"/>
          </p:cNvPicPr>
          <p:nvPr/>
        </p:nvPicPr>
        <p:blipFill>
          <a:blip r:embed="rId3" cstate="print"/>
          <a:srcRect/>
          <a:stretch>
            <a:fillRect/>
          </a:stretch>
        </p:blipFill>
        <p:spPr bwMode="auto">
          <a:xfrm>
            <a:off x="152400" y="3352800"/>
            <a:ext cx="2905125" cy="3124200"/>
          </a:xfrm>
          <a:prstGeom prst="rect">
            <a:avLst/>
          </a:prstGeom>
          <a:noFill/>
          <a:ln w="9525">
            <a:noFill/>
            <a:miter lim="800000"/>
            <a:headEnd/>
            <a:tailEnd/>
          </a:ln>
        </p:spPr>
      </p:pic>
      <p:sp>
        <p:nvSpPr>
          <p:cNvPr id="35857" name="WordArt 17" descr="Paper bag"/>
          <p:cNvSpPr>
            <a:spLocks noChangeArrowheads="1" noChangeShapeType="1" noTextEdit="1"/>
          </p:cNvSpPr>
          <p:nvPr/>
        </p:nvSpPr>
        <p:spPr bwMode="auto">
          <a:xfrm>
            <a:off x="2743200" y="2057400"/>
            <a:ext cx="3733800" cy="106680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80000"/>
                    </a:srgbClr>
                  </a:outerShdw>
                </a:effectLst>
                <a:latin typeface="Times New Roman"/>
                <a:cs typeface="Times New Roman"/>
              </a:rPr>
              <a:t>CHIẾN SỈ TÍ HON</a:t>
            </a:r>
          </a:p>
        </p:txBody>
      </p:sp>
      <p:pic>
        <p:nvPicPr>
          <p:cNvPr id="35859" name="Picture 19" descr="Acoustic-03-june"/>
          <p:cNvPicPr>
            <a:picLocks noChangeAspect="1" noChangeArrowheads="1" noCrop="1"/>
          </p:cNvPicPr>
          <p:nvPr/>
        </p:nvPicPr>
        <p:blipFill>
          <a:blip r:embed="rId7" cstate="print"/>
          <a:srcRect/>
          <a:stretch>
            <a:fillRect/>
          </a:stretch>
        </p:blipFill>
        <p:spPr bwMode="auto">
          <a:xfrm>
            <a:off x="8229600" y="457200"/>
            <a:ext cx="914400" cy="2057400"/>
          </a:xfrm>
          <a:prstGeom prst="rect">
            <a:avLst/>
          </a:prstGeom>
          <a:noFill/>
        </p:spPr>
      </p:pic>
      <p:pic>
        <p:nvPicPr>
          <p:cNvPr id="35860" name="ChienSiTiHonBeat-V.A-4089603 (7).mp3">
            <a:hlinkClick r:id="" action="ppaction://media"/>
          </p:cNvPr>
          <p:cNvPicPr>
            <a:picLocks noRot="1" noChangeAspect="1" noChangeArrowheads="1"/>
          </p:cNvPicPr>
          <p:nvPr>
            <a:audioFile r:link="rId1"/>
          </p:nvPr>
        </p:nvPicPr>
        <p:blipFill>
          <a:blip r:embed="rId8" cstate="print"/>
          <a:srcRect/>
          <a:stretch>
            <a:fillRect/>
          </a:stretch>
        </p:blipFill>
        <p:spPr bwMode="auto">
          <a:xfrm>
            <a:off x="8839200" y="64008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heel(4)">
                                      <p:cBhvr>
                                        <p:cTn id="7" dur="1000"/>
                                        <p:tgtEl>
                                          <p:spTgt spid="35842"/>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35843"/>
                                        </p:tgtEl>
                                        <p:attrNameLst>
                                          <p:attrName>style.visibility</p:attrName>
                                        </p:attrNameLst>
                                      </p:cBhvr>
                                      <p:to>
                                        <p:strVal val="visible"/>
                                      </p:to>
                                    </p:set>
                                    <p:animEffect transition="in" filter="wheel(4)">
                                      <p:cBhvr>
                                        <p:cTn id="11" dur="1000"/>
                                        <p:tgtEl>
                                          <p:spTgt spid="35843"/>
                                        </p:tgtEl>
                                      </p:cBhvr>
                                    </p:animEffect>
                                  </p:childTnLst>
                                </p:cTn>
                              </p:par>
                            </p:childTnLst>
                          </p:cTn>
                        </p:par>
                        <p:par>
                          <p:cTn id="12" fill="hold">
                            <p:stCondLst>
                              <p:cond delay="2000"/>
                            </p:stCondLst>
                            <p:childTnLst>
                              <p:par>
                                <p:cTn id="13" presetID="21" presetClass="entr" presetSubtype="4" fill="hold" nodeType="afterEffect">
                                  <p:stCondLst>
                                    <p:cond delay="0"/>
                                  </p:stCondLst>
                                  <p:childTnLst>
                                    <p:set>
                                      <p:cBhvr>
                                        <p:cTn id="14" dur="1" fill="hold">
                                          <p:stCondLst>
                                            <p:cond delay="0"/>
                                          </p:stCondLst>
                                        </p:cTn>
                                        <p:tgtEl>
                                          <p:spTgt spid="35844"/>
                                        </p:tgtEl>
                                        <p:attrNameLst>
                                          <p:attrName>style.visibility</p:attrName>
                                        </p:attrNameLst>
                                      </p:cBhvr>
                                      <p:to>
                                        <p:strVal val="visible"/>
                                      </p:to>
                                    </p:set>
                                    <p:animEffect transition="in" filter="wheel(4)">
                                      <p:cBhvr>
                                        <p:cTn id="15" dur="1000"/>
                                        <p:tgtEl>
                                          <p:spTgt spid="35844"/>
                                        </p:tgtEl>
                                      </p:cBhvr>
                                    </p:animEffect>
                                  </p:childTnLst>
                                </p:cTn>
                              </p:par>
                            </p:childTnLst>
                          </p:cTn>
                        </p:par>
                        <p:par>
                          <p:cTn id="16" fill="hold">
                            <p:stCondLst>
                              <p:cond delay="3000"/>
                            </p:stCondLst>
                            <p:childTnLst>
                              <p:par>
                                <p:cTn id="17" presetID="21" presetClass="entr" presetSubtype="4" fill="hold" nodeType="afterEffect">
                                  <p:stCondLst>
                                    <p:cond delay="0"/>
                                  </p:stCondLst>
                                  <p:childTnLst>
                                    <p:set>
                                      <p:cBhvr>
                                        <p:cTn id="18" dur="1" fill="hold">
                                          <p:stCondLst>
                                            <p:cond delay="0"/>
                                          </p:stCondLst>
                                        </p:cTn>
                                        <p:tgtEl>
                                          <p:spTgt spid="35848"/>
                                        </p:tgtEl>
                                        <p:attrNameLst>
                                          <p:attrName>style.visibility</p:attrName>
                                        </p:attrNameLst>
                                      </p:cBhvr>
                                      <p:to>
                                        <p:strVal val="visible"/>
                                      </p:to>
                                    </p:set>
                                    <p:animEffect transition="in" filter="wheel(4)">
                                      <p:cBhvr>
                                        <p:cTn id="19" dur="1000"/>
                                        <p:tgtEl>
                                          <p:spTgt spid="35848"/>
                                        </p:tgtEl>
                                      </p:cBhvr>
                                    </p:animEffect>
                                  </p:childTnLst>
                                </p:cTn>
                              </p:par>
                            </p:childTnLst>
                          </p:cTn>
                        </p:par>
                        <p:par>
                          <p:cTn id="20" fill="hold">
                            <p:stCondLst>
                              <p:cond delay="4000"/>
                            </p:stCondLst>
                            <p:childTnLst>
                              <p:par>
                                <p:cTn id="21" presetID="21" presetClass="entr" presetSubtype="4" fill="hold" nodeType="afterEffect">
                                  <p:stCondLst>
                                    <p:cond delay="0"/>
                                  </p:stCondLst>
                                  <p:childTnLst>
                                    <p:set>
                                      <p:cBhvr>
                                        <p:cTn id="22" dur="1" fill="hold">
                                          <p:stCondLst>
                                            <p:cond delay="0"/>
                                          </p:stCondLst>
                                        </p:cTn>
                                        <p:tgtEl>
                                          <p:spTgt spid="35849"/>
                                        </p:tgtEl>
                                        <p:attrNameLst>
                                          <p:attrName>style.visibility</p:attrName>
                                        </p:attrNameLst>
                                      </p:cBhvr>
                                      <p:to>
                                        <p:strVal val="visible"/>
                                      </p:to>
                                    </p:set>
                                    <p:animEffect transition="in" filter="wheel(4)">
                                      <p:cBhvr>
                                        <p:cTn id="23" dur="1000"/>
                                        <p:tgtEl>
                                          <p:spTgt spid="35849"/>
                                        </p:tgtEl>
                                      </p:cBhvr>
                                    </p:animEffect>
                                  </p:childTnLst>
                                </p:cTn>
                              </p:par>
                            </p:childTnLst>
                          </p:cTn>
                        </p:par>
                        <p:par>
                          <p:cTn id="24" fill="hold">
                            <p:stCondLst>
                              <p:cond delay="5000"/>
                            </p:stCondLst>
                            <p:childTnLst>
                              <p:par>
                                <p:cTn id="25" presetID="21" presetClass="entr" presetSubtype="4" fill="hold" nodeType="afterEffect">
                                  <p:stCondLst>
                                    <p:cond delay="0"/>
                                  </p:stCondLst>
                                  <p:childTnLst>
                                    <p:set>
                                      <p:cBhvr>
                                        <p:cTn id="26" dur="1" fill="hold">
                                          <p:stCondLst>
                                            <p:cond delay="0"/>
                                          </p:stCondLst>
                                        </p:cTn>
                                        <p:tgtEl>
                                          <p:spTgt spid="35850"/>
                                        </p:tgtEl>
                                        <p:attrNameLst>
                                          <p:attrName>style.visibility</p:attrName>
                                        </p:attrNameLst>
                                      </p:cBhvr>
                                      <p:to>
                                        <p:strVal val="visible"/>
                                      </p:to>
                                    </p:set>
                                    <p:animEffect transition="in" filter="wheel(4)">
                                      <p:cBhvr>
                                        <p:cTn id="27" dur="1000"/>
                                        <p:tgtEl>
                                          <p:spTgt spid="35850"/>
                                        </p:tgtEl>
                                      </p:cBhvr>
                                    </p:animEffect>
                                  </p:childTnLst>
                                </p:cTn>
                              </p:par>
                            </p:childTnLst>
                          </p:cTn>
                        </p:par>
                        <p:par>
                          <p:cTn id="28" fill="hold">
                            <p:stCondLst>
                              <p:cond delay="6000"/>
                            </p:stCondLst>
                            <p:childTnLst>
                              <p:par>
                                <p:cTn id="29" presetID="21" presetClass="entr" presetSubtype="4" fill="hold" nodeType="afterEffect">
                                  <p:stCondLst>
                                    <p:cond delay="0"/>
                                  </p:stCondLst>
                                  <p:childTnLst>
                                    <p:set>
                                      <p:cBhvr>
                                        <p:cTn id="30" dur="1" fill="hold">
                                          <p:stCondLst>
                                            <p:cond delay="0"/>
                                          </p:stCondLst>
                                        </p:cTn>
                                        <p:tgtEl>
                                          <p:spTgt spid="35851"/>
                                        </p:tgtEl>
                                        <p:attrNameLst>
                                          <p:attrName>style.visibility</p:attrName>
                                        </p:attrNameLst>
                                      </p:cBhvr>
                                      <p:to>
                                        <p:strVal val="visible"/>
                                      </p:to>
                                    </p:set>
                                    <p:animEffect transition="in" filter="wheel(4)">
                                      <p:cBhvr>
                                        <p:cTn id="31" dur="1000"/>
                                        <p:tgtEl>
                                          <p:spTgt spid="35851"/>
                                        </p:tgtEl>
                                      </p:cBhvr>
                                    </p:animEffect>
                                  </p:childTnLst>
                                </p:cTn>
                              </p:par>
                            </p:childTnLst>
                          </p:cTn>
                        </p:par>
                        <p:par>
                          <p:cTn id="32" fill="hold">
                            <p:stCondLst>
                              <p:cond delay="7000"/>
                            </p:stCondLst>
                            <p:childTnLst>
                              <p:par>
                                <p:cTn id="33" presetID="21" presetClass="entr" presetSubtype="4" fill="hold" nodeType="afterEffect">
                                  <p:stCondLst>
                                    <p:cond delay="0"/>
                                  </p:stCondLst>
                                  <p:childTnLst>
                                    <p:set>
                                      <p:cBhvr>
                                        <p:cTn id="34" dur="1" fill="hold">
                                          <p:stCondLst>
                                            <p:cond delay="0"/>
                                          </p:stCondLst>
                                        </p:cTn>
                                        <p:tgtEl>
                                          <p:spTgt spid="35852"/>
                                        </p:tgtEl>
                                        <p:attrNameLst>
                                          <p:attrName>style.visibility</p:attrName>
                                        </p:attrNameLst>
                                      </p:cBhvr>
                                      <p:to>
                                        <p:strVal val="visible"/>
                                      </p:to>
                                    </p:set>
                                    <p:animEffect transition="in" filter="wheel(4)">
                                      <p:cBhvr>
                                        <p:cTn id="35" dur="1000"/>
                                        <p:tgtEl>
                                          <p:spTgt spid="35852"/>
                                        </p:tgtEl>
                                      </p:cBhvr>
                                    </p:animEffect>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35845"/>
                                        </p:tgtEl>
                                        <p:attrNameLst>
                                          <p:attrName>style.visibility</p:attrName>
                                        </p:attrNameLst>
                                      </p:cBhvr>
                                      <p:to>
                                        <p:strVal val="visible"/>
                                      </p:to>
                                    </p:set>
                                    <p:animEffect transition="in" filter="fade">
                                      <p:cBhvr>
                                        <p:cTn id="40" dur="192" decel="100000"/>
                                        <p:tgtEl>
                                          <p:spTgt spid="35845"/>
                                        </p:tgtEl>
                                      </p:cBhvr>
                                    </p:animEffect>
                                    <p:animScale>
                                      <p:cBhvr>
                                        <p:cTn id="41" dur="192" decel="100000"/>
                                        <p:tgtEl>
                                          <p:spTgt spid="35845"/>
                                        </p:tgtEl>
                                      </p:cBhvr>
                                      <p:from x="10000" y="10000"/>
                                      <p:to x="200000" y="450000"/>
                                    </p:animScale>
                                    <p:animScale>
                                      <p:cBhvr>
                                        <p:cTn id="42" dur="308" accel="100000" fill="hold">
                                          <p:stCondLst>
                                            <p:cond delay="192"/>
                                          </p:stCondLst>
                                        </p:cTn>
                                        <p:tgtEl>
                                          <p:spTgt spid="35845"/>
                                        </p:tgtEl>
                                      </p:cBhvr>
                                      <p:from x="200000" y="450000"/>
                                      <p:to x="100000" y="100000"/>
                                    </p:animScale>
                                    <p:set>
                                      <p:cBhvr>
                                        <p:cTn id="43" dur="192" fill="hold"/>
                                        <p:tgtEl>
                                          <p:spTgt spid="35845"/>
                                        </p:tgtEl>
                                        <p:attrNameLst>
                                          <p:attrName>ppt_x</p:attrName>
                                        </p:attrNameLst>
                                      </p:cBhvr>
                                      <p:to>
                                        <p:strVal val="(0.5)"/>
                                      </p:to>
                                    </p:set>
                                    <p:anim from="(0.5)" to="(#ppt_x)" calcmode="lin" valueType="num">
                                      <p:cBhvr>
                                        <p:cTn id="44" dur="308" accel="100000" fill="hold">
                                          <p:stCondLst>
                                            <p:cond delay="192"/>
                                          </p:stCondLst>
                                        </p:cTn>
                                        <p:tgtEl>
                                          <p:spTgt spid="35845"/>
                                        </p:tgtEl>
                                        <p:attrNameLst>
                                          <p:attrName>ppt_x</p:attrName>
                                        </p:attrNameLst>
                                      </p:cBhvr>
                                    </p:anim>
                                    <p:set>
                                      <p:cBhvr>
                                        <p:cTn id="45" dur="192" fill="hold"/>
                                        <p:tgtEl>
                                          <p:spTgt spid="35845"/>
                                        </p:tgtEl>
                                        <p:attrNameLst>
                                          <p:attrName>ppt_y</p:attrName>
                                        </p:attrNameLst>
                                      </p:cBhvr>
                                      <p:to>
                                        <p:strVal val="(#ppt_y+0.4)"/>
                                      </p:to>
                                    </p:set>
                                    <p:anim from="(#ppt_y+0.4)" to="(#ppt_y)" calcmode="lin" valueType="num">
                                      <p:cBhvr>
                                        <p:cTn id="46" dur="308" accel="100000" fill="hold">
                                          <p:stCondLst>
                                            <p:cond delay="192"/>
                                          </p:stCondLst>
                                        </p:cTn>
                                        <p:tgtEl>
                                          <p:spTgt spid="3584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5857"/>
                                        </p:tgtEl>
                                        <p:attrNameLst>
                                          <p:attrName>style.visibility</p:attrName>
                                        </p:attrNameLst>
                                      </p:cBhvr>
                                      <p:to>
                                        <p:strVal val="visible"/>
                                      </p:to>
                                    </p:set>
                                    <p:anim calcmode="lin" valueType="num">
                                      <p:cBhvr additive="base">
                                        <p:cTn id="51" dur="500" fill="hold"/>
                                        <p:tgtEl>
                                          <p:spTgt spid="35857"/>
                                        </p:tgtEl>
                                        <p:attrNameLst>
                                          <p:attrName>ppt_x</p:attrName>
                                        </p:attrNameLst>
                                      </p:cBhvr>
                                      <p:tavLst>
                                        <p:tav tm="0">
                                          <p:val>
                                            <p:strVal val="#ppt_x"/>
                                          </p:val>
                                        </p:tav>
                                        <p:tav tm="100000">
                                          <p:val>
                                            <p:strVal val="#ppt_x"/>
                                          </p:val>
                                        </p:tav>
                                      </p:tavLst>
                                    </p:anim>
                                    <p:anim calcmode="lin" valueType="num">
                                      <p:cBhvr additive="base">
                                        <p:cTn id="52" dur="500" fill="hold"/>
                                        <p:tgtEl>
                                          <p:spTgt spid="358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586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56190" fill="hold"/>
                                        <p:tgtEl>
                                          <p:spTgt spid="35860"/>
                                        </p:tgtEl>
                                      </p:cBhvr>
                                    </p:cmd>
                                  </p:childTnLst>
                                </p:cTn>
                              </p:par>
                            </p:childTnLst>
                          </p:cTn>
                        </p:par>
                      </p:childTnLst>
                    </p:cTn>
                  </p:par>
                </p:childTnLst>
              </p:cTn>
              <p:nextCondLst>
                <p:cond evt="onClick" delay="0">
                  <p:tgtEl>
                    <p:spTgt spid="35860"/>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35860"/>
                </p:tgtEl>
              </p:cMediaNode>
            </p:audio>
          </p:childTnLst>
        </p:cTn>
      </p:par>
    </p:tnLst>
    <p:bldLst>
      <p:bldP spid="35845" grpId="0" animBg="1"/>
      <p:bldP spid="35857"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599</Words>
  <Application>Microsoft Office PowerPoint</Application>
  <PresentationFormat>On-screen Show (4:3)</PresentationFormat>
  <Paragraphs>77</Paragraphs>
  <Slides>19</Slides>
  <Notes>2</Notes>
  <HiddenSlides>0</HiddenSlides>
  <MMClips>22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HP</cp:lastModifiedBy>
  <cp:revision>217</cp:revision>
  <dcterms:created xsi:type="dcterms:W3CDTF">2016-11-13T01:06:53Z</dcterms:created>
  <dcterms:modified xsi:type="dcterms:W3CDTF">2020-10-11T13:42:28Z</dcterms:modified>
</cp:coreProperties>
</file>