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273" r:id="rId2"/>
    <p:sldId id="257" r:id="rId3"/>
    <p:sldId id="285" r:id="rId4"/>
    <p:sldId id="260" r:id="rId5"/>
    <p:sldId id="287" r:id="rId6"/>
    <p:sldId id="268" r:id="rId7"/>
    <p:sldId id="284" r:id="rId8"/>
    <p:sldId id="262" r:id="rId9"/>
    <p:sldId id="269" r:id="rId10"/>
    <p:sldId id="265" r:id="rId11"/>
    <p:sldId id="278" r:id="rId12"/>
  </p:sldIdLst>
  <p:sldSz cx="11155363" cy="83216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21">
          <p15:clr>
            <a:srgbClr val="A4A3A4"/>
          </p15:clr>
        </p15:guide>
        <p15:guide id="2" pos="35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3A3"/>
    <a:srgbClr val="FFFF66"/>
    <a:srgbClr val="FF3300"/>
    <a:srgbClr val="FF0000"/>
    <a:srgbClr val="FF0066"/>
    <a:srgbClr val="000066"/>
    <a:srgbClr val="66FF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4" autoAdjust="0"/>
    <p:restoredTop sz="94728" autoAdjust="0"/>
  </p:normalViewPr>
  <p:slideViewPr>
    <p:cSldViewPr>
      <p:cViewPr varScale="1">
        <p:scale>
          <a:sx n="61" d="100"/>
          <a:sy n="61" d="100"/>
        </p:scale>
        <p:origin x="-1248" y="-78"/>
      </p:cViewPr>
      <p:guideLst>
        <p:guide orient="horz" pos="2621"/>
        <p:guide pos="35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5800"/>
            <a:ext cx="4594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5FCEAEE-C2A0-4ACC-B5DD-F5F7281F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3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422525"/>
            <a:ext cx="9482137" cy="1738313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3225" y="4714875"/>
            <a:ext cx="7808913" cy="21272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2340" name="Freeform 4"/>
          <p:cNvSpPr>
            <a:spLocks/>
          </p:cNvSpPr>
          <p:nvPr/>
        </p:nvSpPr>
        <p:spPr bwMode="auto">
          <a:xfrm>
            <a:off x="349250" y="3402013"/>
            <a:ext cx="1588" cy="36830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7FDF19-BC2B-434D-9CA0-A257F96A71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DE77C-FDEE-4D68-8577-FA8DBC903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88313" y="354013"/>
            <a:ext cx="2509837" cy="695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354013"/>
            <a:ext cx="7378700" cy="695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8954F-A0BE-4390-AF39-89E183C8F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354013"/>
            <a:ext cx="10040937" cy="1679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7213" y="2311400"/>
            <a:ext cx="4943475" cy="499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653088" y="2311400"/>
            <a:ext cx="4945062" cy="499268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7213" y="7578725"/>
            <a:ext cx="2603500" cy="577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1588" y="7578725"/>
            <a:ext cx="3532187" cy="577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94650" y="7578725"/>
            <a:ext cx="2603500" cy="577850"/>
          </a:xfrm>
        </p:spPr>
        <p:txBody>
          <a:bodyPr/>
          <a:lstStyle>
            <a:lvl1pPr>
              <a:defRPr/>
            </a:lvl1pPr>
          </a:lstStyle>
          <a:p>
            <a:fld id="{C3402D8C-0377-4A03-B548-5579B8DE2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F163B-FE21-4E14-AB5A-486A34A99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5346700"/>
            <a:ext cx="9482137" cy="1654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063" y="3527425"/>
            <a:ext cx="9482137" cy="1819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AAFA2-C2FF-4B8A-9C87-ADAB9593F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311400"/>
            <a:ext cx="4943475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88" y="2311400"/>
            <a:ext cx="4945062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8EA6A-C3C2-48FD-9A6C-7207B230F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333375"/>
            <a:ext cx="10040937" cy="1387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213" y="1862138"/>
            <a:ext cx="4929187" cy="776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" y="2638425"/>
            <a:ext cx="4929187" cy="4795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7375" y="1862138"/>
            <a:ext cx="4930775" cy="776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7375" y="2638425"/>
            <a:ext cx="4930775" cy="4795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61837-C47E-49EA-9407-B3437C71A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CB4F7-EA5A-4FF2-B92C-3D670B6ED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2FD3E-C7C7-4DA9-8E12-BD2C226DE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331788"/>
            <a:ext cx="3670300" cy="140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863" y="331788"/>
            <a:ext cx="6237287" cy="7102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7213" y="1741488"/>
            <a:ext cx="3670300" cy="5692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4EE6-5A8B-47B5-A2BF-8B3D68858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988" y="5824538"/>
            <a:ext cx="6694487" cy="688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5988" y="742950"/>
            <a:ext cx="6694487" cy="4994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988" y="6513513"/>
            <a:ext cx="6694487" cy="976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C1DF9-191E-41D3-8326-1DB45F43A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7213" y="354013"/>
            <a:ext cx="1004093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1258" tIns="55629" rIns="111258" bIns="556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7213" y="2311400"/>
            <a:ext cx="10040937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1258" tIns="55629" rIns="111258" bIns="5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7213" y="7578725"/>
            <a:ext cx="2603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1258" tIns="55629" rIns="111258" bIns="55629" numCol="1" anchor="b" anchorCtr="0" compatLnSpc="1">
            <a:prstTxWarp prst="textNoShape">
              <a:avLst/>
            </a:prstTxWarp>
          </a:bodyPr>
          <a:lstStyle>
            <a:lvl1pPr defTabSz="1112838" eaLnBrk="1" hangingPunct="1">
              <a:defRPr sz="17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1588" y="7578725"/>
            <a:ext cx="35321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1258" tIns="55629" rIns="111258" bIns="55629" numCol="1" anchor="b" anchorCtr="0" compatLnSpc="1">
            <a:prstTxWarp prst="textNoShape">
              <a:avLst/>
            </a:prstTxWarp>
          </a:bodyPr>
          <a:lstStyle>
            <a:lvl1pPr algn="ctr" defTabSz="1112838" eaLnBrk="1" hangingPunct="1">
              <a:defRPr sz="17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94650" y="7578725"/>
            <a:ext cx="2603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1258" tIns="55629" rIns="111258" bIns="55629" numCol="1" anchor="b" anchorCtr="0" compatLnSpc="1">
            <a:prstTxWarp prst="textNoShape">
              <a:avLst/>
            </a:prstTxWarp>
          </a:bodyPr>
          <a:lstStyle>
            <a:lvl1pPr algn="r" defTabSz="1112838" eaLnBrk="1" hangingPunct="1">
              <a:defRPr sz="17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644CE13-2076-42B0-BD3C-E53376FC485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defTabSz="111283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417513" indent="-417513" algn="l" defTabSz="1112838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04875" indent="-347663" algn="l" defTabSz="1112838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3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90650" indent="-277813" algn="l" defTabSz="1112838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7863" indent="-277813" algn="l" defTabSz="1112838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503488" indent="-277813" algn="l" defTabSz="1112838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960688" indent="-277813" algn="l" defTabSz="1112838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417888" indent="-277813" algn="l" defTabSz="1112838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875088" indent="-277813" algn="l" defTabSz="1112838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332288" indent="-277813" algn="l" defTabSz="1112838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gif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3FB6B">
                <a:gamma/>
                <a:shade val="46275"/>
                <a:invGamma/>
              </a:srgbClr>
            </a:gs>
            <a:gs pos="50000">
              <a:srgbClr val="E3FB6B"/>
            </a:gs>
            <a:gs pos="100000">
              <a:srgbClr val="E3FB6B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19843" y="4694237"/>
            <a:ext cx="11155363" cy="63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1258" tIns="55629" rIns="111258" bIns="55629">
            <a:spAutoFit/>
          </a:bodyPr>
          <a:lstStyle/>
          <a:p>
            <a:pPr algn="ctr" defTabSz="1112838"/>
            <a:r>
              <a:rPr lang="en-US" sz="3400" b="1" dirty="0" err="1">
                <a:solidFill>
                  <a:srgbClr val="6600CC"/>
                </a:solidFill>
                <a:latin typeface=".VnTimeH" pitchFamily="34" charset="0"/>
              </a:rPr>
              <a:t>Ng­êi</a:t>
            </a:r>
            <a:r>
              <a:rPr lang="en-US" sz="3400" b="1" dirty="0">
                <a:solidFill>
                  <a:srgbClr val="6600CC"/>
                </a:solidFill>
                <a:latin typeface=".VnTimeH" pitchFamily="34" charset="0"/>
              </a:rPr>
              <a:t> </a:t>
            </a:r>
            <a:r>
              <a:rPr lang="en-US" sz="3400" b="1" dirty="0" err="1">
                <a:solidFill>
                  <a:srgbClr val="6600CC"/>
                </a:solidFill>
                <a:latin typeface=".VnTimeH" pitchFamily="34" charset="0"/>
              </a:rPr>
              <a:t>thùc</a:t>
            </a:r>
            <a:r>
              <a:rPr lang="en-US" sz="3400" b="1" dirty="0">
                <a:solidFill>
                  <a:srgbClr val="6600CC"/>
                </a:solidFill>
                <a:latin typeface=".VnTimeH" pitchFamily="34" charset="0"/>
              </a:rPr>
              <a:t> </a:t>
            </a:r>
            <a:r>
              <a:rPr lang="en-US" sz="3400" b="1" dirty="0" err="1">
                <a:solidFill>
                  <a:srgbClr val="6600CC"/>
                </a:solidFill>
                <a:latin typeface=".VnTimeH" pitchFamily="34" charset="0"/>
              </a:rPr>
              <a:t>hiÖn</a:t>
            </a:r>
            <a:r>
              <a:rPr lang="en-US" sz="3400" b="1" dirty="0">
                <a:solidFill>
                  <a:srgbClr val="6600CC"/>
                </a:solidFill>
                <a:latin typeface=".VnTimeH" pitchFamily="34" charset="0"/>
              </a:rPr>
              <a:t> </a:t>
            </a:r>
            <a:r>
              <a:rPr lang="en-US" sz="3400" b="1" dirty="0" smtClean="0">
                <a:solidFill>
                  <a:srgbClr val="6600CC"/>
                </a:solidFill>
                <a:latin typeface=".VnTimeH" pitchFamily="34" charset="0"/>
              </a:rPr>
              <a:t>:</a:t>
            </a:r>
            <a:endParaRPr lang="en-US" sz="34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836613" y="6010275"/>
            <a:ext cx="9575800" cy="71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1258" tIns="55629" rIns="111258" bIns="55629">
            <a:spAutoFit/>
          </a:bodyPr>
          <a:lstStyle/>
          <a:p>
            <a:pPr algn="ctr" defTabSz="1112838"/>
            <a:r>
              <a:rPr lang="en-US" sz="39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Tr­êng</a:t>
            </a:r>
            <a:r>
              <a:rPr lang="en-US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 </a:t>
            </a:r>
            <a:r>
              <a:rPr lang="en-US" sz="39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tiÓu</a:t>
            </a:r>
            <a:r>
              <a:rPr lang="en-US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 </a:t>
            </a:r>
            <a:r>
              <a:rPr lang="en-US" sz="39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häc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:</a:t>
            </a:r>
            <a:endParaRPr lang="en-US" sz="39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</p:txBody>
      </p:sp>
      <p:grpSp>
        <p:nvGrpSpPr>
          <p:cNvPr id="138244" name="Group 4"/>
          <p:cNvGrpSpPr>
            <a:grpSpLocks/>
          </p:cNvGrpSpPr>
          <p:nvPr/>
        </p:nvGrpSpPr>
        <p:grpSpPr bwMode="auto">
          <a:xfrm>
            <a:off x="342900" y="1757363"/>
            <a:ext cx="10812463" cy="2587625"/>
            <a:chOff x="177" y="624"/>
            <a:chExt cx="5583" cy="1344"/>
          </a:xfrm>
        </p:grpSpPr>
        <p:sp>
          <p:nvSpPr>
            <p:cNvPr id="138245" name="Text Box 5"/>
            <p:cNvSpPr txBox="1">
              <a:spLocks noChangeArrowheads="1"/>
            </p:cNvSpPr>
            <p:nvPr/>
          </p:nvSpPr>
          <p:spPr bwMode="auto">
            <a:xfrm>
              <a:off x="177" y="624"/>
              <a:ext cx="5583" cy="1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11258" tIns="55629" rIns="111258" bIns="55629">
              <a:spAutoFit/>
            </a:bodyPr>
            <a:lstStyle/>
            <a:p>
              <a:pPr defTabSz="1112838"/>
              <a:r>
                <a:rPr lang="en-US" sz="10700" dirty="0">
                  <a:solidFill>
                    <a:srgbClr val="990099"/>
                  </a:solidFill>
                  <a:latin typeface=".VnCommercial Script" pitchFamily="34" charset="0"/>
                </a:rPr>
                <a:t>    </a:t>
              </a:r>
              <a:r>
                <a:rPr lang="en-US" sz="4400" dirty="0">
                  <a:latin typeface=".VnClarendonH" pitchFamily="34" charset="0"/>
                </a:rPr>
                <a:t> </a:t>
              </a:r>
            </a:p>
            <a:p>
              <a:pPr algn="ctr" defTabSz="1112838"/>
              <a:r>
                <a:rPr lang="en-US" sz="54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ClarendonH" pitchFamily="34" charset="0"/>
                </a:rPr>
                <a:t>m«n</a:t>
              </a:r>
              <a:r>
                <a:rPr lang="en-US" sz="5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ClarendonH" pitchFamily="34" charset="0"/>
                </a:rPr>
                <a:t> ©m nh¹c </a:t>
              </a:r>
              <a:r>
                <a:rPr lang="en-US" sz="54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ClarendonH" pitchFamily="34" charset="0"/>
                </a:rPr>
                <a:t>líp</a:t>
              </a:r>
              <a:r>
                <a:rPr lang="en-US" sz="5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ClarendonH" pitchFamily="34" charset="0"/>
                </a:rPr>
                <a:t> 5</a:t>
              </a:r>
            </a:p>
          </p:txBody>
        </p:sp>
        <p:sp>
          <p:nvSpPr>
            <p:cNvPr id="138246" name="Line 6"/>
            <p:cNvSpPr>
              <a:spLocks noChangeShapeType="1"/>
            </p:cNvSpPr>
            <p:nvPr/>
          </p:nvSpPr>
          <p:spPr bwMode="auto">
            <a:xfrm>
              <a:off x="1296" y="1968"/>
              <a:ext cx="33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247" name="WordArt 7"/>
          <p:cNvSpPr>
            <a:spLocks noChangeArrowheads="1" noChangeShapeType="1" noTextEdit="1"/>
          </p:cNvSpPr>
          <p:nvPr/>
        </p:nvSpPr>
        <p:spPr bwMode="auto">
          <a:xfrm>
            <a:off x="650875" y="0"/>
            <a:ext cx="10225088" cy="2033588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pt-BR" sz="32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.VnVogueH"/>
              </a:rPr>
              <a:t>Phßng gi¸o dôc vµ ®µo </a:t>
            </a:r>
            <a:r>
              <a:rPr lang="pt-BR" sz="32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.VnVogueH"/>
              </a:rPr>
              <a:t>t¹o QUẬN LONG BIEN</a:t>
            </a:r>
            <a:endParaRPr lang="en-US" sz="32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.VnVogueH"/>
            </a:endParaRPr>
          </a:p>
        </p:txBody>
      </p:sp>
      <p:pic>
        <p:nvPicPr>
          <p:cNvPr id="138249" name="Picture 9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5113" y="6646863"/>
            <a:ext cx="2000250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51" name="Picture 11" descr="J0124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92882" y="5660231"/>
            <a:ext cx="2468562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utoUpdateAnimBg="0"/>
      <p:bldP spid="138243" grpId="0" autoUpdateAnimBg="0"/>
      <p:bldP spid="1382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b="1" i="1">
              <a:latin typeface=".VnTime" pitchFamily="34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06650"/>
            <a:ext cx="11155363" cy="47117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600" b="1" i="1">
                <a:solidFill>
                  <a:srgbClr val="0066FF"/>
                </a:solidFill>
                <a:latin typeface=".VnTime" pitchFamily="34" charset="0"/>
              </a:rPr>
              <a:t>*Häc sinh h¸t l¹i bµi mét lÇn</a:t>
            </a:r>
          </a:p>
        </p:txBody>
      </p:sp>
      <p:pic>
        <p:nvPicPr>
          <p:cNvPr id="112648" name="Picture 8" descr="4737fa2d_blumen-pflanzen139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5675" y="5378450"/>
            <a:ext cx="3133725" cy="2943225"/>
          </a:xfrm>
          <a:prstGeom prst="rect">
            <a:avLst/>
          </a:prstGeom>
          <a:noFill/>
        </p:spPr>
      </p:pic>
      <p:pic>
        <p:nvPicPr>
          <p:cNvPr id="112649" name="Picture 9" descr="4737fa2e_blumen-pflanzen14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8075" y="5273675"/>
            <a:ext cx="2760663" cy="3048000"/>
          </a:xfrm>
          <a:prstGeom prst="rect">
            <a:avLst/>
          </a:prstGeom>
          <a:noFill/>
        </p:spPr>
      </p:pic>
      <p:sp>
        <p:nvSpPr>
          <p:cNvPr id="112686" name="AutoShape 46"/>
          <p:cNvSpPr>
            <a:spLocks noChangeArrowheads="1"/>
          </p:cNvSpPr>
          <p:nvPr/>
        </p:nvSpPr>
        <p:spPr bwMode="auto">
          <a:xfrm>
            <a:off x="777875" y="6556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7" name="AutoShape 47"/>
          <p:cNvSpPr>
            <a:spLocks noChangeArrowheads="1"/>
          </p:cNvSpPr>
          <p:nvPr/>
        </p:nvSpPr>
        <p:spPr bwMode="auto">
          <a:xfrm>
            <a:off x="9159875" y="7318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8" name="AutoShape 48"/>
          <p:cNvSpPr>
            <a:spLocks noChangeArrowheads="1"/>
          </p:cNvSpPr>
          <p:nvPr/>
        </p:nvSpPr>
        <p:spPr bwMode="auto">
          <a:xfrm>
            <a:off x="396875" y="3552825"/>
            <a:ext cx="304800" cy="303213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9" name="AutoShape 49"/>
          <p:cNvSpPr>
            <a:spLocks noChangeArrowheads="1"/>
          </p:cNvSpPr>
          <p:nvPr/>
        </p:nvSpPr>
        <p:spPr bwMode="auto">
          <a:xfrm>
            <a:off x="3902075" y="40084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0" name="AutoShape 50"/>
          <p:cNvSpPr>
            <a:spLocks noChangeArrowheads="1"/>
          </p:cNvSpPr>
          <p:nvPr/>
        </p:nvSpPr>
        <p:spPr bwMode="auto">
          <a:xfrm>
            <a:off x="8397875" y="4083050"/>
            <a:ext cx="306388" cy="306388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1" name="AutoShape 51"/>
          <p:cNvSpPr>
            <a:spLocks noChangeArrowheads="1"/>
          </p:cNvSpPr>
          <p:nvPr/>
        </p:nvSpPr>
        <p:spPr bwMode="auto">
          <a:xfrm>
            <a:off x="8015288" y="6446838"/>
            <a:ext cx="307975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2" name="AutoShape 52"/>
          <p:cNvSpPr>
            <a:spLocks noChangeArrowheads="1"/>
          </p:cNvSpPr>
          <p:nvPr/>
        </p:nvSpPr>
        <p:spPr bwMode="auto">
          <a:xfrm>
            <a:off x="244475" y="59896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3" name="AutoShape 53"/>
          <p:cNvSpPr>
            <a:spLocks noChangeArrowheads="1"/>
          </p:cNvSpPr>
          <p:nvPr/>
        </p:nvSpPr>
        <p:spPr bwMode="auto">
          <a:xfrm>
            <a:off x="2759075" y="1874838"/>
            <a:ext cx="304800" cy="306387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4" name="AutoShape 54"/>
          <p:cNvSpPr>
            <a:spLocks noChangeArrowheads="1"/>
          </p:cNvSpPr>
          <p:nvPr/>
        </p:nvSpPr>
        <p:spPr bwMode="auto">
          <a:xfrm>
            <a:off x="322263" y="4618038"/>
            <a:ext cx="303212" cy="306387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5" name="AutoShape 55"/>
          <p:cNvSpPr>
            <a:spLocks noChangeArrowheads="1"/>
          </p:cNvSpPr>
          <p:nvPr/>
        </p:nvSpPr>
        <p:spPr bwMode="auto">
          <a:xfrm>
            <a:off x="5121275" y="31702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6" name="AutoShape 56"/>
          <p:cNvSpPr>
            <a:spLocks noChangeArrowheads="1"/>
          </p:cNvSpPr>
          <p:nvPr/>
        </p:nvSpPr>
        <p:spPr bwMode="auto">
          <a:xfrm>
            <a:off x="8321675" y="30178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7" name="AutoShape 57"/>
          <p:cNvSpPr>
            <a:spLocks noChangeArrowheads="1"/>
          </p:cNvSpPr>
          <p:nvPr/>
        </p:nvSpPr>
        <p:spPr bwMode="auto">
          <a:xfrm>
            <a:off x="625475" y="24082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AutoShape 58"/>
          <p:cNvSpPr>
            <a:spLocks noChangeArrowheads="1"/>
          </p:cNvSpPr>
          <p:nvPr/>
        </p:nvSpPr>
        <p:spPr bwMode="auto">
          <a:xfrm>
            <a:off x="5730875" y="1798638"/>
            <a:ext cx="303213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9" name="AutoShape 59"/>
          <p:cNvSpPr>
            <a:spLocks noChangeArrowheads="1"/>
          </p:cNvSpPr>
          <p:nvPr/>
        </p:nvSpPr>
        <p:spPr bwMode="auto">
          <a:xfrm>
            <a:off x="8626475" y="17986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0" name="AutoShape 60"/>
          <p:cNvSpPr>
            <a:spLocks noChangeArrowheads="1"/>
          </p:cNvSpPr>
          <p:nvPr/>
        </p:nvSpPr>
        <p:spPr bwMode="auto">
          <a:xfrm>
            <a:off x="3902075" y="5837238"/>
            <a:ext cx="304800" cy="303212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1" name="AutoShape 61"/>
          <p:cNvSpPr>
            <a:spLocks noChangeArrowheads="1"/>
          </p:cNvSpPr>
          <p:nvPr/>
        </p:nvSpPr>
        <p:spPr bwMode="auto">
          <a:xfrm>
            <a:off x="5883275" y="56086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2" name="AutoShape 62"/>
          <p:cNvSpPr>
            <a:spLocks noChangeArrowheads="1"/>
          </p:cNvSpPr>
          <p:nvPr/>
        </p:nvSpPr>
        <p:spPr bwMode="auto">
          <a:xfrm>
            <a:off x="5121275" y="7056438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3" name="AutoShape 63"/>
          <p:cNvSpPr>
            <a:spLocks noChangeArrowheads="1"/>
          </p:cNvSpPr>
          <p:nvPr/>
        </p:nvSpPr>
        <p:spPr bwMode="auto">
          <a:xfrm>
            <a:off x="10607675" y="5075238"/>
            <a:ext cx="306388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4" name="AutoShape 64"/>
          <p:cNvSpPr>
            <a:spLocks noChangeArrowheads="1"/>
          </p:cNvSpPr>
          <p:nvPr/>
        </p:nvSpPr>
        <p:spPr bwMode="auto">
          <a:xfrm>
            <a:off x="7331075" y="6829425"/>
            <a:ext cx="304800" cy="303213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5" name="AutoShape 65"/>
          <p:cNvSpPr>
            <a:spLocks noChangeArrowheads="1"/>
          </p:cNvSpPr>
          <p:nvPr/>
        </p:nvSpPr>
        <p:spPr bwMode="auto">
          <a:xfrm>
            <a:off x="5121275" y="0"/>
            <a:ext cx="304800" cy="304800"/>
          </a:xfrm>
          <a:prstGeom prst="star5">
            <a:avLst/>
          </a:prstGeom>
          <a:solidFill>
            <a:srgbClr val="FC00F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706" name="Picture 66" descr="7EBE294D6094432994177346AC4BCD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 flipH="1">
            <a:off x="604837" y="-1154113"/>
            <a:ext cx="1065213" cy="2855913"/>
          </a:xfrm>
          <a:prstGeom prst="rect">
            <a:avLst/>
          </a:prstGeom>
          <a:noFill/>
        </p:spPr>
      </p:pic>
      <p:pic>
        <p:nvPicPr>
          <p:cNvPr id="112707" name="Picture 67" descr="7EBE294D6094432994177346AC4BCD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0800000">
            <a:off x="-214313" y="0"/>
            <a:ext cx="915988" cy="2857500"/>
          </a:xfrm>
          <a:prstGeom prst="rect">
            <a:avLst/>
          </a:prstGeom>
          <a:noFill/>
        </p:spPr>
      </p:pic>
      <p:pic>
        <p:nvPicPr>
          <p:cNvPr id="112708" name="Picture 68" descr="7EBE294D6094432994177346AC4BCD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6200000" flipH="1" flipV="1">
            <a:off x="9232106" y="-1191419"/>
            <a:ext cx="990601" cy="2855913"/>
          </a:xfrm>
          <a:prstGeom prst="rect">
            <a:avLst/>
          </a:prstGeom>
          <a:noFill/>
        </p:spPr>
      </p:pic>
      <p:pic>
        <p:nvPicPr>
          <p:cNvPr id="112709" name="Picture 69" descr="7EBE294D6094432994177346AC4BCD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 flipH="1">
            <a:off x="10302875" y="0"/>
            <a:ext cx="1066800" cy="2857500"/>
          </a:xfrm>
          <a:prstGeom prst="rect">
            <a:avLst/>
          </a:prstGeom>
          <a:noFill/>
        </p:spPr>
      </p:pic>
      <p:pic>
        <p:nvPicPr>
          <p:cNvPr id="112710" name="Picture 70" descr="7EBE294D6094432994177346AC4BCD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-214313" y="5464175"/>
            <a:ext cx="987426" cy="2857500"/>
          </a:xfrm>
          <a:prstGeom prst="rect">
            <a:avLst/>
          </a:prstGeom>
          <a:noFill/>
        </p:spPr>
      </p:pic>
      <p:pic>
        <p:nvPicPr>
          <p:cNvPr id="112711" name="Picture 71" descr="7EBE294D6094432994177346AC4BCD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400000" flipH="1" flipV="1">
            <a:off x="892969" y="6617494"/>
            <a:ext cx="1069975" cy="2855913"/>
          </a:xfrm>
          <a:prstGeom prst="rect">
            <a:avLst/>
          </a:prstGeom>
          <a:noFill/>
        </p:spPr>
      </p:pic>
      <p:pic>
        <p:nvPicPr>
          <p:cNvPr id="112712" name="Picture 72" descr="7EBE294D6094432994177346AC4BCD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79075" y="5464175"/>
            <a:ext cx="1066800" cy="2857500"/>
          </a:xfrm>
          <a:prstGeom prst="rect">
            <a:avLst/>
          </a:prstGeom>
          <a:noFill/>
        </p:spPr>
      </p:pic>
      <p:pic>
        <p:nvPicPr>
          <p:cNvPr id="112713" name="Picture 73" descr="7EBE294D6094432994177346AC4BCD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 flipH="1">
            <a:off x="9155907" y="6580981"/>
            <a:ext cx="1143000" cy="2855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mph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66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480"/>
                            </p:stCondLst>
                            <p:childTnLst>
                              <p:par>
                                <p:cTn id="19" presetID="22" presetClass="emph" presetSubtype="0" fill="hold" grpId="2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80"/>
                            </p:stCondLst>
                            <p:childTnLst>
                              <p:par>
                                <p:cTn id="25" presetID="3" presetClass="emph" presetSubtype="6" fill="hold" grpId="3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" dur="2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80"/>
                            </p:stCondLst>
                            <p:childTnLst>
                              <p:par>
                                <p:cTn id="28" presetID="45" presetClass="exit" presetSubtype="0" fill="hold" grpId="4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80"/>
                            </p:stCondLst>
                            <p:childTnLst>
                              <p:par>
                                <p:cTn id="39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40" dur="2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42" dur="5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2" grpId="1"/>
      <p:bldP spid="112642" grpId="2"/>
      <p:bldP spid="112642" grpId="3"/>
      <p:bldP spid="112642" grpId="4"/>
      <p:bldP spid="112643" grpId="0" build="p"/>
      <p:bldP spid="112643" grpId="1" build="p"/>
      <p:bldP spid="112643" grpId="2" build="p"/>
      <p:bldP spid="112686" grpId="0" animBg="1"/>
      <p:bldP spid="112687" grpId="0" animBg="1"/>
      <p:bldP spid="112688" grpId="0" animBg="1"/>
      <p:bldP spid="112689" grpId="0" animBg="1"/>
      <p:bldP spid="112690" grpId="0" animBg="1"/>
      <p:bldP spid="112691" grpId="0" animBg="1"/>
      <p:bldP spid="112692" grpId="0" animBg="1"/>
      <p:bldP spid="112693" grpId="0" animBg="1"/>
      <p:bldP spid="112694" grpId="0" animBg="1"/>
      <p:bldP spid="112695" grpId="0" animBg="1"/>
      <p:bldP spid="112696" grpId="0" animBg="1"/>
      <p:bldP spid="112697" grpId="0" animBg="1"/>
      <p:bldP spid="112698" grpId="0" animBg="1"/>
      <p:bldP spid="112699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>
                <a:gamma/>
                <a:tint val="0"/>
                <a:invGamma/>
              </a:srgbClr>
            </a:gs>
            <a:gs pos="50000">
              <a:srgbClr val="66FF66"/>
            </a:gs>
            <a:gs pos="100000">
              <a:srgbClr val="66FF66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0" y="3490913"/>
            <a:ext cx="11155363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1292" tIns="55646" rIns="111292" bIns="55646">
            <a:spAutoFit/>
          </a:bodyPr>
          <a:lstStyle/>
          <a:p>
            <a:pPr defTabSz="1112838">
              <a:spcBef>
                <a:spcPct val="50000"/>
              </a:spcBef>
            </a:pPr>
            <a:r>
              <a:rPr lang="en-US" sz="5800" b="1" i="1">
                <a:solidFill>
                  <a:srgbClr val="FF0000"/>
                </a:solidFill>
                <a:latin typeface=".VnCentury Schoolbook" pitchFamily="34" charset="0"/>
              </a:rPr>
              <a:t>          </a:t>
            </a:r>
            <a:r>
              <a:rPr lang="en-US" sz="5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Century Schoolbook" pitchFamily="34" charset="0"/>
              </a:rPr>
              <a:t>M¹nh khoÎ</a:t>
            </a:r>
          </a:p>
          <a:p>
            <a:pPr defTabSz="1112838">
              <a:spcBef>
                <a:spcPct val="50000"/>
              </a:spcBef>
            </a:pPr>
            <a:r>
              <a:rPr lang="en-US" sz="5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Century Schoolbook" pitchFamily="34" charset="0"/>
              </a:rPr>
              <a:t>                         H¹nh phóc</a:t>
            </a:r>
          </a:p>
        </p:txBody>
      </p:sp>
      <p:sp>
        <p:nvSpPr>
          <p:cNvPr id="149507" name="WordArt 3"/>
          <p:cNvSpPr>
            <a:spLocks noChangeArrowheads="1" noChangeShapeType="1" noTextEdit="1"/>
          </p:cNvSpPr>
          <p:nvPr/>
        </p:nvSpPr>
        <p:spPr bwMode="auto">
          <a:xfrm>
            <a:off x="1301750" y="1803400"/>
            <a:ext cx="8923338" cy="3698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.VnArabiaH"/>
              </a:rPr>
              <a:t>KÝnh chóc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.VnArabiaH"/>
              </a:rPr>
              <a:t>c¸c thÇy c« gi¸o 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0" y="6657975"/>
            <a:ext cx="11155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9509" name="Picture 5" descr="J0136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2275" y="7513638"/>
            <a:ext cx="1843088" cy="808037"/>
          </a:xfrm>
          <a:prstGeom prst="rect">
            <a:avLst/>
          </a:prstGeom>
          <a:noFill/>
        </p:spPr>
      </p:pic>
      <p:pic>
        <p:nvPicPr>
          <p:cNvPr id="149510" name="Picture 6" descr="J0136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7666038"/>
            <a:ext cx="2062163" cy="655637"/>
          </a:xfrm>
          <a:prstGeom prst="rect">
            <a:avLst/>
          </a:prstGeom>
          <a:noFill/>
        </p:spPr>
      </p:pic>
      <p:pic>
        <p:nvPicPr>
          <p:cNvPr id="149511" name="Picture 7" descr="J0136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97075" y="7589838"/>
            <a:ext cx="2209800" cy="731837"/>
          </a:xfrm>
          <a:prstGeom prst="rect">
            <a:avLst/>
          </a:prstGeom>
          <a:noFill/>
        </p:spPr>
      </p:pic>
      <p:pic>
        <p:nvPicPr>
          <p:cNvPr id="149512" name="Picture 8" descr="J0136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130675" y="7589838"/>
            <a:ext cx="1905000" cy="731837"/>
          </a:xfrm>
          <a:prstGeom prst="rect">
            <a:avLst/>
          </a:prstGeom>
          <a:noFill/>
        </p:spPr>
      </p:pic>
      <p:pic>
        <p:nvPicPr>
          <p:cNvPr id="149513" name="Picture 9" descr="J0136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5675" y="7589838"/>
            <a:ext cx="1611313" cy="731837"/>
          </a:xfrm>
          <a:prstGeom prst="rect">
            <a:avLst/>
          </a:prstGeom>
          <a:noFill/>
        </p:spPr>
      </p:pic>
      <p:pic>
        <p:nvPicPr>
          <p:cNvPr id="149514" name="Picture 10" descr="J0136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5875" y="7589838"/>
            <a:ext cx="1992313" cy="731837"/>
          </a:xfrm>
          <a:prstGeom prst="rect">
            <a:avLst/>
          </a:prstGeom>
          <a:noFill/>
        </p:spPr>
      </p:pic>
      <p:pic>
        <p:nvPicPr>
          <p:cNvPr id="149515" name="Picture 11" descr="!danc_c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70438"/>
            <a:ext cx="2149475" cy="2789237"/>
          </a:xfrm>
          <a:prstGeom prst="rect">
            <a:avLst/>
          </a:prstGeom>
          <a:noFill/>
        </p:spPr>
      </p:pic>
      <p:pic>
        <p:nvPicPr>
          <p:cNvPr id="149516" name="Picture 12" descr="!danc_c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40875" y="5456238"/>
            <a:ext cx="1614488" cy="2179637"/>
          </a:xfrm>
          <a:prstGeom prst="rect">
            <a:avLst/>
          </a:prstGeom>
          <a:noFill/>
        </p:spPr>
      </p:pic>
      <p:grpSp>
        <p:nvGrpSpPr>
          <p:cNvPr id="149517" name="Group 13"/>
          <p:cNvGrpSpPr>
            <a:grpSpLocks/>
          </p:cNvGrpSpPr>
          <p:nvPr/>
        </p:nvGrpSpPr>
        <p:grpSpPr bwMode="auto">
          <a:xfrm flipH="1">
            <a:off x="4283075" y="3475038"/>
            <a:ext cx="1371600" cy="1981200"/>
            <a:chOff x="3115" y="0"/>
            <a:chExt cx="2170" cy="2486"/>
          </a:xfrm>
        </p:grpSpPr>
        <p:grpSp>
          <p:nvGrpSpPr>
            <p:cNvPr id="149518" name="Group 14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9519" name="Oval 15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FF00FF">
                      <a:gamma/>
                      <a:shade val="46275"/>
                      <a:invGamma/>
                    </a:srgbClr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20" name="Oval 16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521" name="Group 17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9522" name="Oval 1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23" name="Oval 1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524" name="Group 20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9525" name="Oval 2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26" name="Oval 2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527" name="Group 23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9528" name="Group 24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9529" name="Oval 25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30" name="Oval 26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9531" name="Group 27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9532" name="Group 28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9533" name="Freeform 29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34" name="Freeform 30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35" name="Group 31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9536" name="Freeform 32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37" name="Freeform 33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38" name="Group 34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9539" name="Freeform 35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40" name="Freeform 36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41" name="Group 37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9542" name="Freeform 38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43" name="Freeform 39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44" name="Group 40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9545" name="Freeform 41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46" name="Freeform 42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47" name="Group 43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9548" name="Freeform 44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49" name="Freeform 45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50" name="Group 46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9551" name="Freeform 47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52" name="Freeform 48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53" name="Group 49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9554" name="Freeform 50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55" name="Freeform 51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56" name="Group 52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9557" name="Freeform 53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58" name="Freeform 54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59" name="Group 55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9560" name="Freeform 56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61" name="Freeform 57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62" name="Group 58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9563" name="Freeform 59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64" name="Freeform 60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65" name="Group 61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9566" name="Freeform 62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67" name="Freeform 63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68" name="Group 64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9569" name="Freeform 65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70" name="Freeform 66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71" name="Group 67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9572" name="Freeform 68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73" name="Freeform 69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74" name="Group 70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9575" name="Freeform 71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76" name="Freeform 72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77" name="Group 73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9578" name="Freeform 74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79" name="Freeform 75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80" name="Group 76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9581" name="Freeform 77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82" name="Freeform 78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83" name="Group 79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9584" name="Freeform 80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85" name="Freeform 81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86" name="Group 82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9587" name="Freeform 83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88" name="Freeform 84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89" name="Group 85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9590" name="Freeform 86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91" name="Freeform 87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592" name="Group 88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9593" name="Freeform 89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94" name="Freeform 90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595" name="Freeform 91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96" name="Freeform 92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9597" name="Group 93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9598" name="Freeform 94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99" name="Freeform 95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00" name="Group 96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9601" name="Freeform 97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02" name="Freeform 98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03" name="Group 99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9604" name="Freeform 100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05" name="Freeform 101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06" name="Group 102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9607" name="Freeform 103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08" name="Freeform 104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09" name="Group 105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9610" name="Freeform 10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11" name="Freeform 10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12" name="Group 108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9613" name="Freeform 109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14" name="Freeform 110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15" name="Group 111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9616" name="Freeform 112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17" name="Freeform 113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18" name="Group 114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9619" name="Freeform 115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20" name="Freeform 116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21" name="Group 117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9622" name="Freeform 118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23" name="Freeform 119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24" name="Group 120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9625" name="Freeform 121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26" name="Freeform 122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27" name="Group 123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9628" name="Freeform 124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29" name="Freeform 125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49630" name="Freeform 126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1" name="Arc 127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2" name="Arc 128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3" name="Arc 129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4" name="Arc 130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5" name="Arc 131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6" name="Arc 132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7" name="Arc 133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8" name="Arc 134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9" name="Freeform 135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0" name="Freeform 136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1" name="Arc 137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2" name="Arc 138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3" name="Arc 139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4" name="Freeform 140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5" name="Freeform 141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6" name="Freeform 142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7" name="Freeform 143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8" name="Freeform 144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9" name="Freeform 145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0" name="Freeform 146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1" name="Freeform 147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9652" name="Group 148"/>
          <p:cNvGrpSpPr>
            <a:grpSpLocks/>
          </p:cNvGrpSpPr>
          <p:nvPr/>
        </p:nvGrpSpPr>
        <p:grpSpPr bwMode="auto">
          <a:xfrm flipH="1">
            <a:off x="2759075" y="5075238"/>
            <a:ext cx="1371600" cy="1981200"/>
            <a:chOff x="3115" y="0"/>
            <a:chExt cx="2170" cy="2486"/>
          </a:xfrm>
        </p:grpSpPr>
        <p:grpSp>
          <p:nvGrpSpPr>
            <p:cNvPr id="149653" name="Group 149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9654" name="Oval 15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FF00FF">
                      <a:gamma/>
                      <a:shade val="46275"/>
                      <a:invGamma/>
                    </a:srgbClr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5" name="Oval 15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656" name="Group 152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9657" name="Oval 153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8" name="Oval 154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659" name="Group 155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9660" name="Oval 15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1" name="Oval 15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662" name="Group 158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9663" name="Group 159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9664" name="Oval 160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65" name="Oval 161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9666" name="Group 162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9667" name="Group 163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9668" name="Freeform 164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69" name="Freeform 165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70" name="Group 166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9671" name="Freeform 167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72" name="Freeform 168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73" name="Group 169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9674" name="Freeform 170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75" name="Freeform 171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76" name="Group 172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9677" name="Freeform 173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78" name="Freeform 174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79" name="Group 175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9680" name="Freeform 176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81" name="Freeform 177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82" name="Group 178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9683" name="Freeform 179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84" name="Freeform 180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85" name="Group 181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9686" name="Freeform 182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87" name="Freeform 183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88" name="Group 184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9689" name="Freeform 185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90" name="Freeform 186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91" name="Group 187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9692" name="Freeform 188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93" name="Freeform 189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94" name="Group 190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9695" name="Freeform 191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96" name="Freeform 192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697" name="Group 193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9698" name="Freeform 194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99" name="Freeform 195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00" name="Group 196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9701" name="Freeform 197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02" name="Freeform 198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03" name="Group 199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9704" name="Freeform 200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05" name="Freeform 201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06" name="Group 202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9707" name="Freeform 203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08" name="Freeform 204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09" name="Group 205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9710" name="Freeform 206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11" name="Freeform 207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12" name="Group 208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9713" name="Freeform 209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14" name="Freeform 210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15" name="Group 211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9716" name="Freeform 212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17" name="Freeform 213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18" name="Group 214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9719" name="Freeform 215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20" name="Freeform 216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21" name="Group 217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9722" name="Freeform 218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23" name="Freeform 219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24" name="Group 220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9725" name="Freeform 221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26" name="Freeform 222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27" name="Group 223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9728" name="Freeform 224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29" name="Freeform 225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730" name="Freeform 226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31" name="Freeform 227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9732" name="Group 228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9733" name="Freeform 229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34" name="Freeform 230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35" name="Group 231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9736" name="Freeform 232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37" name="Freeform 233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38" name="Group 234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9739" name="Freeform 235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40" name="Freeform 236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41" name="Group 237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9742" name="Freeform 238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43" name="Freeform 239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44" name="Group 240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9745" name="Freeform 241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46" name="Freeform 242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47" name="Group 243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9748" name="Freeform 244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49" name="Freeform 245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50" name="Group 246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9751" name="Freeform 247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52" name="Freeform 248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53" name="Group 249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9754" name="Freeform 250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55" name="Freeform 251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56" name="Group 252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9757" name="Freeform 253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58" name="Freeform 254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59" name="Group 255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9760" name="Freeform 256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61" name="Freeform 257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762" name="Group 258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9763" name="Freeform 259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64" name="Freeform 260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49765" name="Freeform 261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6" name="Arc 262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7" name="Arc 263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8" name="Arc 264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9" name="Arc 265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0" name="Arc 266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1" name="Arc 267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2" name="Arc 268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3" name="Arc 269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4" name="Freeform 270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5" name="Freeform 271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6" name="Arc 272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7" name="Arc 273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8" name="Arc 274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9" name="Freeform 275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0" name="Freeform 276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1" name="Freeform 277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2" name="Freeform 278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3" name="Freeform 279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4" name="Freeform 280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5" name="Freeform 281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6" name="Freeform 282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9787" name="Group 283"/>
          <p:cNvGrpSpPr>
            <a:grpSpLocks/>
          </p:cNvGrpSpPr>
          <p:nvPr/>
        </p:nvGrpSpPr>
        <p:grpSpPr bwMode="auto">
          <a:xfrm flipH="1">
            <a:off x="7864475" y="3475038"/>
            <a:ext cx="1371600" cy="1981200"/>
            <a:chOff x="3115" y="0"/>
            <a:chExt cx="2170" cy="2486"/>
          </a:xfrm>
        </p:grpSpPr>
        <p:grpSp>
          <p:nvGrpSpPr>
            <p:cNvPr id="149788" name="Group 284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9789" name="Oval 285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FF00FF">
                      <a:gamma/>
                      <a:shade val="46275"/>
                      <a:invGamma/>
                    </a:srgbClr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0" name="Oval 286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91" name="Group 287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9792" name="Oval 288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3" name="Oval 289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94" name="Group 290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9795" name="Oval 29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6" name="Oval 29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97" name="Group 293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9798" name="Group 294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9799" name="Oval 295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800" name="Oval 296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9801" name="Group 297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9802" name="Group 298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9803" name="Freeform 299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04" name="Freeform 300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05" name="Group 301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9806" name="Freeform 302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07" name="Freeform 303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08" name="Group 304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9809" name="Freeform 305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10" name="Freeform 306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11" name="Group 307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9812" name="Freeform 308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13" name="Freeform 309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14" name="Group 310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9815" name="Freeform 311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16" name="Freeform 312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17" name="Group 313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9818" name="Freeform 314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19" name="Freeform 315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20" name="Group 316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9821" name="Freeform 317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22" name="Freeform 318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23" name="Group 319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9824" name="Freeform 320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25" name="Freeform 321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26" name="Group 322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9827" name="Freeform 323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28" name="Freeform 324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29" name="Group 325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9830" name="Freeform 326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31" name="Freeform 327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32" name="Group 328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9833" name="Freeform 329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34" name="Freeform 330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35" name="Group 331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9836" name="Freeform 332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37" name="Freeform 333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38" name="Group 334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9839" name="Freeform 335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40" name="Freeform 336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41" name="Group 337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9842" name="Freeform 338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43" name="Freeform 339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44" name="Group 340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9845" name="Freeform 341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46" name="Freeform 342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47" name="Group 343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9848" name="Freeform 344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49" name="Freeform 345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50" name="Group 346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9851" name="Freeform 347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52" name="Freeform 348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53" name="Group 349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9854" name="Freeform 350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55" name="Freeform 351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56" name="Group 352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9857" name="Freeform 353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58" name="Freeform 354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59" name="Group 355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9860" name="Freeform 356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61" name="Freeform 357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62" name="Group 358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9863" name="Freeform 359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64" name="Freeform 360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865" name="Freeform 361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866" name="Freeform 362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9867" name="Group 363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9868" name="Freeform 364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69" name="Freeform 365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70" name="Group 366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9871" name="Freeform 367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72" name="Freeform 368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73" name="Group 369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9874" name="Freeform 370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75" name="Freeform 371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76" name="Group 372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9877" name="Freeform 373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78" name="Freeform 374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79" name="Group 375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9880" name="Freeform 37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81" name="Freeform 37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82" name="Group 378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9883" name="Freeform 379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84" name="Freeform 380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85" name="Group 381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9886" name="Freeform 382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87" name="Freeform 383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88" name="Group 384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9889" name="Freeform 385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90" name="Freeform 386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91" name="Group 387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9892" name="Freeform 388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93" name="Freeform 389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94" name="Group 390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9895" name="Freeform 391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96" name="Freeform 392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897" name="Group 393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9898" name="Freeform 394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899" name="Freeform 395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49900" name="Freeform 396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1" name="Arc 397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2" name="Arc 398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3" name="Arc 399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4" name="Arc 400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5" name="Arc 401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6" name="Arc 402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7" name="Arc 403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8" name="Arc 404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09" name="Freeform 405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0" name="Freeform 406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1" name="Arc 407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2" name="Arc 408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3" name="Arc 409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4" name="Freeform 410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5" name="Freeform 411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6" name="Freeform 412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7" name="Freeform 413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8" name="Freeform 414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19" name="Freeform 415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20" name="Freeform 416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21" name="Freeform 417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9922" name="Group 418"/>
          <p:cNvGrpSpPr>
            <a:grpSpLocks/>
          </p:cNvGrpSpPr>
          <p:nvPr/>
        </p:nvGrpSpPr>
        <p:grpSpPr bwMode="auto">
          <a:xfrm flipH="1">
            <a:off x="5578475" y="4922838"/>
            <a:ext cx="1371600" cy="1981200"/>
            <a:chOff x="3115" y="0"/>
            <a:chExt cx="2170" cy="2486"/>
          </a:xfrm>
        </p:grpSpPr>
        <p:grpSp>
          <p:nvGrpSpPr>
            <p:cNvPr id="149923" name="Group 419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9924" name="Oval 42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FF00FF">
                      <a:gamma/>
                      <a:shade val="46275"/>
                      <a:invGamma/>
                    </a:srgbClr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25" name="Oval 42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926" name="Group 422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9927" name="Oval 423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28" name="Oval 424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929" name="Group 425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9930" name="Oval 42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931" name="Oval 42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932" name="Group 428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9933" name="Group 429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9934" name="Oval 430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935" name="Oval 431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9936" name="Group 432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9937" name="Group 433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9938" name="Freeform 434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39" name="Freeform 435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40" name="Group 436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9941" name="Freeform 437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42" name="Freeform 438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43" name="Group 439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9944" name="Freeform 440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45" name="Freeform 441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46" name="Group 442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9947" name="Freeform 443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48" name="Freeform 444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49" name="Group 445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9950" name="Freeform 446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51" name="Freeform 447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52" name="Group 448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9953" name="Freeform 449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54" name="Freeform 450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55" name="Group 451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9956" name="Freeform 452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57" name="Freeform 453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58" name="Group 454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9959" name="Freeform 455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60" name="Freeform 456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61" name="Group 457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9962" name="Freeform 458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63" name="Freeform 459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64" name="Group 460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9965" name="Freeform 461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66" name="Freeform 462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67" name="Group 463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9968" name="Freeform 464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69" name="Freeform 465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70" name="Group 466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9971" name="Freeform 467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72" name="Freeform 468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73" name="Group 469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9974" name="Freeform 470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75" name="Freeform 471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76" name="Group 472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9977" name="Freeform 473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78" name="Freeform 474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79" name="Group 475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9980" name="Freeform 476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81" name="Freeform 477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82" name="Group 478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9983" name="Freeform 479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84" name="Freeform 480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85" name="Group 481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9986" name="Freeform 482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87" name="Freeform 483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88" name="Group 484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9989" name="Freeform 485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90" name="Freeform 486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91" name="Group 487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9992" name="Freeform 488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93" name="Freeform 489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94" name="Group 490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9995" name="Freeform 491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96" name="Freeform 492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997" name="Group 493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9998" name="Freeform 494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999" name="Freeform 495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0000" name="Freeform 496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001" name="Freeform 497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0002" name="Group 498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50003" name="Freeform 499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04" name="Freeform 500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05" name="Group 501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50006" name="Freeform 502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07" name="Freeform 503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08" name="Group 504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50009" name="Freeform 505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10" name="Freeform 506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11" name="Group 507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50012" name="Freeform 508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13" name="Freeform 509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14" name="Group 510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50015" name="Freeform 511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16" name="Freeform 512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17" name="Group 513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50018" name="Freeform 514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19" name="Freeform 515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20" name="Group 516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50021" name="Freeform 517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22" name="Freeform 518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23" name="Group 519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50024" name="Freeform 520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25" name="Freeform 521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26" name="Group 522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50027" name="Freeform 523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28" name="Freeform 524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29" name="Group 525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50030" name="Freeform 526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31" name="Freeform 527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0032" name="Group 528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50033" name="Freeform 529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034" name="Freeform 530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0035" name="Freeform 531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36" name="Arc 532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37" name="Arc 533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38" name="Arc 534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39" name="Arc 535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0" name="Arc 536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1" name="Arc 537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2" name="Arc 538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3" name="Arc 539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4" name="Freeform 540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5" name="Freeform 541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6" name="Arc 542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7" name="Arc 543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8" name="Arc 544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49" name="Freeform 545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50" name="Freeform 546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51" name="Freeform 547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52" name="Freeform 548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53" name="Freeform 549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54" name="Freeform 550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55" name="Freeform 551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056" name="Freeform 552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49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49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49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49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149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149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  <p:bldP spid="149507" grpId="0" animBg="1"/>
      <p:bldP spid="1495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50000">
              <a:srgbClr val="FFFFFF"/>
            </a:gs>
            <a:gs pos="100000">
              <a:srgbClr val="00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595688" y="1189038"/>
            <a:ext cx="3736975" cy="1404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"/>
              </a:rPr>
              <a:t>¢m nh¹c</a:t>
            </a:r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0" y="2636838"/>
            <a:ext cx="11155363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56" tIns="45677" rIns="91356" bIns="45677">
            <a:spAutoFit/>
          </a:bodyPr>
          <a:lstStyle/>
          <a:p>
            <a:pPr algn="ctr" eaLnBrk="1" hangingPunct="1"/>
            <a:r>
              <a:rPr lang="en-US" sz="5400" b="1" i="1">
                <a:solidFill>
                  <a:schemeClr val="bg2"/>
                </a:solidFill>
                <a:latin typeface=".VnTime" pitchFamily="34" charset="0"/>
              </a:rPr>
              <a:t>Häc bµi h¸t:</a:t>
            </a:r>
          </a:p>
          <a:p>
            <a:pPr eaLnBrk="1" hangingPunct="1"/>
            <a:r>
              <a:rPr lang="en-US" sz="5400" b="1">
                <a:solidFill>
                  <a:srgbClr val="000066"/>
                </a:solidFill>
                <a:latin typeface=".VnTime" pitchFamily="34" charset="0"/>
              </a:rPr>
              <a:t>          </a:t>
            </a:r>
          </a:p>
          <a:p>
            <a:pPr algn="ctr" eaLnBrk="1" hangingPunct="1"/>
            <a:r>
              <a:rPr lang="en-US" sz="5400" b="1">
                <a:solidFill>
                  <a:srgbClr val="000066"/>
                </a:solidFill>
                <a:latin typeface=".VnTime" pitchFamily="34" charset="0"/>
              </a:rPr>
              <a:t> </a:t>
            </a:r>
            <a:r>
              <a:rPr lang="en-US" sz="5400" b="1">
                <a:solidFill>
                  <a:srgbClr val="FF0066"/>
                </a:solidFill>
                <a:latin typeface=".VnTime" pitchFamily="34" charset="0"/>
              </a:rPr>
              <a:t>Nh÷ng b«ng hoa nh÷ng bµi ca</a:t>
            </a:r>
            <a:r>
              <a:rPr lang="en-US" sz="4400" b="1" i="1">
                <a:solidFill>
                  <a:schemeClr val="accent2"/>
                </a:solidFill>
                <a:latin typeface=".VnTime" pitchFamily="34" charset="0"/>
              </a:rPr>
              <a:t> </a:t>
            </a:r>
          </a:p>
          <a:p>
            <a:pPr algn="ctr" eaLnBrk="1" hangingPunct="1"/>
            <a:r>
              <a:rPr lang="en-US" sz="4400" b="1" i="1">
                <a:solidFill>
                  <a:schemeClr val="accent2"/>
                </a:solidFill>
                <a:latin typeface=".VnTime" pitchFamily="34" charset="0"/>
              </a:rPr>
              <a:t>                           </a:t>
            </a:r>
          </a:p>
          <a:p>
            <a:pPr algn="ctr" eaLnBrk="1" hangingPunct="1"/>
            <a:r>
              <a:rPr lang="en-US" sz="4400" b="1" i="1">
                <a:solidFill>
                  <a:schemeClr val="accent2"/>
                </a:solidFill>
                <a:latin typeface=".VnTime" pitchFamily="34" charset="0"/>
              </a:rPr>
              <a:t>                                        </a:t>
            </a:r>
            <a:r>
              <a:rPr lang="en-US" sz="3200" b="1" i="1">
                <a:solidFill>
                  <a:srgbClr val="FF66CC"/>
                </a:solidFill>
                <a:latin typeface=".VnTime" pitchFamily="34" charset="0"/>
              </a:rPr>
              <a:t>Nh¹c: </a:t>
            </a:r>
            <a:r>
              <a:rPr lang="en-US" sz="3600" b="1" i="1">
                <a:solidFill>
                  <a:srgbClr val="FF66CC"/>
                </a:solidFill>
                <a:latin typeface=".VnTime" pitchFamily="34" charset="0"/>
              </a:rPr>
              <a:t>Hoµng Long</a:t>
            </a:r>
            <a:endParaRPr lang="en-US" sz="3600" b="1" i="1">
              <a:solidFill>
                <a:srgbClr val="FF66CC"/>
              </a:solidFill>
              <a:latin typeface=".VnTimeH" pitchFamily="34" charset="0"/>
            </a:endParaRPr>
          </a:p>
        </p:txBody>
      </p:sp>
      <p:pic>
        <p:nvPicPr>
          <p:cNvPr id="4177" name="Picture 81" descr="photo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56438"/>
            <a:ext cx="11155363" cy="1570037"/>
          </a:xfrm>
          <a:prstGeom prst="rect">
            <a:avLst/>
          </a:prstGeom>
          <a:noFill/>
        </p:spPr>
      </p:pic>
      <p:pic>
        <p:nvPicPr>
          <p:cNvPr id="4180" name="Picture 84" descr="7EBE294D6094432994177346AC4BCD1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290513" y="5464175"/>
            <a:ext cx="915988" cy="2857500"/>
          </a:xfrm>
          <a:prstGeom prst="rect">
            <a:avLst/>
          </a:prstGeom>
          <a:noFill/>
        </p:spPr>
      </p:pic>
      <p:pic>
        <p:nvPicPr>
          <p:cNvPr id="4181" name="Picture 85" descr="7EBE294D6094432994177346AC4BCD1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31475" y="5464175"/>
            <a:ext cx="9144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44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03438"/>
            <a:ext cx="11155363" cy="621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45" name="Picture 5"/>
          <p:cNvPicPr>
            <a:picLocks noChangeAspect="1" noChangeArrowheads="1"/>
          </p:cNvPicPr>
          <p:nvPr/>
        </p:nvPicPr>
        <p:blipFill>
          <a:blip r:embed="rId3" cstate="print"/>
          <a:srcRect l="15625" t="22917" r="18750" b="17708"/>
          <a:stretch>
            <a:fillRect/>
          </a:stretch>
        </p:blipFill>
        <p:spPr bwMode="auto">
          <a:xfrm>
            <a:off x="244475" y="1493838"/>
            <a:ext cx="10910888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46" name="WordArt 6"/>
          <p:cNvSpPr>
            <a:spLocks noChangeArrowheads="1" noChangeShapeType="1" noTextEdit="1"/>
          </p:cNvSpPr>
          <p:nvPr/>
        </p:nvSpPr>
        <p:spPr bwMode="auto">
          <a:xfrm>
            <a:off x="1539875" y="427038"/>
            <a:ext cx="7315200" cy="228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Những bông hoa những bài ca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6507163" y="1036638"/>
            <a:ext cx="464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1292" tIns="55646" rIns="111292" bIns="55646">
            <a:spAutoFit/>
          </a:bodyPr>
          <a:lstStyle/>
          <a:p>
            <a:pPr defTabSz="1112838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Nhạc và lời :Hoàng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FF99">
                <a:gamma/>
                <a:tint val="0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417638"/>
            <a:ext cx="11155363" cy="4953000"/>
          </a:xfrm>
        </p:spPr>
        <p:txBody>
          <a:bodyPr/>
          <a:lstStyle/>
          <a:p>
            <a:r>
              <a:rPr lang="en-US" sz="5500" b="1" i="1">
                <a:latin typeface=".VnTime" pitchFamily="34" charset="0"/>
              </a:rPr>
              <a:t>         </a:t>
            </a:r>
            <a:r>
              <a:rPr lang="en-US" sz="5500" b="1" i="1">
                <a:solidFill>
                  <a:schemeClr val="bg1"/>
                </a:solidFill>
                <a:latin typeface=".VnTime" pitchFamily="34" charset="0"/>
              </a:rPr>
              <a:t>Bµi h¸t ®­îc chia lµm 6 c©u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10712450" y="2773363"/>
            <a:ext cx="177800" cy="279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10712450" y="4344988"/>
            <a:ext cx="177800" cy="2778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10801350" y="6010275"/>
            <a:ext cx="177800" cy="27781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10801350" y="7580313"/>
            <a:ext cx="177800" cy="279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1951038"/>
            <a:ext cx="6781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56" tIns="45677" rIns="91356" bIns="45677">
            <a:spAutoFit/>
          </a:bodyPr>
          <a:lstStyle/>
          <a:p>
            <a:pPr eaLnBrk="1" hangingPunct="1"/>
            <a:r>
              <a:rPr lang="en-US" sz="8000" b="1" i="1">
                <a:solidFill>
                  <a:srgbClr val="FF3399"/>
                </a:solidFill>
                <a:latin typeface=".VnTime" pitchFamily="34" charset="0"/>
              </a:rPr>
              <a:t>     Chia c©u:</a:t>
            </a:r>
            <a:r>
              <a:rPr lang="en-US" sz="8000" b="1" i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8000" b="1" i="1">
                <a:solidFill>
                  <a:schemeClr val="tx2"/>
                </a:solidFill>
                <a:latin typeface=".VnTime" pitchFamily="34" charset="0"/>
              </a:rPr>
            </a:br>
            <a:r>
              <a:rPr lang="en-US" sz="8000" b="1" i="1">
                <a:solidFill>
                  <a:schemeClr val="tx2"/>
                </a:solidFill>
                <a:latin typeface=".VnTime" pitchFamily="34" charset="0"/>
              </a:rPr>
              <a:t>     </a:t>
            </a:r>
          </a:p>
        </p:txBody>
      </p:sp>
      <p:pic>
        <p:nvPicPr>
          <p:cNvPr id="22557" name="Picture 29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6713" y="5454650"/>
            <a:ext cx="798512" cy="2867025"/>
          </a:xfrm>
          <a:prstGeom prst="rect">
            <a:avLst/>
          </a:prstGeom>
          <a:noFill/>
        </p:spPr>
      </p:pic>
      <p:pic>
        <p:nvPicPr>
          <p:cNvPr id="22558" name="Picture 30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73038" y="5380038"/>
            <a:ext cx="874713" cy="2941637"/>
          </a:xfrm>
          <a:prstGeom prst="rect">
            <a:avLst/>
          </a:prstGeom>
          <a:noFill/>
        </p:spPr>
      </p:pic>
      <p:pic>
        <p:nvPicPr>
          <p:cNvPr id="22559" name="Picture 31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58838" y="-858838"/>
            <a:ext cx="736600" cy="2454275"/>
          </a:xfrm>
          <a:prstGeom prst="rect">
            <a:avLst/>
          </a:prstGeom>
          <a:noFill/>
        </p:spPr>
      </p:pic>
      <p:pic>
        <p:nvPicPr>
          <p:cNvPr id="22560" name="Picture 32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290513" y="0"/>
            <a:ext cx="915988" cy="2332038"/>
          </a:xfrm>
          <a:prstGeom prst="rect">
            <a:avLst/>
          </a:prstGeom>
          <a:noFill/>
        </p:spPr>
      </p:pic>
      <p:pic>
        <p:nvPicPr>
          <p:cNvPr id="22562" name="Picture 34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0456863" y="0"/>
            <a:ext cx="698500" cy="2332038"/>
          </a:xfrm>
          <a:prstGeom prst="rect">
            <a:avLst/>
          </a:prstGeom>
          <a:noFill/>
        </p:spPr>
      </p:pic>
      <p:pic>
        <p:nvPicPr>
          <p:cNvPr id="22563" name="Picture 35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9640094" y="-816769"/>
            <a:ext cx="698500" cy="2332038"/>
          </a:xfrm>
          <a:prstGeom prst="rect">
            <a:avLst/>
          </a:prstGeom>
          <a:noFill/>
        </p:spPr>
      </p:pic>
      <p:pic>
        <p:nvPicPr>
          <p:cNvPr id="22564" name="Picture 36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16769" y="6806406"/>
            <a:ext cx="698500" cy="2332038"/>
          </a:xfrm>
          <a:prstGeom prst="rect">
            <a:avLst/>
          </a:prstGeom>
          <a:noFill/>
        </p:spPr>
      </p:pic>
      <p:pic>
        <p:nvPicPr>
          <p:cNvPr id="22565" name="Picture 37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9640094" y="6806406"/>
            <a:ext cx="698500" cy="2332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5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5891" name="Picture 3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03438"/>
            <a:ext cx="11155363" cy="621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892" name="Picture 4"/>
          <p:cNvPicPr>
            <a:picLocks noChangeAspect="1" noChangeArrowheads="1"/>
          </p:cNvPicPr>
          <p:nvPr/>
        </p:nvPicPr>
        <p:blipFill>
          <a:blip r:embed="rId3" cstate="print"/>
          <a:srcRect l="15625" t="22917" r="18750" b="17708"/>
          <a:stretch>
            <a:fillRect/>
          </a:stretch>
        </p:blipFill>
        <p:spPr bwMode="auto">
          <a:xfrm>
            <a:off x="244475" y="1493838"/>
            <a:ext cx="10910888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5893" name="WordArt 5"/>
          <p:cNvSpPr>
            <a:spLocks noChangeArrowheads="1" noChangeShapeType="1" noTextEdit="1"/>
          </p:cNvSpPr>
          <p:nvPr/>
        </p:nvSpPr>
        <p:spPr bwMode="auto">
          <a:xfrm>
            <a:off x="1539875" y="427038"/>
            <a:ext cx="7315200" cy="228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Những bông hoa những bài ca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6507163" y="1189038"/>
            <a:ext cx="464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1292" tIns="55646" rIns="111292" bIns="55646">
            <a:spAutoFit/>
          </a:bodyPr>
          <a:lstStyle/>
          <a:p>
            <a:pPr defTabSz="1112838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Nhạc và lời :Hoàng Long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1235075" y="3475038"/>
            <a:ext cx="76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1311275" y="4541838"/>
            <a:ext cx="76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1235075" y="5303838"/>
            <a:ext cx="76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1311275" y="6446838"/>
            <a:ext cx="76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9464675" y="6370638"/>
            <a:ext cx="76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6721475" y="7437438"/>
            <a:ext cx="76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6" grpId="0" animBg="1"/>
      <p:bldP spid="165897" grpId="0" animBg="1"/>
      <p:bldP spid="165898" grpId="0" animBg="1"/>
      <p:bldP spid="165899" grpId="0" animBg="1"/>
      <p:bldP spid="165900" grpId="0" animBg="1"/>
      <p:bldP spid="1659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1155363" cy="2027238"/>
          </a:xfrm>
          <a:gradFill rotWithShape="1">
            <a:gsLst>
              <a:gs pos="0">
                <a:srgbClr val="FF3399">
                  <a:alpha val="48000"/>
                </a:srgbClr>
              </a:gs>
              <a:gs pos="100000">
                <a:schemeClr val="bg1">
                  <a:alpha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sz="8200">
                <a:solidFill>
                  <a:srgbClr val="006666"/>
                </a:solidFill>
                <a:latin typeface="VNI-Times" pitchFamily="2" charset="0"/>
              </a:rPr>
              <a:t>            </a:t>
            </a:r>
            <a:r>
              <a:rPr lang="en-US" sz="8200">
                <a:solidFill>
                  <a:srgbClr val="006666"/>
                </a:solidFill>
                <a:latin typeface=".VnArial" pitchFamily="34" charset="0"/>
              </a:rPr>
              <a:t>Đọc lời ca</a:t>
            </a:r>
            <a:r>
              <a:rPr lang="en-US" sz="8200">
                <a:solidFill>
                  <a:srgbClr val="006666"/>
                </a:solidFill>
                <a:latin typeface="VNI-Times" pitchFamily="2" charset="0"/>
              </a:rPr>
              <a:t> </a:t>
            </a:r>
          </a:p>
        </p:txBody>
      </p:sp>
      <p:pic>
        <p:nvPicPr>
          <p:cNvPr id="132105" name="Picture 9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H="1">
            <a:off x="604837" y="-1154113"/>
            <a:ext cx="1065213" cy="2855913"/>
          </a:xfrm>
          <a:prstGeom prst="rect">
            <a:avLst/>
          </a:prstGeom>
          <a:noFill/>
        </p:spPr>
      </p:pic>
      <p:pic>
        <p:nvPicPr>
          <p:cNvPr id="132106" name="Picture 10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800000">
            <a:off x="0" y="350838"/>
            <a:ext cx="915988" cy="2857500"/>
          </a:xfrm>
          <a:prstGeom prst="rect">
            <a:avLst/>
          </a:prstGeom>
          <a:noFill/>
        </p:spPr>
      </p:pic>
      <p:pic>
        <p:nvPicPr>
          <p:cNvPr id="132107" name="Picture 11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6200000" flipH="1" flipV="1">
            <a:off x="9232106" y="-1191419"/>
            <a:ext cx="990601" cy="2855913"/>
          </a:xfrm>
          <a:prstGeom prst="rect">
            <a:avLst/>
          </a:prstGeom>
          <a:noFill/>
        </p:spPr>
      </p:pic>
      <p:pic>
        <p:nvPicPr>
          <p:cNvPr id="132108" name="Picture 12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10302875" y="0"/>
            <a:ext cx="1066800" cy="2857500"/>
          </a:xfrm>
          <a:prstGeom prst="rect">
            <a:avLst/>
          </a:prstGeom>
          <a:noFill/>
        </p:spPr>
      </p:pic>
      <p:pic>
        <p:nvPicPr>
          <p:cNvPr id="132109" name="Picture 13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9486900" y="6653213"/>
            <a:ext cx="503237" cy="2833688"/>
          </a:xfrm>
          <a:prstGeom prst="rect">
            <a:avLst/>
          </a:prstGeom>
          <a:noFill/>
        </p:spPr>
      </p:pic>
      <p:pic>
        <p:nvPicPr>
          <p:cNvPr id="132110" name="Picture 14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6759575" y="6180138"/>
            <a:ext cx="503237" cy="3779838"/>
          </a:xfrm>
          <a:prstGeom prst="rect">
            <a:avLst/>
          </a:prstGeom>
          <a:noFill/>
        </p:spPr>
      </p:pic>
      <p:pic>
        <p:nvPicPr>
          <p:cNvPr id="132111" name="Picture 15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3459956" y="6431757"/>
            <a:ext cx="503237" cy="3276600"/>
          </a:xfrm>
          <a:prstGeom prst="rect">
            <a:avLst/>
          </a:prstGeom>
          <a:noFill/>
        </p:spPr>
      </p:pic>
      <p:pic>
        <p:nvPicPr>
          <p:cNvPr id="132112" name="Picture 16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14400" y="6904038"/>
            <a:ext cx="503237" cy="2332038"/>
          </a:xfrm>
          <a:prstGeom prst="rect">
            <a:avLst/>
          </a:prstGeom>
          <a:noFill/>
        </p:spPr>
      </p:pic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396875" y="1798638"/>
            <a:ext cx="10363200" cy="62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sz="200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  <a:p>
            <a:pPr eaLnBrk="1" hangingPunct="1"/>
            <a:r>
              <a:rPr lang="en-US" sz="32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Cïng nhau cÇm tay ®i ®Õn th¨m c¸c thÇy c¸c c«.</a:t>
            </a:r>
          </a:p>
          <a:p>
            <a:pPr eaLnBrk="1" hangingPunct="1"/>
            <a:endParaRPr lang="en-US" sz="32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  <a:p>
            <a:pPr eaLnBrk="1" hangingPunct="1"/>
            <a:r>
              <a:rPr lang="en-US" sz="32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Lêi h¸t rén r· bao bÐ em b­íc trªn ®­êng phè.</a:t>
            </a:r>
          </a:p>
          <a:p>
            <a:pPr eaLnBrk="1" hangingPunct="1"/>
            <a:endParaRPr lang="en-US" sz="32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  <a:p>
            <a:pPr eaLnBrk="1" hangingPunct="1"/>
            <a:r>
              <a:rPr lang="en-US" sz="32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Ngµn hoa në t­¬i khoe s¾c h­¬ng d­íi ¸nh mÆt trêi.</a:t>
            </a:r>
          </a:p>
          <a:p>
            <a:pPr eaLnBrk="1" hangingPunct="1"/>
            <a:endParaRPr lang="en-US" sz="32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  <a:p>
            <a:pPr eaLnBrk="1" hangingPunct="1"/>
            <a:r>
              <a:rPr lang="en-US" sz="32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N¸o nøc tiÕng c­êi say s­a yªu ®êi.</a:t>
            </a:r>
          </a:p>
          <a:p>
            <a:pPr eaLnBrk="1" hangingPunct="1"/>
            <a:endParaRPr lang="en-US" sz="32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  <a:p>
            <a:pPr eaLnBrk="1" hangingPunct="1"/>
            <a:r>
              <a:rPr lang="en-US" sz="32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Nh÷ng ®o¸ hoa t­¬i mÇu ®Ñp nhÊt.</a:t>
            </a:r>
          </a:p>
          <a:p>
            <a:pPr eaLnBrk="1" hangingPunct="1"/>
            <a:endParaRPr lang="en-US" sz="32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  <a:p>
            <a:pPr eaLnBrk="1" hangingPunct="1"/>
            <a:r>
              <a:rPr lang="en-US" sz="32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Chóng em xin tÆng c¸c thÇy c¸c c«.</a:t>
            </a:r>
          </a:p>
          <a:p>
            <a:pPr eaLnBrk="1" hangingPunct="1"/>
            <a:endParaRPr lang="en-US" sz="32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A3A3">
                <a:gamma/>
                <a:tint val="53725"/>
                <a:invGamma/>
              </a:srgbClr>
            </a:gs>
            <a:gs pos="50000">
              <a:srgbClr val="FBA3A3"/>
            </a:gs>
            <a:gs pos="100000">
              <a:srgbClr val="FBA3A3">
                <a:gamma/>
                <a:tint val="5372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0"/>
            <a:ext cx="10040938" cy="1679575"/>
          </a:xfrm>
        </p:spPr>
        <p:txBody>
          <a:bodyPr/>
          <a:lstStyle/>
          <a:p>
            <a:r>
              <a:rPr lang="en-US" sz="6000" b="1">
                <a:solidFill>
                  <a:srgbClr val="FF0000"/>
                </a:solidFill>
                <a:latin typeface=".VnTime" pitchFamily="34" charset="0"/>
              </a:rPr>
              <a:t>          Häc h¸t tõng c©u</a:t>
            </a:r>
          </a:p>
        </p:txBody>
      </p:sp>
      <p:pic>
        <p:nvPicPr>
          <p:cNvPr id="160772" name="Picture 4" descr="GUITARW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1700" cy="1570038"/>
          </a:xfrm>
          <a:prstGeom prst="rect">
            <a:avLst/>
          </a:prstGeom>
          <a:noFill/>
        </p:spPr>
      </p:pic>
      <p:pic>
        <p:nvPicPr>
          <p:cNvPr id="160773" name="Picture 5" descr="Ag0001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17075" y="0"/>
            <a:ext cx="1371600" cy="1428750"/>
          </a:xfrm>
          <a:prstGeom prst="rect">
            <a:avLst/>
          </a:prstGeom>
          <a:noFill/>
        </p:spPr>
      </p:pic>
      <p:pic>
        <p:nvPicPr>
          <p:cNvPr id="160775" name="Picture 7" descr="photo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285038"/>
            <a:ext cx="11155363" cy="1265237"/>
          </a:xfrm>
          <a:prstGeom prst="rect">
            <a:avLst/>
          </a:prstGeom>
          <a:noFill/>
        </p:spPr>
      </p:pic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0" y="1493838"/>
            <a:ext cx="11155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      Cïng nhau cÇm tay ®i ®Õn th¨m c¸c thÇy c¸c c«.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0" y="3322638"/>
            <a:ext cx="11155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     Ngµn hoa në t­¬i khoe s¾c h­¬ng d­íi ¸nh mÆt trêi.</a:t>
            </a:r>
          </a:p>
        </p:txBody>
      </p:sp>
      <p:sp>
        <p:nvSpPr>
          <p:cNvPr id="160780" name="Text Box 12"/>
          <p:cNvSpPr txBox="1">
            <a:spLocks noChangeArrowheads="1"/>
          </p:cNvSpPr>
          <p:nvPr/>
        </p:nvSpPr>
        <p:spPr bwMode="auto">
          <a:xfrm>
            <a:off x="0" y="2332038"/>
            <a:ext cx="11155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          </a:t>
            </a:r>
          </a:p>
        </p:txBody>
      </p: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0" y="4237038"/>
            <a:ext cx="11155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     N¸o nøc tiÕng c­êi say s­a yªu ®êi.</a:t>
            </a:r>
          </a:p>
          <a:p>
            <a:pPr eaLnBrk="1" hangingPunct="1"/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        </a:t>
            </a:r>
          </a:p>
        </p:txBody>
      </p:sp>
      <p:sp>
        <p:nvSpPr>
          <p:cNvPr id="160782" name="Text Box 14"/>
          <p:cNvSpPr txBox="1">
            <a:spLocks noChangeArrowheads="1"/>
          </p:cNvSpPr>
          <p:nvPr/>
        </p:nvSpPr>
        <p:spPr bwMode="auto">
          <a:xfrm>
            <a:off x="0" y="5227638"/>
            <a:ext cx="11155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      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Nh÷ng ®o¸ hoa t­¬i mÇu ®Ñp nhÊt.</a:t>
            </a: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0" y="6218238"/>
            <a:ext cx="11155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      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Chóng em xin tÆng c¸c thÇy c¸c c«.</a:t>
            </a:r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930275" y="2408238"/>
            <a:ext cx="982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Lêi h¸t rén r· bao bÐ em b­íc trªn ®­êng phè.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7" grpId="0"/>
      <p:bldP spid="160779" grpId="0"/>
      <p:bldP spid="160780" grpId="0"/>
      <p:bldP spid="160781" grpId="0"/>
      <p:bldP spid="160782" grpId="0"/>
      <p:bldP spid="160783" grpId="0"/>
      <p:bldP spid="1607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50000">
              <a:srgbClr val="66FF66">
                <a:gamma/>
                <a:tint val="0"/>
                <a:invGamma/>
              </a:srgbClr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90" name="Rectangle 18"/>
          <p:cNvSpPr>
            <a:spLocks noGrp="1" noChangeArrowheads="1"/>
          </p:cNvSpPr>
          <p:nvPr>
            <p:ph type="title"/>
          </p:nvPr>
        </p:nvSpPr>
        <p:spPr>
          <a:xfrm>
            <a:off x="549275" y="0"/>
            <a:ext cx="10040938" cy="1679575"/>
          </a:xfrm>
        </p:spPr>
        <p:txBody>
          <a:bodyPr/>
          <a:lstStyle/>
          <a:p>
            <a:r>
              <a:rPr lang="en-US" sz="8200">
                <a:solidFill>
                  <a:srgbClr val="006666"/>
                </a:solidFill>
                <a:latin typeface=".VnTime" pitchFamily="34" charset="0"/>
              </a:rPr>
              <a:t>     H¸t ghÐp c¶ bµi</a:t>
            </a:r>
          </a:p>
        </p:txBody>
      </p:sp>
      <p:pic>
        <p:nvPicPr>
          <p:cNvPr id="105502" name="Picture 30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H="1">
            <a:off x="604837" y="-1154113"/>
            <a:ext cx="1065213" cy="2855913"/>
          </a:xfrm>
          <a:prstGeom prst="rect">
            <a:avLst/>
          </a:prstGeom>
          <a:noFill/>
        </p:spPr>
      </p:pic>
      <p:pic>
        <p:nvPicPr>
          <p:cNvPr id="105503" name="Picture 31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800000">
            <a:off x="-214313" y="0"/>
            <a:ext cx="915988" cy="2857500"/>
          </a:xfrm>
          <a:prstGeom prst="rect">
            <a:avLst/>
          </a:prstGeom>
          <a:noFill/>
        </p:spPr>
      </p:pic>
      <p:pic>
        <p:nvPicPr>
          <p:cNvPr id="105504" name="Picture 32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6200000" flipH="1" flipV="1">
            <a:off x="9232106" y="-1191419"/>
            <a:ext cx="990601" cy="2855913"/>
          </a:xfrm>
          <a:prstGeom prst="rect">
            <a:avLst/>
          </a:prstGeom>
          <a:noFill/>
        </p:spPr>
      </p:pic>
      <p:pic>
        <p:nvPicPr>
          <p:cNvPr id="105505" name="Picture 33" descr="7EBE294D6094432994177346AC4BCD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10302875" y="0"/>
            <a:ext cx="1066800" cy="2857500"/>
          </a:xfrm>
          <a:prstGeom prst="rect">
            <a:avLst/>
          </a:prstGeom>
          <a:noFill/>
        </p:spPr>
      </p:pic>
      <p:sp>
        <p:nvSpPr>
          <p:cNvPr id="105511" name="Rectangle 39"/>
          <p:cNvSpPr>
            <a:spLocks noChangeArrowheads="1"/>
          </p:cNvSpPr>
          <p:nvPr/>
        </p:nvSpPr>
        <p:spPr bwMode="auto">
          <a:xfrm>
            <a:off x="396875" y="1798638"/>
            <a:ext cx="10758488" cy="753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sz="20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itchFamily="34" charset="0"/>
            </a:endParaRPr>
          </a:p>
          <a:p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Cïng nhau cÇm tay ®i ®Õn th¨m c¸c thÇy c¸c c«</a:t>
            </a:r>
          </a:p>
          <a:p>
            <a:endParaRPr lang="en-US" sz="3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Lêi h¸t rén r· bao bÐ em b­íc trªn ®­êng phè</a:t>
            </a:r>
          </a:p>
          <a:p>
            <a:endParaRPr lang="en-US" sz="3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Ngµn hoa në t­¬i khoe s¾c h­¬ng d­íi ¸nh mÆt trêi</a:t>
            </a:r>
          </a:p>
          <a:p>
            <a:endParaRPr lang="en-US" sz="3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N¸o nøc tiÕng c­êi say s­a yªu ®êi</a:t>
            </a:r>
          </a:p>
          <a:p>
            <a:endParaRPr lang="en-US" sz="3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Nh÷ng ®o¸ hoa t­¬i mÇu ®Ñp nhÊt</a:t>
            </a:r>
          </a:p>
          <a:p>
            <a:endParaRPr lang="en-US" sz="3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Chóng em xin tÆng c¸c thÇy c¸c c«.</a:t>
            </a:r>
          </a:p>
          <a:p>
            <a:endParaRPr lang="en-US" sz="3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eaLnBrk="1" hangingPunct="1"/>
            <a:endParaRPr lang="en-US" sz="3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21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0" grpId="2"/>
      <p:bldP spid="105490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25490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200">
                <a:solidFill>
                  <a:srgbClr val="006666"/>
                </a:solidFill>
                <a:latin typeface=".VnTime" pitchFamily="34" charset="0"/>
              </a:rPr>
              <a:t>    H¸t kÕt hîp gâ ®Öm    </a:t>
            </a:r>
            <a:endParaRPr lang="en-US"/>
          </a:p>
        </p:txBody>
      </p:sp>
      <p:pic>
        <p:nvPicPr>
          <p:cNvPr id="133123" name="Picture 3" descr="GUITARW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3188" cy="1722438"/>
          </a:xfrm>
          <a:prstGeom prst="rect">
            <a:avLst/>
          </a:prstGeom>
          <a:noFill/>
        </p:spPr>
      </p:pic>
      <p:pic>
        <p:nvPicPr>
          <p:cNvPr id="133127" name="Picture 7" descr="7EBE294D6094432994177346AC4BCD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214313" y="5464175"/>
            <a:ext cx="987426" cy="2857500"/>
          </a:xfrm>
          <a:prstGeom prst="rect">
            <a:avLst/>
          </a:prstGeom>
          <a:noFill/>
        </p:spPr>
      </p:pic>
      <p:pic>
        <p:nvPicPr>
          <p:cNvPr id="133128" name="Picture 8" descr="7EBE294D6094432994177346AC4BCD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 flipH="1" flipV="1">
            <a:off x="892969" y="6617494"/>
            <a:ext cx="1069975" cy="2855913"/>
          </a:xfrm>
          <a:prstGeom prst="rect">
            <a:avLst/>
          </a:prstGeom>
          <a:noFill/>
        </p:spPr>
      </p:pic>
      <p:pic>
        <p:nvPicPr>
          <p:cNvPr id="133129" name="Picture 9" descr="7EBE294D6094432994177346AC4BCD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55275" y="4160838"/>
            <a:ext cx="990600" cy="4160837"/>
          </a:xfrm>
          <a:prstGeom prst="rect">
            <a:avLst/>
          </a:prstGeom>
          <a:noFill/>
        </p:spPr>
      </p:pic>
      <p:pic>
        <p:nvPicPr>
          <p:cNvPr id="133130" name="Picture 10" descr="7EBE294D6094432994177346AC4BCD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H="1">
            <a:off x="8633619" y="6058694"/>
            <a:ext cx="914400" cy="4129088"/>
          </a:xfrm>
          <a:prstGeom prst="rect">
            <a:avLst/>
          </a:prstGeom>
          <a:noFill/>
        </p:spPr>
      </p:pic>
      <p:pic>
        <p:nvPicPr>
          <p:cNvPr id="133131" name="Picture 11" descr="0F917B4CD3754ECA9C488848EFED51E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664075" y="5913438"/>
            <a:ext cx="1905000" cy="2408237"/>
          </a:xfrm>
          <a:prstGeom prst="rect">
            <a:avLst/>
          </a:prstGeom>
          <a:noFill/>
        </p:spPr>
      </p:pic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320675" y="2103438"/>
            <a:ext cx="10834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.VnTime" pitchFamily="34" charset="0"/>
              </a:rPr>
              <a:t>Cïng nhau cÇm tay ®i ®Õn th¨m c¸c thÇy c¸c c«</a:t>
            </a:r>
            <a:endParaRPr lang="en-US" sz="400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0" y="3932238"/>
            <a:ext cx="11155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.VnTime" pitchFamily="34" charset="0"/>
              </a:rPr>
              <a:t>  Lêi h¸t rén r· bao bÐ em b­íc trªn ®­êng phè</a:t>
            </a:r>
          </a:p>
        </p:txBody>
      </p:sp>
      <p:sp>
        <p:nvSpPr>
          <p:cNvPr id="133137" name="Rectangle 17"/>
          <p:cNvSpPr>
            <a:spLocks noChangeArrowheads="1"/>
          </p:cNvSpPr>
          <p:nvPr/>
        </p:nvSpPr>
        <p:spPr bwMode="auto">
          <a:xfrm>
            <a:off x="320675" y="2560638"/>
            <a:ext cx="108346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.VnTime" pitchFamily="34" charset="0"/>
              </a:rPr>
              <a:t>  </a:t>
            </a:r>
            <a:r>
              <a:rPr lang="en-US" sz="3600" b="1">
                <a:solidFill>
                  <a:srgbClr val="FF3300"/>
                </a:solidFill>
                <a:latin typeface=".VnTime" pitchFamily="34" charset="0"/>
              </a:rPr>
              <a:t>x          x        x      x     x            x                x              x</a:t>
            </a:r>
          </a:p>
          <a:p>
            <a:endParaRPr lang="en-US" sz="3600">
              <a:latin typeface=".VnTime" pitchFamily="34" charset="0"/>
            </a:endParaRPr>
          </a:p>
        </p:txBody>
      </p:sp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0" y="4618038"/>
            <a:ext cx="103790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  <a:latin typeface=".VnTime" pitchFamily="34" charset="0"/>
              </a:rPr>
              <a:t>   </a:t>
            </a:r>
            <a:r>
              <a:rPr lang="en-US" sz="3600" b="1">
                <a:solidFill>
                  <a:srgbClr val="FF3300"/>
                </a:solidFill>
                <a:latin typeface=".VnTime" pitchFamily="34" charset="0"/>
              </a:rPr>
              <a:t>x     x      x     x    x           x               x                    x</a:t>
            </a:r>
          </a:p>
          <a:p>
            <a:endParaRPr lang="en-US" sz="3600" b="1">
              <a:solidFill>
                <a:srgbClr val="FF33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4" grpId="0"/>
      <p:bldP spid="133136" grpId="0"/>
      <p:bldP spid="133137" grpId="0"/>
      <p:bldP spid="133138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1009207</TotalTime>
  <Words>406</Words>
  <Application>Microsoft Office PowerPoint</Application>
  <PresentationFormat>Custom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Ocean</vt:lpstr>
      <vt:lpstr>PowerPoint Presentation</vt:lpstr>
      <vt:lpstr>PowerPoint Presentation</vt:lpstr>
      <vt:lpstr>PowerPoint Presentation</vt:lpstr>
      <vt:lpstr>         Bµi h¸t ®­îc chia lµm 6 c©u</vt:lpstr>
      <vt:lpstr>PowerPoint Presentation</vt:lpstr>
      <vt:lpstr>            Đọc lời ca </vt:lpstr>
      <vt:lpstr>          Häc h¸t tõng c©u</vt:lpstr>
      <vt:lpstr>     H¸t ghÐp c¶ bµi</vt:lpstr>
      <vt:lpstr>    H¸t kÕt hîp gâ ®Öm    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HP</cp:lastModifiedBy>
  <cp:revision>230</cp:revision>
  <dcterms:created xsi:type="dcterms:W3CDTF">2008-09-26T02:52:48Z</dcterms:created>
  <dcterms:modified xsi:type="dcterms:W3CDTF">2020-10-11T14:21:55Z</dcterms:modified>
</cp:coreProperties>
</file>