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1" r:id="rId2"/>
    <p:sldMasterId id="2147483691" r:id="rId3"/>
    <p:sldMasterId id="2147483695" r:id="rId4"/>
  </p:sldMasterIdLst>
  <p:sldIdLst>
    <p:sldId id="287" r:id="rId5"/>
    <p:sldId id="256" r:id="rId6"/>
    <p:sldId id="288" r:id="rId7"/>
    <p:sldId id="289" r:id="rId8"/>
    <p:sldId id="259" r:id="rId9"/>
    <p:sldId id="268" r:id="rId10"/>
    <p:sldId id="271" r:id="rId11"/>
    <p:sldId id="277" r:id="rId12"/>
    <p:sldId id="276" r:id="rId13"/>
    <p:sldId id="278" r:id="rId14"/>
    <p:sldId id="293" r:id="rId15"/>
    <p:sldId id="294" r:id="rId16"/>
    <p:sldId id="261" r:id="rId17"/>
    <p:sldId id="292" r:id="rId18"/>
    <p:sldId id="285" r:id="rId19"/>
    <p:sldId id="291" r:id="rId20"/>
    <p:sldId id="286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FF00"/>
    <a:srgbClr val="00FF00"/>
    <a:srgbClr val="0000CC"/>
    <a:srgbClr val="FF0000"/>
    <a:srgbClr val="000000"/>
    <a:srgbClr val="66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619" autoAdjust="0"/>
  </p:normalViewPr>
  <p:slideViewPr>
    <p:cSldViewPr>
      <p:cViewPr varScale="1">
        <p:scale>
          <a:sx n="70" d="100"/>
          <a:sy n="70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764A55A-018C-4916-A9BA-49F9138BB69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789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828D1-C7AB-4EF0-9FBB-A9E2257C17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BEDE0-07B3-41D5-9DD5-3F7B2DE0C0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10114A8-BAC0-4BC8-A447-0744977074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E6F555-6466-4ED2-ACD7-C8EFCA9591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403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5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5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058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4059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4060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420B2C2-CCA1-4408-855C-99BE0613D1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1BE88C-0405-431D-8867-E06B2A2040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8A89BD-94A3-4E54-BF97-2E0B0444D98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578EDD-04A6-4982-9196-D7FFA7D2F7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F08843-F6C9-471F-BCCA-3A062D2A62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6D3F7F-EE5F-439D-A42E-2B9A95AB9C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DBCCE-B5FD-4021-98A4-822AA23810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70E34E-CBE9-4283-B7C8-3CB10FEE12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EE5F36-EAA6-46C6-8E67-527C2346A2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EE7747-B6DD-4C3F-B88A-8C17B31952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C7D478-B695-4616-868C-EE4BA5EB15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0C24BB-AB03-489A-9DAA-CB95D634A0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6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9046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9046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46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047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9047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47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047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04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04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047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047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048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E210917-210C-4197-8AA8-ED3110CE8E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C4118-C951-493E-BD92-D46A67E84A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940AC-2D44-4D52-A847-406B73640A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15C17-2E76-4D63-944E-DEEC2BF381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79A18-4573-4A0D-A9D4-6CA50313EE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C5126-99D1-4E02-9122-C02DA4911E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FD304-089A-4D55-9C50-34A17A959F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74892-1B2C-4EED-A682-9C35B0691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BBF25-38CE-45C6-B4FA-AAA566BE4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5A2D7-073B-4B56-A69A-01E4E8ED40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C1FB5-7CF9-4A5E-9A7A-ED00B24E02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F4136-14F1-4208-BED9-2DF42D7AE0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006BC8-93F5-4EAE-AA71-211616062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6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396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96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96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96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96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96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42CA881-0A4B-469E-8D5A-0BAFC60E42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DF692-AE0E-42A9-AD05-625E992527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2A734-3820-4A4A-9491-7E7EBE107E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FF94D-0562-4442-BF3D-46B3C3C96D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4879E-9A23-45FE-BA50-07FD671B02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7AE70-9A67-439B-82D6-8DF9603C0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32376-AE7F-4A2A-A66B-A46D0B9EB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06C05-771E-490B-9ACB-AA32BEE79B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BD15E-9E0D-47B2-8C1B-DA9B8DFBD1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CFE02-343F-407D-BAFF-A0F7C15F85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1C135-4CCB-4116-A79D-BDF9A1EB4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E234A-CC28-420D-81F6-919F917204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1489E88-1ADB-4411-9B9B-F2CB8FD0F9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A8F9A-F2FB-473D-9747-D08476C278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A6719-590C-406C-9E1C-4301A8F701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06559-6907-4737-ACA0-E25113E8C9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C2447-3B54-4423-BC4F-158CB9BA72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2188C-7876-46F8-9A63-45B0115ACF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+mj-lt"/>
              </a:defRPr>
            </a:lvl1pPr>
          </a:lstStyle>
          <a:p>
            <a:fld id="{8AA1E7E5-E080-46BB-B712-018D0549BF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687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37" r:id="rId12"/>
    <p:sldLayoutId id="2147483738" r:id="rId13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301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3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3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3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303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6DB069B-C1C0-4B1F-84B4-2D564D5ED5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303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slow"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18944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94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94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894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894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</a:defRPr>
            </a:lvl1pPr>
          </a:lstStyle>
          <a:p>
            <a:fld id="{ECA018AE-A32D-4A40-B7EA-71A0F6E2E9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39" r:id="rId12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5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385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5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5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5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5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86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86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86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86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86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FD82138-CF8C-47D2-821F-08E3B76679D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40" r:id="rId12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225283" name="Picture 3" descr="014_2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285" name="Picture 5" descr="bd1451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2667000" y="1447800"/>
            <a:ext cx="3886200" cy="746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</p:pic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779060" y="6049963"/>
            <a:ext cx="807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0" dirty="0" err="1">
                <a:solidFill>
                  <a:srgbClr val="FFFF00"/>
                </a:solidFill>
                <a:latin typeface=".VnAristote" pitchFamily="34" charset="0"/>
              </a:rPr>
              <a:t>Gi¸o</a:t>
            </a:r>
            <a:r>
              <a:rPr lang="en-US" sz="3200" b="0" dirty="0">
                <a:solidFill>
                  <a:srgbClr val="FFFF00"/>
                </a:solidFill>
                <a:latin typeface=".VnAristote" pitchFamily="34" charset="0"/>
              </a:rPr>
              <a:t> </a:t>
            </a:r>
            <a:r>
              <a:rPr lang="en-US" sz="3200" b="0" dirty="0" err="1">
                <a:solidFill>
                  <a:srgbClr val="FFFF00"/>
                </a:solidFill>
                <a:latin typeface=".VnAristote" pitchFamily="34" charset="0"/>
              </a:rPr>
              <a:t>viªn</a:t>
            </a:r>
            <a:r>
              <a:rPr lang="en-US" sz="3200" b="0" dirty="0">
                <a:solidFill>
                  <a:srgbClr val="FFFF00"/>
                </a:solidFill>
                <a:latin typeface=".VnAristote" pitchFamily="34" charset="0"/>
              </a:rPr>
              <a:t> </a:t>
            </a:r>
            <a:r>
              <a:rPr lang="en-US" sz="3200" b="0" dirty="0" err="1">
                <a:solidFill>
                  <a:srgbClr val="FFFF00"/>
                </a:solidFill>
                <a:latin typeface=".VnAristote" pitchFamily="34" charset="0"/>
              </a:rPr>
              <a:t>thùc</a:t>
            </a:r>
            <a:r>
              <a:rPr lang="en-US" sz="3200" b="0" dirty="0">
                <a:solidFill>
                  <a:srgbClr val="FFFF00"/>
                </a:solidFill>
                <a:latin typeface=".VnAristote" pitchFamily="34" charset="0"/>
              </a:rPr>
              <a:t> </a:t>
            </a:r>
            <a:r>
              <a:rPr lang="en-US" sz="3200" b="0" dirty="0" err="1">
                <a:solidFill>
                  <a:srgbClr val="FFFF00"/>
                </a:solidFill>
                <a:latin typeface=".VnAristote" pitchFamily="34" charset="0"/>
              </a:rPr>
              <a:t>hiÖn</a:t>
            </a:r>
            <a:r>
              <a:rPr lang="en-US" sz="3200" b="0" dirty="0">
                <a:solidFill>
                  <a:srgbClr val="FFFF00"/>
                </a:solidFill>
                <a:latin typeface=".VnAristote" pitchFamily="34" charset="0"/>
              </a:rPr>
              <a:t> : </a:t>
            </a:r>
          </a:p>
        </p:txBody>
      </p:sp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1371600" y="1295400"/>
            <a:ext cx="6858000" cy="2971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BÀI GIẢNG MÔN ÂM NHẠC LỚP 5</a:t>
            </a:r>
          </a:p>
        </p:txBody>
      </p:sp>
      <p:sp>
        <p:nvSpPr>
          <p:cNvPr id="225302" name="Text Box 22"/>
          <p:cNvSpPr txBox="1">
            <a:spLocks noChangeArrowheads="1"/>
          </p:cNvSpPr>
          <p:nvPr/>
        </p:nvSpPr>
        <p:spPr bwMode="auto">
          <a:xfrm>
            <a:off x="457200" y="4038600"/>
            <a:ext cx="8686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>
                <a:latin typeface="Times New Roman" pitchFamily="18" charset="0"/>
              </a:rPr>
              <a:t> </a:t>
            </a:r>
            <a:r>
              <a:rPr lang="en-US" sz="3200">
                <a:solidFill>
                  <a:srgbClr val="00FF00"/>
                </a:solidFill>
                <a:latin typeface="Times New Roman" pitchFamily="18" charset="0"/>
              </a:rPr>
              <a:t>Tiết 3:- Ôn tập bài hát: Reo vang bình minh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00FF00"/>
                </a:solidFill>
                <a:latin typeface="Times New Roman" pitchFamily="18" charset="0"/>
              </a:rPr>
              <a:t>             - Tập đọc nhạc: TĐN số 1</a:t>
            </a:r>
            <a:endParaRPr lang="en-US" sz="320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8" grpId="0"/>
      <p:bldP spid="2062" grpId="0" animBg="1"/>
      <p:bldP spid="2253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8915400" cy="3200400"/>
          </a:xfrm>
          <a:prstGeom prst="rect">
            <a:avLst/>
          </a:prstGeom>
          <a:noFill/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1981200" y="3048000"/>
            <a:ext cx="255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38600"/>
            <a:ext cx="7696200" cy="1143000"/>
          </a:xfrm>
          <a:prstGeom prst="rect">
            <a:avLst/>
          </a:prstGeom>
          <a:noFill/>
        </p:spPr>
      </p:pic>
      <p:sp>
        <p:nvSpPr>
          <p:cNvPr id="241670" name="Rectangle 6"/>
          <p:cNvSpPr>
            <a:spLocks noChangeArrowheads="1"/>
          </p:cNvSpPr>
          <p:nvPr/>
        </p:nvSpPr>
        <p:spPr bwMode="auto">
          <a:xfrm>
            <a:off x="381000" y="1295400"/>
            <a:ext cx="87630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i="1" u="sng">
                <a:solidFill>
                  <a:srgbClr val="0000FF"/>
                </a:solidFill>
                <a:latin typeface=".VnTime" pitchFamily="34" charset="0"/>
              </a:rPr>
              <a:t>TiÕt 3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: - ¤n tËp bµi h¸t: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Reo vang b×nh minh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br>
              <a:rPr lang="en-US" sz="3600" b="0">
                <a:solidFill>
                  <a:srgbClr val="00FF00"/>
                </a:solidFill>
                <a:latin typeface=".VnArabia" pitchFamily="34" charset="0"/>
              </a:rPr>
            </a:b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          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-TËp ®äc nh¹c:</a:t>
            </a:r>
            <a:r>
              <a:rPr lang="en-US" sz="36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T§N sè 1</a:t>
            </a: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1371600" y="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Thứ 5 ngày 25 tháng 09 năm 2014</a:t>
            </a:r>
          </a:p>
        </p:txBody>
      </p:sp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3340100" y="6858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solidFill>
                  <a:srgbClr val="000000"/>
                </a:solidFill>
                <a:latin typeface="Times New Roman" pitchFamily="18" charset="0"/>
              </a:rPr>
              <a:t>Âm nhạc</a:t>
            </a: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1066800" y="29718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1066800" y="32004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a.</a:t>
            </a:r>
            <a:r>
              <a:rPr lang="en-US" sz="2800">
                <a:solidFill>
                  <a:srgbClr val="660066"/>
                </a:solidFill>
                <a:latin typeface="Times New Roman" pitchFamily="18" charset="0"/>
              </a:rPr>
              <a:t>Tập đọc nhạc câu 1</a:t>
            </a:r>
          </a:p>
        </p:txBody>
      </p:sp>
      <p:sp>
        <p:nvSpPr>
          <p:cNvPr id="241675" name="Text Box 11"/>
          <p:cNvSpPr txBox="1">
            <a:spLocks noChangeArrowheads="1"/>
          </p:cNvSpPr>
          <p:nvPr/>
        </p:nvSpPr>
        <p:spPr bwMode="auto">
          <a:xfrm>
            <a:off x="1384300" y="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Thứ 5 ngày 25 tháng 09 năm 2014</a:t>
            </a:r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3352800" y="6858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solidFill>
                  <a:srgbClr val="000000"/>
                </a:solidFill>
                <a:latin typeface="Times New Roman" pitchFamily="18" charset="0"/>
              </a:rPr>
              <a:t>Âm nhạc</a:t>
            </a:r>
          </a:p>
        </p:txBody>
      </p:sp>
      <p:sp>
        <p:nvSpPr>
          <p:cNvPr id="241677" name="Rectangle 13"/>
          <p:cNvSpPr>
            <a:spLocks noChangeArrowheads="1"/>
          </p:cNvSpPr>
          <p:nvPr/>
        </p:nvSpPr>
        <p:spPr bwMode="auto">
          <a:xfrm>
            <a:off x="381000" y="1295400"/>
            <a:ext cx="87630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i="1" u="sng">
                <a:solidFill>
                  <a:srgbClr val="0000FF"/>
                </a:solidFill>
                <a:latin typeface=".VnTime" pitchFamily="34" charset="0"/>
              </a:rPr>
              <a:t>TiÕt 3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: - ¤n tËp bµi h¸t: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Reo vang b×nh minh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br>
              <a:rPr lang="en-US" sz="3600" b="0">
                <a:solidFill>
                  <a:srgbClr val="00FF00"/>
                </a:solidFill>
                <a:latin typeface=".VnArabia" pitchFamily="34" charset="0"/>
              </a:rPr>
            </a:b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          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-TËp ®äc nh¹c:</a:t>
            </a:r>
            <a:r>
              <a:rPr lang="en-US" sz="36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T§N sè 1</a:t>
            </a:r>
          </a:p>
        </p:txBody>
      </p:sp>
      <p:sp>
        <p:nvSpPr>
          <p:cNvPr id="241678" name="Text Box 14"/>
          <p:cNvSpPr txBox="1">
            <a:spLocks noChangeArrowheads="1"/>
          </p:cNvSpPr>
          <p:nvPr/>
        </p:nvSpPr>
        <p:spPr bwMode="auto">
          <a:xfrm>
            <a:off x="1384300" y="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 </a:t>
            </a:r>
            <a:endParaRPr lang="en-US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3352800" y="6858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solidFill>
                  <a:srgbClr val="000000"/>
                </a:solidFill>
                <a:latin typeface="Times New Roman" pitchFamily="18" charset="0"/>
              </a:rPr>
              <a:t>Âm nhạc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91000"/>
            <a:ext cx="7848600" cy="1143000"/>
          </a:xfrm>
          <a:prstGeom prst="rect">
            <a:avLst/>
          </a:prstGeom>
          <a:noFill/>
        </p:spPr>
      </p:pic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381000" y="1295400"/>
            <a:ext cx="87630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i="1" u="sng">
                <a:solidFill>
                  <a:srgbClr val="0000FF"/>
                </a:solidFill>
                <a:latin typeface=".VnTime" pitchFamily="34" charset="0"/>
              </a:rPr>
              <a:t>TiÕt 3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: - ¤n tËp bµi h¸t: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Reo vang b×nh minh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br>
              <a:rPr lang="en-US" sz="3600" b="0">
                <a:solidFill>
                  <a:srgbClr val="00FF00"/>
                </a:solidFill>
                <a:latin typeface=".VnArabia" pitchFamily="34" charset="0"/>
              </a:rPr>
            </a:b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         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- TËp ®äc nh¹c:</a:t>
            </a:r>
            <a:r>
              <a:rPr lang="en-US" sz="36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T§N sè 1</a:t>
            </a:r>
          </a:p>
        </p:txBody>
      </p:sp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1295400" y="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 </a:t>
            </a:r>
            <a:endParaRPr lang="en-US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3352800" y="6858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solidFill>
                  <a:srgbClr val="000000"/>
                </a:solidFill>
                <a:latin typeface="Times New Roman" pitchFamily="18" charset="0"/>
              </a:rPr>
              <a:t>Âm nhạc</a:t>
            </a:r>
          </a:p>
        </p:txBody>
      </p:sp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1066800" y="32004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b.</a:t>
            </a:r>
            <a:r>
              <a:rPr lang="en-US" sz="2800">
                <a:solidFill>
                  <a:srgbClr val="660066"/>
                </a:solidFill>
                <a:latin typeface="Times New Roman" pitchFamily="18" charset="0"/>
              </a:rPr>
              <a:t>Tập đọc nhạc câu 2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81000" y="1295400"/>
            <a:ext cx="87630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i="1" u="sng">
                <a:solidFill>
                  <a:srgbClr val="0000FF"/>
                </a:solidFill>
                <a:latin typeface=".VnTime" pitchFamily="34" charset="0"/>
              </a:rPr>
              <a:t>TiÕt 3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: - ¤n tËp bµi h¸t: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Reo vang b×nh minh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br>
              <a:rPr lang="en-US" sz="3600" b="0">
                <a:solidFill>
                  <a:srgbClr val="00FF00"/>
                </a:solidFill>
                <a:latin typeface=".VnArabia" pitchFamily="34" charset="0"/>
              </a:rPr>
            </a:b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         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-TËp ®äc nh¹c:</a:t>
            </a:r>
            <a:r>
              <a:rPr lang="en-US" sz="36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T§N sè 1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384300" y="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Thứ 5 ngày 25 tháng 09 năm 2014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352800" y="6858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solidFill>
                  <a:srgbClr val="000000"/>
                </a:solidFill>
                <a:latin typeface="Times New Roman" pitchFamily="18" charset="0"/>
              </a:rPr>
              <a:t>Âm nhạc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990600" y="27432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c.</a:t>
            </a:r>
            <a:r>
              <a:rPr lang="en-US" sz="2800"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660066"/>
                </a:solidFill>
                <a:latin typeface="Times New Roman" pitchFamily="18" charset="0"/>
              </a:rPr>
              <a:t>Ghép 2 câu</a:t>
            </a:r>
          </a:p>
        </p:txBody>
      </p:sp>
      <p:pic>
        <p:nvPicPr>
          <p:cNvPr id="19468" name="Picture 12" descr="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352800"/>
            <a:ext cx="8458200" cy="3048000"/>
          </a:xfrm>
          <a:noFill/>
          <a:ln/>
        </p:spPr>
      </p:pic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371600" y="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Thứ 5 ngày 25 tháng 09 năm 2014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352800" y="6858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solidFill>
                  <a:srgbClr val="000000"/>
                </a:solidFill>
                <a:latin typeface="Times New Roman" pitchFamily="18" charset="0"/>
              </a:rPr>
              <a:t>Âm nhạc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371600" y="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Thứ 5 ngày 25 tháng 09 năm 2014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381000" y="1295400"/>
            <a:ext cx="87630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i="1" u="sng">
                <a:solidFill>
                  <a:srgbClr val="0000FF"/>
                </a:solidFill>
                <a:latin typeface=".VnTime" pitchFamily="34" charset="0"/>
              </a:rPr>
              <a:t>TiÕt 3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: - ¤n tËp bµi h¸t: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Reo vang b×nh minh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br>
              <a:rPr lang="en-US" sz="3600" b="0">
                <a:solidFill>
                  <a:srgbClr val="00FF00"/>
                </a:solidFill>
                <a:latin typeface=".VnArabia" pitchFamily="34" charset="0"/>
              </a:rPr>
            </a:b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         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-TËp ®äc nh¹c:</a:t>
            </a:r>
            <a:r>
              <a:rPr lang="en-US" sz="36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T§N sè 1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3352800" y="6858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solidFill>
                  <a:srgbClr val="000000"/>
                </a:solidFill>
                <a:latin typeface="Times New Roman" pitchFamily="18" charset="0"/>
              </a:rPr>
              <a:t>Âm nhạc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1371600" y="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Thứ 5 ngày 25 tháng 09 năm 2014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381000" y="1295400"/>
            <a:ext cx="87630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i="1" u="sng">
                <a:solidFill>
                  <a:srgbClr val="0000FF"/>
                </a:solidFill>
                <a:latin typeface=".VnTime" pitchFamily="34" charset="0"/>
              </a:rPr>
              <a:t>TiÕt 3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: - ¤n tËp bµi h¸t: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Reo vang b×nh minh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br>
              <a:rPr lang="en-US" sz="3600" b="0">
                <a:solidFill>
                  <a:srgbClr val="00FF00"/>
                </a:solidFill>
                <a:latin typeface=".VnArabia" pitchFamily="34" charset="0"/>
              </a:rPr>
            </a:b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         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-TËp ®äc nh¹c:</a:t>
            </a:r>
            <a:r>
              <a:rPr lang="en-US" sz="36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T§N sè 1</a:t>
            </a:r>
          </a:p>
        </p:txBody>
      </p:sp>
      <p:sp>
        <p:nvSpPr>
          <p:cNvPr id="240650" name="Text Box 10"/>
          <p:cNvSpPr txBox="1">
            <a:spLocks noChangeArrowheads="1"/>
          </p:cNvSpPr>
          <p:nvPr/>
        </p:nvSpPr>
        <p:spPr bwMode="auto">
          <a:xfrm>
            <a:off x="3352800" y="6858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solidFill>
                  <a:srgbClr val="000000"/>
                </a:solidFill>
                <a:latin typeface="Times New Roman" pitchFamily="18" charset="0"/>
              </a:rPr>
              <a:t>Âm nhạc</a:t>
            </a:r>
          </a:p>
        </p:txBody>
      </p:sp>
      <p:sp>
        <p:nvSpPr>
          <p:cNvPr id="240651" name="Text Box 11"/>
          <p:cNvSpPr txBox="1">
            <a:spLocks noChangeArrowheads="1"/>
          </p:cNvSpPr>
          <p:nvPr/>
        </p:nvSpPr>
        <p:spPr bwMode="auto">
          <a:xfrm>
            <a:off x="1371600" y="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Thứ 5 ngày 25 tháng 09 năm 2014</a:t>
            </a:r>
          </a:p>
        </p:txBody>
      </p:sp>
      <p:sp>
        <p:nvSpPr>
          <p:cNvPr id="240652" name="Text Box 12"/>
          <p:cNvSpPr txBox="1">
            <a:spLocks noChangeArrowheads="1"/>
          </p:cNvSpPr>
          <p:nvPr/>
        </p:nvSpPr>
        <p:spPr bwMode="auto">
          <a:xfrm>
            <a:off x="533400" y="2743200"/>
            <a:ext cx="403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d. </a:t>
            </a:r>
            <a:r>
              <a:rPr lang="en-US" sz="2800">
                <a:solidFill>
                  <a:srgbClr val="660066"/>
                </a:solidFill>
                <a:latin typeface="Times New Roman" pitchFamily="18" charset="0"/>
              </a:rPr>
              <a:t>Ghép lời</a:t>
            </a:r>
          </a:p>
        </p:txBody>
      </p:sp>
      <p:pic>
        <p:nvPicPr>
          <p:cNvPr id="240653" name="Picture 13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24200"/>
            <a:ext cx="8686800" cy="3505200"/>
          </a:xfrm>
          <a:prstGeom prst="rect">
            <a:avLst/>
          </a:prstGeom>
          <a:noFill/>
        </p:spPr>
      </p:pic>
      <p:sp>
        <p:nvSpPr>
          <p:cNvPr id="240654" name="Rectangle 14"/>
          <p:cNvSpPr>
            <a:spLocks noChangeArrowheads="1"/>
          </p:cNvSpPr>
          <p:nvPr/>
        </p:nvSpPr>
        <p:spPr bwMode="auto">
          <a:xfrm>
            <a:off x="381000" y="1295400"/>
            <a:ext cx="87630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i="1" u="sng">
                <a:solidFill>
                  <a:srgbClr val="0000FF"/>
                </a:solidFill>
                <a:latin typeface=".VnTime" pitchFamily="34" charset="0"/>
              </a:rPr>
              <a:t>TiÕt 3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: - ¤n tËp bµi h¸t: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Reo vang b×nh minh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br>
              <a:rPr lang="en-US" sz="3600" b="0">
                <a:solidFill>
                  <a:srgbClr val="00FF00"/>
                </a:solidFill>
                <a:latin typeface=".VnArabia" pitchFamily="34" charset="0"/>
              </a:rPr>
            </a:b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         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-TËp ®äc nh¹c:</a:t>
            </a:r>
            <a:r>
              <a:rPr lang="en-US" sz="36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T§N sè 1</a:t>
            </a:r>
          </a:p>
        </p:txBody>
      </p:sp>
      <p:sp>
        <p:nvSpPr>
          <p:cNvPr id="240655" name="Text Box 15"/>
          <p:cNvSpPr txBox="1">
            <a:spLocks noChangeArrowheads="1"/>
          </p:cNvSpPr>
          <p:nvPr/>
        </p:nvSpPr>
        <p:spPr bwMode="auto">
          <a:xfrm>
            <a:off x="1371600" y="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Thứ 5 ngày 25 tháng 09 năm 2014</a:t>
            </a:r>
          </a:p>
        </p:txBody>
      </p:sp>
      <p:sp>
        <p:nvSpPr>
          <p:cNvPr id="240656" name="Text Box 16"/>
          <p:cNvSpPr txBox="1">
            <a:spLocks noChangeArrowheads="1"/>
          </p:cNvSpPr>
          <p:nvPr/>
        </p:nvSpPr>
        <p:spPr bwMode="auto">
          <a:xfrm>
            <a:off x="3352800" y="6858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solidFill>
                  <a:srgbClr val="000000"/>
                </a:solidFill>
                <a:latin typeface="Times New Roman" pitchFamily="18" charset="0"/>
              </a:rPr>
              <a:t>Âm nhạc</a:t>
            </a:r>
          </a:p>
        </p:txBody>
      </p:sp>
      <p:sp>
        <p:nvSpPr>
          <p:cNvPr id="240657" name="Rectangle 17"/>
          <p:cNvSpPr>
            <a:spLocks noChangeArrowheads="1"/>
          </p:cNvSpPr>
          <p:nvPr/>
        </p:nvSpPr>
        <p:spPr bwMode="auto">
          <a:xfrm>
            <a:off x="381000" y="1295400"/>
            <a:ext cx="87630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i="1" u="sng">
                <a:solidFill>
                  <a:srgbClr val="0000FF"/>
                </a:solidFill>
                <a:latin typeface=".VnTime" pitchFamily="34" charset="0"/>
              </a:rPr>
              <a:t>TiÕt 3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: - ¤n tËp bµi h¸t: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Reo vang b×nh minh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br>
              <a:rPr lang="en-US" sz="3600" b="0">
                <a:solidFill>
                  <a:srgbClr val="00FF00"/>
                </a:solidFill>
                <a:latin typeface=".VnArabia" pitchFamily="34" charset="0"/>
              </a:rPr>
            </a:b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         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-TËp ®äc nh¹c:</a:t>
            </a:r>
            <a:r>
              <a:rPr lang="en-US" sz="36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T§N sè 1</a:t>
            </a:r>
          </a:p>
        </p:txBody>
      </p:sp>
      <p:sp>
        <p:nvSpPr>
          <p:cNvPr id="240658" name="Text Box 18"/>
          <p:cNvSpPr txBox="1">
            <a:spLocks noChangeArrowheads="1"/>
          </p:cNvSpPr>
          <p:nvPr/>
        </p:nvSpPr>
        <p:spPr bwMode="auto">
          <a:xfrm>
            <a:off x="1371600" y="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Thứ 5 ngày 25 tháng 09 năm 2014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49" name="WordArt 17"/>
          <p:cNvSpPr>
            <a:spLocks noChangeArrowheads="1" noChangeShapeType="1" noTextEdit="1"/>
          </p:cNvSpPr>
          <p:nvPr/>
        </p:nvSpPr>
        <p:spPr bwMode="auto">
          <a:xfrm>
            <a:off x="1524000" y="2362200"/>
            <a:ext cx="5572125" cy="182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08188"/>
              </a:avLst>
            </a:prstTxWarp>
          </a:bodyPr>
          <a:lstStyle/>
          <a:p>
            <a:pPr algn="ctr"/>
            <a:r>
              <a:rPr lang="en-US" sz="7200" i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</a:rPr>
              <a:t>Trß ch¬i</a:t>
            </a:r>
          </a:p>
        </p:txBody>
      </p:sp>
      <p:sp>
        <p:nvSpPr>
          <p:cNvPr id="223251" name="Rectangle 19"/>
          <p:cNvSpPr>
            <a:spLocks noChangeArrowheads="1"/>
          </p:cNvSpPr>
          <p:nvPr/>
        </p:nvSpPr>
        <p:spPr bwMode="auto">
          <a:xfrm>
            <a:off x="1371600" y="46482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Gắn nốt nhạc lên khuông nhạc</a:t>
            </a:r>
            <a:r>
              <a:rPr lang="en-US" sz="3200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223254" name="WordArt 22"/>
          <p:cNvSpPr>
            <a:spLocks noChangeArrowheads="1" noChangeShapeType="1" noTextEdit="1"/>
          </p:cNvSpPr>
          <p:nvPr/>
        </p:nvSpPr>
        <p:spPr bwMode="auto">
          <a:xfrm>
            <a:off x="1524000" y="2362200"/>
            <a:ext cx="5572125" cy="182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08188"/>
              </a:avLst>
            </a:prstTxWarp>
          </a:bodyPr>
          <a:lstStyle/>
          <a:p>
            <a:pPr algn="ctr"/>
            <a:r>
              <a:rPr lang="en-US" sz="7200" i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</a:rPr>
              <a:t>Trß ch¬i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2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3000"/>
                                        <p:tgtEl>
                                          <p:spTgt spid="22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2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2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9" grpId="0" animBg="1"/>
      <p:bldP spid="223251" grpId="0" build="allAtOnce"/>
      <p:bldP spid="2232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304800" y="26670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600" b="0">
                <a:latin typeface=".VnTime" pitchFamily="34" charset="0"/>
              </a:rPr>
              <a:t>®¸p ¸n trß ch¬i</a:t>
            </a:r>
          </a:p>
        </p:txBody>
      </p:sp>
      <p:pic>
        <p:nvPicPr>
          <p:cNvPr id="2334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9144000" cy="1524000"/>
          </a:xfrm>
          <a:prstGeom prst="rect">
            <a:avLst/>
          </a:prstGeom>
          <a:noFill/>
        </p:spPr>
      </p:pic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3352800" y="6858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solidFill>
                  <a:srgbClr val="000000"/>
                </a:solidFill>
                <a:latin typeface="Times New Roman" pitchFamily="18" charset="0"/>
              </a:rPr>
              <a:t>Âm nhạc</a:t>
            </a:r>
          </a:p>
        </p:txBody>
      </p:sp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381000" y="1295400"/>
            <a:ext cx="87630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200" b="0" i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TiÕt 3</a:t>
            </a:r>
            <a:r>
              <a:rPr lang="en-US" sz="3200" b="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: </a:t>
            </a:r>
            <a:r>
              <a:rPr lang="en-US" sz="36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itchFamily="34" charset="0"/>
              </a:rPr>
              <a:t>-</a:t>
            </a:r>
            <a:r>
              <a:rPr lang="en-US" sz="3600" b="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¤n tËp bµi h¸t:</a:t>
            </a:r>
            <a:r>
              <a:rPr lang="en-US" sz="36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itchFamily="34" charset="0"/>
              </a:rPr>
              <a:t> </a:t>
            </a:r>
            <a:r>
              <a:rPr lang="en-US" sz="3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Reo vang b×nh minh</a:t>
            </a:r>
            <a:r>
              <a:rPr lang="en-US" sz="36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itchFamily="34" charset="0"/>
              </a:rPr>
              <a:t>            </a:t>
            </a:r>
            <a:br>
              <a:rPr lang="en-US" sz="36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itchFamily="34" charset="0"/>
              </a:rPr>
            </a:br>
            <a:r>
              <a:rPr lang="en-US" sz="36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itchFamily="34" charset="0"/>
              </a:rPr>
              <a:t>         - </a:t>
            </a:r>
            <a:r>
              <a:rPr lang="en-US" sz="3600" b="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TËp ®äc nh¹c:</a:t>
            </a:r>
            <a:r>
              <a:rPr lang="en-US" sz="3600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3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T§N sè 1</a:t>
            </a:r>
          </a:p>
        </p:txBody>
      </p:sp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1371600" y="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 </a:t>
            </a:r>
            <a:endParaRPr lang="en-US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 descr="Pink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224259" name="WordArt 3"/>
          <p:cNvSpPr>
            <a:spLocks noChangeArrowheads="1" noChangeShapeType="1" noTextEdit="1"/>
          </p:cNvSpPr>
          <p:nvPr/>
        </p:nvSpPr>
        <p:spPr bwMode="auto">
          <a:xfrm>
            <a:off x="3581400" y="0"/>
            <a:ext cx="41148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D6FFF"/>
                </a:solidFill>
                <a:latin typeface=".VnTime"/>
              </a:rPr>
              <a:t>giê häc kÕt thóc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1524000" y="2681288"/>
            <a:ext cx="7848600" cy="691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i="1">
                <a:solidFill>
                  <a:srgbClr val="FF0066"/>
                </a:solidFill>
                <a:latin typeface="Times New Roman" pitchFamily="18" charset="0"/>
              </a:rPr>
              <a:t>Chúc các em chăm ngoan học giỏi</a:t>
            </a:r>
          </a:p>
          <a:p>
            <a:pPr algn="ctr"/>
            <a:endParaRPr lang="en-US" sz="5400" i="1">
              <a:solidFill>
                <a:srgbClr val="FF0066"/>
              </a:solidFill>
              <a:latin typeface="Times New Roman" pitchFamily="18" charset="0"/>
            </a:endParaRPr>
          </a:p>
          <a:p>
            <a:pPr algn="ctr"/>
            <a:endParaRPr lang="en-US" sz="5400" i="1">
              <a:solidFill>
                <a:srgbClr val="FF0066"/>
              </a:solidFill>
              <a:latin typeface=".VnCommercial Script" pitchFamily="34" charset="0"/>
            </a:endParaRPr>
          </a:p>
          <a:p>
            <a:pPr algn="ctr"/>
            <a:endParaRPr lang="en-US" sz="5400" i="1">
              <a:solidFill>
                <a:srgbClr val="FF0066"/>
              </a:solidFill>
              <a:latin typeface=".VnCommercial Script" pitchFamily="34" charset="0"/>
            </a:endParaRPr>
          </a:p>
          <a:p>
            <a:pPr algn="ctr"/>
            <a:r>
              <a:rPr lang="en-US" sz="5400" i="1">
                <a:solidFill>
                  <a:srgbClr val="FF0066"/>
                </a:solidFill>
                <a:latin typeface=".VnCommercial Script" pitchFamily="34" charset="0"/>
              </a:rPr>
              <a:t>s        </a:t>
            </a:r>
          </a:p>
          <a:p>
            <a:pPr algn="ctr">
              <a:spcBef>
                <a:spcPct val="30000"/>
              </a:spcBef>
            </a:pPr>
            <a:r>
              <a:rPr lang="en-US" sz="5400" i="1">
                <a:solidFill>
                  <a:srgbClr val="FF0066"/>
                </a:solidFill>
                <a:latin typeface=".VnCommercial Script" pitchFamily="34" charset="0"/>
              </a:rPr>
              <a:t>Chóc c¸c em ch¨m ngoan, häc giái!</a:t>
            </a:r>
          </a:p>
        </p:txBody>
      </p:sp>
      <p:sp>
        <p:nvSpPr>
          <p:cNvPr id="224261" name="WordArt 5"/>
          <p:cNvSpPr>
            <a:spLocks noChangeArrowheads="1" noChangeShapeType="1" noTextEdit="1"/>
          </p:cNvSpPr>
          <p:nvPr/>
        </p:nvSpPr>
        <p:spPr bwMode="auto">
          <a:xfrm>
            <a:off x="2571750" y="5781675"/>
            <a:ext cx="573405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i="1" kern="1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ristote"/>
              </a:rPr>
              <a:t>Xin ch©n thµnh c¶m ¬n !</a:t>
            </a:r>
          </a:p>
        </p:txBody>
      </p:sp>
      <p:grpSp>
        <p:nvGrpSpPr>
          <p:cNvPr id="224262" name="Group 6"/>
          <p:cNvGrpSpPr>
            <a:grpSpLocks/>
          </p:cNvGrpSpPr>
          <p:nvPr/>
        </p:nvGrpSpPr>
        <p:grpSpPr bwMode="auto">
          <a:xfrm>
            <a:off x="76200" y="304800"/>
            <a:ext cx="4913313" cy="6181725"/>
            <a:chOff x="672" y="177"/>
            <a:chExt cx="3095" cy="3894"/>
          </a:xfrm>
        </p:grpSpPr>
        <p:sp>
          <p:nvSpPr>
            <p:cNvPr id="224263" name="Freeform 7"/>
            <p:cNvSpPr>
              <a:spLocks/>
            </p:cNvSpPr>
            <p:nvPr/>
          </p:nvSpPr>
          <p:spPr bwMode="auto">
            <a:xfrm>
              <a:off x="1043" y="3206"/>
              <a:ext cx="912" cy="819"/>
            </a:xfrm>
            <a:custGeom>
              <a:avLst/>
              <a:gdLst/>
              <a:ahLst/>
              <a:cxnLst>
                <a:cxn ang="0">
                  <a:pos x="320" y="710"/>
                </a:cxn>
                <a:cxn ang="0">
                  <a:pos x="189" y="608"/>
                </a:cxn>
                <a:cxn ang="0">
                  <a:pos x="112" y="384"/>
                </a:cxn>
                <a:cxn ang="0">
                  <a:pos x="77" y="355"/>
                </a:cxn>
                <a:cxn ang="0">
                  <a:pos x="27" y="190"/>
                </a:cxn>
                <a:cxn ang="0">
                  <a:pos x="0" y="99"/>
                </a:cxn>
                <a:cxn ang="0">
                  <a:pos x="8" y="67"/>
                </a:cxn>
                <a:cxn ang="0">
                  <a:pos x="16" y="22"/>
                </a:cxn>
                <a:cxn ang="0">
                  <a:pos x="56" y="0"/>
                </a:cxn>
                <a:cxn ang="0">
                  <a:pos x="136" y="48"/>
                </a:cxn>
                <a:cxn ang="0">
                  <a:pos x="229" y="62"/>
                </a:cxn>
                <a:cxn ang="0">
                  <a:pos x="363" y="75"/>
                </a:cxn>
                <a:cxn ang="0">
                  <a:pos x="485" y="46"/>
                </a:cxn>
                <a:cxn ang="0">
                  <a:pos x="515" y="72"/>
                </a:cxn>
                <a:cxn ang="0">
                  <a:pos x="582" y="216"/>
                </a:cxn>
                <a:cxn ang="0">
                  <a:pos x="675" y="286"/>
                </a:cxn>
                <a:cxn ang="0">
                  <a:pos x="720" y="288"/>
                </a:cxn>
                <a:cxn ang="0">
                  <a:pos x="838" y="446"/>
                </a:cxn>
                <a:cxn ang="0">
                  <a:pos x="912" y="643"/>
                </a:cxn>
                <a:cxn ang="0">
                  <a:pos x="859" y="659"/>
                </a:cxn>
                <a:cxn ang="0">
                  <a:pos x="880" y="723"/>
                </a:cxn>
                <a:cxn ang="0">
                  <a:pos x="776" y="763"/>
                </a:cxn>
                <a:cxn ang="0">
                  <a:pos x="776" y="806"/>
                </a:cxn>
                <a:cxn ang="0">
                  <a:pos x="528" y="782"/>
                </a:cxn>
                <a:cxn ang="0">
                  <a:pos x="525" y="819"/>
                </a:cxn>
                <a:cxn ang="0">
                  <a:pos x="392" y="614"/>
                </a:cxn>
                <a:cxn ang="0">
                  <a:pos x="328" y="630"/>
                </a:cxn>
                <a:cxn ang="0">
                  <a:pos x="331" y="662"/>
                </a:cxn>
                <a:cxn ang="0">
                  <a:pos x="288" y="654"/>
                </a:cxn>
                <a:cxn ang="0">
                  <a:pos x="320" y="710"/>
                </a:cxn>
              </a:cxnLst>
              <a:rect l="0" t="0" r="r" b="b"/>
              <a:pathLst>
                <a:path w="912" h="819">
                  <a:moveTo>
                    <a:pt x="320" y="710"/>
                  </a:moveTo>
                  <a:lnTo>
                    <a:pt x="189" y="608"/>
                  </a:lnTo>
                  <a:lnTo>
                    <a:pt x="112" y="384"/>
                  </a:lnTo>
                  <a:lnTo>
                    <a:pt x="77" y="355"/>
                  </a:lnTo>
                  <a:lnTo>
                    <a:pt x="27" y="190"/>
                  </a:lnTo>
                  <a:lnTo>
                    <a:pt x="0" y="99"/>
                  </a:lnTo>
                  <a:lnTo>
                    <a:pt x="8" y="67"/>
                  </a:lnTo>
                  <a:lnTo>
                    <a:pt x="16" y="22"/>
                  </a:lnTo>
                  <a:lnTo>
                    <a:pt x="56" y="0"/>
                  </a:lnTo>
                  <a:lnTo>
                    <a:pt x="136" y="48"/>
                  </a:lnTo>
                  <a:lnTo>
                    <a:pt x="229" y="62"/>
                  </a:lnTo>
                  <a:lnTo>
                    <a:pt x="363" y="75"/>
                  </a:lnTo>
                  <a:lnTo>
                    <a:pt x="485" y="46"/>
                  </a:lnTo>
                  <a:lnTo>
                    <a:pt x="515" y="72"/>
                  </a:lnTo>
                  <a:lnTo>
                    <a:pt x="582" y="216"/>
                  </a:lnTo>
                  <a:lnTo>
                    <a:pt x="675" y="286"/>
                  </a:lnTo>
                  <a:lnTo>
                    <a:pt x="720" y="288"/>
                  </a:lnTo>
                  <a:lnTo>
                    <a:pt x="838" y="446"/>
                  </a:lnTo>
                  <a:lnTo>
                    <a:pt x="912" y="643"/>
                  </a:lnTo>
                  <a:lnTo>
                    <a:pt x="859" y="659"/>
                  </a:lnTo>
                  <a:lnTo>
                    <a:pt x="880" y="723"/>
                  </a:lnTo>
                  <a:lnTo>
                    <a:pt x="776" y="763"/>
                  </a:lnTo>
                  <a:lnTo>
                    <a:pt x="776" y="806"/>
                  </a:lnTo>
                  <a:lnTo>
                    <a:pt x="528" y="782"/>
                  </a:lnTo>
                  <a:lnTo>
                    <a:pt x="525" y="819"/>
                  </a:lnTo>
                  <a:lnTo>
                    <a:pt x="392" y="614"/>
                  </a:lnTo>
                  <a:lnTo>
                    <a:pt x="328" y="630"/>
                  </a:lnTo>
                  <a:lnTo>
                    <a:pt x="331" y="662"/>
                  </a:lnTo>
                  <a:lnTo>
                    <a:pt x="288" y="654"/>
                  </a:lnTo>
                  <a:lnTo>
                    <a:pt x="320" y="71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64" name="Freeform 8"/>
            <p:cNvSpPr>
              <a:spLocks/>
            </p:cNvSpPr>
            <p:nvPr/>
          </p:nvSpPr>
          <p:spPr bwMode="auto">
            <a:xfrm>
              <a:off x="1043" y="3206"/>
              <a:ext cx="912" cy="819"/>
            </a:xfrm>
            <a:custGeom>
              <a:avLst/>
              <a:gdLst/>
              <a:ahLst/>
              <a:cxnLst>
                <a:cxn ang="0">
                  <a:pos x="320" y="707"/>
                </a:cxn>
                <a:cxn ang="0">
                  <a:pos x="189" y="608"/>
                </a:cxn>
                <a:cxn ang="0">
                  <a:pos x="112" y="384"/>
                </a:cxn>
                <a:cxn ang="0">
                  <a:pos x="77" y="355"/>
                </a:cxn>
                <a:cxn ang="0">
                  <a:pos x="27" y="190"/>
                </a:cxn>
                <a:cxn ang="0">
                  <a:pos x="0" y="99"/>
                </a:cxn>
                <a:cxn ang="0">
                  <a:pos x="8" y="67"/>
                </a:cxn>
                <a:cxn ang="0">
                  <a:pos x="16" y="22"/>
                </a:cxn>
                <a:cxn ang="0">
                  <a:pos x="56" y="0"/>
                </a:cxn>
                <a:cxn ang="0">
                  <a:pos x="136" y="48"/>
                </a:cxn>
                <a:cxn ang="0">
                  <a:pos x="229" y="62"/>
                </a:cxn>
                <a:cxn ang="0">
                  <a:pos x="360" y="75"/>
                </a:cxn>
                <a:cxn ang="0">
                  <a:pos x="485" y="46"/>
                </a:cxn>
                <a:cxn ang="0">
                  <a:pos x="515" y="72"/>
                </a:cxn>
                <a:cxn ang="0">
                  <a:pos x="582" y="216"/>
                </a:cxn>
                <a:cxn ang="0">
                  <a:pos x="675" y="283"/>
                </a:cxn>
                <a:cxn ang="0">
                  <a:pos x="720" y="288"/>
                </a:cxn>
                <a:cxn ang="0">
                  <a:pos x="835" y="443"/>
                </a:cxn>
                <a:cxn ang="0">
                  <a:pos x="912" y="641"/>
                </a:cxn>
                <a:cxn ang="0">
                  <a:pos x="856" y="657"/>
                </a:cxn>
                <a:cxn ang="0">
                  <a:pos x="878" y="721"/>
                </a:cxn>
                <a:cxn ang="0">
                  <a:pos x="774" y="761"/>
                </a:cxn>
                <a:cxn ang="0">
                  <a:pos x="776" y="803"/>
                </a:cxn>
                <a:cxn ang="0">
                  <a:pos x="528" y="779"/>
                </a:cxn>
                <a:cxn ang="0">
                  <a:pos x="525" y="819"/>
                </a:cxn>
                <a:cxn ang="0">
                  <a:pos x="389" y="614"/>
                </a:cxn>
                <a:cxn ang="0">
                  <a:pos x="328" y="627"/>
                </a:cxn>
                <a:cxn ang="0">
                  <a:pos x="331" y="662"/>
                </a:cxn>
                <a:cxn ang="0">
                  <a:pos x="288" y="654"/>
                </a:cxn>
                <a:cxn ang="0">
                  <a:pos x="320" y="707"/>
                </a:cxn>
              </a:cxnLst>
              <a:rect l="0" t="0" r="r" b="b"/>
              <a:pathLst>
                <a:path w="912" h="819">
                  <a:moveTo>
                    <a:pt x="320" y="707"/>
                  </a:moveTo>
                  <a:lnTo>
                    <a:pt x="189" y="608"/>
                  </a:lnTo>
                  <a:lnTo>
                    <a:pt x="112" y="384"/>
                  </a:lnTo>
                  <a:lnTo>
                    <a:pt x="77" y="355"/>
                  </a:lnTo>
                  <a:lnTo>
                    <a:pt x="27" y="190"/>
                  </a:lnTo>
                  <a:lnTo>
                    <a:pt x="0" y="99"/>
                  </a:lnTo>
                  <a:lnTo>
                    <a:pt x="8" y="67"/>
                  </a:lnTo>
                  <a:lnTo>
                    <a:pt x="16" y="22"/>
                  </a:lnTo>
                  <a:lnTo>
                    <a:pt x="56" y="0"/>
                  </a:lnTo>
                  <a:lnTo>
                    <a:pt x="136" y="48"/>
                  </a:lnTo>
                  <a:lnTo>
                    <a:pt x="229" y="62"/>
                  </a:lnTo>
                  <a:lnTo>
                    <a:pt x="360" y="75"/>
                  </a:lnTo>
                  <a:lnTo>
                    <a:pt x="485" y="46"/>
                  </a:lnTo>
                  <a:lnTo>
                    <a:pt x="515" y="72"/>
                  </a:lnTo>
                  <a:lnTo>
                    <a:pt x="582" y="216"/>
                  </a:lnTo>
                  <a:lnTo>
                    <a:pt x="675" y="283"/>
                  </a:lnTo>
                  <a:lnTo>
                    <a:pt x="720" y="288"/>
                  </a:lnTo>
                  <a:lnTo>
                    <a:pt x="835" y="443"/>
                  </a:lnTo>
                  <a:lnTo>
                    <a:pt x="912" y="641"/>
                  </a:lnTo>
                  <a:lnTo>
                    <a:pt x="856" y="657"/>
                  </a:lnTo>
                  <a:lnTo>
                    <a:pt x="878" y="721"/>
                  </a:lnTo>
                  <a:lnTo>
                    <a:pt x="774" y="761"/>
                  </a:lnTo>
                  <a:lnTo>
                    <a:pt x="776" y="803"/>
                  </a:lnTo>
                  <a:lnTo>
                    <a:pt x="528" y="779"/>
                  </a:lnTo>
                  <a:lnTo>
                    <a:pt x="525" y="819"/>
                  </a:lnTo>
                  <a:lnTo>
                    <a:pt x="389" y="614"/>
                  </a:lnTo>
                  <a:lnTo>
                    <a:pt x="328" y="627"/>
                  </a:lnTo>
                  <a:lnTo>
                    <a:pt x="331" y="662"/>
                  </a:lnTo>
                  <a:lnTo>
                    <a:pt x="288" y="654"/>
                  </a:lnTo>
                  <a:lnTo>
                    <a:pt x="320" y="7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65" name="Freeform 9"/>
            <p:cNvSpPr>
              <a:spLocks/>
            </p:cNvSpPr>
            <p:nvPr/>
          </p:nvSpPr>
          <p:spPr bwMode="auto">
            <a:xfrm>
              <a:off x="1062" y="3180"/>
              <a:ext cx="915" cy="749"/>
            </a:xfrm>
            <a:custGeom>
              <a:avLst/>
              <a:gdLst/>
              <a:ahLst/>
              <a:cxnLst>
                <a:cxn ang="0">
                  <a:pos x="880" y="584"/>
                </a:cxn>
                <a:cxn ang="0">
                  <a:pos x="840" y="482"/>
                </a:cxn>
                <a:cxn ang="0">
                  <a:pos x="763" y="365"/>
                </a:cxn>
                <a:cxn ang="0">
                  <a:pos x="680" y="301"/>
                </a:cxn>
                <a:cxn ang="0">
                  <a:pos x="613" y="250"/>
                </a:cxn>
                <a:cxn ang="0">
                  <a:pos x="547" y="157"/>
                </a:cxn>
                <a:cxn ang="0">
                  <a:pos x="450" y="66"/>
                </a:cxn>
                <a:cxn ang="0">
                  <a:pos x="365" y="85"/>
                </a:cxn>
                <a:cxn ang="0">
                  <a:pos x="229" y="72"/>
                </a:cxn>
                <a:cxn ang="0">
                  <a:pos x="117" y="48"/>
                </a:cxn>
                <a:cxn ang="0">
                  <a:pos x="56" y="5"/>
                </a:cxn>
                <a:cxn ang="0">
                  <a:pos x="13" y="48"/>
                </a:cxn>
                <a:cxn ang="0">
                  <a:pos x="0" y="128"/>
                </a:cxn>
                <a:cxn ang="0">
                  <a:pos x="13" y="80"/>
                </a:cxn>
                <a:cxn ang="0">
                  <a:pos x="45" y="21"/>
                </a:cxn>
                <a:cxn ang="0">
                  <a:pos x="130" y="72"/>
                </a:cxn>
                <a:cxn ang="0">
                  <a:pos x="229" y="77"/>
                </a:cxn>
                <a:cxn ang="0">
                  <a:pos x="234" y="85"/>
                </a:cxn>
                <a:cxn ang="0">
                  <a:pos x="184" y="104"/>
                </a:cxn>
                <a:cxn ang="0">
                  <a:pos x="138" y="109"/>
                </a:cxn>
                <a:cxn ang="0">
                  <a:pos x="74" y="64"/>
                </a:cxn>
                <a:cxn ang="0">
                  <a:pos x="32" y="77"/>
                </a:cxn>
                <a:cxn ang="0">
                  <a:pos x="16" y="144"/>
                </a:cxn>
                <a:cxn ang="0">
                  <a:pos x="42" y="250"/>
                </a:cxn>
                <a:cxn ang="0">
                  <a:pos x="72" y="328"/>
                </a:cxn>
                <a:cxn ang="0">
                  <a:pos x="232" y="661"/>
                </a:cxn>
                <a:cxn ang="0">
                  <a:pos x="261" y="691"/>
                </a:cxn>
                <a:cxn ang="0">
                  <a:pos x="213" y="667"/>
                </a:cxn>
                <a:cxn ang="0">
                  <a:pos x="170" y="618"/>
                </a:cxn>
                <a:cxn ang="0">
                  <a:pos x="138" y="520"/>
                </a:cxn>
                <a:cxn ang="0">
                  <a:pos x="80" y="392"/>
                </a:cxn>
                <a:cxn ang="0">
                  <a:pos x="40" y="274"/>
                </a:cxn>
                <a:cxn ang="0">
                  <a:pos x="18" y="194"/>
                </a:cxn>
                <a:cxn ang="0">
                  <a:pos x="16" y="202"/>
                </a:cxn>
                <a:cxn ang="0">
                  <a:pos x="58" y="346"/>
                </a:cxn>
                <a:cxn ang="0">
                  <a:pos x="130" y="501"/>
                </a:cxn>
                <a:cxn ang="0">
                  <a:pos x="165" y="621"/>
                </a:cxn>
                <a:cxn ang="0">
                  <a:pos x="205" y="669"/>
                </a:cxn>
                <a:cxn ang="0">
                  <a:pos x="301" y="720"/>
                </a:cxn>
                <a:cxn ang="0">
                  <a:pos x="224" y="645"/>
                </a:cxn>
                <a:cxn ang="0">
                  <a:pos x="165" y="549"/>
                </a:cxn>
                <a:cxn ang="0">
                  <a:pos x="98" y="373"/>
                </a:cxn>
                <a:cxn ang="0">
                  <a:pos x="64" y="288"/>
                </a:cxn>
                <a:cxn ang="0">
                  <a:pos x="32" y="176"/>
                </a:cxn>
                <a:cxn ang="0">
                  <a:pos x="32" y="120"/>
                </a:cxn>
                <a:cxn ang="0">
                  <a:pos x="42" y="64"/>
                </a:cxn>
                <a:cxn ang="0">
                  <a:pos x="90" y="90"/>
                </a:cxn>
                <a:cxn ang="0">
                  <a:pos x="170" y="120"/>
                </a:cxn>
                <a:cxn ang="0">
                  <a:pos x="208" y="109"/>
                </a:cxn>
                <a:cxn ang="0">
                  <a:pos x="264" y="90"/>
                </a:cxn>
                <a:cxn ang="0">
                  <a:pos x="349" y="125"/>
                </a:cxn>
                <a:cxn ang="0">
                  <a:pos x="418" y="104"/>
                </a:cxn>
                <a:cxn ang="0">
                  <a:pos x="520" y="192"/>
                </a:cxn>
                <a:cxn ang="0">
                  <a:pos x="608" y="298"/>
                </a:cxn>
                <a:cxn ang="0">
                  <a:pos x="637" y="314"/>
                </a:cxn>
                <a:cxn ang="0">
                  <a:pos x="667" y="328"/>
                </a:cxn>
                <a:cxn ang="0">
                  <a:pos x="712" y="341"/>
                </a:cxn>
                <a:cxn ang="0">
                  <a:pos x="757" y="402"/>
                </a:cxn>
                <a:cxn ang="0">
                  <a:pos x="816" y="493"/>
                </a:cxn>
                <a:cxn ang="0">
                  <a:pos x="885" y="661"/>
                </a:cxn>
              </a:cxnLst>
              <a:rect l="0" t="0" r="r" b="b"/>
              <a:pathLst>
                <a:path w="915" h="749">
                  <a:moveTo>
                    <a:pt x="915" y="693"/>
                  </a:moveTo>
                  <a:lnTo>
                    <a:pt x="909" y="680"/>
                  </a:lnTo>
                  <a:lnTo>
                    <a:pt x="907" y="669"/>
                  </a:lnTo>
                  <a:lnTo>
                    <a:pt x="901" y="658"/>
                  </a:lnTo>
                  <a:lnTo>
                    <a:pt x="899" y="645"/>
                  </a:lnTo>
                  <a:lnTo>
                    <a:pt x="893" y="632"/>
                  </a:lnTo>
                  <a:lnTo>
                    <a:pt x="891" y="621"/>
                  </a:lnTo>
                  <a:lnTo>
                    <a:pt x="885" y="608"/>
                  </a:lnTo>
                  <a:lnTo>
                    <a:pt x="883" y="594"/>
                  </a:lnTo>
                  <a:lnTo>
                    <a:pt x="880" y="589"/>
                  </a:lnTo>
                  <a:lnTo>
                    <a:pt x="880" y="584"/>
                  </a:lnTo>
                  <a:lnTo>
                    <a:pt x="877" y="576"/>
                  </a:lnTo>
                  <a:lnTo>
                    <a:pt x="877" y="570"/>
                  </a:lnTo>
                  <a:lnTo>
                    <a:pt x="875" y="562"/>
                  </a:lnTo>
                  <a:lnTo>
                    <a:pt x="872" y="554"/>
                  </a:lnTo>
                  <a:lnTo>
                    <a:pt x="872" y="549"/>
                  </a:lnTo>
                  <a:lnTo>
                    <a:pt x="869" y="541"/>
                  </a:lnTo>
                  <a:lnTo>
                    <a:pt x="864" y="528"/>
                  </a:lnTo>
                  <a:lnTo>
                    <a:pt x="859" y="517"/>
                  </a:lnTo>
                  <a:lnTo>
                    <a:pt x="853" y="504"/>
                  </a:lnTo>
                  <a:lnTo>
                    <a:pt x="848" y="493"/>
                  </a:lnTo>
                  <a:lnTo>
                    <a:pt x="840" y="482"/>
                  </a:lnTo>
                  <a:lnTo>
                    <a:pt x="835" y="472"/>
                  </a:lnTo>
                  <a:lnTo>
                    <a:pt x="827" y="461"/>
                  </a:lnTo>
                  <a:lnTo>
                    <a:pt x="819" y="450"/>
                  </a:lnTo>
                  <a:lnTo>
                    <a:pt x="811" y="440"/>
                  </a:lnTo>
                  <a:lnTo>
                    <a:pt x="805" y="429"/>
                  </a:lnTo>
                  <a:lnTo>
                    <a:pt x="797" y="421"/>
                  </a:lnTo>
                  <a:lnTo>
                    <a:pt x="789" y="408"/>
                  </a:lnTo>
                  <a:lnTo>
                    <a:pt x="781" y="400"/>
                  </a:lnTo>
                  <a:lnTo>
                    <a:pt x="776" y="386"/>
                  </a:lnTo>
                  <a:lnTo>
                    <a:pt x="768" y="376"/>
                  </a:lnTo>
                  <a:lnTo>
                    <a:pt x="763" y="365"/>
                  </a:lnTo>
                  <a:lnTo>
                    <a:pt x="755" y="357"/>
                  </a:lnTo>
                  <a:lnTo>
                    <a:pt x="749" y="346"/>
                  </a:lnTo>
                  <a:lnTo>
                    <a:pt x="741" y="336"/>
                  </a:lnTo>
                  <a:lnTo>
                    <a:pt x="736" y="325"/>
                  </a:lnTo>
                  <a:lnTo>
                    <a:pt x="728" y="314"/>
                  </a:lnTo>
                  <a:lnTo>
                    <a:pt x="720" y="306"/>
                  </a:lnTo>
                  <a:lnTo>
                    <a:pt x="715" y="298"/>
                  </a:lnTo>
                  <a:lnTo>
                    <a:pt x="707" y="290"/>
                  </a:lnTo>
                  <a:lnTo>
                    <a:pt x="693" y="304"/>
                  </a:lnTo>
                  <a:lnTo>
                    <a:pt x="688" y="301"/>
                  </a:lnTo>
                  <a:lnTo>
                    <a:pt x="680" y="301"/>
                  </a:lnTo>
                  <a:lnTo>
                    <a:pt x="675" y="296"/>
                  </a:lnTo>
                  <a:lnTo>
                    <a:pt x="669" y="293"/>
                  </a:lnTo>
                  <a:lnTo>
                    <a:pt x="667" y="290"/>
                  </a:lnTo>
                  <a:lnTo>
                    <a:pt x="661" y="285"/>
                  </a:lnTo>
                  <a:lnTo>
                    <a:pt x="656" y="282"/>
                  </a:lnTo>
                  <a:lnTo>
                    <a:pt x="651" y="280"/>
                  </a:lnTo>
                  <a:lnTo>
                    <a:pt x="643" y="274"/>
                  </a:lnTo>
                  <a:lnTo>
                    <a:pt x="635" y="269"/>
                  </a:lnTo>
                  <a:lnTo>
                    <a:pt x="627" y="264"/>
                  </a:lnTo>
                  <a:lnTo>
                    <a:pt x="619" y="258"/>
                  </a:lnTo>
                  <a:lnTo>
                    <a:pt x="613" y="250"/>
                  </a:lnTo>
                  <a:lnTo>
                    <a:pt x="605" y="245"/>
                  </a:lnTo>
                  <a:lnTo>
                    <a:pt x="597" y="237"/>
                  </a:lnTo>
                  <a:lnTo>
                    <a:pt x="592" y="229"/>
                  </a:lnTo>
                  <a:lnTo>
                    <a:pt x="587" y="221"/>
                  </a:lnTo>
                  <a:lnTo>
                    <a:pt x="579" y="213"/>
                  </a:lnTo>
                  <a:lnTo>
                    <a:pt x="573" y="205"/>
                  </a:lnTo>
                  <a:lnTo>
                    <a:pt x="568" y="197"/>
                  </a:lnTo>
                  <a:lnTo>
                    <a:pt x="560" y="186"/>
                  </a:lnTo>
                  <a:lnTo>
                    <a:pt x="557" y="176"/>
                  </a:lnTo>
                  <a:lnTo>
                    <a:pt x="552" y="168"/>
                  </a:lnTo>
                  <a:lnTo>
                    <a:pt x="547" y="157"/>
                  </a:lnTo>
                  <a:lnTo>
                    <a:pt x="544" y="141"/>
                  </a:lnTo>
                  <a:lnTo>
                    <a:pt x="541" y="128"/>
                  </a:lnTo>
                  <a:lnTo>
                    <a:pt x="536" y="114"/>
                  </a:lnTo>
                  <a:lnTo>
                    <a:pt x="536" y="104"/>
                  </a:lnTo>
                  <a:lnTo>
                    <a:pt x="533" y="101"/>
                  </a:lnTo>
                  <a:lnTo>
                    <a:pt x="533" y="98"/>
                  </a:lnTo>
                  <a:lnTo>
                    <a:pt x="530" y="98"/>
                  </a:lnTo>
                  <a:lnTo>
                    <a:pt x="472" y="53"/>
                  </a:lnTo>
                  <a:lnTo>
                    <a:pt x="464" y="56"/>
                  </a:lnTo>
                  <a:lnTo>
                    <a:pt x="456" y="61"/>
                  </a:lnTo>
                  <a:lnTo>
                    <a:pt x="450" y="66"/>
                  </a:lnTo>
                  <a:lnTo>
                    <a:pt x="442" y="69"/>
                  </a:lnTo>
                  <a:lnTo>
                    <a:pt x="434" y="72"/>
                  </a:lnTo>
                  <a:lnTo>
                    <a:pt x="426" y="74"/>
                  </a:lnTo>
                  <a:lnTo>
                    <a:pt x="418" y="77"/>
                  </a:lnTo>
                  <a:lnTo>
                    <a:pt x="413" y="77"/>
                  </a:lnTo>
                  <a:lnTo>
                    <a:pt x="405" y="80"/>
                  </a:lnTo>
                  <a:lnTo>
                    <a:pt x="397" y="80"/>
                  </a:lnTo>
                  <a:lnTo>
                    <a:pt x="389" y="82"/>
                  </a:lnTo>
                  <a:lnTo>
                    <a:pt x="381" y="82"/>
                  </a:lnTo>
                  <a:lnTo>
                    <a:pt x="373" y="82"/>
                  </a:lnTo>
                  <a:lnTo>
                    <a:pt x="365" y="85"/>
                  </a:lnTo>
                  <a:lnTo>
                    <a:pt x="357" y="88"/>
                  </a:lnTo>
                  <a:lnTo>
                    <a:pt x="349" y="88"/>
                  </a:lnTo>
                  <a:lnTo>
                    <a:pt x="336" y="80"/>
                  </a:lnTo>
                  <a:lnTo>
                    <a:pt x="322" y="74"/>
                  </a:lnTo>
                  <a:lnTo>
                    <a:pt x="309" y="69"/>
                  </a:lnTo>
                  <a:lnTo>
                    <a:pt x="296" y="66"/>
                  </a:lnTo>
                  <a:lnTo>
                    <a:pt x="282" y="66"/>
                  </a:lnTo>
                  <a:lnTo>
                    <a:pt x="269" y="66"/>
                  </a:lnTo>
                  <a:lnTo>
                    <a:pt x="256" y="69"/>
                  </a:lnTo>
                  <a:lnTo>
                    <a:pt x="242" y="69"/>
                  </a:lnTo>
                  <a:lnTo>
                    <a:pt x="229" y="72"/>
                  </a:lnTo>
                  <a:lnTo>
                    <a:pt x="216" y="74"/>
                  </a:lnTo>
                  <a:lnTo>
                    <a:pt x="202" y="77"/>
                  </a:lnTo>
                  <a:lnTo>
                    <a:pt x="192" y="77"/>
                  </a:lnTo>
                  <a:lnTo>
                    <a:pt x="178" y="77"/>
                  </a:lnTo>
                  <a:lnTo>
                    <a:pt x="165" y="74"/>
                  </a:lnTo>
                  <a:lnTo>
                    <a:pt x="154" y="72"/>
                  </a:lnTo>
                  <a:lnTo>
                    <a:pt x="141" y="66"/>
                  </a:lnTo>
                  <a:lnTo>
                    <a:pt x="136" y="64"/>
                  </a:lnTo>
                  <a:lnTo>
                    <a:pt x="130" y="58"/>
                  </a:lnTo>
                  <a:lnTo>
                    <a:pt x="122" y="53"/>
                  </a:lnTo>
                  <a:lnTo>
                    <a:pt x="117" y="48"/>
                  </a:lnTo>
                  <a:lnTo>
                    <a:pt x="112" y="45"/>
                  </a:lnTo>
                  <a:lnTo>
                    <a:pt x="106" y="40"/>
                  </a:lnTo>
                  <a:lnTo>
                    <a:pt x="101" y="34"/>
                  </a:lnTo>
                  <a:lnTo>
                    <a:pt x="98" y="29"/>
                  </a:lnTo>
                  <a:lnTo>
                    <a:pt x="90" y="26"/>
                  </a:lnTo>
                  <a:lnTo>
                    <a:pt x="85" y="21"/>
                  </a:lnTo>
                  <a:lnTo>
                    <a:pt x="80" y="18"/>
                  </a:lnTo>
                  <a:lnTo>
                    <a:pt x="74" y="13"/>
                  </a:lnTo>
                  <a:lnTo>
                    <a:pt x="69" y="10"/>
                  </a:lnTo>
                  <a:lnTo>
                    <a:pt x="64" y="5"/>
                  </a:lnTo>
                  <a:lnTo>
                    <a:pt x="56" y="5"/>
                  </a:lnTo>
                  <a:lnTo>
                    <a:pt x="50" y="0"/>
                  </a:lnTo>
                  <a:lnTo>
                    <a:pt x="48" y="8"/>
                  </a:lnTo>
                  <a:lnTo>
                    <a:pt x="42" y="10"/>
                  </a:lnTo>
                  <a:lnTo>
                    <a:pt x="40" y="16"/>
                  </a:lnTo>
                  <a:lnTo>
                    <a:pt x="37" y="18"/>
                  </a:lnTo>
                  <a:lnTo>
                    <a:pt x="32" y="21"/>
                  </a:lnTo>
                  <a:lnTo>
                    <a:pt x="29" y="21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3" y="37"/>
                  </a:lnTo>
                  <a:lnTo>
                    <a:pt x="13" y="48"/>
                  </a:lnTo>
                  <a:lnTo>
                    <a:pt x="10" y="61"/>
                  </a:lnTo>
                  <a:lnTo>
                    <a:pt x="10" y="74"/>
                  </a:lnTo>
                  <a:lnTo>
                    <a:pt x="10" y="88"/>
                  </a:lnTo>
                  <a:lnTo>
                    <a:pt x="10" y="101"/>
                  </a:lnTo>
                  <a:lnTo>
                    <a:pt x="5" y="112"/>
                  </a:lnTo>
                  <a:lnTo>
                    <a:pt x="0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2" y="125"/>
                  </a:lnTo>
                  <a:lnTo>
                    <a:pt x="2" y="122"/>
                  </a:lnTo>
                  <a:lnTo>
                    <a:pt x="5" y="120"/>
                  </a:lnTo>
                  <a:lnTo>
                    <a:pt x="8" y="117"/>
                  </a:lnTo>
                  <a:lnTo>
                    <a:pt x="10" y="114"/>
                  </a:lnTo>
                  <a:lnTo>
                    <a:pt x="13" y="112"/>
                  </a:lnTo>
                  <a:lnTo>
                    <a:pt x="13" y="109"/>
                  </a:lnTo>
                  <a:lnTo>
                    <a:pt x="16" y="106"/>
                  </a:lnTo>
                  <a:lnTo>
                    <a:pt x="16" y="98"/>
                  </a:lnTo>
                  <a:lnTo>
                    <a:pt x="16" y="88"/>
                  </a:lnTo>
                  <a:lnTo>
                    <a:pt x="13" y="80"/>
                  </a:lnTo>
                  <a:lnTo>
                    <a:pt x="13" y="69"/>
                  </a:lnTo>
                  <a:lnTo>
                    <a:pt x="13" y="61"/>
                  </a:lnTo>
                  <a:lnTo>
                    <a:pt x="16" y="53"/>
                  </a:lnTo>
                  <a:lnTo>
                    <a:pt x="18" y="45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29" y="32"/>
                  </a:lnTo>
                  <a:lnTo>
                    <a:pt x="34" y="32"/>
                  </a:lnTo>
                  <a:lnTo>
                    <a:pt x="37" y="29"/>
                  </a:lnTo>
                  <a:lnTo>
                    <a:pt x="42" y="24"/>
                  </a:lnTo>
                  <a:lnTo>
                    <a:pt x="45" y="21"/>
                  </a:lnTo>
                  <a:lnTo>
                    <a:pt x="48" y="18"/>
                  </a:lnTo>
                  <a:lnTo>
                    <a:pt x="50" y="10"/>
                  </a:lnTo>
                  <a:lnTo>
                    <a:pt x="53" y="8"/>
                  </a:lnTo>
                  <a:lnTo>
                    <a:pt x="64" y="13"/>
                  </a:lnTo>
                  <a:lnTo>
                    <a:pt x="74" y="21"/>
                  </a:lnTo>
                  <a:lnTo>
                    <a:pt x="82" y="29"/>
                  </a:lnTo>
                  <a:lnTo>
                    <a:pt x="93" y="37"/>
                  </a:lnTo>
                  <a:lnTo>
                    <a:pt x="101" y="45"/>
                  </a:lnTo>
                  <a:lnTo>
                    <a:pt x="112" y="53"/>
                  </a:lnTo>
                  <a:lnTo>
                    <a:pt x="120" y="64"/>
                  </a:lnTo>
                  <a:lnTo>
                    <a:pt x="130" y="72"/>
                  </a:lnTo>
                  <a:lnTo>
                    <a:pt x="141" y="77"/>
                  </a:lnTo>
                  <a:lnTo>
                    <a:pt x="149" y="85"/>
                  </a:lnTo>
                  <a:lnTo>
                    <a:pt x="160" y="90"/>
                  </a:lnTo>
                  <a:lnTo>
                    <a:pt x="170" y="93"/>
                  </a:lnTo>
                  <a:lnTo>
                    <a:pt x="181" y="93"/>
                  </a:lnTo>
                  <a:lnTo>
                    <a:pt x="194" y="93"/>
                  </a:lnTo>
                  <a:lnTo>
                    <a:pt x="205" y="90"/>
                  </a:lnTo>
                  <a:lnTo>
                    <a:pt x="218" y="85"/>
                  </a:lnTo>
                  <a:lnTo>
                    <a:pt x="221" y="82"/>
                  </a:lnTo>
                  <a:lnTo>
                    <a:pt x="224" y="80"/>
                  </a:lnTo>
                  <a:lnTo>
                    <a:pt x="229" y="77"/>
                  </a:lnTo>
                  <a:lnTo>
                    <a:pt x="232" y="74"/>
                  </a:lnTo>
                  <a:lnTo>
                    <a:pt x="234" y="74"/>
                  </a:lnTo>
                  <a:lnTo>
                    <a:pt x="240" y="72"/>
                  </a:lnTo>
                  <a:lnTo>
                    <a:pt x="242" y="72"/>
                  </a:lnTo>
                  <a:lnTo>
                    <a:pt x="248" y="74"/>
                  </a:lnTo>
                  <a:lnTo>
                    <a:pt x="248" y="72"/>
                  </a:lnTo>
                  <a:lnTo>
                    <a:pt x="245" y="72"/>
                  </a:lnTo>
                  <a:lnTo>
                    <a:pt x="245" y="74"/>
                  </a:lnTo>
                  <a:lnTo>
                    <a:pt x="242" y="77"/>
                  </a:lnTo>
                  <a:lnTo>
                    <a:pt x="240" y="82"/>
                  </a:lnTo>
                  <a:lnTo>
                    <a:pt x="234" y="85"/>
                  </a:lnTo>
                  <a:lnTo>
                    <a:pt x="229" y="88"/>
                  </a:lnTo>
                  <a:lnTo>
                    <a:pt x="224" y="88"/>
                  </a:lnTo>
                  <a:lnTo>
                    <a:pt x="218" y="90"/>
                  </a:lnTo>
                  <a:lnTo>
                    <a:pt x="216" y="90"/>
                  </a:lnTo>
                  <a:lnTo>
                    <a:pt x="210" y="93"/>
                  </a:lnTo>
                  <a:lnTo>
                    <a:pt x="205" y="98"/>
                  </a:lnTo>
                  <a:lnTo>
                    <a:pt x="202" y="101"/>
                  </a:lnTo>
                  <a:lnTo>
                    <a:pt x="197" y="101"/>
                  </a:lnTo>
                  <a:lnTo>
                    <a:pt x="192" y="104"/>
                  </a:lnTo>
                  <a:lnTo>
                    <a:pt x="189" y="104"/>
                  </a:lnTo>
                  <a:lnTo>
                    <a:pt x="184" y="104"/>
                  </a:lnTo>
                  <a:lnTo>
                    <a:pt x="181" y="104"/>
                  </a:lnTo>
                  <a:lnTo>
                    <a:pt x="176" y="106"/>
                  </a:lnTo>
                  <a:lnTo>
                    <a:pt x="173" y="104"/>
                  </a:lnTo>
                  <a:lnTo>
                    <a:pt x="168" y="104"/>
                  </a:lnTo>
                  <a:lnTo>
                    <a:pt x="162" y="104"/>
                  </a:lnTo>
                  <a:lnTo>
                    <a:pt x="160" y="104"/>
                  </a:lnTo>
                  <a:lnTo>
                    <a:pt x="154" y="106"/>
                  </a:lnTo>
                  <a:lnTo>
                    <a:pt x="152" y="106"/>
                  </a:lnTo>
                  <a:lnTo>
                    <a:pt x="146" y="106"/>
                  </a:lnTo>
                  <a:lnTo>
                    <a:pt x="141" y="106"/>
                  </a:lnTo>
                  <a:lnTo>
                    <a:pt x="138" y="109"/>
                  </a:lnTo>
                  <a:lnTo>
                    <a:pt x="133" y="106"/>
                  </a:lnTo>
                  <a:lnTo>
                    <a:pt x="128" y="101"/>
                  </a:lnTo>
                  <a:lnTo>
                    <a:pt x="122" y="98"/>
                  </a:lnTo>
                  <a:lnTo>
                    <a:pt x="114" y="93"/>
                  </a:lnTo>
                  <a:lnTo>
                    <a:pt x="109" y="88"/>
                  </a:lnTo>
                  <a:lnTo>
                    <a:pt x="104" y="82"/>
                  </a:lnTo>
                  <a:lnTo>
                    <a:pt x="98" y="80"/>
                  </a:lnTo>
                  <a:lnTo>
                    <a:pt x="93" y="74"/>
                  </a:lnTo>
                  <a:lnTo>
                    <a:pt x="88" y="69"/>
                  </a:lnTo>
                  <a:lnTo>
                    <a:pt x="80" y="66"/>
                  </a:lnTo>
                  <a:lnTo>
                    <a:pt x="74" y="64"/>
                  </a:lnTo>
                  <a:lnTo>
                    <a:pt x="69" y="58"/>
                  </a:lnTo>
                  <a:lnTo>
                    <a:pt x="64" y="56"/>
                  </a:lnTo>
                  <a:lnTo>
                    <a:pt x="56" y="53"/>
                  </a:lnTo>
                  <a:lnTo>
                    <a:pt x="50" y="50"/>
                  </a:lnTo>
                  <a:lnTo>
                    <a:pt x="42" y="48"/>
                  </a:lnTo>
                  <a:lnTo>
                    <a:pt x="40" y="50"/>
                  </a:lnTo>
                  <a:lnTo>
                    <a:pt x="37" y="50"/>
                  </a:lnTo>
                  <a:lnTo>
                    <a:pt x="34" y="53"/>
                  </a:lnTo>
                  <a:lnTo>
                    <a:pt x="34" y="58"/>
                  </a:lnTo>
                  <a:lnTo>
                    <a:pt x="32" y="69"/>
                  </a:lnTo>
                  <a:lnTo>
                    <a:pt x="32" y="77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29" y="112"/>
                  </a:lnTo>
                  <a:lnTo>
                    <a:pt x="24" y="117"/>
                  </a:lnTo>
                  <a:lnTo>
                    <a:pt x="21" y="122"/>
                  </a:lnTo>
                  <a:lnTo>
                    <a:pt x="16" y="128"/>
                  </a:lnTo>
                  <a:lnTo>
                    <a:pt x="13" y="133"/>
                  </a:lnTo>
                  <a:lnTo>
                    <a:pt x="10" y="138"/>
                  </a:lnTo>
                  <a:lnTo>
                    <a:pt x="13" y="141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8" y="149"/>
                  </a:lnTo>
                  <a:lnTo>
                    <a:pt x="24" y="173"/>
                  </a:lnTo>
                  <a:lnTo>
                    <a:pt x="26" y="181"/>
                  </a:lnTo>
                  <a:lnTo>
                    <a:pt x="29" y="192"/>
                  </a:lnTo>
                  <a:lnTo>
                    <a:pt x="32" y="202"/>
                  </a:lnTo>
                  <a:lnTo>
                    <a:pt x="32" y="213"/>
                  </a:lnTo>
                  <a:lnTo>
                    <a:pt x="34" y="224"/>
                  </a:lnTo>
                  <a:lnTo>
                    <a:pt x="37" y="232"/>
                  </a:lnTo>
                  <a:lnTo>
                    <a:pt x="40" y="242"/>
                  </a:lnTo>
                  <a:lnTo>
                    <a:pt x="42" y="250"/>
                  </a:lnTo>
                  <a:lnTo>
                    <a:pt x="45" y="258"/>
                  </a:lnTo>
                  <a:lnTo>
                    <a:pt x="48" y="269"/>
                  </a:lnTo>
                  <a:lnTo>
                    <a:pt x="50" y="277"/>
                  </a:lnTo>
                  <a:lnTo>
                    <a:pt x="56" y="288"/>
                  </a:lnTo>
                  <a:lnTo>
                    <a:pt x="58" y="296"/>
                  </a:lnTo>
                  <a:lnTo>
                    <a:pt x="61" y="304"/>
                  </a:lnTo>
                  <a:lnTo>
                    <a:pt x="66" y="312"/>
                  </a:lnTo>
                  <a:lnTo>
                    <a:pt x="69" y="320"/>
                  </a:lnTo>
                  <a:lnTo>
                    <a:pt x="69" y="322"/>
                  </a:lnTo>
                  <a:lnTo>
                    <a:pt x="69" y="325"/>
                  </a:lnTo>
                  <a:lnTo>
                    <a:pt x="72" y="328"/>
                  </a:lnTo>
                  <a:lnTo>
                    <a:pt x="72" y="330"/>
                  </a:lnTo>
                  <a:lnTo>
                    <a:pt x="72" y="333"/>
                  </a:lnTo>
                  <a:lnTo>
                    <a:pt x="194" y="637"/>
                  </a:lnTo>
                  <a:lnTo>
                    <a:pt x="200" y="642"/>
                  </a:lnTo>
                  <a:lnTo>
                    <a:pt x="205" y="642"/>
                  </a:lnTo>
                  <a:lnTo>
                    <a:pt x="208" y="645"/>
                  </a:lnTo>
                  <a:lnTo>
                    <a:pt x="213" y="648"/>
                  </a:lnTo>
                  <a:lnTo>
                    <a:pt x="218" y="653"/>
                  </a:lnTo>
                  <a:lnTo>
                    <a:pt x="221" y="656"/>
                  </a:lnTo>
                  <a:lnTo>
                    <a:pt x="226" y="658"/>
                  </a:lnTo>
                  <a:lnTo>
                    <a:pt x="232" y="661"/>
                  </a:lnTo>
                  <a:lnTo>
                    <a:pt x="237" y="667"/>
                  </a:lnTo>
                  <a:lnTo>
                    <a:pt x="240" y="669"/>
                  </a:lnTo>
                  <a:lnTo>
                    <a:pt x="245" y="675"/>
                  </a:lnTo>
                  <a:lnTo>
                    <a:pt x="248" y="677"/>
                  </a:lnTo>
                  <a:lnTo>
                    <a:pt x="253" y="680"/>
                  </a:lnTo>
                  <a:lnTo>
                    <a:pt x="256" y="685"/>
                  </a:lnTo>
                  <a:lnTo>
                    <a:pt x="261" y="691"/>
                  </a:lnTo>
                  <a:lnTo>
                    <a:pt x="264" y="696"/>
                  </a:lnTo>
                  <a:lnTo>
                    <a:pt x="264" y="699"/>
                  </a:lnTo>
                  <a:lnTo>
                    <a:pt x="264" y="696"/>
                  </a:lnTo>
                  <a:lnTo>
                    <a:pt x="261" y="691"/>
                  </a:lnTo>
                  <a:lnTo>
                    <a:pt x="256" y="688"/>
                  </a:lnTo>
                  <a:lnTo>
                    <a:pt x="253" y="685"/>
                  </a:lnTo>
                  <a:lnTo>
                    <a:pt x="248" y="683"/>
                  </a:lnTo>
                  <a:lnTo>
                    <a:pt x="245" y="680"/>
                  </a:lnTo>
                  <a:lnTo>
                    <a:pt x="240" y="677"/>
                  </a:lnTo>
                  <a:lnTo>
                    <a:pt x="237" y="677"/>
                  </a:lnTo>
                  <a:lnTo>
                    <a:pt x="232" y="675"/>
                  </a:lnTo>
                  <a:lnTo>
                    <a:pt x="226" y="675"/>
                  </a:lnTo>
                  <a:lnTo>
                    <a:pt x="221" y="672"/>
                  </a:lnTo>
                  <a:lnTo>
                    <a:pt x="218" y="669"/>
                  </a:lnTo>
                  <a:lnTo>
                    <a:pt x="213" y="667"/>
                  </a:lnTo>
                  <a:lnTo>
                    <a:pt x="208" y="667"/>
                  </a:lnTo>
                  <a:lnTo>
                    <a:pt x="202" y="664"/>
                  </a:lnTo>
                  <a:lnTo>
                    <a:pt x="197" y="661"/>
                  </a:lnTo>
                  <a:lnTo>
                    <a:pt x="192" y="658"/>
                  </a:lnTo>
                  <a:lnTo>
                    <a:pt x="189" y="658"/>
                  </a:lnTo>
                  <a:lnTo>
                    <a:pt x="186" y="656"/>
                  </a:lnTo>
                  <a:lnTo>
                    <a:pt x="184" y="656"/>
                  </a:lnTo>
                  <a:lnTo>
                    <a:pt x="184" y="653"/>
                  </a:lnTo>
                  <a:lnTo>
                    <a:pt x="178" y="642"/>
                  </a:lnTo>
                  <a:lnTo>
                    <a:pt x="176" y="629"/>
                  </a:lnTo>
                  <a:lnTo>
                    <a:pt x="170" y="618"/>
                  </a:lnTo>
                  <a:lnTo>
                    <a:pt x="168" y="605"/>
                  </a:lnTo>
                  <a:lnTo>
                    <a:pt x="162" y="592"/>
                  </a:lnTo>
                  <a:lnTo>
                    <a:pt x="157" y="581"/>
                  </a:lnTo>
                  <a:lnTo>
                    <a:pt x="152" y="570"/>
                  </a:lnTo>
                  <a:lnTo>
                    <a:pt x="146" y="557"/>
                  </a:lnTo>
                  <a:lnTo>
                    <a:pt x="146" y="552"/>
                  </a:lnTo>
                  <a:lnTo>
                    <a:pt x="144" y="544"/>
                  </a:lnTo>
                  <a:lnTo>
                    <a:pt x="141" y="538"/>
                  </a:lnTo>
                  <a:lnTo>
                    <a:pt x="141" y="533"/>
                  </a:lnTo>
                  <a:lnTo>
                    <a:pt x="138" y="525"/>
                  </a:lnTo>
                  <a:lnTo>
                    <a:pt x="138" y="520"/>
                  </a:lnTo>
                  <a:lnTo>
                    <a:pt x="136" y="512"/>
                  </a:lnTo>
                  <a:lnTo>
                    <a:pt x="136" y="506"/>
                  </a:lnTo>
                  <a:lnTo>
                    <a:pt x="130" y="493"/>
                  </a:lnTo>
                  <a:lnTo>
                    <a:pt x="128" y="482"/>
                  </a:lnTo>
                  <a:lnTo>
                    <a:pt x="122" y="472"/>
                  </a:lnTo>
                  <a:lnTo>
                    <a:pt x="120" y="461"/>
                  </a:lnTo>
                  <a:lnTo>
                    <a:pt x="114" y="450"/>
                  </a:lnTo>
                  <a:lnTo>
                    <a:pt x="112" y="440"/>
                  </a:lnTo>
                  <a:lnTo>
                    <a:pt x="106" y="429"/>
                  </a:lnTo>
                  <a:lnTo>
                    <a:pt x="104" y="418"/>
                  </a:lnTo>
                  <a:lnTo>
                    <a:pt x="80" y="392"/>
                  </a:lnTo>
                  <a:lnTo>
                    <a:pt x="77" y="378"/>
                  </a:lnTo>
                  <a:lnTo>
                    <a:pt x="74" y="365"/>
                  </a:lnTo>
                  <a:lnTo>
                    <a:pt x="69" y="352"/>
                  </a:lnTo>
                  <a:lnTo>
                    <a:pt x="66" y="338"/>
                  </a:lnTo>
                  <a:lnTo>
                    <a:pt x="61" y="325"/>
                  </a:lnTo>
                  <a:lnTo>
                    <a:pt x="56" y="314"/>
                  </a:lnTo>
                  <a:lnTo>
                    <a:pt x="50" y="304"/>
                  </a:lnTo>
                  <a:lnTo>
                    <a:pt x="45" y="293"/>
                  </a:lnTo>
                  <a:lnTo>
                    <a:pt x="42" y="285"/>
                  </a:lnTo>
                  <a:lnTo>
                    <a:pt x="40" y="280"/>
                  </a:lnTo>
                  <a:lnTo>
                    <a:pt x="40" y="274"/>
                  </a:lnTo>
                  <a:lnTo>
                    <a:pt x="37" y="269"/>
                  </a:lnTo>
                  <a:lnTo>
                    <a:pt x="34" y="258"/>
                  </a:lnTo>
                  <a:lnTo>
                    <a:pt x="32" y="248"/>
                  </a:lnTo>
                  <a:lnTo>
                    <a:pt x="29" y="240"/>
                  </a:lnTo>
                  <a:lnTo>
                    <a:pt x="29" y="229"/>
                  </a:lnTo>
                  <a:lnTo>
                    <a:pt x="26" y="221"/>
                  </a:lnTo>
                  <a:lnTo>
                    <a:pt x="24" y="216"/>
                  </a:lnTo>
                  <a:lnTo>
                    <a:pt x="24" y="210"/>
                  </a:lnTo>
                  <a:lnTo>
                    <a:pt x="21" y="205"/>
                  </a:lnTo>
                  <a:lnTo>
                    <a:pt x="21" y="200"/>
                  </a:lnTo>
                  <a:lnTo>
                    <a:pt x="18" y="194"/>
                  </a:lnTo>
                  <a:lnTo>
                    <a:pt x="16" y="189"/>
                  </a:lnTo>
                  <a:lnTo>
                    <a:pt x="13" y="184"/>
                  </a:lnTo>
                  <a:lnTo>
                    <a:pt x="13" y="173"/>
                  </a:lnTo>
                  <a:lnTo>
                    <a:pt x="10" y="165"/>
                  </a:lnTo>
                  <a:lnTo>
                    <a:pt x="8" y="157"/>
                  </a:lnTo>
                  <a:lnTo>
                    <a:pt x="5" y="149"/>
                  </a:lnTo>
                  <a:lnTo>
                    <a:pt x="8" y="160"/>
                  </a:lnTo>
                  <a:lnTo>
                    <a:pt x="8" y="170"/>
                  </a:lnTo>
                  <a:lnTo>
                    <a:pt x="10" y="181"/>
                  </a:lnTo>
                  <a:lnTo>
                    <a:pt x="13" y="192"/>
                  </a:lnTo>
                  <a:lnTo>
                    <a:pt x="16" y="202"/>
                  </a:lnTo>
                  <a:lnTo>
                    <a:pt x="18" y="210"/>
                  </a:lnTo>
                  <a:lnTo>
                    <a:pt x="21" y="221"/>
                  </a:lnTo>
                  <a:lnTo>
                    <a:pt x="24" y="234"/>
                  </a:lnTo>
                  <a:lnTo>
                    <a:pt x="29" y="248"/>
                  </a:lnTo>
                  <a:lnTo>
                    <a:pt x="32" y="264"/>
                  </a:lnTo>
                  <a:lnTo>
                    <a:pt x="32" y="277"/>
                  </a:lnTo>
                  <a:lnTo>
                    <a:pt x="34" y="293"/>
                  </a:lnTo>
                  <a:lnTo>
                    <a:pt x="40" y="306"/>
                  </a:lnTo>
                  <a:lnTo>
                    <a:pt x="48" y="320"/>
                  </a:lnTo>
                  <a:lnTo>
                    <a:pt x="53" y="333"/>
                  </a:lnTo>
                  <a:lnTo>
                    <a:pt x="58" y="346"/>
                  </a:lnTo>
                  <a:lnTo>
                    <a:pt x="64" y="362"/>
                  </a:lnTo>
                  <a:lnTo>
                    <a:pt x="66" y="376"/>
                  </a:lnTo>
                  <a:lnTo>
                    <a:pt x="72" y="392"/>
                  </a:lnTo>
                  <a:lnTo>
                    <a:pt x="72" y="408"/>
                  </a:lnTo>
                  <a:lnTo>
                    <a:pt x="101" y="434"/>
                  </a:lnTo>
                  <a:lnTo>
                    <a:pt x="104" y="448"/>
                  </a:lnTo>
                  <a:lnTo>
                    <a:pt x="109" y="458"/>
                  </a:lnTo>
                  <a:lnTo>
                    <a:pt x="114" y="469"/>
                  </a:lnTo>
                  <a:lnTo>
                    <a:pt x="120" y="480"/>
                  </a:lnTo>
                  <a:lnTo>
                    <a:pt x="125" y="490"/>
                  </a:lnTo>
                  <a:lnTo>
                    <a:pt x="130" y="501"/>
                  </a:lnTo>
                  <a:lnTo>
                    <a:pt x="133" y="514"/>
                  </a:lnTo>
                  <a:lnTo>
                    <a:pt x="136" y="528"/>
                  </a:lnTo>
                  <a:lnTo>
                    <a:pt x="138" y="538"/>
                  </a:lnTo>
                  <a:lnTo>
                    <a:pt x="141" y="552"/>
                  </a:lnTo>
                  <a:lnTo>
                    <a:pt x="144" y="562"/>
                  </a:lnTo>
                  <a:lnTo>
                    <a:pt x="146" y="573"/>
                  </a:lnTo>
                  <a:lnTo>
                    <a:pt x="149" y="584"/>
                  </a:lnTo>
                  <a:lnTo>
                    <a:pt x="154" y="594"/>
                  </a:lnTo>
                  <a:lnTo>
                    <a:pt x="157" y="605"/>
                  </a:lnTo>
                  <a:lnTo>
                    <a:pt x="162" y="616"/>
                  </a:lnTo>
                  <a:lnTo>
                    <a:pt x="165" y="621"/>
                  </a:lnTo>
                  <a:lnTo>
                    <a:pt x="165" y="629"/>
                  </a:lnTo>
                  <a:lnTo>
                    <a:pt x="168" y="634"/>
                  </a:lnTo>
                  <a:lnTo>
                    <a:pt x="173" y="640"/>
                  </a:lnTo>
                  <a:lnTo>
                    <a:pt x="173" y="645"/>
                  </a:lnTo>
                  <a:lnTo>
                    <a:pt x="176" y="650"/>
                  </a:lnTo>
                  <a:lnTo>
                    <a:pt x="178" y="658"/>
                  </a:lnTo>
                  <a:lnTo>
                    <a:pt x="178" y="664"/>
                  </a:lnTo>
                  <a:lnTo>
                    <a:pt x="186" y="664"/>
                  </a:lnTo>
                  <a:lnTo>
                    <a:pt x="192" y="664"/>
                  </a:lnTo>
                  <a:lnTo>
                    <a:pt x="197" y="667"/>
                  </a:lnTo>
                  <a:lnTo>
                    <a:pt x="205" y="669"/>
                  </a:lnTo>
                  <a:lnTo>
                    <a:pt x="210" y="672"/>
                  </a:lnTo>
                  <a:lnTo>
                    <a:pt x="216" y="675"/>
                  </a:lnTo>
                  <a:lnTo>
                    <a:pt x="224" y="680"/>
                  </a:lnTo>
                  <a:lnTo>
                    <a:pt x="229" y="683"/>
                  </a:lnTo>
                  <a:lnTo>
                    <a:pt x="242" y="691"/>
                  </a:lnTo>
                  <a:lnTo>
                    <a:pt x="306" y="749"/>
                  </a:lnTo>
                  <a:lnTo>
                    <a:pt x="309" y="744"/>
                  </a:lnTo>
                  <a:lnTo>
                    <a:pt x="312" y="741"/>
                  </a:lnTo>
                  <a:lnTo>
                    <a:pt x="312" y="739"/>
                  </a:lnTo>
                  <a:lnTo>
                    <a:pt x="306" y="731"/>
                  </a:lnTo>
                  <a:lnTo>
                    <a:pt x="301" y="720"/>
                  </a:lnTo>
                  <a:lnTo>
                    <a:pt x="293" y="712"/>
                  </a:lnTo>
                  <a:lnTo>
                    <a:pt x="288" y="701"/>
                  </a:lnTo>
                  <a:lnTo>
                    <a:pt x="280" y="693"/>
                  </a:lnTo>
                  <a:lnTo>
                    <a:pt x="274" y="685"/>
                  </a:lnTo>
                  <a:lnTo>
                    <a:pt x="269" y="677"/>
                  </a:lnTo>
                  <a:lnTo>
                    <a:pt x="261" y="672"/>
                  </a:lnTo>
                  <a:lnTo>
                    <a:pt x="253" y="667"/>
                  </a:lnTo>
                  <a:lnTo>
                    <a:pt x="245" y="664"/>
                  </a:lnTo>
                  <a:lnTo>
                    <a:pt x="240" y="656"/>
                  </a:lnTo>
                  <a:lnTo>
                    <a:pt x="232" y="650"/>
                  </a:lnTo>
                  <a:lnTo>
                    <a:pt x="224" y="645"/>
                  </a:lnTo>
                  <a:lnTo>
                    <a:pt x="218" y="640"/>
                  </a:lnTo>
                  <a:lnTo>
                    <a:pt x="210" y="632"/>
                  </a:lnTo>
                  <a:lnTo>
                    <a:pt x="205" y="624"/>
                  </a:lnTo>
                  <a:lnTo>
                    <a:pt x="200" y="616"/>
                  </a:lnTo>
                  <a:lnTo>
                    <a:pt x="194" y="608"/>
                  </a:lnTo>
                  <a:lnTo>
                    <a:pt x="189" y="600"/>
                  </a:lnTo>
                  <a:lnTo>
                    <a:pt x="184" y="589"/>
                  </a:lnTo>
                  <a:lnTo>
                    <a:pt x="178" y="581"/>
                  </a:lnTo>
                  <a:lnTo>
                    <a:pt x="173" y="570"/>
                  </a:lnTo>
                  <a:lnTo>
                    <a:pt x="170" y="560"/>
                  </a:lnTo>
                  <a:lnTo>
                    <a:pt x="165" y="549"/>
                  </a:lnTo>
                  <a:lnTo>
                    <a:pt x="157" y="530"/>
                  </a:lnTo>
                  <a:lnTo>
                    <a:pt x="149" y="512"/>
                  </a:lnTo>
                  <a:lnTo>
                    <a:pt x="144" y="493"/>
                  </a:lnTo>
                  <a:lnTo>
                    <a:pt x="138" y="474"/>
                  </a:lnTo>
                  <a:lnTo>
                    <a:pt x="133" y="456"/>
                  </a:lnTo>
                  <a:lnTo>
                    <a:pt x="125" y="437"/>
                  </a:lnTo>
                  <a:lnTo>
                    <a:pt x="120" y="418"/>
                  </a:lnTo>
                  <a:lnTo>
                    <a:pt x="112" y="405"/>
                  </a:lnTo>
                  <a:lnTo>
                    <a:pt x="106" y="394"/>
                  </a:lnTo>
                  <a:lnTo>
                    <a:pt x="101" y="384"/>
                  </a:lnTo>
                  <a:lnTo>
                    <a:pt x="98" y="373"/>
                  </a:lnTo>
                  <a:lnTo>
                    <a:pt x="96" y="362"/>
                  </a:lnTo>
                  <a:lnTo>
                    <a:pt x="90" y="349"/>
                  </a:lnTo>
                  <a:lnTo>
                    <a:pt x="88" y="341"/>
                  </a:lnTo>
                  <a:lnTo>
                    <a:pt x="82" y="330"/>
                  </a:lnTo>
                  <a:lnTo>
                    <a:pt x="77" y="320"/>
                  </a:lnTo>
                  <a:lnTo>
                    <a:pt x="77" y="317"/>
                  </a:lnTo>
                  <a:lnTo>
                    <a:pt x="77" y="314"/>
                  </a:lnTo>
                  <a:lnTo>
                    <a:pt x="74" y="312"/>
                  </a:lnTo>
                  <a:lnTo>
                    <a:pt x="72" y="312"/>
                  </a:lnTo>
                  <a:lnTo>
                    <a:pt x="66" y="298"/>
                  </a:lnTo>
                  <a:lnTo>
                    <a:pt x="64" y="288"/>
                  </a:lnTo>
                  <a:lnTo>
                    <a:pt x="58" y="274"/>
                  </a:lnTo>
                  <a:lnTo>
                    <a:pt x="53" y="261"/>
                  </a:lnTo>
                  <a:lnTo>
                    <a:pt x="50" y="248"/>
                  </a:lnTo>
                  <a:lnTo>
                    <a:pt x="45" y="234"/>
                  </a:lnTo>
                  <a:lnTo>
                    <a:pt x="42" y="221"/>
                  </a:lnTo>
                  <a:lnTo>
                    <a:pt x="40" y="208"/>
                  </a:lnTo>
                  <a:lnTo>
                    <a:pt x="40" y="202"/>
                  </a:lnTo>
                  <a:lnTo>
                    <a:pt x="37" y="194"/>
                  </a:lnTo>
                  <a:lnTo>
                    <a:pt x="37" y="189"/>
                  </a:lnTo>
                  <a:lnTo>
                    <a:pt x="34" y="181"/>
                  </a:lnTo>
                  <a:lnTo>
                    <a:pt x="32" y="176"/>
                  </a:lnTo>
                  <a:lnTo>
                    <a:pt x="32" y="170"/>
                  </a:lnTo>
                  <a:lnTo>
                    <a:pt x="29" y="162"/>
                  </a:lnTo>
                  <a:lnTo>
                    <a:pt x="26" y="157"/>
                  </a:lnTo>
                  <a:lnTo>
                    <a:pt x="24" y="152"/>
                  </a:lnTo>
                  <a:lnTo>
                    <a:pt x="24" y="149"/>
                  </a:lnTo>
                  <a:lnTo>
                    <a:pt x="21" y="144"/>
                  </a:lnTo>
                  <a:lnTo>
                    <a:pt x="18" y="138"/>
                  </a:lnTo>
                  <a:lnTo>
                    <a:pt x="21" y="133"/>
                  </a:lnTo>
                  <a:lnTo>
                    <a:pt x="26" y="128"/>
                  </a:lnTo>
                  <a:lnTo>
                    <a:pt x="29" y="125"/>
                  </a:lnTo>
                  <a:lnTo>
                    <a:pt x="32" y="120"/>
                  </a:lnTo>
                  <a:lnTo>
                    <a:pt x="34" y="114"/>
                  </a:lnTo>
                  <a:lnTo>
                    <a:pt x="37" y="106"/>
                  </a:lnTo>
                  <a:lnTo>
                    <a:pt x="37" y="101"/>
                  </a:lnTo>
                  <a:lnTo>
                    <a:pt x="37" y="93"/>
                  </a:lnTo>
                  <a:lnTo>
                    <a:pt x="40" y="88"/>
                  </a:lnTo>
                  <a:lnTo>
                    <a:pt x="40" y="82"/>
                  </a:lnTo>
                  <a:lnTo>
                    <a:pt x="40" y="77"/>
                  </a:lnTo>
                  <a:lnTo>
                    <a:pt x="40" y="72"/>
                  </a:lnTo>
                  <a:lnTo>
                    <a:pt x="40" y="69"/>
                  </a:lnTo>
                  <a:lnTo>
                    <a:pt x="40" y="66"/>
                  </a:lnTo>
                  <a:lnTo>
                    <a:pt x="42" y="64"/>
                  </a:lnTo>
                  <a:lnTo>
                    <a:pt x="48" y="61"/>
                  </a:lnTo>
                  <a:lnTo>
                    <a:pt x="50" y="64"/>
                  </a:lnTo>
                  <a:lnTo>
                    <a:pt x="56" y="64"/>
                  </a:lnTo>
                  <a:lnTo>
                    <a:pt x="58" y="66"/>
                  </a:lnTo>
                  <a:lnTo>
                    <a:pt x="61" y="69"/>
                  </a:lnTo>
                  <a:lnTo>
                    <a:pt x="64" y="69"/>
                  </a:lnTo>
                  <a:lnTo>
                    <a:pt x="66" y="74"/>
                  </a:lnTo>
                  <a:lnTo>
                    <a:pt x="72" y="74"/>
                  </a:lnTo>
                  <a:lnTo>
                    <a:pt x="77" y="80"/>
                  </a:lnTo>
                  <a:lnTo>
                    <a:pt x="85" y="88"/>
                  </a:lnTo>
                  <a:lnTo>
                    <a:pt x="90" y="90"/>
                  </a:lnTo>
                  <a:lnTo>
                    <a:pt x="98" y="96"/>
                  </a:lnTo>
                  <a:lnTo>
                    <a:pt x="104" y="101"/>
                  </a:lnTo>
                  <a:lnTo>
                    <a:pt x="112" y="106"/>
                  </a:lnTo>
                  <a:lnTo>
                    <a:pt x="120" y="109"/>
                  </a:lnTo>
                  <a:lnTo>
                    <a:pt x="125" y="112"/>
                  </a:lnTo>
                  <a:lnTo>
                    <a:pt x="133" y="117"/>
                  </a:lnTo>
                  <a:lnTo>
                    <a:pt x="141" y="117"/>
                  </a:lnTo>
                  <a:lnTo>
                    <a:pt x="146" y="120"/>
                  </a:lnTo>
                  <a:lnTo>
                    <a:pt x="154" y="120"/>
                  </a:lnTo>
                  <a:lnTo>
                    <a:pt x="162" y="120"/>
                  </a:lnTo>
                  <a:lnTo>
                    <a:pt x="170" y="120"/>
                  </a:lnTo>
                  <a:lnTo>
                    <a:pt x="178" y="117"/>
                  </a:lnTo>
                  <a:lnTo>
                    <a:pt x="186" y="114"/>
                  </a:lnTo>
                  <a:lnTo>
                    <a:pt x="189" y="117"/>
                  </a:lnTo>
                  <a:lnTo>
                    <a:pt x="192" y="117"/>
                  </a:lnTo>
                  <a:lnTo>
                    <a:pt x="194" y="117"/>
                  </a:lnTo>
                  <a:lnTo>
                    <a:pt x="197" y="114"/>
                  </a:lnTo>
                  <a:lnTo>
                    <a:pt x="200" y="112"/>
                  </a:lnTo>
                  <a:lnTo>
                    <a:pt x="202" y="112"/>
                  </a:lnTo>
                  <a:lnTo>
                    <a:pt x="205" y="112"/>
                  </a:lnTo>
                  <a:lnTo>
                    <a:pt x="205" y="109"/>
                  </a:lnTo>
                  <a:lnTo>
                    <a:pt x="208" y="109"/>
                  </a:lnTo>
                  <a:lnTo>
                    <a:pt x="210" y="106"/>
                  </a:lnTo>
                  <a:lnTo>
                    <a:pt x="213" y="106"/>
                  </a:lnTo>
                  <a:lnTo>
                    <a:pt x="218" y="104"/>
                  </a:lnTo>
                  <a:lnTo>
                    <a:pt x="224" y="101"/>
                  </a:lnTo>
                  <a:lnTo>
                    <a:pt x="229" y="98"/>
                  </a:lnTo>
                  <a:lnTo>
                    <a:pt x="234" y="93"/>
                  </a:lnTo>
                  <a:lnTo>
                    <a:pt x="240" y="93"/>
                  </a:lnTo>
                  <a:lnTo>
                    <a:pt x="245" y="90"/>
                  </a:lnTo>
                  <a:lnTo>
                    <a:pt x="250" y="88"/>
                  </a:lnTo>
                  <a:lnTo>
                    <a:pt x="256" y="90"/>
                  </a:lnTo>
                  <a:lnTo>
                    <a:pt x="264" y="90"/>
                  </a:lnTo>
                  <a:lnTo>
                    <a:pt x="272" y="93"/>
                  </a:lnTo>
                  <a:lnTo>
                    <a:pt x="280" y="96"/>
                  </a:lnTo>
                  <a:lnTo>
                    <a:pt x="285" y="98"/>
                  </a:lnTo>
                  <a:lnTo>
                    <a:pt x="293" y="104"/>
                  </a:lnTo>
                  <a:lnTo>
                    <a:pt x="301" y="106"/>
                  </a:lnTo>
                  <a:lnTo>
                    <a:pt x="309" y="112"/>
                  </a:lnTo>
                  <a:lnTo>
                    <a:pt x="317" y="114"/>
                  </a:lnTo>
                  <a:lnTo>
                    <a:pt x="325" y="117"/>
                  </a:lnTo>
                  <a:lnTo>
                    <a:pt x="333" y="122"/>
                  </a:lnTo>
                  <a:lnTo>
                    <a:pt x="341" y="122"/>
                  </a:lnTo>
                  <a:lnTo>
                    <a:pt x="349" y="125"/>
                  </a:lnTo>
                  <a:lnTo>
                    <a:pt x="357" y="125"/>
                  </a:lnTo>
                  <a:lnTo>
                    <a:pt x="365" y="125"/>
                  </a:lnTo>
                  <a:lnTo>
                    <a:pt x="370" y="122"/>
                  </a:lnTo>
                  <a:lnTo>
                    <a:pt x="378" y="120"/>
                  </a:lnTo>
                  <a:lnTo>
                    <a:pt x="384" y="117"/>
                  </a:lnTo>
                  <a:lnTo>
                    <a:pt x="392" y="117"/>
                  </a:lnTo>
                  <a:lnTo>
                    <a:pt x="397" y="114"/>
                  </a:lnTo>
                  <a:lnTo>
                    <a:pt x="402" y="112"/>
                  </a:lnTo>
                  <a:lnTo>
                    <a:pt x="408" y="109"/>
                  </a:lnTo>
                  <a:lnTo>
                    <a:pt x="413" y="106"/>
                  </a:lnTo>
                  <a:lnTo>
                    <a:pt x="418" y="104"/>
                  </a:lnTo>
                  <a:lnTo>
                    <a:pt x="424" y="104"/>
                  </a:lnTo>
                  <a:lnTo>
                    <a:pt x="429" y="101"/>
                  </a:lnTo>
                  <a:lnTo>
                    <a:pt x="434" y="98"/>
                  </a:lnTo>
                  <a:lnTo>
                    <a:pt x="440" y="96"/>
                  </a:lnTo>
                  <a:lnTo>
                    <a:pt x="448" y="93"/>
                  </a:lnTo>
                  <a:lnTo>
                    <a:pt x="453" y="93"/>
                  </a:lnTo>
                  <a:lnTo>
                    <a:pt x="458" y="93"/>
                  </a:lnTo>
                  <a:lnTo>
                    <a:pt x="464" y="93"/>
                  </a:lnTo>
                  <a:lnTo>
                    <a:pt x="469" y="93"/>
                  </a:lnTo>
                  <a:lnTo>
                    <a:pt x="490" y="120"/>
                  </a:lnTo>
                  <a:lnTo>
                    <a:pt x="520" y="192"/>
                  </a:lnTo>
                  <a:lnTo>
                    <a:pt x="539" y="240"/>
                  </a:lnTo>
                  <a:lnTo>
                    <a:pt x="547" y="245"/>
                  </a:lnTo>
                  <a:lnTo>
                    <a:pt x="555" y="253"/>
                  </a:lnTo>
                  <a:lnTo>
                    <a:pt x="563" y="258"/>
                  </a:lnTo>
                  <a:lnTo>
                    <a:pt x="571" y="266"/>
                  </a:lnTo>
                  <a:lnTo>
                    <a:pt x="579" y="274"/>
                  </a:lnTo>
                  <a:lnTo>
                    <a:pt x="587" y="280"/>
                  </a:lnTo>
                  <a:lnTo>
                    <a:pt x="595" y="288"/>
                  </a:lnTo>
                  <a:lnTo>
                    <a:pt x="603" y="296"/>
                  </a:lnTo>
                  <a:lnTo>
                    <a:pt x="605" y="298"/>
                  </a:lnTo>
                  <a:lnTo>
                    <a:pt x="608" y="298"/>
                  </a:lnTo>
                  <a:lnTo>
                    <a:pt x="611" y="298"/>
                  </a:lnTo>
                  <a:lnTo>
                    <a:pt x="613" y="301"/>
                  </a:lnTo>
                  <a:lnTo>
                    <a:pt x="616" y="301"/>
                  </a:lnTo>
                  <a:lnTo>
                    <a:pt x="619" y="304"/>
                  </a:lnTo>
                  <a:lnTo>
                    <a:pt x="621" y="304"/>
                  </a:lnTo>
                  <a:lnTo>
                    <a:pt x="624" y="306"/>
                  </a:lnTo>
                  <a:lnTo>
                    <a:pt x="627" y="309"/>
                  </a:lnTo>
                  <a:lnTo>
                    <a:pt x="629" y="309"/>
                  </a:lnTo>
                  <a:lnTo>
                    <a:pt x="632" y="312"/>
                  </a:lnTo>
                  <a:lnTo>
                    <a:pt x="635" y="312"/>
                  </a:lnTo>
                  <a:lnTo>
                    <a:pt x="637" y="314"/>
                  </a:lnTo>
                  <a:lnTo>
                    <a:pt x="640" y="314"/>
                  </a:lnTo>
                  <a:lnTo>
                    <a:pt x="643" y="317"/>
                  </a:lnTo>
                  <a:lnTo>
                    <a:pt x="645" y="317"/>
                  </a:lnTo>
                  <a:lnTo>
                    <a:pt x="648" y="320"/>
                  </a:lnTo>
                  <a:lnTo>
                    <a:pt x="651" y="320"/>
                  </a:lnTo>
                  <a:lnTo>
                    <a:pt x="653" y="322"/>
                  </a:lnTo>
                  <a:lnTo>
                    <a:pt x="656" y="322"/>
                  </a:lnTo>
                  <a:lnTo>
                    <a:pt x="659" y="322"/>
                  </a:lnTo>
                  <a:lnTo>
                    <a:pt x="661" y="325"/>
                  </a:lnTo>
                  <a:lnTo>
                    <a:pt x="664" y="325"/>
                  </a:lnTo>
                  <a:lnTo>
                    <a:pt x="667" y="328"/>
                  </a:lnTo>
                  <a:lnTo>
                    <a:pt x="669" y="328"/>
                  </a:lnTo>
                  <a:lnTo>
                    <a:pt x="672" y="328"/>
                  </a:lnTo>
                  <a:lnTo>
                    <a:pt x="677" y="328"/>
                  </a:lnTo>
                  <a:lnTo>
                    <a:pt x="680" y="330"/>
                  </a:lnTo>
                  <a:lnTo>
                    <a:pt x="683" y="330"/>
                  </a:lnTo>
                  <a:lnTo>
                    <a:pt x="688" y="330"/>
                  </a:lnTo>
                  <a:lnTo>
                    <a:pt x="693" y="330"/>
                  </a:lnTo>
                  <a:lnTo>
                    <a:pt x="699" y="333"/>
                  </a:lnTo>
                  <a:lnTo>
                    <a:pt x="704" y="336"/>
                  </a:lnTo>
                  <a:lnTo>
                    <a:pt x="709" y="338"/>
                  </a:lnTo>
                  <a:lnTo>
                    <a:pt x="712" y="341"/>
                  </a:lnTo>
                  <a:lnTo>
                    <a:pt x="717" y="346"/>
                  </a:lnTo>
                  <a:lnTo>
                    <a:pt x="723" y="349"/>
                  </a:lnTo>
                  <a:lnTo>
                    <a:pt x="725" y="357"/>
                  </a:lnTo>
                  <a:lnTo>
                    <a:pt x="731" y="360"/>
                  </a:lnTo>
                  <a:lnTo>
                    <a:pt x="733" y="365"/>
                  </a:lnTo>
                  <a:lnTo>
                    <a:pt x="736" y="373"/>
                  </a:lnTo>
                  <a:lnTo>
                    <a:pt x="741" y="378"/>
                  </a:lnTo>
                  <a:lnTo>
                    <a:pt x="744" y="384"/>
                  </a:lnTo>
                  <a:lnTo>
                    <a:pt x="749" y="389"/>
                  </a:lnTo>
                  <a:lnTo>
                    <a:pt x="755" y="394"/>
                  </a:lnTo>
                  <a:lnTo>
                    <a:pt x="757" y="402"/>
                  </a:lnTo>
                  <a:lnTo>
                    <a:pt x="763" y="410"/>
                  </a:lnTo>
                  <a:lnTo>
                    <a:pt x="768" y="418"/>
                  </a:lnTo>
                  <a:lnTo>
                    <a:pt x="773" y="429"/>
                  </a:lnTo>
                  <a:lnTo>
                    <a:pt x="779" y="434"/>
                  </a:lnTo>
                  <a:lnTo>
                    <a:pt x="784" y="442"/>
                  </a:lnTo>
                  <a:lnTo>
                    <a:pt x="789" y="453"/>
                  </a:lnTo>
                  <a:lnTo>
                    <a:pt x="795" y="458"/>
                  </a:lnTo>
                  <a:lnTo>
                    <a:pt x="800" y="466"/>
                  </a:lnTo>
                  <a:lnTo>
                    <a:pt x="805" y="477"/>
                  </a:lnTo>
                  <a:lnTo>
                    <a:pt x="811" y="482"/>
                  </a:lnTo>
                  <a:lnTo>
                    <a:pt x="816" y="493"/>
                  </a:lnTo>
                  <a:lnTo>
                    <a:pt x="821" y="501"/>
                  </a:lnTo>
                  <a:lnTo>
                    <a:pt x="827" y="509"/>
                  </a:lnTo>
                  <a:lnTo>
                    <a:pt x="829" y="520"/>
                  </a:lnTo>
                  <a:lnTo>
                    <a:pt x="835" y="528"/>
                  </a:lnTo>
                  <a:lnTo>
                    <a:pt x="843" y="549"/>
                  </a:lnTo>
                  <a:lnTo>
                    <a:pt x="851" y="568"/>
                  </a:lnTo>
                  <a:lnTo>
                    <a:pt x="856" y="586"/>
                  </a:lnTo>
                  <a:lnTo>
                    <a:pt x="864" y="605"/>
                  </a:lnTo>
                  <a:lnTo>
                    <a:pt x="872" y="624"/>
                  </a:lnTo>
                  <a:lnTo>
                    <a:pt x="877" y="642"/>
                  </a:lnTo>
                  <a:lnTo>
                    <a:pt x="885" y="661"/>
                  </a:lnTo>
                  <a:lnTo>
                    <a:pt x="893" y="680"/>
                  </a:lnTo>
                  <a:lnTo>
                    <a:pt x="896" y="685"/>
                  </a:lnTo>
                  <a:lnTo>
                    <a:pt x="899" y="691"/>
                  </a:lnTo>
                  <a:lnTo>
                    <a:pt x="901" y="699"/>
                  </a:lnTo>
                  <a:lnTo>
                    <a:pt x="901" y="704"/>
                  </a:lnTo>
                  <a:lnTo>
                    <a:pt x="915" y="701"/>
                  </a:lnTo>
                  <a:lnTo>
                    <a:pt x="915" y="699"/>
                  </a:lnTo>
                  <a:lnTo>
                    <a:pt x="915" y="693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66" name="Freeform 10"/>
            <p:cNvSpPr>
              <a:spLocks/>
            </p:cNvSpPr>
            <p:nvPr/>
          </p:nvSpPr>
          <p:spPr bwMode="auto">
            <a:xfrm>
              <a:off x="1833" y="3569"/>
              <a:ext cx="104" cy="200"/>
            </a:xfrm>
            <a:custGeom>
              <a:avLst/>
              <a:gdLst/>
              <a:ahLst/>
              <a:cxnLst>
                <a:cxn ang="0">
                  <a:pos x="104" y="200"/>
                </a:cxn>
                <a:cxn ang="0">
                  <a:pos x="98" y="187"/>
                </a:cxn>
                <a:cxn ang="0">
                  <a:pos x="96" y="173"/>
                </a:cxn>
                <a:cxn ang="0">
                  <a:pos x="93" y="163"/>
                </a:cxn>
                <a:cxn ang="0">
                  <a:pos x="88" y="149"/>
                </a:cxn>
                <a:cxn ang="0">
                  <a:pos x="82" y="139"/>
                </a:cxn>
                <a:cxn ang="0">
                  <a:pos x="77" y="125"/>
                </a:cxn>
                <a:cxn ang="0">
                  <a:pos x="72" y="115"/>
                </a:cxn>
                <a:cxn ang="0">
                  <a:pos x="66" y="104"/>
                </a:cxn>
                <a:cxn ang="0">
                  <a:pos x="61" y="93"/>
                </a:cxn>
                <a:cxn ang="0">
                  <a:pos x="56" y="83"/>
                </a:cxn>
                <a:cxn ang="0">
                  <a:pos x="50" y="72"/>
                </a:cxn>
                <a:cxn ang="0">
                  <a:pos x="42" y="61"/>
                </a:cxn>
                <a:cxn ang="0">
                  <a:pos x="37" y="51"/>
                </a:cxn>
                <a:cxn ang="0">
                  <a:pos x="29" y="40"/>
                </a:cxn>
                <a:cxn ang="0">
                  <a:pos x="21" y="32"/>
                </a:cxn>
                <a:cxn ang="0">
                  <a:pos x="16" y="21"/>
                </a:cxn>
                <a:cxn ang="0">
                  <a:pos x="13" y="19"/>
                </a:cxn>
                <a:cxn ang="0">
                  <a:pos x="10" y="16"/>
                </a:cxn>
                <a:cxn ang="0">
                  <a:pos x="8" y="13"/>
                </a:cxn>
                <a:cxn ang="0">
                  <a:pos x="5" y="11"/>
                </a:cxn>
                <a:cxn ang="0">
                  <a:pos x="5" y="8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5" y="13"/>
                </a:cxn>
                <a:cxn ang="0">
                  <a:pos x="13" y="27"/>
                </a:cxn>
                <a:cxn ang="0">
                  <a:pos x="18" y="37"/>
                </a:cxn>
                <a:cxn ang="0">
                  <a:pos x="26" y="48"/>
                </a:cxn>
                <a:cxn ang="0">
                  <a:pos x="34" y="61"/>
                </a:cxn>
                <a:cxn ang="0">
                  <a:pos x="40" y="72"/>
                </a:cxn>
                <a:cxn ang="0">
                  <a:pos x="48" y="85"/>
                </a:cxn>
                <a:cxn ang="0">
                  <a:pos x="56" y="96"/>
                </a:cxn>
                <a:cxn ang="0">
                  <a:pos x="61" y="109"/>
                </a:cxn>
                <a:cxn ang="0">
                  <a:pos x="69" y="123"/>
                </a:cxn>
                <a:cxn ang="0">
                  <a:pos x="74" y="133"/>
                </a:cxn>
                <a:cxn ang="0">
                  <a:pos x="80" y="147"/>
                </a:cxn>
                <a:cxn ang="0">
                  <a:pos x="88" y="160"/>
                </a:cxn>
                <a:cxn ang="0">
                  <a:pos x="93" y="173"/>
                </a:cxn>
                <a:cxn ang="0">
                  <a:pos x="98" y="187"/>
                </a:cxn>
                <a:cxn ang="0">
                  <a:pos x="104" y="200"/>
                </a:cxn>
              </a:cxnLst>
              <a:rect l="0" t="0" r="r" b="b"/>
              <a:pathLst>
                <a:path w="104" h="200">
                  <a:moveTo>
                    <a:pt x="104" y="200"/>
                  </a:moveTo>
                  <a:lnTo>
                    <a:pt x="98" y="187"/>
                  </a:lnTo>
                  <a:lnTo>
                    <a:pt x="96" y="173"/>
                  </a:lnTo>
                  <a:lnTo>
                    <a:pt x="93" y="163"/>
                  </a:lnTo>
                  <a:lnTo>
                    <a:pt x="88" y="149"/>
                  </a:lnTo>
                  <a:lnTo>
                    <a:pt x="82" y="139"/>
                  </a:lnTo>
                  <a:lnTo>
                    <a:pt x="77" y="125"/>
                  </a:lnTo>
                  <a:lnTo>
                    <a:pt x="72" y="115"/>
                  </a:lnTo>
                  <a:lnTo>
                    <a:pt x="66" y="104"/>
                  </a:lnTo>
                  <a:lnTo>
                    <a:pt x="61" y="93"/>
                  </a:lnTo>
                  <a:lnTo>
                    <a:pt x="56" y="83"/>
                  </a:lnTo>
                  <a:lnTo>
                    <a:pt x="50" y="72"/>
                  </a:lnTo>
                  <a:lnTo>
                    <a:pt x="42" y="61"/>
                  </a:lnTo>
                  <a:lnTo>
                    <a:pt x="37" y="51"/>
                  </a:lnTo>
                  <a:lnTo>
                    <a:pt x="29" y="40"/>
                  </a:lnTo>
                  <a:lnTo>
                    <a:pt x="21" y="32"/>
                  </a:lnTo>
                  <a:lnTo>
                    <a:pt x="16" y="21"/>
                  </a:lnTo>
                  <a:lnTo>
                    <a:pt x="13" y="19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5" y="11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13"/>
                  </a:lnTo>
                  <a:lnTo>
                    <a:pt x="13" y="27"/>
                  </a:lnTo>
                  <a:lnTo>
                    <a:pt x="18" y="37"/>
                  </a:lnTo>
                  <a:lnTo>
                    <a:pt x="26" y="48"/>
                  </a:lnTo>
                  <a:lnTo>
                    <a:pt x="34" y="61"/>
                  </a:lnTo>
                  <a:lnTo>
                    <a:pt x="40" y="72"/>
                  </a:lnTo>
                  <a:lnTo>
                    <a:pt x="48" y="85"/>
                  </a:lnTo>
                  <a:lnTo>
                    <a:pt x="56" y="96"/>
                  </a:lnTo>
                  <a:lnTo>
                    <a:pt x="61" y="109"/>
                  </a:lnTo>
                  <a:lnTo>
                    <a:pt x="69" y="123"/>
                  </a:lnTo>
                  <a:lnTo>
                    <a:pt x="74" y="133"/>
                  </a:lnTo>
                  <a:lnTo>
                    <a:pt x="80" y="147"/>
                  </a:lnTo>
                  <a:lnTo>
                    <a:pt x="88" y="160"/>
                  </a:lnTo>
                  <a:lnTo>
                    <a:pt x="93" y="173"/>
                  </a:lnTo>
                  <a:lnTo>
                    <a:pt x="98" y="187"/>
                  </a:lnTo>
                  <a:lnTo>
                    <a:pt x="104" y="20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67" name="Freeform 11"/>
            <p:cNvSpPr>
              <a:spLocks/>
            </p:cNvSpPr>
            <p:nvPr/>
          </p:nvSpPr>
          <p:spPr bwMode="auto">
            <a:xfrm>
              <a:off x="1758" y="3521"/>
              <a:ext cx="173" cy="430"/>
            </a:xfrm>
            <a:custGeom>
              <a:avLst/>
              <a:gdLst/>
              <a:ahLst/>
              <a:cxnLst>
                <a:cxn ang="0">
                  <a:pos x="173" y="408"/>
                </a:cxn>
                <a:cxn ang="0">
                  <a:pos x="171" y="382"/>
                </a:cxn>
                <a:cxn ang="0">
                  <a:pos x="171" y="363"/>
                </a:cxn>
                <a:cxn ang="0">
                  <a:pos x="171" y="350"/>
                </a:cxn>
                <a:cxn ang="0">
                  <a:pos x="165" y="323"/>
                </a:cxn>
                <a:cxn ang="0">
                  <a:pos x="149" y="283"/>
                </a:cxn>
                <a:cxn ang="0">
                  <a:pos x="136" y="245"/>
                </a:cxn>
                <a:cxn ang="0">
                  <a:pos x="120" y="205"/>
                </a:cxn>
                <a:cxn ang="0">
                  <a:pos x="107" y="173"/>
                </a:cxn>
                <a:cxn ang="0">
                  <a:pos x="93" y="149"/>
                </a:cxn>
                <a:cxn ang="0">
                  <a:pos x="80" y="125"/>
                </a:cxn>
                <a:cxn ang="0">
                  <a:pos x="64" y="101"/>
                </a:cxn>
                <a:cxn ang="0">
                  <a:pos x="51" y="77"/>
                </a:cxn>
                <a:cxn ang="0">
                  <a:pos x="35" y="56"/>
                </a:cxn>
                <a:cxn ang="0">
                  <a:pos x="21" y="32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16" y="29"/>
                </a:cxn>
                <a:cxn ang="0">
                  <a:pos x="27" y="48"/>
                </a:cxn>
                <a:cxn ang="0">
                  <a:pos x="37" y="69"/>
                </a:cxn>
                <a:cxn ang="0">
                  <a:pos x="48" y="91"/>
                </a:cxn>
                <a:cxn ang="0">
                  <a:pos x="59" y="115"/>
                </a:cxn>
                <a:cxn ang="0">
                  <a:pos x="67" y="139"/>
                </a:cxn>
                <a:cxn ang="0">
                  <a:pos x="72" y="165"/>
                </a:cxn>
                <a:cxn ang="0">
                  <a:pos x="80" y="192"/>
                </a:cxn>
                <a:cxn ang="0">
                  <a:pos x="88" y="216"/>
                </a:cxn>
                <a:cxn ang="0">
                  <a:pos x="96" y="240"/>
                </a:cxn>
                <a:cxn ang="0">
                  <a:pos x="104" y="264"/>
                </a:cxn>
                <a:cxn ang="0">
                  <a:pos x="109" y="288"/>
                </a:cxn>
                <a:cxn ang="0">
                  <a:pos x="117" y="309"/>
                </a:cxn>
                <a:cxn ang="0">
                  <a:pos x="128" y="334"/>
                </a:cxn>
                <a:cxn ang="0">
                  <a:pos x="136" y="355"/>
                </a:cxn>
                <a:cxn ang="0">
                  <a:pos x="144" y="374"/>
                </a:cxn>
                <a:cxn ang="0">
                  <a:pos x="149" y="387"/>
                </a:cxn>
                <a:cxn ang="0">
                  <a:pos x="157" y="400"/>
                </a:cxn>
                <a:cxn ang="0">
                  <a:pos x="163" y="416"/>
                </a:cxn>
                <a:cxn ang="0">
                  <a:pos x="165" y="427"/>
                </a:cxn>
                <a:cxn ang="0">
                  <a:pos x="171" y="430"/>
                </a:cxn>
                <a:cxn ang="0">
                  <a:pos x="173" y="424"/>
                </a:cxn>
              </a:cxnLst>
              <a:rect l="0" t="0" r="r" b="b"/>
              <a:pathLst>
                <a:path w="173" h="430">
                  <a:moveTo>
                    <a:pt x="173" y="422"/>
                  </a:moveTo>
                  <a:lnTo>
                    <a:pt x="173" y="408"/>
                  </a:lnTo>
                  <a:lnTo>
                    <a:pt x="173" y="395"/>
                  </a:lnTo>
                  <a:lnTo>
                    <a:pt x="171" y="382"/>
                  </a:lnTo>
                  <a:lnTo>
                    <a:pt x="171" y="371"/>
                  </a:lnTo>
                  <a:lnTo>
                    <a:pt x="171" y="363"/>
                  </a:lnTo>
                  <a:lnTo>
                    <a:pt x="171" y="355"/>
                  </a:lnTo>
                  <a:lnTo>
                    <a:pt x="171" y="350"/>
                  </a:lnTo>
                  <a:lnTo>
                    <a:pt x="173" y="342"/>
                  </a:lnTo>
                  <a:lnTo>
                    <a:pt x="165" y="323"/>
                  </a:lnTo>
                  <a:lnTo>
                    <a:pt x="157" y="304"/>
                  </a:lnTo>
                  <a:lnTo>
                    <a:pt x="149" y="283"/>
                  </a:lnTo>
                  <a:lnTo>
                    <a:pt x="144" y="264"/>
                  </a:lnTo>
                  <a:lnTo>
                    <a:pt x="136" y="245"/>
                  </a:lnTo>
                  <a:lnTo>
                    <a:pt x="125" y="227"/>
                  </a:lnTo>
                  <a:lnTo>
                    <a:pt x="120" y="205"/>
                  </a:lnTo>
                  <a:lnTo>
                    <a:pt x="112" y="187"/>
                  </a:lnTo>
                  <a:lnTo>
                    <a:pt x="107" y="173"/>
                  </a:lnTo>
                  <a:lnTo>
                    <a:pt x="101" y="163"/>
                  </a:lnTo>
                  <a:lnTo>
                    <a:pt x="93" y="149"/>
                  </a:lnTo>
                  <a:lnTo>
                    <a:pt x="88" y="136"/>
                  </a:lnTo>
                  <a:lnTo>
                    <a:pt x="80" y="125"/>
                  </a:lnTo>
                  <a:lnTo>
                    <a:pt x="72" y="112"/>
                  </a:lnTo>
                  <a:lnTo>
                    <a:pt x="64" y="101"/>
                  </a:lnTo>
                  <a:lnTo>
                    <a:pt x="59" y="88"/>
                  </a:lnTo>
                  <a:lnTo>
                    <a:pt x="51" y="77"/>
                  </a:lnTo>
                  <a:lnTo>
                    <a:pt x="43" y="67"/>
                  </a:lnTo>
                  <a:lnTo>
                    <a:pt x="35" y="56"/>
                  </a:lnTo>
                  <a:lnTo>
                    <a:pt x="27" y="43"/>
                  </a:lnTo>
                  <a:lnTo>
                    <a:pt x="21" y="32"/>
                  </a:lnTo>
                  <a:lnTo>
                    <a:pt x="13" y="21"/>
                  </a:lnTo>
                  <a:lnTo>
                    <a:pt x="5" y="11"/>
                  </a:lnTo>
                  <a:lnTo>
                    <a:pt x="0" y="0"/>
                  </a:lnTo>
                  <a:lnTo>
                    <a:pt x="5" y="11"/>
                  </a:lnTo>
                  <a:lnTo>
                    <a:pt x="11" y="19"/>
                  </a:lnTo>
                  <a:lnTo>
                    <a:pt x="16" y="29"/>
                  </a:lnTo>
                  <a:lnTo>
                    <a:pt x="21" y="40"/>
                  </a:lnTo>
                  <a:lnTo>
                    <a:pt x="27" y="48"/>
                  </a:lnTo>
                  <a:lnTo>
                    <a:pt x="32" y="59"/>
                  </a:lnTo>
                  <a:lnTo>
                    <a:pt x="37" y="69"/>
                  </a:lnTo>
                  <a:lnTo>
                    <a:pt x="43" y="80"/>
                  </a:lnTo>
                  <a:lnTo>
                    <a:pt x="48" y="91"/>
                  </a:lnTo>
                  <a:lnTo>
                    <a:pt x="53" y="104"/>
                  </a:lnTo>
                  <a:lnTo>
                    <a:pt x="59" y="115"/>
                  </a:lnTo>
                  <a:lnTo>
                    <a:pt x="61" y="128"/>
                  </a:lnTo>
                  <a:lnTo>
                    <a:pt x="67" y="139"/>
                  </a:lnTo>
                  <a:lnTo>
                    <a:pt x="69" y="152"/>
                  </a:lnTo>
                  <a:lnTo>
                    <a:pt x="72" y="165"/>
                  </a:lnTo>
                  <a:lnTo>
                    <a:pt x="75" y="179"/>
                  </a:lnTo>
                  <a:lnTo>
                    <a:pt x="80" y="192"/>
                  </a:lnTo>
                  <a:lnTo>
                    <a:pt x="83" y="203"/>
                  </a:lnTo>
                  <a:lnTo>
                    <a:pt x="88" y="216"/>
                  </a:lnTo>
                  <a:lnTo>
                    <a:pt x="91" y="227"/>
                  </a:lnTo>
                  <a:lnTo>
                    <a:pt x="96" y="240"/>
                  </a:lnTo>
                  <a:lnTo>
                    <a:pt x="99" y="251"/>
                  </a:lnTo>
                  <a:lnTo>
                    <a:pt x="104" y="264"/>
                  </a:lnTo>
                  <a:lnTo>
                    <a:pt x="107" y="275"/>
                  </a:lnTo>
                  <a:lnTo>
                    <a:pt x="109" y="288"/>
                  </a:lnTo>
                  <a:lnTo>
                    <a:pt x="115" y="299"/>
                  </a:lnTo>
                  <a:lnTo>
                    <a:pt x="117" y="309"/>
                  </a:lnTo>
                  <a:lnTo>
                    <a:pt x="123" y="320"/>
                  </a:lnTo>
                  <a:lnTo>
                    <a:pt x="128" y="334"/>
                  </a:lnTo>
                  <a:lnTo>
                    <a:pt x="133" y="344"/>
                  </a:lnTo>
                  <a:lnTo>
                    <a:pt x="136" y="355"/>
                  </a:lnTo>
                  <a:lnTo>
                    <a:pt x="144" y="363"/>
                  </a:lnTo>
                  <a:lnTo>
                    <a:pt x="144" y="374"/>
                  </a:lnTo>
                  <a:lnTo>
                    <a:pt x="147" y="382"/>
                  </a:lnTo>
                  <a:lnTo>
                    <a:pt x="149" y="387"/>
                  </a:lnTo>
                  <a:lnTo>
                    <a:pt x="155" y="395"/>
                  </a:lnTo>
                  <a:lnTo>
                    <a:pt x="157" y="400"/>
                  </a:lnTo>
                  <a:lnTo>
                    <a:pt x="160" y="408"/>
                  </a:lnTo>
                  <a:lnTo>
                    <a:pt x="163" y="416"/>
                  </a:lnTo>
                  <a:lnTo>
                    <a:pt x="163" y="424"/>
                  </a:lnTo>
                  <a:lnTo>
                    <a:pt x="165" y="427"/>
                  </a:lnTo>
                  <a:lnTo>
                    <a:pt x="168" y="427"/>
                  </a:lnTo>
                  <a:lnTo>
                    <a:pt x="171" y="430"/>
                  </a:lnTo>
                  <a:lnTo>
                    <a:pt x="173" y="427"/>
                  </a:lnTo>
                  <a:lnTo>
                    <a:pt x="173" y="424"/>
                  </a:lnTo>
                  <a:lnTo>
                    <a:pt x="173" y="422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68" name="Freeform 12"/>
            <p:cNvSpPr>
              <a:spLocks/>
            </p:cNvSpPr>
            <p:nvPr/>
          </p:nvSpPr>
          <p:spPr bwMode="auto">
            <a:xfrm>
              <a:off x="1689" y="3657"/>
              <a:ext cx="152" cy="382"/>
            </a:xfrm>
            <a:custGeom>
              <a:avLst/>
              <a:gdLst/>
              <a:ahLst/>
              <a:cxnLst>
                <a:cxn ang="0">
                  <a:pos x="152" y="315"/>
                </a:cxn>
                <a:cxn ang="0">
                  <a:pos x="144" y="296"/>
                </a:cxn>
                <a:cxn ang="0">
                  <a:pos x="133" y="278"/>
                </a:cxn>
                <a:cxn ang="0">
                  <a:pos x="122" y="259"/>
                </a:cxn>
                <a:cxn ang="0">
                  <a:pos x="112" y="238"/>
                </a:cxn>
                <a:cxn ang="0">
                  <a:pos x="104" y="219"/>
                </a:cxn>
                <a:cxn ang="0">
                  <a:pos x="93" y="198"/>
                </a:cxn>
                <a:cxn ang="0">
                  <a:pos x="85" y="179"/>
                </a:cxn>
                <a:cxn ang="0">
                  <a:pos x="74" y="157"/>
                </a:cxn>
                <a:cxn ang="0">
                  <a:pos x="66" y="139"/>
                </a:cxn>
                <a:cxn ang="0">
                  <a:pos x="58" y="117"/>
                </a:cxn>
                <a:cxn ang="0">
                  <a:pos x="48" y="96"/>
                </a:cxn>
                <a:cxn ang="0">
                  <a:pos x="40" y="75"/>
                </a:cxn>
                <a:cxn ang="0">
                  <a:pos x="29" y="56"/>
                </a:cxn>
                <a:cxn ang="0">
                  <a:pos x="18" y="37"/>
                </a:cxn>
                <a:cxn ang="0">
                  <a:pos x="8" y="19"/>
                </a:cxn>
                <a:cxn ang="0">
                  <a:pos x="0" y="0"/>
                </a:cxn>
                <a:cxn ang="0">
                  <a:pos x="21" y="75"/>
                </a:cxn>
                <a:cxn ang="0">
                  <a:pos x="24" y="85"/>
                </a:cxn>
                <a:cxn ang="0">
                  <a:pos x="26" y="99"/>
                </a:cxn>
                <a:cxn ang="0">
                  <a:pos x="29" y="109"/>
                </a:cxn>
                <a:cxn ang="0">
                  <a:pos x="32" y="123"/>
                </a:cxn>
                <a:cxn ang="0">
                  <a:pos x="32" y="133"/>
                </a:cxn>
                <a:cxn ang="0">
                  <a:pos x="34" y="144"/>
                </a:cxn>
                <a:cxn ang="0">
                  <a:pos x="37" y="157"/>
                </a:cxn>
                <a:cxn ang="0">
                  <a:pos x="40" y="168"/>
                </a:cxn>
                <a:cxn ang="0">
                  <a:pos x="42" y="181"/>
                </a:cxn>
                <a:cxn ang="0">
                  <a:pos x="48" y="198"/>
                </a:cxn>
                <a:cxn ang="0">
                  <a:pos x="53" y="211"/>
                </a:cxn>
                <a:cxn ang="0">
                  <a:pos x="58" y="224"/>
                </a:cxn>
                <a:cxn ang="0">
                  <a:pos x="64" y="238"/>
                </a:cxn>
                <a:cxn ang="0">
                  <a:pos x="72" y="248"/>
                </a:cxn>
                <a:cxn ang="0">
                  <a:pos x="77" y="262"/>
                </a:cxn>
                <a:cxn ang="0">
                  <a:pos x="82" y="272"/>
                </a:cxn>
                <a:cxn ang="0">
                  <a:pos x="90" y="286"/>
                </a:cxn>
                <a:cxn ang="0">
                  <a:pos x="96" y="296"/>
                </a:cxn>
                <a:cxn ang="0">
                  <a:pos x="104" y="310"/>
                </a:cxn>
                <a:cxn ang="0">
                  <a:pos x="109" y="320"/>
                </a:cxn>
                <a:cxn ang="0">
                  <a:pos x="114" y="331"/>
                </a:cxn>
                <a:cxn ang="0">
                  <a:pos x="122" y="344"/>
                </a:cxn>
                <a:cxn ang="0">
                  <a:pos x="128" y="358"/>
                </a:cxn>
                <a:cxn ang="0">
                  <a:pos x="130" y="368"/>
                </a:cxn>
                <a:cxn ang="0">
                  <a:pos x="133" y="371"/>
                </a:cxn>
                <a:cxn ang="0">
                  <a:pos x="136" y="376"/>
                </a:cxn>
                <a:cxn ang="0">
                  <a:pos x="138" y="379"/>
                </a:cxn>
                <a:cxn ang="0">
                  <a:pos x="141" y="382"/>
                </a:cxn>
                <a:cxn ang="0">
                  <a:pos x="141" y="379"/>
                </a:cxn>
                <a:cxn ang="0">
                  <a:pos x="144" y="379"/>
                </a:cxn>
                <a:cxn ang="0">
                  <a:pos x="144" y="376"/>
                </a:cxn>
                <a:cxn ang="0">
                  <a:pos x="152" y="315"/>
                </a:cxn>
              </a:cxnLst>
              <a:rect l="0" t="0" r="r" b="b"/>
              <a:pathLst>
                <a:path w="152" h="382">
                  <a:moveTo>
                    <a:pt x="152" y="315"/>
                  </a:moveTo>
                  <a:lnTo>
                    <a:pt x="144" y="296"/>
                  </a:lnTo>
                  <a:lnTo>
                    <a:pt x="133" y="278"/>
                  </a:lnTo>
                  <a:lnTo>
                    <a:pt x="122" y="259"/>
                  </a:lnTo>
                  <a:lnTo>
                    <a:pt x="112" y="238"/>
                  </a:lnTo>
                  <a:lnTo>
                    <a:pt x="104" y="219"/>
                  </a:lnTo>
                  <a:lnTo>
                    <a:pt x="93" y="198"/>
                  </a:lnTo>
                  <a:lnTo>
                    <a:pt x="85" y="179"/>
                  </a:lnTo>
                  <a:lnTo>
                    <a:pt x="74" y="157"/>
                  </a:lnTo>
                  <a:lnTo>
                    <a:pt x="66" y="139"/>
                  </a:lnTo>
                  <a:lnTo>
                    <a:pt x="58" y="117"/>
                  </a:lnTo>
                  <a:lnTo>
                    <a:pt x="48" y="96"/>
                  </a:lnTo>
                  <a:lnTo>
                    <a:pt x="40" y="75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8" y="19"/>
                  </a:lnTo>
                  <a:lnTo>
                    <a:pt x="0" y="0"/>
                  </a:lnTo>
                  <a:lnTo>
                    <a:pt x="21" y="75"/>
                  </a:lnTo>
                  <a:lnTo>
                    <a:pt x="24" y="85"/>
                  </a:lnTo>
                  <a:lnTo>
                    <a:pt x="26" y="99"/>
                  </a:lnTo>
                  <a:lnTo>
                    <a:pt x="29" y="109"/>
                  </a:lnTo>
                  <a:lnTo>
                    <a:pt x="32" y="123"/>
                  </a:lnTo>
                  <a:lnTo>
                    <a:pt x="32" y="133"/>
                  </a:lnTo>
                  <a:lnTo>
                    <a:pt x="34" y="144"/>
                  </a:lnTo>
                  <a:lnTo>
                    <a:pt x="37" y="157"/>
                  </a:lnTo>
                  <a:lnTo>
                    <a:pt x="40" y="168"/>
                  </a:lnTo>
                  <a:lnTo>
                    <a:pt x="42" y="181"/>
                  </a:lnTo>
                  <a:lnTo>
                    <a:pt x="48" y="198"/>
                  </a:lnTo>
                  <a:lnTo>
                    <a:pt x="53" y="211"/>
                  </a:lnTo>
                  <a:lnTo>
                    <a:pt x="58" y="224"/>
                  </a:lnTo>
                  <a:lnTo>
                    <a:pt x="64" y="238"/>
                  </a:lnTo>
                  <a:lnTo>
                    <a:pt x="72" y="248"/>
                  </a:lnTo>
                  <a:lnTo>
                    <a:pt x="77" y="262"/>
                  </a:lnTo>
                  <a:lnTo>
                    <a:pt x="82" y="272"/>
                  </a:lnTo>
                  <a:lnTo>
                    <a:pt x="90" y="286"/>
                  </a:lnTo>
                  <a:lnTo>
                    <a:pt x="96" y="296"/>
                  </a:lnTo>
                  <a:lnTo>
                    <a:pt x="104" y="310"/>
                  </a:lnTo>
                  <a:lnTo>
                    <a:pt x="109" y="320"/>
                  </a:lnTo>
                  <a:lnTo>
                    <a:pt x="114" y="331"/>
                  </a:lnTo>
                  <a:lnTo>
                    <a:pt x="122" y="344"/>
                  </a:lnTo>
                  <a:lnTo>
                    <a:pt x="128" y="358"/>
                  </a:lnTo>
                  <a:lnTo>
                    <a:pt x="130" y="368"/>
                  </a:lnTo>
                  <a:lnTo>
                    <a:pt x="133" y="371"/>
                  </a:lnTo>
                  <a:lnTo>
                    <a:pt x="136" y="376"/>
                  </a:lnTo>
                  <a:lnTo>
                    <a:pt x="138" y="379"/>
                  </a:lnTo>
                  <a:lnTo>
                    <a:pt x="141" y="382"/>
                  </a:lnTo>
                  <a:lnTo>
                    <a:pt x="141" y="379"/>
                  </a:lnTo>
                  <a:lnTo>
                    <a:pt x="144" y="379"/>
                  </a:lnTo>
                  <a:lnTo>
                    <a:pt x="144" y="376"/>
                  </a:lnTo>
                  <a:lnTo>
                    <a:pt x="152" y="315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69" name="Freeform 13"/>
            <p:cNvSpPr>
              <a:spLocks/>
            </p:cNvSpPr>
            <p:nvPr/>
          </p:nvSpPr>
          <p:spPr bwMode="auto">
            <a:xfrm>
              <a:off x="1504" y="3233"/>
              <a:ext cx="281" cy="264"/>
            </a:xfrm>
            <a:custGeom>
              <a:avLst/>
              <a:gdLst/>
              <a:ahLst/>
              <a:cxnLst>
                <a:cxn ang="0">
                  <a:pos x="278" y="259"/>
                </a:cxn>
                <a:cxn ang="0">
                  <a:pos x="270" y="253"/>
                </a:cxn>
                <a:cxn ang="0">
                  <a:pos x="265" y="248"/>
                </a:cxn>
                <a:cxn ang="0">
                  <a:pos x="259" y="245"/>
                </a:cxn>
                <a:cxn ang="0">
                  <a:pos x="251" y="248"/>
                </a:cxn>
                <a:cxn ang="0">
                  <a:pos x="243" y="248"/>
                </a:cxn>
                <a:cxn ang="0">
                  <a:pos x="238" y="245"/>
                </a:cxn>
                <a:cxn ang="0">
                  <a:pos x="230" y="243"/>
                </a:cxn>
                <a:cxn ang="0">
                  <a:pos x="219" y="237"/>
                </a:cxn>
                <a:cxn ang="0">
                  <a:pos x="206" y="229"/>
                </a:cxn>
                <a:cxn ang="0">
                  <a:pos x="193" y="221"/>
                </a:cxn>
                <a:cxn ang="0">
                  <a:pos x="182" y="213"/>
                </a:cxn>
                <a:cxn ang="0">
                  <a:pos x="171" y="205"/>
                </a:cxn>
                <a:cxn ang="0">
                  <a:pos x="161" y="192"/>
                </a:cxn>
                <a:cxn ang="0">
                  <a:pos x="150" y="181"/>
                </a:cxn>
                <a:cxn ang="0">
                  <a:pos x="139" y="171"/>
                </a:cxn>
                <a:cxn ang="0">
                  <a:pos x="129" y="157"/>
                </a:cxn>
                <a:cxn ang="0">
                  <a:pos x="118" y="147"/>
                </a:cxn>
                <a:cxn ang="0">
                  <a:pos x="110" y="133"/>
                </a:cxn>
                <a:cxn ang="0">
                  <a:pos x="99" y="120"/>
                </a:cxn>
                <a:cxn ang="0">
                  <a:pos x="91" y="107"/>
                </a:cxn>
                <a:cxn ang="0">
                  <a:pos x="86" y="85"/>
                </a:cxn>
                <a:cxn ang="0">
                  <a:pos x="80" y="61"/>
                </a:cxn>
                <a:cxn ang="0">
                  <a:pos x="75" y="40"/>
                </a:cxn>
                <a:cxn ang="0">
                  <a:pos x="67" y="27"/>
                </a:cxn>
                <a:cxn ang="0">
                  <a:pos x="59" y="21"/>
                </a:cxn>
                <a:cxn ang="0">
                  <a:pos x="48" y="16"/>
                </a:cxn>
                <a:cxn ang="0">
                  <a:pos x="43" y="8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4" y="0"/>
                </a:cxn>
                <a:cxn ang="0">
                  <a:pos x="6" y="3"/>
                </a:cxn>
                <a:cxn ang="0">
                  <a:pos x="8" y="5"/>
                </a:cxn>
                <a:cxn ang="0">
                  <a:pos x="22" y="11"/>
                </a:cxn>
                <a:cxn ang="0">
                  <a:pos x="30" y="21"/>
                </a:cxn>
                <a:cxn ang="0">
                  <a:pos x="40" y="37"/>
                </a:cxn>
                <a:cxn ang="0">
                  <a:pos x="48" y="53"/>
                </a:cxn>
                <a:cxn ang="0">
                  <a:pos x="54" y="67"/>
                </a:cxn>
                <a:cxn ang="0">
                  <a:pos x="62" y="77"/>
                </a:cxn>
                <a:cxn ang="0">
                  <a:pos x="67" y="93"/>
                </a:cxn>
                <a:cxn ang="0">
                  <a:pos x="75" y="112"/>
                </a:cxn>
                <a:cxn ang="0">
                  <a:pos x="83" y="136"/>
                </a:cxn>
                <a:cxn ang="0">
                  <a:pos x="97" y="155"/>
                </a:cxn>
                <a:cxn ang="0">
                  <a:pos x="110" y="173"/>
                </a:cxn>
                <a:cxn ang="0">
                  <a:pos x="123" y="189"/>
                </a:cxn>
                <a:cxn ang="0">
                  <a:pos x="139" y="203"/>
                </a:cxn>
                <a:cxn ang="0">
                  <a:pos x="155" y="216"/>
                </a:cxn>
                <a:cxn ang="0">
                  <a:pos x="169" y="229"/>
                </a:cxn>
                <a:cxn ang="0">
                  <a:pos x="182" y="237"/>
                </a:cxn>
                <a:cxn ang="0">
                  <a:pos x="193" y="240"/>
                </a:cxn>
                <a:cxn ang="0">
                  <a:pos x="201" y="245"/>
                </a:cxn>
                <a:cxn ang="0">
                  <a:pos x="211" y="248"/>
                </a:cxn>
                <a:cxn ang="0">
                  <a:pos x="222" y="251"/>
                </a:cxn>
                <a:cxn ang="0">
                  <a:pos x="230" y="251"/>
                </a:cxn>
                <a:cxn ang="0">
                  <a:pos x="238" y="253"/>
                </a:cxn>
                <a:cxn ang="0">
                  <a:pos x="249" y="253"/>
                </a:cxn>
                <a:cxn ang="0">
                  <a:pos x="257" y="256"/>
                </a:cxn>
                <a:cxn ang="0">
                  <a:pos x="265" y="259"/>
                </a:cxn>
                <a:cxn ang="0">
                  <a:pos x="273" y="261"/>
                </a:cxn>
                <a:cxn ang="0">
                  <a:pos x="278" y="264"/>
                </a:cxn>
                <a:cxn ang="0">
                  <a:pos x="281" y="261"/>
                </a:cxn>
              </a:cxnLst>
              <a:rect l="0" t="0" r="r" b="b"/>
              <a:pathLst>
                <a:path w="281" h="264">
                  <a:moveTo>
                    <a:pt x="281" y="261"/>
                  </a:moveTo>
                  <a:lnTo>
                    <a:pt x="278" y="259"/>
                  </a:lnTo>
                  <a:lnTo>
                    <a:pt x="273" y="256"/>
                  </a:lnTo>
                  <a:lnTo>
                    <a:pt x="270" y="253"/>
                  </a:lnTo>
                  <a:lnTo>
                    <a:pt x="267" y="251"/>
                  </a:lnTo>
                  <a:lnTo>
                    <a:pt x="265" y="248"/>
                  </a:lnTo>
                  <a:lnTo>
                    <a:pt x="262" y="245"/>
                  </a:lnTo>
                  <a:lnTo>
                    <a:pt x="259" y="245"/>
                  </a:lnTo>
                  <a:lnTo>
                    <a:pt x="254" y="245"/>
                  </a:lnTo>
                  <a:lnTo>
                    <a:pt x="251" y="248"/>
                  </a:lnTo>
                  <a:lnTo>
                    <a:pt x="249" y="248"/>
                  </a:lnTo>
                  <a:lnTo>
                    <a:pt x="243" y="248"/>
                  </a:lnTo>
                  <a:lnTo>
                    <a:pt x="241" y="248"/>
                  </a:lnTo>
                  <a:lnTo>
                    <a:pt x="238" y="245"/>
                  </a:lnTo>
                  <a:lnTo>
                    <a:pt x="235" y="245"/>
                  </a:lnTo>
                  <a:lnTo>
                    <a:pt x="230" y="243"/>
                  </a:lnTo>
                  <a:lnTo>
                    <a:pt x="227" y="240"/>
                  </a:lnTo>
                  <a:lnTo>
                    <a:pt x="219" y="237"/>
                  </a:lnTo>
                  <a:lnTo>
                    <a:pt x="214" y="235"/>
                  </a:lnTo>
                  <a:lnTo>
                    <a:pt x="206" y="229"/>
                  </a:lnTo>
                  <a:lnTo>
                    <a:pt x="201" y="227"/>
                  </a:lnTo>
                  <a:lnTo>
                    <a:pt x="193" y="221"/>
                  </a:lnTo>
                  <a:lnTo>
                    <a:pt x="187" y="216"/>
                  </a:lnTo>
                  <a:lnTo>
                    <a:pt x="182" y="213"/>
                  </a:lnTo>
                  <a:lnTo>
                    <a:pt x="177" y="211"/>
                  </a:lnTo>
                  <a:lnTo>
                    <a:pt x="171" y="205"/>
                  </a:lnTo>
                  <a:lnTo>
                    <a:pt x="166" y="200"/>
                  </a:lnTo>
                  <a:lnTo>
                    <a:pt x="161" y="192"/>
                  </a:lnTo>
                  <a:lnTo>
                    <a:pt x="155" y="189"/>
                  </a:lnTo>
                  <a:lnTo>
                    <a:pt x="150" y="181"/>
                  </a:lnTo>
                  <a:lnTo>
                    <a:pt x="145" y="176"/>
                  </a:lnTo>
                  <a:lnTo>
                    <a:pt x="139" y="171"/>
                  </a:lnTo>
                  <a:lnTo>
                    <a:pt x="134" y="165"/>
                  </a:lnTo>
                  <a:lnTo>
                    <a:pt x="129" y="157"/>
                  </a:lnTo>
                  <a:lnTo>
                    <a:pt x="123" y="152"/>
                  </a:lnTo>
                  <a:lnTo>
                    <a:pt x="118" y="147"/>
                  </a:lnTo>
                  <a:lnTo>
                    <a:pt x="115" y="141"/>
                  </a:lnTo>
                  <a:lnTo>
                    <a:pt x="110" y="133"/>
                  </a:lnTo>
                  <a:lnTo>
                    <a:pt x="105" y="128"/>
                  </a:lnTo>
                  <a:lnTo>
                    <a:pt x="99" y="120"/>
                  </a:lnTo>
                  <a:lnTo>
                    <a:pt x="97" y="115"/>
                  </a:lnTo>
                  <a:lnTo>
                    <a:pt x="91" y="107"/>
                  </a:lnTo>
                  <a:lnTo>
                    <a:pt x="88" y="96"/>
                  </a:lnTo>
                  <a:lnTo>
                    <a:pt x="86" y="85"/>
                  </a:lnTo>
                  <a:lnTo>
                    <a:pt x="83" y="75"/>
                  </a:lnTo>
                  <a:lnTo>
                    <a:pt x="80" y="61"/>
                  </a:lnTo>
                  <a:lnTo>
                    <a:pt x="78" y="51"/>
                  </a:lnTo>
                  <a:lnTo>
                    <a:pt x="75" y="40"/>
                  </a:lnTo>
                  <a:lnTo>
                    <a:pt x="72" y="29"/>
                  </a:lnTo>
                  <a:lnTo>
                    <a:pt x="67" y="27"/>
                  </a:lnTo>
                  <a:lnTo>
                    <a:pt x="62" y="24"/>
                  </a:lnTo>
                  <a:lnTo>
                    <a:pt x="59" y="21"/>
                  </a:lnTo>
                  <a:lnTo>
                    <a:pt x="54" y="19"/>
                  </a:lnTo>
                  <a:lnTo>
                    <a:pt x="48" y="16"/>
                  </a:lnTo>
                  <a:lnTo>
                    <a:pt x="46" y="13"/>
                  </a:lnTo>
                  <a:lnTo>
                    <a:pt x="43" y="8"/>
                  </a:lnTo>
                  <a:lnTo>
                    <a:pt x="38" y="5"/>
                  </a:lnTo>
                  <a:lnTo>
                    <a:pt x="32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3"/>
                  </a:lnTo>
                  <a:lnTo>
                    <a:pt x="0" y="5"/>
                  </a:lnTo>
                  <a:lnTo>
                    <a:pt x="8" y="5"/>
                  </a:lnTo>
                  <a:lnTo>
                    <a:pt x="14" y="5"/>
                  </a:lnTo>
                  <a:lnTo>
                    <a:pt x="22" y="11"/>
                  </a:lnTo>
                  <a:lnTo>
                    <a:pt x="27" y="16"/>
                  </a:lnTo>
                  <a:lnTo>
                    <a:pt x="30" y="21"/>
                  </a:lnTo>
                  <a:lnTo>
                    <a:pt x="35" y="29"/>
                  </a:lnTo>
                  <a:lnTo>
                    <a:pt x="40" y="37"/>
                  </a:lnTo>
                  <a:lnTo>
                    <a:pt x="46" y="48"/>
                  </a:lnTo>
                  <a:lnTo>
                    <a:pt x="48" y="53"/>
                  </a:lnTo>
                  <a:lnTo>
                    <a:pt x="51" y="61"/>
                  </a:lnTo>
                  <a:lnTo>
                    <a:pt x="54" y="67"/>
                  </a:lnTo>
                  <a:lnTo>
                    <a:pt x="56" y="75"/>
                  </a:lnTo>
                  <a:lnTo>
                    <a:pt x="62" y="77"/>
                  </a:lnTo>
                  <a:lnTo>
                    <a:pt x="64" y="85"/>
                  </a:lnTo>
                  <a:lnTo>
                    <a:pt x="67" y="93"/>
                  </a:lnTo>
                  <a:lnTo>
                    <a:pt x="70" y="99"/>
                  </a:lnTo>
                  <a:lnTo>
                    <a:pt x="75" y="112"/>
                  </a:lnTo>
                  <a:lnTo>
                    <a:pt x="80" y="125"/>
                  </a:lnTo>
                  <a:lnTo>
                    <a:pt x="83" y="136"/>
                  </a:lnTo>
                  <a:lnTo>
                    <a:pt x="91" y="147"/>
                  </a:lnTo>
                  <a:lnTo>
                    <a:pt x="97" y="155"/>
                  </a:lnTo>
                  <a:lnTo>
                    <a:pt x="102" y="165"/>
                  </a:lnTo>
                  <a:lnTo>
                    <a:pt x="110" y="173"/>
                  </a:lnTo>
                  <a:lnTo>
                    <a:pt x="118" y="181"/>
                  </a:lnTo>
                  <a:lnTo>
                    <a:pt x="123" y="189"/>
                  </a:lnTo>
                  <a:lnTo>
                    <a:pt x="131" y="195"/>
                  </a:lnTo>
                  <a:lnTo>
                    <a:pt x="139" y="203"/>
                  </a:lnTo>
                  <a:lnTo>
                    <a:pt x="147" y="211"/>
                  </a:lnTo>
                  <a:lnTo>
                    <a:pt x="155" y="216"/>
                  </a:lnTo>
                  <a:lnTo>
                    <a:pt x="163" y="221"/>
                  </a:lnTo>
                  <a:lnTo>
                    <a:pt x="169" y="229"/>
                  </a:lnTo>
                  <a:lnTo>
                    <a:pt x="177" y="235"/>
                  </a:lnTo>
                  <a:lnTo>
                    <a:pt x="182" y="237"/>
                  </a:lnTo>
                  <a:lnTo>
                    <a:pt x="187" y="237"/>
                  </a:lnTo>
                  <a:lnTo>
                    <a:pt x="193" y="240"/>
                  </a:lnTo>
                  <a:lnTo>
                    <a:pt x="198" y="243"/>
                  </a:lnTo>
                  <a:lnTo>
                    <a:pt x="201" y="245"/>
                  </a:lnTo>
                  <a:lnTo>
                    <a:pt x="206" y="245"/>
                  </a:lnTo>
                  <a:lnTo>
                    <a:pt x="211" y="248"/>
                  </a:lnTo>
                  <a:lnTo>
                    <a:pt x="217" y="248"/>
                  </a:lnTo>
                  <a:lnTo>
                    <a:pt x="222" y="251"/>
                  </a:lnTo>
                  <a:lnTo>
                    <a:pt x="225" y="251"/>
                  </a:lnTo>
                  <a:lnTo>
                    <a:pt x="230" y="251"/>
                  </a:lnTo>
                  <a:lnTo>
                    <a:pt x="233" y="253"/>
                  </a:lnTo>
                  <a:lnTo>
                    <a:pt x="238" y="253"/>
                  </a:lnTo>
                  <a:lnTo>
                    <a:pt x="243" y="253"/>
                  </a:lnTo>
                  <a:lnTo>
                    <a:pt x="249" y="253"/>
                  </a:lnTo>
                  <a:lnTo>
                    <a:pt x="254" y="253"/>
                  </a:lnTo>
                  <a:lnTo>
                    <a:pt x="257" y="256"/>
                  </a:lnTo>
                  <a:lnTo>
                    <a:pt x="259" y="259"/>
                  </a:lnTo>
                  <a:lnTo>
                    <a:pt x="265" y="259"/>
                  </a:lnTo>
                  <a:lnTo>
                    <a:pt x="267" y="261"/>
                  </a:lnTo>
                  <a:lnTo>
                    <a:pt x="273" y="261"/>
                  </a:lnTo>
                  <a:lnTo>
                    <a:pt x="275" y="261"/>
                  </a:lnTo>
                  <a:lnTo>
                    <a:pt x="278" y="264"/>
                  </a:lnTo>
                  <a:lnTo>
                    <a:pt x="281" y="264"/>
                  </a:lnTo>
                  <a:lnTo>
                    <a:pt x="281" y="26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70" name="Freeform 14"/>
            <p:cNvSpPr>
              <a:spLocks/>
            </p:cNvSpPr>
            <p:nvPr/>
          </p:nvSpPr>
          <p:spPr bwMode="auto">
            <a:xfrm>
              <a:off x="1336" y="3361"/>
              <a:ext cx="254" cy="710"/>
            </a:xfrm>
            <a:custGeom>
              <a:avLst/>
              <a:gdLst/>
              <a:ahLst/>
              <a:cxnLst>
                <a:cxn ang="0">
                  <a:pos x="248" y="686"/>
                </a:cxn>
                <a:cxn ang="0">
                  <a:pos x="243" y="648"/>
                </a:cxn>
                <a:cxn ang="0">
                  <a:pos x="248" y="614"/>
                </a:cxn>
                <a:cxn ang="0">
                  <a:pos x="243" y="560"/>
                </a:cxn>
                <a:cxn ang="0">
                  <a:pos x="222" y="576"/>
                </a:cxn>
                <a:cxn ang="0">
                  <a:pos x="216" y="563"/>
                </a:cxn>
                <a:cxn ang="0">
                  <a:pos x="216" y="542"/>
                </a:cxn>
                <a:cxn ang="0">
                  <a:pos x="211" y="518"/>
                </a:cxn>
                <a:cxn ang="0">
                  <a:pos x="206" y="494"/>
                </a:cxn>
                <a:cxn ang="0">
                  <a:pos x="200" y="472"/>
                </a:cxn>
                <a:cxn ang="0">
                  <a:pos x="195" y="445"/>
                </a:cxn>
                <a:cxn ang="0">
                  <a:pos x="187" y="419"/>
                </a:cxn>
                <a:cxn ang="0">
                  <a:pos x="184" y="397"/>
                </a:cxn>
                <a:cxn ang="0">
                  <a:pos x="179" y="381"/>
                </a:cxn>
                <a:cxn ang="0">
                  <a:pos x="176" y="365"/>
                </a:cxn>
                <a:cxn ang="0">
                  <a:pos x="166" y="331"/>
                </a:cxn>
                <a:cxn ang="0">
                  <a:pos x="152" y="293"/>
                </a:cxn>
                <a:cxn ang="0">
                  <a:pos x="136" y="253"/>
                </a:cxn>
                <a:cxn ang="0">
                  <a:pos x="120" y="219"/>
                </a:cxn>
                <a:cxn ang="0">
                  <a:pos x="107" y="181"/>
                </a:cxn>
                <a:cxn ang="0">
                  <a:pos x="94" y="144"/>
                </a:cxn>
                <a:cxn ang="0">
                  <a:pos x="83" y="120"/>
                </a:cxn>
                <a:cxn ang="0">
                  <a:pos x="72" y="93"/>
                </a:cxn>
                <a:cxn ang="0">
                  <a:pos x="56" y="64"/>
                </a:cxn>
                <a:cxn ang="0">
                  <a:pos x="40" y="35"/>
                </a:cxn>
                <a:cxn ang="0">
                  <a:pos x="24" y="3"/>
                </a:cxn>
                <a:cxn ang="0">
                  <a:pos x="19" y="3"/>
                </a:cxn>
                <a:cxn ang="0">
                  <a:pos x="40" y="61"/>
                </a:cxn>
                <a:cxn ang="0">
                  <a:pos x="46" y="77"/>
                </a:cxn>
                <a:cxn ang="0">
                  <a:pos x="51" y="99"/>
                </a:cxn>
                <a:cxn ang="0">
                  <a:pos x="62" y="123"/>
                </a:cxn>
                <a:cxn ang="0">
                  <a:pos x="75" y="168"/>
                </a:cxn>
                <a:cxn ang="0">
                  <a:pos x="91" y="211"/>
                </a:cxn>
                <a:cxn ang="0">
                  <a:pos x="107" y="253"/>
                </a:cxn>
                <a:cxn ang="0">
                  <a:pos x="120" y="293"/>
                </a:cxn>
                <a:cxn ang="0">
                  <a:pos x="136" y="339"/>
                </a:cxn>
                <a:cxn ang="0">
                  <a:pos x="134" y="339"/>
                </a:cxn>
                <a:cxn ang="0">
                  <a:pos x="99" y="293"/>
                </a:cxn>
                <a:cxn ang="0">
                  <a:pos x="99" y="304"/>
                </a:cxn>
                <a:cxn ang="0">
                  <a:pos x="75" y="251"/>
                </a:cxn>
                <a:cxn ang="0">
                  <a:pos x="75" y="277"/>
                </a:cxn>
                <a:cxn ang="0">
                  <a:pos x="72" y="285"/>
                </a:cxn>
                <a:cxn ang="0">
                  <a:pos x="59" y="253"/>
                </a:cxn>
                <a:cxn ang="0">
                  <a:pos x="48" y="221"/>
                </a:cxn>
                <a:cxn ang="0">
                  <a:pos x="38" y="187"/>
                </a:cxn>
                <a:cxn ang="0">
                  <a:pos x="27" y="149"/>
                </a:cxn>
                <a:cxn ang="0">
                  <a:pos x="14" y="112"/>
                </a:cxn>
                <a:cxn ang="0">
                  <a:pos x="6" y="88"/>
                </a:cxn>
                <a:cxn ang="0">
                  <a:pos x="35" y="219"/>
                </a:cxn>
                <a:cxn ang="0">
                  <a:pos x="118" y="504"/>
                </a:cxn>
                <a:cxn ang="0">
                  <a:pos x="131" y="536"/>
                </a:cxn>
                <a:cxn ang="0">
                  <a:pos x="147" y="568"/>
                </a:cxn>
                <a:cxn ang="0">
                  <a:pos x="166" y="600"/>
                </a:cxn>
                <a:cxn ang="0">
                  <a:pos x="184" y="630"/>
                </a:cxn>
                <a:cxn ang="0">
                  <a:pos x="208" y="659"/>
                </a:cxn>
                <a:cxn ang="0">
                  <a:pos x="224" y="675"/>
                </a:cxn>
                <a:cxn ang="0">
                  <a:pos x="240" y="694"/>
                </a:cxn>
                <a:cxn ang="0">
                  <a:pos x="251" y="710"/>
                </a:cxn>
              </a:cxnLst>
              <a:rect l="0" t="0" r="r" b="b"/>
              <a:pathLst>
                <a:path w="254" h="710">
                  <a:moveTo>
                    <a:pt x="254" y="707"/>
                  </a:moveTo>
                  <a:lnTo>
                    <a:pt x="251" y="696"/>
                  </a:lnTo>
                  <a:lnTo>
                    <a:pt x="248" y="686"/>
                  </a:lnTo>
                  <a:lnTo>
                    <a:pt x="246" y="672"/>
                  </a:lnTo>
                  <a:lnTo>
                    <a:pt x="243" y="662"/>
                  </a:lnTo>
                  <a:lnTo>
                    <a:pt x="243" y="648"/>
                  </a:lnTo>
                  <a:lnTo>
                    <a:pt x="246" y="635"/>
                  </a:lnTo>
                  <a:lnTo>
                    <a:pt x="246" y="624"/>
                  </a:lnTo>
                  <a:lnTo>
                    <a:pt x="248" y="614"/>
                  </a:lnTo>
                  <a:lnTo>
                    <a:pt x="246" y="595"/>
                  </a:lnTo>
                  <a:lnTo>
                    <a:pt x="243" y="579"/>
                  </a:lnTo>
                  <a:lnTo>
                    <a:pt x="243" y="560"/>
                  </a:lnTo>
                  <a:lnTo>
                    <a:pt x="243" y="542"/>
                  </a:lnTo>
                  <a:lnTo>
                    <a:pt x="227" y="576"/>
                  </a:lnTo>
                  <a:lnTo>
                    <a:pt x="222" y="576"/>
                  </a:lnTo>
                  <a:lnTo>
                    <a:pt x="219" y="574"/>
                  </a:lnTo>
                  <a:lnTo>
                    <a:pt x="219" y="568"/>
                  </a:lnTo>
                  <a:lnTo>
                    <a:pt x="216" y="563"/>
                  </a:lnTo>
                  <a:lnTo>
                    <a:pt x="219" y="555"/>
                  </a:lnTo>
                  <a:lnTo>
                    <a:pt x="219" y="550"/>
                  </a:lnTo>
                  <a:lnTo>
                    <a:pt x="216" y="542"/>
                  </a:lnTo>
                  <a:lnTo>
                    <a:pt x="216" y="534"/>
                  </a:lnTo>
                  <a:lnTo>
                    <a:pt x="214" y="526"/>
                  </a:lnTo>
                  <a:lnTo>
                    <a:pt x="211" y="518"/>
                  </a:lnTo>
                  <a:lnTo>
                    <a:pt x="208" y="510"/>
                  </a:lnTo>
                  <a:lnTo>
                    <a:pt x="208" y="499"/>
                  </a:lnTo>
                  <a:lnTo>
                    <a:pt x="206" y="494"/>
                  </a:lnTo>
                  <a:lnTo>
                    <a:pt x="203" y="486"/>
                  </a:lnTo>
                  <a:lnTo>
                    <a:pt x="203" y="477"/>
                  </a:lnTo>
                  <a:lnTo>
                    <a:pt x="200" y="472"/>
                  </a:lnTo>
                  <a:lnTo>
                    <a:pt x="198" y="461"/>
                  </a:lnTo>
                  <a:lnTo>
                    <a:pt x="195" y="453"/>
                  </a:lnTo>
                  <a:lnTo>
                    <a:pt x="195" y="445"/>
                  </a:lnTo>
                  <a:lnTo>
                    <a:pt x="192" y="437"/>
                  </a:lnTo>
                  <a:lnTo>
                    <a:pt x="190" y="427"/>
                  </a:lnTo>
                  <a:lnTo>
                    <a:pt x="187" y="419"/>
                  </a:lnTo>
                  <a:lnTo>
                    <a:pt x="187" y="411"/>
                  </a:lnTo>
                  <a:lnTo>
                    <a:pt x="184" y="403"/>
                  </a:lnTo>
                  <a:lnTo>
                    <a:pt x="184" y="397"/>
                  </a:lnTo>
                  <a:lnTo>
                    <a:pt x="182" y="392"/>
                  </a:lnTo>
                  <a:lnTo>
                    <a:pt x="182" y="387"/>
                  </a:lnTo>
                  <a:lnTo>
                    <a:pt x="179" y="381"/>
                  </a:lnTo>
                  <a:lnTo>
                    <a:pt x="179" y="376"/>
                  </a:lnTo>
                  <a:lnTo>
                    <a:pt x="176" y="371"/>
                  </a:lnTo>
                  <a:lnTo>
                    <a:pt x="176" y="365"/>
                  </a:lnTo>
                  <a:lnTo>
                    <a:pt x="174" y="360"/>
                  </a:lnTo>
                  <a:lnTo>
                    <a:pt x="171" y="344"/>
                  </a:lnTo>
                  <a:lnTo>
                    <a:pt x="166" y="331"/>
                  </a:lnTo>
                  <a:lnTo>
                    <a:pt x="163" y="317"/>
                  </a:lnTo>
                  <a:lnTo>
                    <a:pt x="158" y="304"/>
                  </a:lnTo>
                  <a:lnTo>
                    <a:pt x="152" y="293"/>
                  </a:lnTo>
                  <a:lnTo>
                    <a:pt x="147" y="277"/>
                  </a:lnTo>
                  <a:lnTo>
                    <a:pt x="142" y="267"/>
                  </a:lnTo>
                  <a:lnTo>
                    <a:pt x="136" y="253"/>
                  </a:lnTo>
                  <a:lnTo>
                    <a:pt x="131" y="243"/>
                  </a:lnTo>
                  <a:lnTo>
                    <a:pt x="126" y="232"/>
                  </a:lnTo>
                  <a:lnTo>
                    <a:pt x="120" y="219"/>
                  </a:lnTo>
                  <a:lnTo>
                    <a:pt x="115" y="205"/>
                  </a:lnTo>
                  <a:lnTo>
                    <a:pt x="110" y="192"/>
                  </a:lnTo>
                  <a:lnTo>
                    <a:pt x="107" y="181"/>
                  </a:lnTo>
                  <a:lnTo>
                    <a:pt x="102" y="165"/>
                  </a:lnTo>
                  <a:lnTo>
                    <a:pt x="96" y="152"/>
                  </a:lnTo>
                  <a:lnTo>
                    <a:pt x="94" y="144"/>
                  </a:lnTo>
                  <a:lnTo>
                    <a:pt x="91" y="136"/>
                  </a:lnTo>
                  <a:lnTo>
                    <a:pt x="86" y="125"/>
                  </a:lnTo>
                  <a:lnTo>
                    <a:pt x="83" y="120"/>
                  </a:lnTo>
                  <a:lnTo>
                    <a:pt x="80" y="109"/>
                  </a:lnTo>
                  <a:lnTo>
                    <a:pt x="75" y="101"/>
                  </a:lnTo>
                  <a:lnTo>
                    <a:pt x="72" y="93"/>
                  </a:lnTo>
                  <a:lnTo>
                    <a:pt x="70" y="88"/>
                  </a:lnTo>
                  <a:lnTo>
                    <a:pt x="62" y="75"/>
                  </a:lnTo>
                  <a:lnTo>
                    <a:pt x="56" y="64"/>
                  </a:lnTo>
                  <a:lnTo>
                    <a:pt x="51" y="53"/>
                  </a:lnTo>
                  <a:lnTo>
                    <a:pt x="46" y="43"/>
                  </a:lnTo>
                  <a:lnTo>
                    <a:pt x="40" y="35"/>
                  </a:lnTo>
                  <a:lnTo>
                    <a:pt x="35" y="24"/>
                  </a:lnTo>
                  <a:lnTo>
                    <a:pt x="30" y="1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40" y="61"/>
                  </a:lnTo>
                  <a:lnTo>
                    <a:pt x="40" y="67"/>
                  </a:lnTo>
                  <a:lnTo>
                    <a:pt x="43" y="72"/>
                  </a:lnTo>
                  <a:lnTo>
                    <a:pt x="46" y="77"/>
                  </a:lnTo>
                  <a:lnTo>
                    <a:pt x="48" y="85"/>
                  </a:lnTo>
                  <a:lnTo>
                    <a:pt x="51" y="91"/>
                  </a:lnTo>
                  <a:lnTo>
                    <a:pt x="51" y="99"/>
                  </a:lnTo>
                  <a:lnTo>
                    <a:pt x="54" y="104"/>
                  </a:lnTo>
                  <a:lnTo>
                    <a:pt x="56" y="109"/>
                  </a:lnTo>
                  <a:lnTo>
                    <a:pt x="62" y="123"/>
                  </a:lnTo>
                  <a:lnTo>
                    <a:pt x="67" y="139"/>
                  </a:lnTo>
                  <a:lnTo>
                    <a:pt x="72" y="155"/>
                  </a:lnTo>
                  <a:lnTo>
                    <a:pt x="75" y="168"/>
                  </a:lnTo>
                  <a:lnTo>
                    <a:pt x="80" y="181"/>
                  </a:lnTo>
                  <a:lnTo>
                    <a:pt x="86" y="197"/>
                  </a:lnTo>
                  <a:lnTo>
                    <a:pt x="91" y="211"/>
                  </a:lnTo>
                  <a:lnTo>
                    <a:pt x="96" y="224"/>
                  </a:lnTo>
                  <a:lnTo>
                    <a:pt x="102" y="237"/>
                  </a:lnTo>
                  <a:lnTo>
                    <a:pt x="107" y="253"/>
                  </a:lnTo>
                  <a:lnTo>
                    <a:pt x="110" y="267"/>
                  </a:lnTo>
                  <a:lnTo>
                    <a:pt x="115" y="280"/>
                  </a:lnTo>
                  <a:lnTo>
                    <a:pt x="120" y="293"/>
                  </a:lnTo>
                  <a:lnTo>
                    <a:pt x="126" y="309"/>
                  </a:lnTo>
                  <a:lnTo>
                    <a:pt x="131" y="323"/>
                  </a:lnTo>
                  <a:lnTo>
                    <a:pt x="136" y="339"/>
                  </a:lnTo>
                  <a:lnTo>
                    <a:pt x="136" y="341"/>
                  </a:lnTo>
                  <a:lnTo>
                    <a:pt x="134" y="341"/>
                  </a:lnTo>
                  <a:lnTo>
                    <a:pt x="134" y="339"/>
                  </a:lnTo>
                  <a:lnTo>
                    <a:pt x="99" y="283"/>
                  </a:lnTo>
                  <a:lnTo>
                    <a:pt x="99" y="288"/>
                  </a:lnTo>
                  <a:lnTo>
                    <a:pt x="99" y="293"/>
                  </a:lnTo>
                  <a:lnTo>
                    <a:pt x="102" y="299"/>
                  </a:lnTo>
                  <a:lnTo>
                    <a:pt x="102" y="304"/>
                  </a:lnTo>
                  <a:lnTo>
                    <a:pt x="99" y="304"/>
                  </a:lnTo>
                  <a:lnTo>
                    <a:pt x="99" y="307"/>
                  </a:lnTo>
                  <a:lnTo>
                    <a:pt x="96" y="304"/>
                  </a:lnTo>
                  <a:lnTo>
                    <a:pt x="75" y="251"/>
                  </a:lnTo>
                  <a:lnTo>
                    <a:pt x="72" y="259"/>
                  </a:lnTo>
                  <a:lnTo>
                    <a:pt x="72" y="267"/>
                  </a:lnTo>
                  <a:lnTo>
                    <a:pt x="75" y="277"/>
                  </a:lnTo>
                  <a:lnTo>
                    <a:pt x="75" y="288"/>
                  </a:lnTo>
                  <a:lnTo>
                    <a:pt x="75" y="285"/>
                  </a:lnTo>
                  <a:lnTo>
                    <a:pt x="72" y="285"/>
                  </a:lnTo>
                  <a:lnTo>
                    <a:pt x="70" y="275"/>
                  </a:lnTo>
                  <a:lnTo>
                    <a:pt x="64" y="264"/>
                  </a:lnTo>
                  <a:lnTo>
                    <a:pt x="59" y="253"/>
                  </a:lnTo>
                  <a:lnTo>
                    <a:pt x="56" y="243"/>
                  </a:lnTo>
                  <a:lnTo>
                    <a:pt x="54" y="232"/>
                  </a:lnTo>
                  <a:lnTo>
                    <a:pt x="48" y="221"/>
                  </a:lnTo>
                  <a:lnTo>
                    <a:pt x="46" y="208"/>
                  </a:lnTo>
                  <a:lnTo>
                    <a:pt x="40" y="200"/>
                  </a:lnTo>
                  <a:lnTo>
                    <a:pt x="38" y="187"/>
                  </a:lnTo>
                  <a:lnTo>
                    <a:pt x="32" y="173"/>
                  </a:lnTo>
                  <a:lnTo>
                    <a:pt x="30" y="163"/>
                  </a:lnTo>
                  <a:lnTo>
                    <a:pt x="27" y="149"/>
                  </a:lnTo>
                  <a:lnTo>
                    <a:pt x="22" y="139"/>
                  </a:lnTo>
                  <a:lnTo>
                    <a:pt x="19" y="125"/>
                  </a:lnTo>
                  <a:lnTo>
                    <a:pt x="14" y="112"/>
                  </a:lnTo>
                  <a:lnTo>
                    <a:pt x="11" y="99"/>
                  </a:lnTo>
                  <a:lnTo>
                    <a:pt x="8" y="93"/>
                  </a:lnTo>
                  <a:lnTo>
                    <a:pt x="6" y="88"/>
                  </a:lnTo>
                  <a:lnTo>
                    <a:pt x="3" y="83"/>
                  </a:lnTo>
                  <a:lnTo>
                    <a:pt x="0" y="77"/>
                  </a:lnTo>
                  <a:lnTo>
                    <a:pt x="35" y="219"/>
                  </a:lnTo>
                  <a:lnTo>
                    <a:pt x="96" y="464"/>
                  </a:lnTo>
                  <a:lnTo>
                    <a:pt x="112" y="494"/>
                  </a:lnTo>
                  <a:lnTo>
                    <a:pt x="118" y="504"/>
                  </a:lnTo>
                  <a:lnTo>
                    <a:pt x="123" y="512"/>
                  </a:lnTo>
                  <a:lnTo>
                    <a:pt x="126" y="526"/>
                  </a:lnTo>
                  <a:lnTo>
                    <a:pt x="131" y="536"/>
                  </a:lnTo>
                  <a:lnTo>
                    <a:pt x="136" y="547"/>
                  </a:lnTo>
                  <a:lnTo>
                    <a:pt x="142" y="558"/>
                  </a:lnTo>
                  <a:lnTo>
                    <a:pt x="147" y="568"/>
                  </a:lnTo>
                  <a:lnTo>
                    <a:pt x="152" y="579"/>
                  </a:lnTo>
                  <a:lnTo>
                    <a:pt x="160" y="590"/>
                  </a:lnTo>
                  <a:lnTo>
                    <a:pt x="166" y="600"/>
                  </a:lnTo>
                  <a:lnTo>
                    <a:pt x="171" y="611"/>
                  </a:lnTo>
                  <a:lnTo>
                    <a:pt x="179" y="622"/>
                  </a:lnTo>
                  <a:lnTo>
                    <a:pt x="184" y="630"/>
                  </a:lnTo>
                  <a:lnTo>
                    <a:pt x="192" y="640"/>
                  </a:lnTo>
                  <a:lnTo>
                    <a:pt x="200" y="648"/>
                  </a:lnTo>
                  <a:lnTo>
                    <a:pt x="208" y="659"/>
                  </a:lnTo>
                  <a:lnTo>
                    <a:pt x="214" y="664"/>
                  </a:lnTo>
                  <a:lnTo>
                    <a:pt x="219" y="670"/>
                  </a:lnTo>
                  <a:lnTo>
                    <a:pt x="224" y="675"/>
                  </a:lnTo>
                  <a:lnTo>
                    <a:pt x="230" y="680"/>
                  </a:lnTo>
                  <a:lnTo>
                    <a:pt x="235" y="686"/>
                  </a:lnTo>
                  <a:lnTo>
                    <a:pt x="240" y="694"/>
                  </a:lnTo>
                  <a:lnTo>
                    <a:pt x="246" y="702"/>
                  </a:lnTo>
                  <a:lnTo>
                    <a:pt x="248" y="710"/>
                  </a:lnTo>
                  <a:lnTo>
                    <a:pt x="251" y="710"/>
                  </a:lnTo>
                  <a:lnTo>
                    <a:pt x="254" y="710"/>
                  </a:lnTo>
                  <a:lnTo>
                    <a:pt x="254" y="70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71" name="Freeform 15"/>
            <p:cNvSpPr>
              <a:spLocks/>
            </p:cNvSpPr>
            <p:nvPr/>
          </p:nvSpPr>
          <p:spPr bwMode="auto">
            <a:xfrm>
              <a:off x="1352" y="3254"/>
              <a:ext cx="115" cy="22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56" y="14"/>
                </a:cxn>
                <a:cxn ang="0">
                  <a:pos x="51" y="14"/>
                </a:cxn>
                <a:cxn ang="0">
                  <a:pos x="43" y="14"/>
                </a:cxn>
                <a:cxn ang="0">
                  <a:pos x="38" y="11"/>
                </a:cxn>
                <a:cxn ang="0">
                  <a:pos x="30" y="11"/>
                </a:cxn>
                <a:cxn ang="0">
                  <a:pos x="22" y="8"/>
                </a:cxn>
                <a:cxn ang="0">
                  <a:pos x="16" y="6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8" y="6"/>
                </a:cxn>
                <a:cxn ang="0">
                  <a:pos x="14" y="8"/>
                </a:cxn>
                <a:cxn ang="0">
                  <a:pos x="16" y="11"/>
                </a:cxn>
                <a:cxn ang="0">
                  <a:pos x="22" y="14"/>
                </a:cxn>
                <a:cxn ang="0">
                  <a:pos x="24" y="14"/>
                </a:cxn>
                <a:cxn ang="0">
                  <a:pos x="30" y="16"/>
                </a:cxn>
                <a:cxn ang="0">
                  <a:pos x="35" y="19"/>
                </a:cxn>
                <a:cxn ang="0">
                  <a:pos x="38" y="19"/>
                </a:cxn>
                <a:cxn ang="0">
                  <a:pos x="43" y="19"/>
                </a:cxn>
                <a:cxn ang="0">
                  <a:pos x="48" y="22"/>
                </a:cxn>
                <a:cxn ang="0">
                  <a:pos x="51" y="22"/>
                </a:cxn>
                <a:cxn ang="0">
                  <a:pos x="56" y="22"/>
                </a:cxn>
                <a:cxn ang="0">
                  <a:pos x="59" y="22"/>
                </a:cxn>
                <a:cxn ang="0">
                  <a:pos x="64" y="22"/>
                </a:cxn>
                <a:cxn ang="0">
                  <a:pos x="70" y="19"/>
                </a:cxn>
                <a:cxn ang="0">
                  <a:pos x="75" y="16"/>
                </a:cxn>
                <a:cxn ang="0">
                  <a:pos x="80" y="16"/>
                </a:cxn>
                <a:cxn ang="0">
                  <a:pos x="88" y="14"/>
                </a:cxn>
                <a:cxn ang="0">
                  <a:pos x="94" y="11"/>
                </a:cxn>
                <a:cxn ang="0">
                  <a:pos x="99" y="8"/>
                </a:cxn>
                <a:cxn ang="0">
                  <a:pos x="104" y="6"/>
                </a:cxn>
                <a:cxn ang="0">
                  <a:pos x="110" y="3"/>
                </a:cxn>
                <a:cxn ang="0">
                  <a:pos x="115" y="0"/>
                </a:cxn>
              </a:cxnLst>
              <a:rect l="0" t="0" r="r" b="b"/>
              <a:pathLst>
                <a:path w="115" h="22">
                  <a:moveTo>
                    <a:pt x="115" y="0"/>
                  </a:moveTo>
                  <a:lnTo>
                    <a:pt x="56" y="14"/>
                  </a:lnTo>
                  <a:lnTo>
                    <a:pt x="51" y="14"/>
                  </a:lnTo>
                  <a:lnTo>
                    <a:pt x="43" y="14"/>
                  </a:lnTo>
                  <a:lnTo>
                    <a:pt x="38" y="11"/>
                  </a:lnTo>
                  <a:lnTo>
                    <a:pt x="30" y="11"/>
                  </a:lnTo>
                  <a:lnTo>
                    <a:pt x="22" y="8"/>
                  </a:lnTo>
                  <a:lnTo>
                    <a:pt x="16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6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6" y="11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30" y="16"/>
                  </a:lnTo>
                  <a:lnTo>
                    <a:pt x="35" y="19"/>
                  </a:lnTo>
                  <a:lnTo>
                    <a:pt x="38" y="19"/>
                  </a:lnTo>
                  <a:lnTo>
                    <a:pt x="43" y="19"/>
                  </a:lnTo>
                  <a:lnTo>
                    <a:pt x="48" y="22"/>
                  </a:lnTo>
                  <a:lnTo>
                    <a:pt x="51" y="22"/>
                  </a:lnTo>
                  <a:lnTo>
                    <a:pt x="56" y="22"/>
                  </a:lnTo>
                  <a:lnTo>
                    <a:pt x="59" y="22"/>
                  </a:lnTo>
                  <a:lnTo>
                    <a:pt x="64" y="22"/>
                  </a:lnTo>
                  <a:lnTo>
                    <a:pt x="70" y="19"/>
                  </a:lnTo>
                  <a:lnTo>
                    <a:pt x="75" y="16"/>
                  </a:lnTo>
                  <a:lnTo>
                    <a:pt x="80" y="16"/>
                  </a:lnTo>
                  <a:lnTo>
                    <a:pt x="88" y="14"/>
                  </a:lnTo>
                  <a:lnTo>
                    <a:pt x="94" y="11"/>
                  </a:lnTo>
                  <a:lnTo>
                    <a:pt x="99" y="8"/>
                  </a:lnTo>
                  <a:lnTo>
                    <a:pt x="104" y="6"/>
                  </a:lnTo>
                  <a:lnTo>
                    <a:pt x="110" y="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72" name="Freeform 16"/>
            <p:cNvSpPr>
              <a:spLocks/>
            </p:cNvSpPr>
            <p:nvPr/>
          </p:nvSpPr>
          <p:spPr bwMode="auto">
            <a:xfrm>
              <a:off x="1262" y="3468"/>
              <a:ext cx="128" cy="427"/>
            </a:xfrm>
            <a:custGeom>
              <a:avLst/>
              <a:gdLst/>
              <a:ahLst/>
              <a:cxnLst>
                <a:cxn ang="0">
                  <a:pos x="120" y="322"/>
                </a:cxn>
                <a:cxn ang="0">
                  <a:pos x="112" y="296"/>
                </a:cxn>
                <a:cxn ang="0">
                  <a:pos x="104" y="264"/>
                </a:cxn>
                <a:cxn ang="0">
                  <a:pos x="93" y="234"/>
                </a:cxn>
                <a:cxn ang="0">
                  <a:pos x="85" y="202"/>
                </a:cxn>
                <a:cxn ang="0">
                  <a:pos x="82" y="192"/>
                </a:cxn>
                <a:cxn ang="0">
                  <a:pos x="80" y="184"/>
                </a:cxn>
                <a:cxn ang="0">
                  <a:pos x="74" y="165"/>
                </a:cxn>
                <a:cxn ang="0">
                  <a:pos x="72" y="144"/>
                </a:cxn>
                <a:cxn ang="0">
                  <a:pos x="5" y="13"/>
                </a:cxn>
                <a:cxn ang="0">
                  <a:pos x="13" y="37"/>
                </a:cxn>
                <a:cxn ang="0">
                  <a:pos x="24" y="61"/>
                </a:cxn>
                <a:cxn ang="0">
                  <a:pos x="37" y="85"/>
                </a:cxn>
                <a:cxn ang="0">
                  <a:pos x="48" y="109"/>
                </a:cxn>
                <a:cxn ang="0">
                  <a:pos x="61" y="136"/>
                </a:cxn>
                <a:cxn ang="0">
                  <a:pos x="72" y="165"/>
                </a:cxn>
                <a:cxn ang="0">
                  <a:pos x="77" y="197"/>
                </a:cxn>
                <a:cxn ang="0">
                  <a:pos x="88" y="234"/>
                </a:cxn>
                <a:cxn ang="0">
                  <a:pos x="101" y="274"/>
                </a:cxn>
                <a:cxn ang="0">
                  <a:pos x="109" y="314"/>
                </a:cxn>
                <a:cxn ang="0">
                  <a:pos x="114" y="357"/>
                </a:cxn>
                <a:cxn ang="0">
                  <a:pos x="114" y="381"/>
                </a:cxn>
                <a:cxn ang="0">
                  <a:pos x="98" y="341"/>
                </a:cxn>
                <a:cxn ang="0">
                  <a:pos x="82" y="298"/>
                </a:cxn>
                <a:cxn ang="0">
                  <a:pos x="69" y="253"/>
                </a:cxn>
                <a:cxn ang="0">
                  <a:pos x="58" y="208"/>
                </a:cxn>
                <a:cxn ang="0">
                  <a:pos x="56" y="186"/>
                </a:cxn>
                <a:cxn ang="0">
                  <a:pos x="50" y="165"/>
                </a:cxn>
                <a:cxn ang="0">
                  <a:pos x="42" y="136"/>
                </a:cxn>
                <a:cxn ang="0">
                  <a:pos x="32" y="112"/>
                </a:cxn>
                <a:cxn ang="0">
                  <a:pos x="21" y="85"/>
                </a:cxn>
                <a:cxn ang="0">
                  <a:pos x="10" y="58"/>
                </a:cxn>
                <a:cxn ang="0">
                  <a:pos x="45" y="168"/>
                </a:cxn>
                <a:cxn ang="0">
                  <a:pos x="48" y="186"/>
                </a:cxn>
                <a:cxn ang="0">
                  <a:pos x="53" y="202"/>
                </a:cxn>
                <a:cxn ang="0">
                  <a:pos x="58" y="224"/>
                </a:cxn>
                <a:cxn ang="0">
                  <a:pos x="64" y="250"/>
                </a:cxn>
                <a:cxn ang="0">
                  <a:pos x="72" y="280"/>
                </a:cxn>
                <a:cxn ang="0">
                  <a:pos x="82" y="309"/>
                </a:cxn>
                <a:cxn ang="0">
                  <a:pos x="88" y="341"/>
                </a:cxn>
                <a:cxn ang="0">
                  <a:pos x="93" y="368"/>
                </a:cxn>
                <a:cxn ang="0">
                  <a:pos x="125" y="427"/>
                </a:cxn>
                <a:cxn ang="0">
                  <a:pos x="128" y="424"/>
                </a:cxn>
              </a:cxnLst>
              <a:rect l="0" t="0" r="r" b="b"/>
              <a:pathLst>
                <a:path w="128" h="427">
                  <a:moveTo>
                    <a:pt x="128" y="421"/>
                  </a:moveTo>
                  <a:lnTo>
                    <a:pt x="120" y="322"/>
                  </a:lnTo>
                  <a:lnTo>
                    <a:pt x="114" y="309"/>
                  </a:lnTo>
                  <a:lnTo>
                    <a:pt x="112" y="296"/>
                  </a:lnTo>
                  <a:lnTo>
                    <a:pt x="106" y="280"/>
                  </a:lnTo>
                  <a:lnTo>
                    <a:pt x="104" y="264"/>
                  </a:lnTo>
                  <a:lnTo>
                    <a:pt x="98" y="248"/>
                  </a:lnTo>
                  <a:lnTo>
                    <a:pt x="93" y="234"/>
                  </a:lnTo>
                  <a:lnTo>
                    <a:pt x="90" y="218"/>
                  </a:lnTo>
                  <a:lnTo>
                    <a:pt x="85" y="202"/>
                  </a:lnTo>
                  <a:lnTo>
                    <a:pt x="85" y="197"/>
                  </a:lnTo>
                  <a:lnTo>
                    <a:pt x="82" y="192"/>
                  </a:lnTo>
                  <a:lnTo>
                    <a:pt x="82" y="189"/>
                  </a:lnTo>
                  <a:lnTo>
                    <a:pt x="80" y="184"/>
                  </a:lnTo>
                  <a:lnTo>
                    <a:pt x="77" y="173"/>
                  </a:lnTo>
                  <a:lnTo>
                    <a:pt x="74" y="165"/>
                  </a:lnTo>
                  <a:lnTo>
                    <a:pt x="72" y="154"/>
                  </a:lnTo>
                  <a:lnTo>
                    <a:pt x="72" y="144"/>
                  </a:lnTo>
                  <a:lnTo>
                    <a:pt x="0" y="0"/>
                  </a:lnTo>
                  <a:lnTo>
                    <a:pt x="5" y="13"/>
                  </a:lnTo>
                  <a:lnTo>
                    <a:pt x="10" y="24"/>
                  </a:lnTo>
                  <a:lnTo>
                    <a:pt x="13" y="37"/>
                  </a:lnTo>
                  <a:lnTo>
                    <a:pt x="18" y="50"/>
                  </a:lnTo>
                  <a:lnTo>
                    <a:pt x="24" y="61"/>
                  </a:lnTo>
                  <a:lnTo>
                    <a:pt x="32" y="72"/>
                  </a:lnTo>
                  <a:lnTo>
                    <a:pt x="37" y="85"/>
                  </a:lnTo>
                  <a:lnTo>
                    <a:pt x="42" y="96"/>
                  </a:lnTo>
                  <a:lnTo>
                    <a:pt x="48" y="109"/>
                  </a:lnTo>
                  <a:lnTo>
                    <a:pt x="56" y="122"/>
                  </a:lnTo>
                  <a:lnTo>
                    <a:pt x="61" y="136"/>
                  </a:lnTo>
                  <a:lnTo>
                    <a:pt x="66" y="152"/>
                  </a:lnTo>
                  <a:lnTo>
                    <a:pt x="72" y="165"/>
                  </a:lnTo>
                  <a:lnTo>
                    <a:pt x="74" y="181"/>
                  </a:lnTo>
                  <a:lnTo>
                    <a:pt x="77" y="197"/>
                  </a:lnTo>
                  <a:lnTo>
                    <a:pt x="82" y="216"/>
                  </a:lnTo>
                  <a:lnTo>
                    <a:pt x="88" y="234"/>
                  </a:lnTo>
                  <a:lnTo>
                    <a:pt x="96" y="253"/>
                  </a:lnTo>
                  <a:lnTo>
                    <a:pt x="101" y="274"/>
                  </a:lnTo>
                  <a:lnTo>
                    <a:pt x="106" y="296"/>
                  </a:lnTo>
                  <a:lnTo>
                    <a:pt x="109" y="314"/>
                  </a:lnTo>
                  <a:lnTo>
                    <a:pt x="112" y="336"/>
                  </a:lnTo>
                  <a:lnTo>
                    <a:pt x="114" y="357"/>
                  </a:lnTo>
                  <a:lnTo>
                    <a:pt x="112" y="381"/>
                  </a:lnTo>
                  <a:lnTo>
                    <a:pt x="114" y="381"/>
                  </a:lnTo>
                  <a:lnTo>
                    <a:pt x="106" y="360"/>
                  </a:lnTo>
                  <a:lnTo>
                    <a:pt x="98" y="341"/>
                  </a:lnTo>
                  <a:lnTo>
                    <a:pt x="90" y="320"/>
                  </a:lnTo>
                  <a:lnTo>
                    <a:pt x="82" y="298"/>
                  </a:lnTo>
                  <a:lnTo>
                    <a:pt x="74" y="277"/>
                  </a:lnTo>
                  <a:lnTo>
                    <a:pt x="69" y="253"/>
                  </a:lnTo>
                  <a:lnTo>
                    <a:pt x="64" y="232"/>
                  </a:lnTo>
                  <a:lnTo>
                    <a:pt x="58" y="208"/>
                  </a:lnTo>
                  <a:lnTo>
                    <a:pt x="56" y="197"/>
                  </a:lnTo>
                  <a:lnTo>
                    <a:pt x="56" y="186"/>
                  </a:lnTo>
                  <a:lnTo>
                    <a:pt x="53" y="176"/>
                  </a:lnTo>
                  <a:lnTo>
                    <a:pt x="50" y="165"/>
                  </a:lnTo>
                  <a:lnTo>
                    <a:pt x="48" y="152"/>
                  </a:lnTo>
                  <a:lnTo>
                    <a:pt x="42" y="136"/>
                  </a:lnTo>
                  <a:lnTo>
                    <a:pt x="37" y="125"/>
                  </a:lnTo>
                  <a:lnTo>
                    <a:pt x="32" y="112"/>
                  </a:lnTo>
                  <a:lnTo>
                    <a:pt x="26" y="96"/>
                  </a:lnTo>
                  <a:lnTo>
                    <a:pt x="21" y="85"/>
                  </a:lnTo>
                  <a:lnTo>
                    <a:pt x="16" y="72"/>
                  </a:lnTo>
                  <a:lnTo>
                    <a:pt x="10" y="58"/>
                  </a:lnTo>
                  <a:lnTo>
                    <a:pt x="42" y="160"/>
                  </a:lnTo>
                  <a:lnTo>
                    <a:pt x="45" y="168"/>
                  </a:lnTo>
                  <a:lnTo>
                    <a:pt x="45" y="176"/>
                  </a:lnTo>
                  <a:lnTo>
                    <a:pt x="48" y="186"/>
                  </a:lnTo>
                  <a:lnTo>
                    <a:pt x="50" y="194"/>
                  </a:lnTo>
                  <a:lnTo>
                    <a:pt x="53" y="202"/>
                  </a:lnTo>
                  <a:lnTo>
                    <a:pt x="56" y="213"/>
                  </a:lnTo>
                  <a:lnTo>
                    <a:pt x="58" y="224"/>
                  </a:lnTo>
                  <a:lnTo>
                    <a:pt x="58" y="234"/>
                  </a:lnTo>
                  <a:lnTo>
                    <a:pt x="64" y="250"/>
                  </a:lnTo>
                  <a:lnTo>
                    <a:pt x="66" y="266"/>
                  </a:lnTo>
                  <a:lnTo>
                    <a:pt x="72" y="280"/>
                  </a:lnTo>
                  <a:lnTo>
                    <a:pt x="77" y="296"/>
                  </a:lnTo>
                  <a:lnTo>
                    <a:pt x="82" y="309"/>
                  </a:lnTo>
                  <a:lnTo>
                    <a:pt x="85" y="328"/>
                  </a:lnTo>
                  <a:lnTo>
                    <a:pt x="88" y="341"/>
                  </a:lnTo>
                  <a:lnTo>
                    <a:pt x="90" y="357"/>
                  </a:lnTo>
                  <a:lnTo>
                    <a:pt x="93" y="368"/>
                  </a:lnTo>
                  <a:lnTo>
                    <a:pt x="122" y="427"/>
                  </a:lnTo>
                  <a:lnTo>
                    <a:pt x="125" y="427"/>
                  </a:lnTo>
                  <a:lnTo>
                    <a:pt x="125" y="424"/>
                  </a:lnTo>
                  <a:lnTo>
                    <a:pt x="128" y="424"/>
                  </a:lnTo>
                  <a:lnTo>
                    <a:pt x="128" y="42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73" name="Freeform 17"/>
            <p:cNvSpPr>
              <a:spLocks/>
            </p:cNvSpPr>
            <p:nvPr/>
          </p:nvSpPr>
          <p:spPr bwMode="auto">
            <a:xfrm>
              <a:off x="1232" y="3641"/>
              <a:ext cx="59" cy="141"/>
            </a:xfrm>
            <a:custGeom>
              <a:avLst/>
              <a:gdLst/>
              <a:ahLst/>
              <a:cxnLst>
                <a:cxn ang="0">
                  <a:pos x="59" y="136"/>
                </a:cxn>
                <a:cxn ang="0">
                  <a:pos x="0" y="0"/>
                </a:cxn>
                <a:cxn ang="0">
                  <a:pos x="19" y="53"/>
                </a:cxn>
                <a:cxn ang="0">
                  <a:pos x="16" y="56"/>
                </a:cxn>
                <a:cxn ang="0">
                  <a:pos x="14" y="56"/>
                </a:cxn>
                <a:cxn ang="0">
                  <a:pos x="14" y="53"/>
                </a:cxn>
                <a:cxn ang="0">
                  <a:pos x="11" y="53"/>
                </a:cxn>
                <a:cxn ang="0">
                  <a:pos x="51" y="141"/>
                </a:cxn>
                <a:cxn ang="0">
                  <a:pos x="54" y="141"/>
                </a:cxn>
                <a:cxn ang="0">
                  <a:pos x="56" y="141"/>
                </a:cxn>
                <a:cxn ang="0">
                  <a:pos x="59" y="139"/>
                </a:cxn>
                <a:cxn ang="0">
                  <a:pos x="59" y="136"/>
                </a:cxn>
              </a:cxnLst>
              <a:rect l="0" t="0" r="r" b="b"/>
              <a:pathLst>
                <a:path w="59" h="141">
                  <a:moveTo>
                    <a:pt x="59" y="136"/>
                  </a:moveTo>
                  <a:lnTo>
                    <a:pt x="0" y="0"/>
                  </a:lnTo>
                  <a:lnTo>
                    <a:pt x="19" y="53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14" y="53"/>
                  </a:lnTo>
                  <a:lnTo>
                    <a:pt x="11" y="53"/>
                  </a:lnTo>
                  <a:lnTo>
                    <a:pt x="51" y="141"/>
                  </a:lnTo>
                  <a:lnTo>
                    <a:pt x="54" y="141"/>
                  </a:lnTo>
                  <a:lnTo>
                    <a:pt x="56" y="141"/>
                  </a:lnTo>
                  <a:lnTo>
                    <a:pt x="59" y="139"/>
                  </a:lnTo>
                  <a:lnTo>
                    <a:pt x="59" y="13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74" name="Freeform 18"/>
            <p:cNvSpPr>
              <a:spLocks/>
            </p:cNvSpPr>
            <p:nvPr/>
          </p:nvSpPr>
          <p:spPr bwMode="auto">
            <a:xfrm>
              <a:off x="1176" y="3681"/>
              <a:ext cx="96" cy="166"/>
            </a:xfrm>
            <a:custGeom>
              <a:avLst/>
              <a:gdLst/>
              <a:ahLst/>
              <a:cxnLst>
                <a:cxn ang="0">
                  <a:pos x="96" y="166"/>
                </a:cxn>
                <a:cxn ang="0">
                  <a:pos x="94" y="160"/>
                </a:cxn>
                <a:cxn ang="0">
                  <a:pos x="86" y="155"/>
                </a:cxn>
                <a:cxn ang="0">
                  <a:pos x="78" y="149"/>
                </a:cxn>
                <a:cxn ang="0">
                  <a:pos x="72" y="144"/>
                </a:cxn>
                <a:cxn ang="0">
                  <a:pos x="64" y="139"/>
                </a:cxn>
                <a:cxn ang="0">
                  <a:pos x="59" y="131"/>
                </a:cxn>
                <a:cxn ang="0">
                  <a:pos x="56" y="120"/>
                </a:cxn>
                <a:cxn ang="0">
                  <a:pos x="51" y="109"/>
                </a:cxn>
                <a:cxn ang="0">
                  <a:pos x="51" y="104"/>
                </a:cxn>
                <a:cxn ang="0">
                  <a:pos x="48" y="96"/>
                </a:cxn>
                <a:cxn ang="0">
                  <a:pos x="46" y="91"/>
                </a:cxn>
                <a:cxn ang="0">
                  <a:pos x="43" y="85"/>
                </a:cxn>
                <a:cxn ang="0">
                  <a:pos x="43" y="80"/>
                </a:cxn>
                <a:cxn ang="0">
                  <a:pos x="40" y="72"/>
                </a:cxn>
                <a:cxn ang="0">
                  <a:pos x="38" y="67"/>
                </a:cxn>
                <a:cxn ang="0">
                  <a:pos x="35" y="61"/>
                </a:cxn>
                <a:cxn ang="0">
                  <a:pos x="30" y="56"/>
                </a:cxn>
                <a:cxn ang="0">
                  <a:pos x="24" y="48"/>
                </a:cxn>
                <a:cxn ang="0">
                  <a:pos x="22" y="40"/>
                </a:cxn>
                <a:cxn ang="0">
                  <a:pos x="16" y="35"/>
                </a:cxn>
                <a:cxn ang="0">
                  <a:pos x="14" y="24"/>
                </a:cxn>
                <a:cxn ang="0">
                  <a:pos x="8" y="16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3" y="5"/>
                </a:cxn>
                <a:cxn ang="0">
                  <a:pos x="6" y="11"/>
                </a:cxn>
                <a:cxn ang="0">
                  <a:pos x="6" y="19"/>
                </a:cxn>
                <a:cxn ang="0">
                  <a:pos x="8" y="27"/>
                </a:cxn>
                <a:cxn ang="0">
                  <a:pos x="11" y="35"/>
                </a:cxn>
                <a:cxn ang="0">
                  <a:pos x="14" y="40"/>
                </a:cxn>
                <a:cxn ang="0">
                  <a:pos x="16" y="48"/>
                </a:cxn>
                <a:cxn ang="0">
                  <a:pos x="16" y="53"/>
                </a:cxn>
                <a:cxn ang="0">
                  <a:pos x="24" y="64"/>
                </a:cxn>
                <a:cxn ang="0">
                  <a:pos x="27" y="75"/>
                </a:cxn>
                <a:cxn ang="0">
                  <a:pos x="32" y="88"/>
                </a:cxn>
                <a:cxn ang="0">
                  <a:pos x="35" y="101"/>
                </a:cxn>
                <a:cxn ang="0">
                  <a:pos x="38" y="115"/>
                </a:cxn>
                <a:cxn ang="0">
                  <a:pos x="40" y="128"/>
                </a:cxn>
                <a:cxn ang="0">
                  <a:pos x="46" y="139"/>
                </a:cxn>
                <a:cxn ang="0">
                  <a:pos x="48" y="149"/>
                </a:cxn>
                <a:cxn ang="0">
                  <a:pos x="96" y="166"/>
                </a:cxn>
              </a:cxnLst>
              <a:rect l="0" t="0" r="r" b="b"/>
              <a:pathLst>
                <a:path w="96" h="166">
                  <a:moveTo>
                    <a:pt x="96" y="166"/>
                  </a:moveTo>
                  <a:lnTo>
                    <a:pt x="94" y="160"/>
                  </a:lnTo>
                  <a:lnTo>
                    <a:pt x="86" y="155"/>
                  </a:lnTo>
                  <a:lnTo>
                    <a:pt x="78" y="149"/>
                  </a:lnTo>
                  <a:lnTo>
                    <a:pt x="72" y="144"/>
                  </a:lnTo>
                  <a:lnTo>
                    <a:pt x="64" y="139"/>
                  </a:lnTo>
                  <a:lnTo>
                    <a:pt x="59" y="131"/>
                  </a:lnTo>
                  <a:lnTo>
                    <a:pt x="56" y="120"/>
                  </a:lnTo>
                  <a:lnTo>
                    <a:pt x="51" y="109"/>
                  </a:lnTo>
                  <a:lnTo>
                    <a:pt x="51" y="104"/>
                  </a:lnTo>
                  <a:lnTo>
                    <a:pt x="48" y="96"/>
                  </a:lnTo>
                  <a:lnTo>
                    <a:pt x="46" y="91"/>
                  </a:lnTo>
                  <a:lnTo>
                    <a:pt x="43" y="85"/>
                  </a:lnTo>
                  <a:lnTo>
                    <a:pt x="43" y="80"/>
                  </a:lnTo>
                  <a:lnTo>
                    <a:pt x="40" y="72"/>
                  </a:lnTo>
                  <a:lnTo>
                    <a:pt x="38" y="67"/>
                  </a:lnTo>
                  <a:lnTo>
                    <a:pt x="35" y="61"/>
                  </a:lnTo>
                  <a:lnTo>
                    <a:pt x="30" y="56"/>
                  </a:lnTo>
                  <a:lnTo>
                    <a:pt x="24" y="48"/>
                  </a:lnTo>
                  <a:lnTo>
                    <a:pt x="22" y="40"/>
                  </a:lnTo>
                  <a:lnTo>
                    <a:pt x="16" y="35"/>
                  </a:lnTo>
                  <a:lnTo>
                    <a:pt x="14" y="24"/>
                  </a:lnTo>
                  <a:lnTo>
                    <a:pt x="8" y="16"/>
                  </a:lnTo>
                  <a:lnTo>
                    <a:pt x="6" y="8"/>
                  </a:lnTo>
                  <a:lnTo>
                    <a:pt x="0" y="0"/>
                  </a:lnTo>
                  <a:lnTo>
                    <a:pt x="3" y="5"/>
                  </a:lnTo>
                  <a:lnTo>
                    <a:pt x="6" y="11"/>
                  </a:lnTo>
                  <a:lnTo>
                    <a:pt x="6" y="19"/>
                  </a:lnTo>
                  <a:lnTo>
                    <a:pt x="8" y="27"/>
                  </a:lnTo>
                  <a:lnTo>
                    <a:pt x="11" y="35"/>
                  </a:lnTo>
                  <a:lnTo>
                    <a:pt x="14" y="40"/>
                  </a:lnTo>
                  <a:lnTo>
                    <a:pt x="16" y="48"/>
                  </a:lnTo>
                  <a:lnTo>
                    <a:pt x="16" y="53"/>
                  </a:lnTo>
                  <a:lnTo>
                    <a:pt x="24" y="64"/>
                  </a:lnTo>
                  <a:lnTo>
                    <a:pt x="27" y="75"/>
                  </a:lnTo>
                  <a:lnTo>
                    <a:pt x="32" y="88"/>
                  </a:lnTo>
                  <a:lnTo>
                    <a:pt x="35" y="101"/>
                  </a:lnTo>
                  <a:lnTo>
                    <a:pt x="38" y="115"/>
                  </a:lnTo>
                  <a:lnTo>
                    <a:pt x="40" y="128"/>
                  </a:lnTo>
                  <a:lnTo>
                    <a:pt x="46" y="139"/>
                  </a:lnTo>
                  <a:lnTo>
                    <a:pt x="48" y="149"/>
                  </a:lnTo>
                  <a:lnTo>
                    <a:pt x="96" y="16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75" name="Freeform 19"/>
            <p:cNvSpPr>
              <a:spLocks/>
            </p:cNvSpPr>
            <p:nvPr/>
          </p:nvSpPr>
          <p:spPr bwMode="auto">
            <a:xfrm>
              <a:off x="1238" y="3430"/>
              <a:ext cx="32" cy="80"/>
            </a:xfrm>
            <a:custGeom>
              <a:avLst/>
              <a:gdLst/>
              <a:ahLst/>
              <a:cxnLst>
                <a:cxn ang="0">
                  <a:pos x="32" y="80"/>
                </a:cxn>
                <a:cxn ang="0">
                  <a:pos x="0" y="0"/>
                </a:cxn>
                <a:cxn ang="0">
                  <a:pos x="2" y="11"/>
                </a:cxn>
                <a:cxn ang="0">
                  <a:pos x="5" y="24"/>
                </a:cxn>
                <a:cxn ang="0">
                  <a:pos x="10" y="32"/>
                </a:cxn>
                <a:cxn ang="0">
                  <a:pos x="16" y="43"/>
                </a:cxn>
                <a:cxn ang="0">
                  <a:pos x="18" y="51"/>
                </a:cxn>
                <a:cxn ang="0">
                  <a:pos x="24" y="62"/>
                </a:cxn>
                <a:cxn ang="0">
                  <a:pos x="29" y="72"/>
                </a:cxn>
                <a:cxn ang="0">
                  <a:pos x="32" y="80"/>
                </a:cxn>
              </a:cxnLst>
              <a:rect l="0" t="0" r="r" b="b"/>
              <a:pathLst>
                <a:path w="32" h="80">
                  <a:moveTo>
                    <a:pt x="32" y="80"/>
                  </a:moveTo>
                  <a:lnTo>
                    <a:pt x="0" y="0"/>
                  </a:lnTo>
                  <a:lnTo>
                    <a:pt x="2" y="11"/>
                  </a:lnTo>
                  <a:lnTo>
                    <a:pt x="5" y="24"/>
                  </a:lnTo>
                  <a:lnTo>
                    <a:pt x="10" y="32"/>
                  </a:lnTo>
                  <a:lnTo>
                    <a:pt x="16" y="43"/>
                  </a:lnTo>
                  <a:lnTo>
                    <a:pt x="18" y="51"/>
                  </a:lnTo>
                  <a:lnTo>
                    <a:pt x="24" y="62"/>
                  </a:lnTo>
                  <a:lnTo>
                    <a:pt x="29" y="72"/>
                  </a:lnTo>
                  <a:lnTo>
                    <a:pt x="32" y="8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76" name="Freeform 20"/>
            <p:cNvSpPr>
              <a:spLocks/>
            </p:cNvSpPr>
            <p:nvPr/>
          </p:nvSpPr>
          <p:spPr bwMode="auto">
            <a:xfrm>
              <a:off x="1222" y="3318"/>
              <a:ext cx="45" cy="142"/>
            </a:xfrm>
            <a:custGeom>
              <a:avLst/>
              <a:gdLst/>
              <a:ahLst/>
              <a:cxnLst>
                <a:cxn ang="0">
                  <a:pos x="45" y="139"/>
                </a:cxn>
                <a:cxn ang="0">
                  <a:pos x="0" y="0"/>
                </a:cxn>
                <a:cxn ang="0">
                  <a:pos x="16" y="104"/>
                </a:cxn>
                <a:cxn ang="0">
                  <a:pos x="16" y="83"/>
                </a:cxn>
                <a:cxn ang="0">
                  <a:pos x="18" y="83"/>
                </a:cxn>
                <a:cxn ang="0">
                  <a:pos x="21" y="83"/>
                </a:cxn>
                <a:cxn ang="0">
                  <a:pos x="21" y="86"/>
                </a:cxn>
                <a:cxn ang="0">
                  <a:pos x="24" y="91"/>
                </a:cxn>
                <a:cxn ang="0">
                  <a:pos x="45" y="142"/>
                </a:cxn>
                <a:cxn ang="0">
                  <a:pos x="45" y="139"/>
                </a:cxn>
              </a:cxnLst>
              <a:rect l="0" t="0" r="r" b="b"/>
              <a:pathLst>
                <a:path w="45" h="142">
                  <a:moveTo>
                    <a:pt x="45" y="139"/>
                  </a:moveTo>
                  <a:lnTo>
                    <a:pt x="0" y="0"/>
                  </a:lnTo>
                  <a:lnTo>
                    <a:pt x="16" y="104"/>
                  </a:lnTo>
                  <a:lnTo>
                    <a:pt x="16" y="83"/>
                  </a:lnTo>
                  <a:lnTo>
                    <a:pt x="18" y="83"/>
                  </a:lnTo>
                  <a:lnTo>
                    <a:pt x="21" y="83"/>
                  </a:lnTo>
                  <a:lnTo>
                    <a:pt x="21" y="86"/>
                  </a:lnTo>
                  <a:lnTo>
                    <a:pt x="24" y="91"/>
                  </a:lnTo>
                  <a:lnTo>
                    <a:pt x="45" y="142"/>
                  </a:lnTo>
                  <a:lnTo>
                    <a:pt x="45" y="139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77" name="Freeform 21"/>
            <p:cNvSpPr>
              <a:spLocks/>
            </p:cNvSpPr>
            <p:nvPr/>
          </p:nvSpPr>
          <p:spPr bwMode="auto">
            <a:xfrm>
              <a:off x="1240" y="3425"/>
              <a:ext cx="6" cy="13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3" y="11"/>
                </a:cxn>
                <a:cxn ang="0">
                  <a:pos x="3" y="8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6" y="13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3" y="11"/>
                  </a:lnTo>
                  <a:lnTo>
                    <a:pt x="3" y="8"/>
                  </a:lnTo>
                  <a:lnTo>
                    <a:pt x="3" y="5"/>
                  </a:lnTo>
                  <a:lnTo>
                    <a:pt x="0" y="0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78" name="Freeform 22"/>
            <p:cNvSpPr>
              <a:spLocks/>
            </p:cNvSpPr>
            <p:nvPr/>
          </p:nvSpPr>
          <p:spPr bwMode="auto">
            <a:xfrm>
              <a:off x="1040" y="3169"/>
              <a:ext cx="200" cy="416"/>
            </a:xfrm>
            <a:custGeom>
              <a:avLst/>
              <a:gdLst/>
              <a:ahLst/>
              <a:cxnLst>
                <a:cxn ang="0">
                  <a:pos x="190" y="93"/>
                </a:cxn>
                <a:cxn ang="0">
                  <a:pos x="168" y="91"/>
                </a:cxn>
                <a:cxn ang="0">
                  <a:pos x="150" y="83"/>
                </a:cxn>
                <a:cxn ang="0">
                  <a:pos x="131" y="69"/>
                </a:cxn>
                <a:cxn ang="0">
                  <a:pos x="112" y="53"/>
                </a:cxn>
                <a:cxn ang="0">
                  <a:pos x="96" y="35"/>
                </a:cxn>
                <a:cxn ang="0">
                  <a:pos x="80" y="19"/>
                </a:cxn>
                <a:cxn ang="0">
                  <a:pos x="62" y="5"/>
                </a:cxn>
                <a:cxn ang="0">
                  <a:pos x="19" y="35"/>
                </a:cxn>
                <a:cxn ang="0">
                  <a:pos x="16" y="72"/>
                </a:cxn>
                <a:cxn ang="0">
                  <a:pos x="11" y="107"/>
                </a:cxn>
                <a:cxn ang="0">
                  <a:pos x="0" y="131"/>
                </a:cxn>
                <a:cxn ang="0">
                  <a:pos x="3" y="147"/>
                </a:cxn>
                <a:cxn ang="0">
                  <a:pos x="11" y="160"/>
                </a:cxn>
                <a:cxn ang="0">
                  <a:pos x="16" y="176"/>
                </a:cxn>
                <a:cxn ang="0">
                  <a:pos x="19" y="195"/>
                </a:cxn>
                <a:cxn ang="0">
                  <a:pos x="24" y="219"/>
                </a:cxn>
                <a:cxn ang="0">
                  <a:pos x="30" y="240"/>
                </a:cxn>
                <a:cxn ang="0">
                  <a:pos x="35" y="264"/>
                </a:cxn>
                <a:cxn ang="0">
                  <a:pos x="43" y="288"/>
                </a:cxn>
                <a:cxn ang="0">
                  <a:pos x="54" y="309"/>
                </a:cxn>
                <a:cxn ang="0">
                  <a:pos x="64" y="333"/>
                </a:cxn>
                <a:cxn ang="0">
                  <a:pos x="75" y="357"/>
                </a:cxn>
                <a:cxn ang="0">
                  <a:pos x="78" y="373"/>
                </a:cxn>
                <a:cxn ang="0">
                  <a:pos x="78" y="384"/>
                </a:cxn>
                <a:cxn ang="0">
                  <a:pos x="96" y="416"/>
                </a:cxn>
                <a:cxn ang="0">
                  <a:pos x="86" y="384"/>
                </a:cxn>
                <a:cxn ang="0">
                  <a:pos x="78" y="352"/>
                </a:cxn>
                <a:cxn ang="0">
                  <a:pos x="67" y="317"/>
                </a:cxn>
                <a:cxn ang="0">
                  <a:pos x="54" y="288"/>
                </a:cxn>
                <a:cxn ang="0">
                  <a:pos x="46" y="259"/>
                </a:cxn>
                <a:cxn ang="0">
                  <a:pos x="38" y="235"/>
                </a:cxn>
                <a:cxn ang="0">
                  <a:pos x="30" y="208"/>
                </a:cxn>
                <a:cxn ang="0">
                  <a:pos x="24" y="181"/>
                </a:cxn>
                <a:cxn ang="0">
                  <a:pos x="19" y="163"/>
                </a:cxn>
                <a:cxn ang="0">
                  <a:pos x="16" y="149"/>
                </a:cxn>
                <a:cxn ang="0">
                  <a:pos x="11" y="141"/>
                </a:cxn>
                <a:cxn ang="0">
                  <a:pos x="6" y="133"/>
                </a:cxn>
                <a:cxn ang="0">
                  <a:pos x="14" y="120"/>
                </a:cxn>
                <a:cxn ang="0">
                  <a:pos x="22" y="109"/>
                </a:cxn>
                <a:cxn ang="0">
                  <a:pos x="27" y="93"/>
                </a:cxn>
                <a:cxn ang="0">
                  <a:pos x="30" y="77"/>
                </a:cxn>
                <a:cxn ang="0">
                  <a:pos x="30" y="56"/>
                </a:cxn>
                <a:cxn ang="0">
                  <a:pos x="38" y="40"/>
                </a:cxn>
                <a:cxn ang="0">
                  <a:pos x="59" y="48"/>
                </a:cxn>
                <a:cxn ang="0">
                  <a:pos x="80" y="59"/>
                </a:cxn>
                <a:cxn ang="0">
                  <a:pos x="99" y="69"/>
                </a:cxn>
                <a:cxn ang="0">
                  <a:pos x="118" y="83"/>
                </a:cxn>
                <a:cxn ang="0">
                  <a:pos x="136" y="93"/>
                </a:cxn>
                <a:cxn ang="0">
                  <a:pos x="155" y="101"/>
                </a:cxn>
                <a:cxn ang="0">
                  <a:pos x="176" y="101"/>
                </a:cxn>
                <a:cxn ang="0">
                  <a:pos x="198" y="93"/>
                </a:cxn>
                <a:cxn ang="0">
                  <a:pos x="200" y="91"/>
                </a:cxn>
              </a:cxnLst>
              <a:rect l="0" t="0" r="r" b="b"/>
              <a:pathLst>
                <a:path w="200" h="416">
                  <a:moveTo>
                    <a:pt x="200" y="91"/>
                  </a:moveTo>
                  <a:lnTo>
                    <a:pt x="190" y="93"/>
                  </a:lnTo>
                  <a:lnTo>
                    <a:pt x="179" y="93"/>
                  </a:lnTo>
                  <a:lnTo>
                    <a:pt x="168" y="91"/>
                  </a:lnTo>
                  <a:lnTo>
                    <a:pt x="158" y="88"/>
                  </a:lnTo>
                  <a:lnTo>
                    <a:pt x="150" y="83"/>
                  </a:lnTo>
                  <a:lnTo>
                    <a:pt x="139" y="77"/>
                  </a:lnTo>
                  <a:lnTo>
                    <a:pt x="131" y="69"/>
                  </a:lnTo>
                  <a:lnTo>
                    <a:pt x="123" y="61"/>
                  </a:lnTo>
                  <a:lnTo>
                    <a:pt x="112" y="53"/>
                  </a:lnTo>
                  <a:lnTo>
                    <a:pt x="104" y="43"/>
                  </a:lnTo>
                  <a:lnTo>
                    <a:pt x="96" y="35"/>
                  </a:lnTo>
                  <a:lnTo>
                    <a:pt x="88" y="27"/>
                  </a:lnTo>
                  <a:lnTo>
                    <a:pt x="80" y="19"/>
                  </a:lnTo>
                  <a:lnTo>
                    <a:pt x="72" y="11"/>
                  </a:lnTo>
                  <a:lnTo>
                    <a:pt x="62" y="5"/>
                  </a:lnTo>
                  <a:lnTo>
                    <a:pt x="54" y="0"/>
                  </a:lnTo>
                  <a:lnTo>
                    <a:pt x="19" y="35"/>
                  </a:lnTo>
                  <a:lnTo>
                    <a:pt x="16" y="53"/>
                  </a:lnTo>
                  <a:lnTo>
                    <a:pt x="16" y="72"/>
                  </a:lnTo>
                  <a:lnTo>
                    <a:pt x="14" y="88"/>
                  </a:lnTo>
                  <a:lnTo>
                    <a:pt x="11" y="107"/>
                  </a:lnTo>
                  <a:lnTo>
                    <a:pt x="0" y="123"/>
                  </a:lnTo>
                  <a:lnTo>
                    <a:pt x="0" y="131"/>
                  </a:lnTo>
                  <a:lnTo>
                    <a:pt x="3" y="139"/>
                  </a:lnTo>
                  <a:lnTo>
                    <a:pt x="3" y="147"/>
                  </a:lnTo>
                  <a:lnTo>
                    <a:pt x="8" y="152"/>
                  </a:lnTo>
                  <a:lnTo>
                    <a:pt x="11" y="160"/>
                  </a:lnTo>
                  <a:lnTo>
                    <a:pt x="14" y="168"/>
                  </a:lnTo>
                  <a:lnTo>
                    <a:pt x="16" y="176"/>
                  </a:lnTo>
                  <a:lnTo>
                    <a:pt x="19" y="184"/>
                  </a:lnTo>
                  <a:lnTo>
                    <a:pt x="19" y="195"/>
                  </a:lnTo>
                  <a:lnTo>
                    <a:pt x="22" y="205"/>
                  </a:lnTo>
                  <a:lnTo>
                    <a:pt x="24" y="219"/>
                  </a:lnTo>
                  <a:lnTo>
                    <a:pt x="27" y="229"/>
                  </a:lnTo>
                  <a:lnTo>
                    <a:pt x="30" y="240"/>
                  </a:lnTo>
                  <a:lnTo>
                    <a:pt x="32" y="253"/>
                  </a:lnTo>
                  <a:lnTo>
                    <a:pt x="35" y="264"/>
                  </a:lnTo>
                  <a:lnTo>
                    <a:pt x="38" y="275"/>
                  </a:lnTo>
                  <a:lnTo>
                    <a:pt x="43" y="288"/>
                  </a:lnTo>
                  <a:lnTo>
                    <a:pt x="46" y="299"/>
                  </a:lnTo>
                  <a:lnTo>
                    <a:pt x="54" y="309"/>
                  </a:lnTo>
                  <a:lnTo>
                    <a:pt x="59" y="323"/>
                  </a:lnTo>
                  <a:lnTo>
                    <a:pt x="64" y="333"/>
                  </a:lnTo>
                  <a:lnTo>
                    <a:pt x="70" y="344"/>
                  </a:lnTo>
                  <a:lnTo>
                    <a:pt x="75" y="357"/>
                  </a:lnTo>
                  <a:lnTo>
                    <a:pt x="78" y="371"/>
                  </a:lnTo>
                  <a:lnTo>
                    <a:pt x="78" y="373"/>
                  </a:lnTo>
                  <a:lnTo>
                    <a:pt x="78" y="379"/>
                  </a:lnTo>
                  <a:lnTo>
                    <a:pt x="78" y="384"/>
                  </a:lnTo>
                  <a:lnTo>
                    <a:pt x="78" y="389"/>
                  </a:lnTo>
                  <a:lnTo>
                    <a:pt x="96" y="416"/>
                  </a:lnTo>
                  <a:lnTo>
                    <a:pt x="91" y="400"/>
                  </a:lnTo>
                  <a:lnTo>
                    <a:pt x="86" y="384"/>
                  </a:lnTo>
                  <a:lnTo>
                    <a:pt x="83" y="368"/>
                  </a:lnTo>
                  <a:lnTo>
                    <a:pt x="78" y="352"/>
                  </a:lnTo>
                  <a:lnTo>
                    <a:pt x="72" y="333"/>
                  </a:lnTo>
                  <a:lnTo>
                    <a:pt x="67" y="317"/>
                  </a:lnTo>
                  <a:lnTo>
                    <a:pt x="59" y="301"/>
                  </a:lnTo>
                  <a:lnTo>
                    <a:pt x="54" y="288"/>
                  </a:lnTo>
                  <a:lnTo>
                    <a:pt x="48" y="275"/>
                  </a:lnTo>
                  <a:lnTo>
                    <a:pt x="46" y="259"/>
                  </a:lnTo>
                  <a:lnTo>
                    <a:pt x="40" y="248"/>
                  </a:lnTo>
                  <a:lnTo>
                    <a:pt x="38" y="235"/>
                  </a:lnTo>
                  <a:lnTo>
                    <a:pt x="35" y="221"/>
                  </a:lnTo>
                  <a:lnTo>
                    <a:pt x="30" y="208"/>
                  </a:lnTo>
                  <a:lnTo>
                    <a:pt x="27" y="195"/>
                  </a:lnTo>
                  <a:lnTo>
                    <a:pt x="24" y="181"/>
                  </a:lnTo>
                  <a:lnTo>
                    <a:pt x="22" y="171"/>
                  </a:lnTo>
                  <a:lnTo>
                    <a:pt x="19" y="163"/>
                  </a:lnTo>
                  <a:lnTo>
                    <a:pt x="19" y="157"/>
                  </a:lnTo>
                  <a:lnTo>
                    <a:pt x="16" y="149"/>
                  </a:lnTo>
                  <a:lnTo>
                    <a:pt x="14" y="144"/>
                  </a:lnTo>
                  <a:lnTo>
                    <a:pt x="11" y="141"/>
                  </a:lnTo>
                  <a:lnTo>
                    <a:pt x="8" y="139"/>
                  </a:lnTo>
                  <a:lnTo>
                    <a:pt x="6" y="133"/>
                  </a:lnTo>
                  <a:lnTo>
                    <a:pt x="8" y="125"/>
                  </a:lnTo>
                  <a:lnTo>
                    <a:pt x="14" y="120"/>
                  </a:lnTo>
                  <a:lnTo>
                    <a:pt x="19" y="115"/>
                  </a:lnTo>
                  <a:lnTo>
                    <a:pt x="22" y="109"/>
                  </a:lnTo>
                  <a:lnTo>
                    <a:pt x="24" y="101"/>
                  </a:lnTo>
                  <a:lnTo>
                    <a:pt x="27" y="93"/>
                  </a:lnTo>
                  <a:lnTo>
                    <a:pt x="30" y="85"/>
                  </a:lnTo>
                  <a:lnTo>
                    <a:pt x="30" y="77"/>
                  </a:lnTo>
                  <a:lnTo>
                    <a:pt x="30" y="64"/>
                  </a:lnTo>
                  <a:lnTo>
                    <a:pt x="30" y="56"/>
                  </a:lnTo>
                  <a:lnTo>
                    <a:pt x="32" y="45"/>
                  </a:lnTo>
                  <a:lnTo>
                    <a:pt x="38" y="40"/>
                  </a:lnTo>
                  <a:lnTo>
                    <a:pt x="48" y="43"/>
                  </a:lnTo>
                  <a:lnTo>
                    <a:pt x="59" y="48"/>
                  </a:lnTo>
                  <a:lnTo>
                    <a:pt x="70" y="53"/>
                  </a:lnTo>
                  <a:lnTo>
                    <a:pt x="80" y="59"/>
                  </a:lnTo>
                  <a:lnTo>
                    <a:pt x="88" y="64"/>
                  </a:lnTo>
                  <a:lnTo>
                    <a:pt x="99" y="69"/>
                  </a:lnTo>
                  <a:lnTo>
                    <a:pt x="107" y="77"/>
                  </a:lnTo>
                  <a:lnTo>
                    <a:pt x="118" y="83"/>
                  </a:lnTo>
                  <a:lnTo>
                    <a:pt x="126" y="88"/>
                  </a:lnTo>
                  <a:lnTo>
                    <a:pt x="136" y="93"/>
                  </a:lnTo>
                  <a:lnTo>
                    <a:pt x="144" y="99"/>
                  </a:lnTo>
                  <a:lnTo>
                    <a:pt x="155" y="101"/>
                  </a:lnTo>
                  <a:lnTo>
                    <a:pt x="166" y="101"/>
                  </a:lnTo>
                  <a:lnTo>
                    <a:pt x="176" y="101"/>
                  </a:lnTo>
                  <a:lnTo>
                    <a:pt x="187" y="99"/>
                  </a:lnTo>
                  <a:lnTo>
                    <a:pt x="198" y="93"/>
                  </a:lnTo>
                  <a:lnTo>
                    <a:pt x="200" y="93"/>
                  </a:lnTo>
                  <a:lnTo>
                    <a:pt x="200" y="9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79" name="Freeform 23"/>
            <p:cNvSpPr>
              <a:spLocks/>
            </p:cNvSpPr>
            <p:nvPr/>
          </p:nvSpPr>
          <p:spPr bwMode="auto">
            <a:xfrm>
              <a:off x="1240" y="3673"/>
              <a:ext cx="3" cy="8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8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3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80" name="Freeform 24"/>
            <p:cNvSpPr>
              <a:spLocks/>
            </p:cNvSpPr>
            <p:nvPr/>
          </p:nvSpPr>
          <p:spPr bwMode="auto">
            <a:xfrm>
              <a:off x="1160" y="3481"/>
              <a:ext cx="78" cy="187"/>
            </a:xfrm>
            <a:custGeom>
              <a:avLst/>
              <a:gdLst/>
              <a:ahLst/>
              <a:cxnLst>
                <a:cxn ang="0">
                  <a:pos x="78" y="181"/>
                </a:cxn>
                <a:cxn ang="0">
                  <a:pos x="62" y="144"/>
                </a:cxn>
                <a:cxn ang="0">
                  <a:pos x="22" y="51"/>
                </a:cxn>
                <a:cxn ang="0">
                  <a:pos x="22" y="48"/>
                </a:cxn>
                <a:cxn ang="0">
                  <a:pos x="24" y="48"/>
                </a:cxn>
                <a:cxn ang="0">
                  <a:pos x="32" y="56"/>
                </a:cxn>
                <a:cxn ang="0">
                  <a:pos x="40" y="69"/>
                </a:cxn>
                <a:cxn ang="0">
                  <a:pos x="46" y="80"/>
                </a:cxn>
                <a:cxn ang="0">
                  <a:pos x="51" y="93"/>
                </a:cxn>
                <a:cxn ang="0">
                  <a:pos x="56" y="107"/>
                </a:cxn>
                <a:cxn ang="0">
                  <a:pos x="62" y="120"/>
                </a:cxn>
                <a:cxn ang="0">
                  <a:pos x="64" y="136"/>
                </a:cxn>
                <a:cxn ang="0">
                  <a:pos x="70" y="152"/>
                </a:cxn>
                <a:cxn ang="0">
                  <a:pos x="67" y="133"/>
                </a:cxn>
                <a:cxn ang="0">
                  <a:pos x="62" y="117"/>
                </a:cxn>
                <a:cxn ang="0">
                  <a:pos x="59" y="101"/>
                </a:cxn>
                <a:cxn ang="0">
                  <a:pos x="54" y="85"/>
                </a:cxn>
                <a:cxn ang="0">
                  <a:pos x="48" y="72"/>
                </a:cxn>
                <a:cxn ang="0">
                  <a:pos x="40" y="59"/>
                </a:cxn>
                <a:cxn ang="0">
                  <a:pos x="35" y="43"/>
                </a:cxn>
                <a:cxn ang="0">
                  <a:pos x="24" y="32"/>
                </a:cxn>
                <a:cxn ang="0">
                  <a:pos x="22" y="27"/>
                </a:cxn>
                <a:cxn ang="0">
                  <a:pos x="19" y="21"/>
                </a:cxn>
                <a:cxn ang="0">
                  <a:pos x="16" y="19"/>
                </a:cxn>
                <a:cxn ang="0">
                  <a:pos x="14" y="16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6" y="3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3" y="21"/>
                </a:cxn>
                <a:cxn ang="0">
                  <a:pos x="6" y="35"/>
                </a:cxn>
                <a:cxn ang="0">
                  <a:pos x="11" y="45"/>
                </a:cxn>
                <a:cxn ang="0">
                  <a:pos x="16" y="59"/>
                </a:cxn>
                <a:cxn ang="0">
                  <a:pos x="22" y="69"/>
                </a:cxn>
                <a:cxn ang="0">
                  <a:pos x="24" y="80"/>
                </a:cxn>
                <a:cxn ang="0">
                  <a:pos x="30" y="91"/>
                </a:cxn>
                <a:cxn ang="0">
                  <a:pos x="35" y="101"/>
                </a:cxn>
                <a:cxn ang="0">
                  <a:pos x="40" y="112"/>
                </a:cxn>
                <a:cxn ang="0">
                  <a:pos x="46" y="123"/>
                </a:cxn>
                <a:cxn ang="0">
                  <a:pos x="51" y="133"/>
                </a:cxn>
                <a:cxn ang="0">
                  <a:pos x="56" y="144"/>
                </a:cxn>
                <a:cxn ang="0">
                  <a:pos x="62" y="155"/>
                </a:cxn>
                <a:cxn ang="0">
                  <a:pos x="67" y="165"/>
                </a:cxn>
                <a:cxn ang="0">
                  <a:pos x="70" y="176"/>
                </a:cxn>
                <a:cxn ang="0">
                  <a:pos x="75" y="187"/>
                </a:cxn>
                <a:cxn ang="0">
                  <a:pos x="75" y="184"/>
                </a:cxn>
                <a:cxn ang="0">
                  <a:pos x="75" y="181"/>
                </a:cxn>
                <a:cxn ang="0">
                  <a:pos x="78" y="181"/>
                </a:cxn>
              </a:cxnLst>
              <a:rect l="0" t="0" r="r" b="b"/>
              <a:pathLst>
                <a:path w="78" h="187">
                  <a:moveTo>
                    <a:pt x="78" y="181"/>
                  </a:moveTo>
                  <a:lnTo>
                    <a:pt x="62" y="144"/>
                  </a:lnTo>
                  <a:lnTo>
                    <a:pt x="22" y="51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32" y="56"/>
                  </a:lnTo>
                  <a:lnTo>
                    <a:pt x="40" y="69"/>
                  </a:lnTo>
                  <a:lnTo>
                    <a:pt x="46" y="80"/>
                  </a:lnTo>
                  <a:lnTo>
                    <a:pt x="51" y="93"/>
                  </a:lnTo>
                  <a:lnTo>
                    <a:pt x="56" y="107"/>
                  </a:lnTo>
                  <a:lnTo>
                    <a:pt x="62" y="120"/>
                  </a:lnTo>
                  <a:lnTo>
                    <a:pt x="64" y="136"/>
                  </a:lnTo>
                  <a:lnTo>
                    <a:pt x="70" y="152"/>
                  </a:lnTo>
                  <a:lnTo>
                    <a:pt x="67" y="133"/>
                  </a:lnTo>
                  <a:lnTo>
                    <a:pt x="62" y="117"/>
                  </a:lnTo>
                  <a:lnTo>
                    <a:pt x="59" y="101"/>
                  </a:lnTo>
                  <a:lnTo>
                    <a:pt x="54" y="85"/>
                  </a:lnTo>
                  <a:lnTo>
                    <a:pt x="48" y="72"/>
                  </a:lnTo>
                  <a:lnTo>
                    <a:pt x="40" y="59"/>
                  </a:lnTo>
                  <a:lnTo>
                    <a:pt x="35" y="43"/>
                  </a:lnTo>
                  <a:lnTo>
                    <a:pt x="24" y="32"/>
                  </a:lnTo>
                  <a:lnTo>
                    <a:pt x="22" y="27"/>
                  </a:lnTo>
                  <a:lnTo>
                    <a:pt x="19" y="21"/>
                  </a:lnTo>
                  <a:lnTo>
                    <a:pt x="16" y="19"/>
                  </a:lnTo>
                  <a:lnTo>
                    <a:pt x="14" y="16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21"/>
                  </a:lnTo>
                  <a:lnTo>
                    <a:pt x="6" y="35"/>
                  </a:lnTo>
                  <a:lnTo>
                    <a:pt x="11" y="45"/>
                  </a:lnTo>
                  <a:lnTo>
                    <a:pt x="16" y="59"/>
                  </a:lnTo>
                  <a:lnTo>
                    <a:pt x="22" y="69"/>
                  </a:lnTo>
                  <a:lnTo>
                    <a:pt x="24" y="80"/>
                  </a:lnTo>
                  <a:lnTo>
                    <a:pt x="30" y="91"/>
                  </a:lnTo>
                  <a:lnTo>
                    <a:pt x="35" y="101"/>
                  </a:lnTo>
                  <a:lnTo>
                    <a:pt x="40" y="112"/>
                  </a:lnTo>
                  <a:lnTo>
                    <a:pt x="46" y="123"/>
                  </a:lnTo>
                  <a:lnTo>
                    <a:pt x="51" y="133"/>
                  </a:lnTo>
                  <a:lnTo>
                    <a:pt x="56" y="144"/>
                  </a:lnTo>
                  <a:lnTo>
                    <a:pt x="62" y="155"/>
                  </a:lnTo>
                  <a:lnTo>
                    <a:pt x="67" y="165"/>
                  </a:lnTo>
                  <a:lnTo>
                    <a:pt x="70" y="176"/>
                  </a:lnTo>
                  <a:lnTo>
                    <a:pt x="75" y="187"/>
                  </a:lnTo>
                  <a:lnTo>
                    <a:pt x="75" y="184"/>
                  </a:lnTo>
                  <a:lnTo>
                    <a:pt x="75" y="181"/>
                  </a:lnTo>
                  <a:lnTo>
                    <a:pt x="78" y="18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81" name="Freeform 25"/>
            <p:cNvSpPr>
              <a:spLocks/>
            </p:cNvSpPr>
            <p:nvPr/>
          </p:nvSpPr>
          <p:spPr bwMode="auto">
            <a:xfrm>
              <a:off x="1150" y="3601"/>
              <a:ext cx="16" cy="40"/>
            </a:xfrm>
            <a:custGeom>
              <a:avLst/>
              <a:gdLst/>
              <a:ahLst/>
              <a:cxnLst>
                <a:cxn ang="0">
                  <a:pos x="16" y="35"/>
                </a:cxn>
                <a:cxn ang="0">
                  <a:pos x="0" y="0"/>
                </a:cxn>
                <a:cxn ang="0">
                  <a:pos x="10" y="40"/>
                </a:cxn>
                <a:cxn ang="0">
                  <a:pos x="10" y="37"/>
                </a:cxn>
                <a:cxn ang="0">
                  <a:pos x="13" y="37"/>
                </a:cxn>
                <a:cxn ang="0">
                  <a:pos x="16" y="35"/>
                </a:cxn>
              </a:cxnLst>
              <a:rect l="0" t="0" r="r" b="b"/>
              <a:pathLst>
                <a:path w="16" h="40">
                  <a:moveTo>
                    <a:pt x="16" y="35"/>
                  </a:moveTo>
                  <a:lnTo>
                    <a:pt x="0" y="0"/>
                  </a:lnTo>
                  <a:lnTo>
                    <a:pt x="10" y="40"/>
                  </a:lnTo>
                  <a:lnTo>
                    <a:pt x="10" y="37"/>
                  </a:lnTo>
                  <a:lnTo>
                    <a:pt x="13" y="37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82" name="Freeform 26"/>
            <p:cNvSpPr>
              <a:spLocks/>
            </p:cNvSpPr>
            <p:nvPr/>
          </p:nvSpPr>
          <p:spPr bwMode="auto">
            <a:xfrm>
              <a:off x="1582" y="177"/>
              <a:ext cx="2185" cy="1784"/>
            </a:xfrm>
            <a:custGeom>
              <a:avLst/>
              <a:gdLst/>
              <a:ahLst/>
              <a:cxnLst>
                <a:cxn ang="0">
                  <a:pos x="147" y="1282"/>
                </a:cxn>
                <a:cxn ang="0">
                  <a:pos x="227" y="1032"/>
                </a:cxn>
                <a:cxn ang="0">
                  <a:pos x="304" y="858"/>
                </a:cxn>
                <a:cxn ang="0">
                  <a:pos x="427" y="637"/>
                </a:cxn>
                <a:cxn ang="0">
                  <a:pos x="600" y="421"/>
                </a:cxn>
                <a:cxn ang="0">
                  <a:pos x="752" y="293"/>
                </a:cxn>
                <a:cxn ang="0">
                  <a:pos x="888" y="184"/>
                </a:cxn>
                <a:cxn ang="0">
                  <a:pos x="979" y="141"/>
                </a:cxn>
                <a:cxn ang="0">
                  <a:pos x="1102" y="93"/>
                </a:cxn>
                <a:cxn ang="0">
                  <a:pos x="1216" y="66"/>
                </a:cxn>
                <a:cxn ang="0">
                  <a:pos x="1433" y="66"/>
                </a:cxn>
                <a:cxn ang="0">
                  <a:pos x="1593" y="96"/>
                </a:cxn>
                <a:cxn ang="0">
                  <a:pos x="1761" y="154"/>
                </a:cxn>
                <a:cxn ang="0">
                  <a:pos x="1926" y="229"/>
                </a:cxn>
                <a:cxn ang="0">
                  <a:pos x="2009" y="272"/>
                </a:cxn>
                <a:cxn ang="0">
                  <a:pos x="2121" y="320"/>
                </a:cxn>
                <a:cxn ang="0">
                  <a:pos x="2164" y="320"/>
                </a:cxn>
                <a:cxn ang="0">
                  <a:pos x="2001" y="221"/>
                </a:cxn>
                <a:cxn ang="0">
                  <a:pos x="1793" y="112"/>
                </a:cxn>
                <a:cxn ang="0">
                  <a:pos x="1561" y="34"/>
                </a:cxn>
                <a:cxn ang="0">
                  <a:pos x="1377" y="8"/>
                </a:cxn>
                <a:cxn ang="0">
                  <a:pos x="1230" y="8"/>
                </a:cxn>
                <a:cxn ang="0">
                  <a:pos x="1056" y="50"/>
                </a:cxn>
                <a:cxn ang="0">
                  <a:pos x="966" y="69"/>
                </a:cxn>
                <a:cxn ang="0">
                  <a:pos x="806" y="160"/>
                </a:cxn>
                <a:cxn ang="0">
                  <a:pos x="613" y="306"/>
                </a:cxn>
                <a:cxn ang="0">
                  <a:pos x="456" y="496"/>
                </a:cxn>
                <a:cxn ang="0">
                  <a:pos x="309" y="730"/>
                </a:cxn>
                <a:cxn ang="0">
                  <a:pos x="208" y="968"/>
                </a:cxn>
                <a:cxn ang="0">
                  <a:pos x="147" y="1152"/>
                </a:cxn>
                <a:cxn ang="0">
                  <a:pos x="88" y="1378"/>
                </a:cxn>
                <a:cxn ang="0">
                  <a:pos x="32" y="1640"/>
                </a:cxn>
                <a:cxn ang="0">
                  <a:pos x="27" y="1701"/>
                </a:cxn>
                <a:cxn ang="0">
                  <a:pos x="77" y="1461"/>
                </a:cxn>
                <a:cxn ang="0">
                  <a:pos x="133" y="1229"/>
                </a:cxn>
                <a:cxn ang="0">
                  <a:pos x="248" y="901"/>
                </a:cxn>
                <a:cxn ang="0">
                  <a:pos x="336" y="698"/>
                </a:cxn>
                <a:cxn ang="0">
                  <a:pos x="437" y="530"/>
                </a:cxn>
                <a:cxn ang="0">
                  <a:pos x="579" y="352"/>
                </a:cxn>
                <a:cxn ang="0">
                  <a:pos x="710" y="234"/>
                </a:cxn>
                <a:cxn ang="0">
                  <a:pos x="896" y="112"/>
                </a:cxn>
                <a:cxn ang="0">
                  <a:pos x="1008" y="72"/>
                </a:cxn>
                <a:cxn ang="0">
                  <a:pos x="1120" y="34"/>
                </a:cxn>
                <a:cxn ang="0">
                  <a:pos x="1305" y="10"/>
                </a:cxn>
                <a:cxn ang="0">
                  <a:pos x="1561" y="45"/>
                </a:cxn>
                <a:cxn ang="0">
                  <a:pos x="1667" y="72"/>
                </a:cxn>
                <a:cxn ang="0">
                  <a:pos x="1851" y="152"/>
                </a:cxn>
                <a:cxn ang="0">
                  <a:pos x="2084" y="274"/>
                </a:cxn>
                <a:cxn ang="0">
                  <a:pos x="2094" y="298"/>
                </a:cxn>
                <a:cxn ang="0">
                  <a:pos x="1934" y="226"/>
                </a:cxn>
                <a:cxn ang="0">
                  <a:pos x="1817" y="168"/>
                </a:cxn>
                <a:cxn ang="0">
                  <a:pos x="1729" y="136"/>
                </a:cxn>
                <a:cxn ang="0">
                  <a:pos x="1665" y="109"/>
                </a:cxn>
                <a:cxn ang="0">
                  <a:pos x="1438" y="58"/>
                </a:cxn>
                <a:cxn ang="0">
                  <a:pos x="1203" y="58"/>
                </a:cxn>
                <a:cxn ang="0">
                  <a:pos x="1019" y="117"/>
                </a:cxn>
                <a:cxn ang="0">
                  <a:pos x="926" y="154"/>
                </a:cxn>
                <a:cxn ang="0">
                  <a:pos x="589" y="418"/>
                </a:cxn>
                <a:cxn ang="0">
                  <a:pos x="405" y="650"/>
                </a:cxn>
                <a:cxn ang="0">
                  <a:pos x="235" y="976"/>
                </a:cxn>
                <a:cxn ang="0">
                  <a:pos x="131" y="1309"/>
                </a:cxn>
              </a:cxnLst>
              <a:rect l="0" t="0" r="r" b="b"/>
              <a:pathLst>
                <a:path w="2185" h="1784">
                  <a:moveTo>
                    <a:pt x="77" y="1584"/>
                  </a:moveTo>
                  <a:lnTo>
                    <a:pt x="83" y="1547"/>
                  </a:lnTo>
                  <a:lnTo>
                    <a:pt x="88" y="1515"/>
                  </a:lnTo>
                  <a:lnTo>
                    <a:pt x="96" y="1483"/>
                  </a:lnTo>
                  <a:lnTo>
                    <a:pt x="101" y="1453"/>
                  </a:lnTo>
                  <a:lnTo>
                    <a:pt x="109" y="1427"/>
                  </a:lnTo>
                  <a:lnTo>
                    <a:pt x="115" y="1400"/>
                  </a:lnTo>
                  <a:lnTo>
                    <a:pt x="123" y="1373"/>
                  </a:lnTo>
                  <a:lnTo>
                    <a:pt x="131" y="1346"/>
                  </a:lnTo>
                  <a:lnTo>
                    <a:pt x="131" y="1338"/>
                  </a:lnTo>
                  <a:lnTo>
                    <a:pt x="133" y="1330"/>
                  </a:lnTo>
                  <a:lnTo>
                    <a:pt x="133" y="1322"/>
                  </a:lnTo>
                  <a:lnTo>
                    <a:pt x="136" y="1314"/>
                  </a:lnTo>
                  <a:lnTo>
                    <a:pt x="139" y="1306"/>
                  </a:lnTo>
                  <a:lnTo>
                    <a:pt x="141" y="1301"/>
                  </a:lnTo>
                  <a:lnTo>
                    <a:pt x="144" y="1293"/>
                  </a:lnTo>
                  <a:lnTo>
                    <a:pt x="144" y="1288"/>
                  </a:lnTo>
                  <a:lnTo>
                    <a:pt x="144" y="1285"/>
                  </a:lnTo>
                  <a:lnTo>
                    <a:pt x="147" y="1285"/>
                  </a:lnTo>
                  <a:lnTo>
                    <a:pt x="147" y="1282"/>
                  </a:lnTo>
                  <a:lnTo>
                    <a:pt x="149" y="1274"/>
                  </a:lnTo>
                  <a:lnTo>
                    <a:pt x="152" y="1269"/>
                  </a:lnTo>
                  <a:lnTo>
                    <a:pt x="152" y="1258"/>
                  </a:lnTo>
                  <a:lnTo>
                    <a:pt x="157" y="1250"/>
                  </a:lnTo>
                  <a:lnTo>
                    <a:pt x="160" y="1245"/>
                  </a:lnTo>
                  <a:lnTo>
                    <a:pt x="160" y="1237"/>
                  </a:lnTo>
                  <a:lnTo>
                    <a:pt x="163" y="1226"/>
                  </a:lnTo>
                  <a:lnTo>
                    <a:pt x="163" y="1218"/>
                  </a:lnTo>
                  <a:lnTo>
                    <a:pt x="168" y="1200"/>
                  </a:lnTo>
                  <a:lnTo>
                    <a:pt x="173" y="1184"/>
                  </a:lnTo>
                  <a:lnTo>
                    <a:pt x="176" y="1168"/>
                  </a:lnTo>
                  <a:lnTo>
                    <a:pt x="181" y="1152"/>
                  </a:lnTo>
                  <a:lnTo>
                    <a:pt x="187" y="1138"/>
                  </a:lnTo>
                  <a:lnTo>
                    <a:pt x="192" y="1122"/>
                  </a:lnTo>
                  <a:lnTo>
                    <a:pt x="197" y="1109"/>
                  </a:lnTo>
                  <a:lnTo>
                    <a:pt x="205" y="1093"/>
                  </a:lnTo>
                  <a:lnTo>
                    <a:pt x="211" y="1080"/>
                  </a:lnTo>
                  <a:lnTo>
                    <a:pt x="216" y="1061"/>
                  </a:lnTo>
                  <a:lnTo>
                    <a:pt x="219" y="1048"/>
                  </a:lnTo>
                  <a:lnTo>
                    <a:pt x="227" y="1032"/>
                  </a:lnTo>
                  <a:lnTo>
                    <a:pt x="232" y="1016"/>
                  </a:lnTo>
                  <a:lnTo>
                    <a:pt x="237" y="1002"/>
                  </a:lnTo>
                  <a:lnTo>
                    <a:pt x="243" y="986"/>
                  </a:lnTo>
                  <a:lnTo>
                    <a:pt x="248" y="973"/>
                  </a:lnTo>
                  <a:lnTo>
                    <a:pt x="253" y="962"/>
                  </a:lnTo>
                  <a:lnTo>
                    <a:pt x="256" y="952"/>
                  </a:lnTo>
                  <a:lnTo>
                    <a:pt x="261" y="941"/>
                  </a:lnTo>
                  <a:lnTo>
                    <a:pt x="267" y="930"/>
                  </a:lnTo>
                  <a:lnTo>
                    <a:pt x="272" y="920"/>
                  </a:lnTo>
                  <a:lnTo>
                    <a:pt x="280" y="909"/>
                  </a:lnTo>
                  <a:lnTo>
                    <a:pt x="285" y="901"/>
                  </a:lnTo>
                  <a:lnTo>
                    <a:pt x="291" y="890"/>
                  </a:lnTo>
                  <a:lnTo>
                    <a:pt x="291" y="888"/>
                  </a:lnTo>
                  <a:lnTo>
                    <a:pt x="293" y="882"/>
                  </a:lnTo>
                  <a:lnTo>
                    <a:pt x="296" y="880"/>
                  </a:lnTo>
                  <a:lnTo>
                    <a:pt x="296" y="874"/>
                  </a:lnTo>
                  <a:lnTo>
                    <a:pt x="299" y="872"/>
                  </a:lnTo>
                  <a:lnTo>
                    <a:pt x="301" y="866"/>
                  </a:lnTo>
                  <a:lnTo>
                    <a:pt x="301" y="861"/>
                  </a:lnTo>
                  <a:lnTo>
                    <a:pt x="304" y="858"/>
                  </a:lnTo>
                  <a:lnTo>
                    <a:pt x="309" y="848"/>
                  </a:lnTo>
                  <a:lnTo>
                    <a:pt x="315" y="837"/>
                  </a:lnTo>
                  <a:lnTo>
                    <a:pt x="320" y="826"/>
                  </a:lnTo>
                  <a:lnTo>
                    <a:pt x="325" y="818"/>
                  </a:lnTo>
                  <a:lnTo>
                    <a:pt x="331" y="808"/>
                  </a:lnTo>
                  <a:lnTo>
                    <a:pt x="336" y="800"/>
                  </a:lnTo>
                  <a:lnTo>
                    <a:pt x="341" y="789"/>
                  </a:lnTo>
                  <a:lnTo>
                    <a:pt x="347" y="778"/>
                  </a:lnTo>
                  <a:lnTo>
                    <a:pt x="352" y="765"/>
                  </a:lnTo>
                  <a:lnTo>
                    <a:pt x="357" y="754"/>
                  </a:lnTo>
                  <a:lnTo>
                    <a:pt x="365" y="744"/>
                  </a:lnTo>
                  <a:lnTo>
                    <a:pt x="371" y="733"/>
                  </a:lnTo>
                  <a:lnTo>
                    <a:pt x="376" y="722"/>
                  </a:lnTo>
                  <a:lnTo>
                    <a:pt x="381" y="712"/>
                  </a:lnTo>
                  <a:lnTo>
                    <a:pt x="387" y="701"/>
                  </a:lnTo>
                  <a:lnTo>
                    <a:pt x="395" y="690"/>
                  </a:lnTo>
                  <a:lnTo>
                    <a:pt x="403" y="677"/>
                  </a:lnTo>
                  <a:lnTo>
                    <a:pt x="411" y="661"/>
                  </a:lnTo>
                  <a:lnTo>
                    <a:pt x="419" y="648"/>
                  </a:lnTo>
                  <a:lnTo>
                    <a:pt x="427" y="637"/>
                  </a:lnTo>
                  <a:lnTo>
                    <a:pt x="435" y="624"/>
                  </a:lnTo>
                  <a:lnTo>
                    <a:pt x="443" y="610"/>
                  </a:lnTo>
                  <a:lnTo>
                    <a:pt x="451" y="600"/>
                  </a:lnTo>
                  <a:lnTo>
                    <a:pt x="459" y="586"/>
                  </a:lnTo>
                  <a:lnTo>
                    <a:pt x="467" y="576"/>
                  </a:lnTo>
                  <a:lnTo>
                    <a:pt x="475" y="562"/>
                  </a:lnTo>
                  <a:lnTo>
                    <a:pt x="485" y="552"/>
                  </a:lnTo>
                  <a:lnTo>
                    <a:pt x="493" y="541"/>
                  </a:lnTo>
                  <a:lnTo>
                    <a:pt x="501" y="530"/>
                  </a:lnTo>
                  <a:lnTo>
                    <a:pt x="509" y="520"/>
                  </a:lnTo>
                  <a:lnTo>
                    <a:pt x="520" y="509"/>
                  </a:lnTo>
                  <a:lnTo>
                    <a:pt x="528" y="498"/>
                  </a:lnTo>
                  <a:lnTo>
                    <a:pt x="536" y="488"/>
                  </a:lnTo>
                  <a:lnTo>
                    <a:pt x="544" y="477"/>
                  </a:lnTo>
                  <a:lnTo>
                    <a:pt x="555" y="469"/>
                  </a:lnTo>
                  <a:lnTo>
                    <a:pt x="563" y="458"/>
                  </a:lnTo>
                  <a:lnTo>
                    <a:pt x="573" y="448"/>
                  </a:lnTo>
                  <a:lnTo>
                    <a:pt x="581" y="437"/>
                  </a:lnTo>
                  <a:lnTo>
                    <a:pt x="592" y="429"/>
                  </a:lnTo>
                  <a:lnTo>
                    <a:pt x="600" y="421"/>
                  </a:lnTo>
                  <a:lnTo>
                    <a:pt x="608" y="410"/>
                  </a:lnTo>
                  <a:lnTo>
                    <a:pt x="619" y="402"/>
                  </a:lnTo>
                  <a:lnTo>
                    <a:pt x="627" y="394"/>
                  </a:lnTo>
                  <a:lnTo>
                    <a:pt x="638" y="386"/>
                  </a:lnTo>
                  <a:lnTo>
                    <a:pt x="646" y="376"/>
                  </a:lnTo>
                  <a:lnTo>
                    <a:pt x="656" y="368"/>
                  </a:lnTo>
                  <a:lnTo>
                    <a:pt x="667" y="360"/>
                  </a:lnTo>
                  <a:lnTo>
                    <a:pt x="675" y="352"/>
                  </a:lnTo>
                  <a:lnTo>
                    <a:pt x="683" y="346"/>
                  </a:lnTo>
                  <a:lnTo>
                    <a:pt x="688" y="341"/>
                  </a:lnTo>
                  <a:lnTo>
                    <a:pt x="696" y="336"/>
                  </a:lnTo>
                  <a:lnTo>
                    <a:pt x="704" y="330"/>
                  </a:lnTo>
                  <a:lnTo>
                    <a:pt x="710" y="325"/>
                  </a:lnTo>
                  <a:lnTo>
                    <a:pt x="718" y="320"/>
                  </a:lnTo>
                  <a:lnTo>
                    <a:pt x="723" y="317"/>
                  </a:lnTo>
                  <a:lnTo>
                    <a:pt x="728" y="312"/>
                  </a:lnTo>
                  <a:lnTo>
                    <a:pt x="736" y="306"/>
                  </a:lnTo>
                  <a:lnTo>
                    <a:pt x="742" y="301"/>
                  </a:lnTo>
                  <a:lnTo>
                    <a:pt x="747" y="296"/>
                  </a:lnTo>
                  <a:lnTo>
                    <a:pt x="752" y="293"/>
                  </a:lnTo>
                  <a:lnTo>
                    <a:pt x="758" y="288"/>
                  </a:lnTo>
                  <a:lnTo>
                    <a:pt x="763" y="282"/>
                  </a:lnTo>
                  <a:lnTo>
                    <a:pt x="768" y="277"/>
                  </a:lnTo>
                  <a:lnTo>
                    <a:pt x="774" y="272"/>
                  </a:lnTo>
                  <a:lnTo>
                    <a:pt x="782" y="269"/>
                  </a:lnTo>
                  <a:lnTo>
                    <a:pt x="787" y="264"/>
                  </a:lnTo>
                  <a:lnTo>
                    <a:pt x="795" y="258"/>
                  </a:lnTo>
                  <a:lnTo>
                    <a:pt x="803" y="250"/>
                  </a:lnTo>
                  <a:lnTo>
                    <a:pt x="808" y="245"/>
                  </a:lnTo>
                  <a:lnTo>
                    <a:pt x="816" y="240"/>
                  </a:lnTo>
                  <a:lnTo>
                    <a:pt x="822" y="234"/>
                  </a:lnTo>
                  <a:lnTo>
                    <a:pt x="830" y="226"/>
                  </a:lnTo>
                  <a:lnTo>
                    <a:pt x="838" y="221"/>
                  </a:lnTo>
                  <a:lnTo>
                    <a:pt x="843" y="216"/>
                  </a:lnTo>
                  <a:lnTo>
                    <a:pt x="851" y="208"/>
                  </a:lnTo>
                  <a:lnTo>
                    <a:pt x="856" y="202"/>
                  </a:lnTo>
                  <a:lnTo>
                    <a:pt x="864" y="197"/>
                  </a:lnTo>
                  <a:lnTo>
                    <a:pt x="872" y="192"/>
                  </a:lnTo>
                  <a:lnTo>
                    <a:pt x="880" y="189"/>
                  </a:lnTo>
                  <a:lnTo>
                    <a:pt x="888" y="184"/>
                  </a:lnTo>
                  <a:lnTo>
                    <a:pt x="891" y="181"/>
                  </a:lnTo>
                  <a:lnTo>
                    <a:pt x="896" y="178"/>
                  </a:lnTo>
                  <a:lnTo>
                    <a:pt x="902" y="173"/>
                  </a:lnTo>
                  <a:lnTo>
                    <a:pt x="907" y="170"/>
                  </a:lnTo>
                  <a:lnTo>
                    <a:pt x="912" y="168"/>
                  </a:lnTo>
                  <a:lnTo>
                    <a:pt x="915" y="165"/>
                  </a:lnTo>
                  <a:lnTo>
                    <a:pt x="920" y="162"/>
                  </a:lnTo>
                  <a:lnTo>
                    <a:pt x="926" y="162"/>
                  </a:lnTo>
                  <a:lnTo>
                    <a:pt x="931" y="157"/>
                  </a:lnTo>
                  <a:lnTo>
                    <a:pt x="934" y="157"/>
                  </a:lnTo>
                  <a:lnTo>
                    <a:pt x="939" y="154"/>
                  </a:lnTo>
                  <a:lnTo>
                    <a:pt x="944" y="152"/>
                  </a:lnTo>
                  <a:lnTo>
                    <a:pt x="950" y="149"/>
                  </a:lnTo>
                  <a:lnTo>
                    <a:pt x="955" y="149"/>
                  </a:lnTo>
                  <a:lnTo>
                    <a:pt x="958" y="146"/>
                  </a:lnTo>
                  <a:lnTo>
                    <a:pt x="966" y="144"/>
                  </a:lnTo>
                  <a:lnTo>
                    <a:pt x="968" y="144"/>
                  </a:lnTo>
                  <a:lnTo>
                    <a:pt x="971" y="144"/>
                  </a:lnTo>
                  <a:lnTo>
                    <a:pt x="974" y="141"/>
                  </a:lnTo>
                  <a:lnTo>
                    <a:pt x="979" y="141"/>
                  </a:lnTo>
                  <a:lnTo>
                    <a:pt x="982" y="141"/>
                  </a:lnTo>
                  <a:lnTo>
                    <a:pt x="987" y="138"/>
                  </a:lnTo>
                  <a:lnTo>
                    <a:pt x="990" y="138"/>
                  </a:lnTo>
                  <a:lnTo>
                    <a:pt x="998" y="133"/>
                  </a:lnTo>
                  <a:lnTo>
                    <a:pt x="1006" y="130"/>
                  </a:lnTo>
                  <a:lnTo>
                    <a:pt x="1014" y="128"/>
                  </a:lnTo>
                  <a:lnTo>
                    <a:pt x="1022" y="125"/>
                  </a:lnTo>
                  <a:lnTo>
                    <a:pt x="1027" y="120"/>
                  </a:lnTo>
                  <a:lnTo>
                    <a:pt x="1035" y="117"/>
                  </a:lnTo>
                  <a:lnTo>
                    <a:pt x="1043" y="114"/>
                  </a:lnTo>
                  <a:lnTo>
                    <a:pt x="1051" y="109"/>
                  </a:lnTo>
                  <a:lnTo>
                    <a:pt x="1056" y="106"/>
                  </a:lnTo>
                  <a:lnTo>
                    <a:pt x="1062" y="106"/>
                  </a:lnTo>
                  <a:lnTo>
                    <a:pt x="1067" y="104"/>
                  </a:lnTo>
                  <a:lnTo>
                    <a:pt x="1072" y="101"/>
                  </a:lnTo>
                  <a:lnTo>
                    <a:pt x="1080" y="98"/>
                  </a:lnTo>
                  <a:lnTo>
                    <a:pt x="1086" y="96"/>
                  </a:lnTo>
                  <a:lnTo>
                    <a:pt x="1091" y="96"/>
                  </a:lnTo>
                  <a:lnTo>
                    <a:pt x="1096" y="93"/>
                  </a:lnTo>
                  <a:lnTo>
                    <a:pt x="1102" y="93"/>
                  </a:lnTo>
                  <a:lnTo>
                    <a:pt x="1107" y="90"/>
                  </a:lnTo>
                  <a:lnTo>
                    <a:pt x="1112" y="90"/>
                  </a:lnTo>
                  <a:lnTo>
                    <a:pt x="1118" y="88"/>
                  </a:lnTo>
                  <a:lnTo>
                    <a:pt x="1126" y="85"/>
                  </a:lnTo>
                  <a:lnTo>
                    <a:pt x="1131" y="85"/>
                  </a:lnTo>
                  <a:lnTo>
                    <a:pt x="1136" y="85"/>
                  </a:lnTo>
                  <a:lnTo>
                    <a:pt x="1142" y="85"/>
                  </a:lnTo>
                  <a:lnTo>
                    <a:pt x="1147" y="82"/>
                  </a:lnTo>
                  <a:lnTo>
                    <a:pt x="1150" y="80"/>
                  </a:lnTo>
                  <a:lnTo>
                    <a:pt x="1155" y="80"/>
                  </a:lnTo>
                  <a:lnTo>
                    <a:pt x="1158" y="80"/>
                  </a:lnTo>
                  <a:lnTo>
                    <a:pt x="1163" y="77"/>
                  </a:lnTo>
                  <a:lnTo>
                    <a:pt x="1166" y="77"/>
                  </a:lnTo>
                  <a:lnTo>
                    <a:pt x="1168" y="74"/>
                  </a:lnTo>
                  <a:lnTo>
                    <a:pt x="1174" y="72"/>
                  </a:lnTo>
                  <a:lnTo>
                    <a:pt x="1182" y="72"/>
                  </a:lnTo>
                  <a:lnTo>
                    <a:pt x="1190" y="69"/>
                  </a:lnTo>
                  <a:lnTo>
                    <a:pt x="1198" y="69"/>
                  </a:lnTo>
                  <a:lnTo>
                    <a:pt x="1206" y="66"/>
                  </a:lnTo>
                  <a:lnTo>
                    <a:pt x="1216" y="66"/>
                  </a:lnTo>
                  <a:lnTo>
                    <a:pt x="1224" y="64"/>
                  </a:lnTo>
                  <a:lnTo>
                    <a:pt x="1232" y="64"/>
                  </a:lnTo>
                  <a:lnTo>
                    <a:pt x="1240" y="61"/>
                  </a:lnTo>
                  <a:lnTo>
                    <a:pt x="1249" y="61"/>
                  </a:lnTo>
                  <a:lnTo>
                    <a:pt x="1257" y="61"/>
                  </a:lnTo>
                  <a:lnTo>
                    <a:pt x="1267" y="61"/>
                  </a:lnTo>
                  <a:lnTo>
                    <a:pt x="1275" y="61"/>
                  </a:lnTo>
                  <a:lnTo>
                    <a:pt x="1283" y="61"/>
                  </a:lnTo>
                  <a:lnTo>
                    <a:pt x="1291" y="61"/>
                  </a:lnTo>
                  <a:lnTo>
                    <a:pt x="1299" y="61"/>
                  </a:lnTo>
                  <a:lnTo>
                    <a:pt x="1307" y="61"/>
                  </a:lnTo>
                  <a:lnTo>
                    <a:pt x="1321" y="61"/>
                  </a:lnTo>
                  <a:lnTo>
                    <a:pt x="1337" y="61"/>
                  </a:lnTo>
                  <a:lnTo>
                    <a:pt x="1350" y="61"/>
                  </a:lnTo>
                  <a:lnTo>
                    <a:pt x="1363" y="61"/>
                  </a:lnTo>
                  <a:lnTo>
                    <a:pt x="1377" y="61"/>
                  </a:lnTo>
                  <a:lnTo>
                    <a:pt x="1390" y="64"/>
                  </a:lnTo>
                  <a:lnTo>
                    <a:pt x="1406" y="64"/>
                  </a:lnTo>
                  <a:lnTo>
                    <a:pt x="1419" y="64"/>
                  </a:lnTo>
                  <a:lnTo>
                    <a:pt x="1433" y="66"/>
                  </a:lnTo>
                  <a:lnTo>
                    <a:pt x="1446" y="69"/>
                  </a:lnTo>
                  <a:lnTo>
                    <a:pt x="1459" y="69"/>
                  </a:lnTo>
                  <a:lnTo>
                    <a:pt x="1473" y="72"/>
                  </a:lnTo>
                  <a:lnTo>
                    <a:pt x="1486" y="74"/>
                  </a:lnTo>
                  <a:lnTo>
                    <a:pt x="1502" y="74"/>
                  </a:lnTo>
                  <a:lnTo>
                    <a:pt x="1515" y="80"/>
                  </a:lnTo>
                  <a:lnTo>
                    <a:pt x="1529" y="82"/>
                  </a:lnTo>
                  <a:lnTo>
                    <a:pt x="1534" y="82"/>
                  </a:lnTo>
                  <a:lnTo>
                    <a:pt x="1539" y="82"/>
                  </a:lnTo>
                  <a:lnTo>
                    <a:pt x="1545" y="85"/>
                  </a:lnTo>
                  <a:lnTo>
                    <a:pt x="1550" y="85"/>
                  </a:lnTo>
                  <a:lnTo>
                    <a:pt x="1553" y="85"/>
                  </a:lnTo>
                  <a:lnTo>
                    <a:pt x="1558" y="85"/>
                  </a:lnTo>
                  <a:lnTo>
                    <a:pt x="1563" y="88"/>
                  </a:lnTo>
                  <a:lnTo>
                    <a:pt x="1569" y="88"/>
                  </a:lnTo>
                  <a:lnTo>
                    <a:pt x="1574" y="90"/>
                  </a:lnTo>
                  <a:lnTo>
                    <a:pt x="1579" y="90"/>
                  </a:lnTo>
                  <a:lnTo>
                    <a:pt x="1585" y="93"/>
                  </a:lnTo>
                  <a:lnTo>
                    <a:pt x="1590" y="93"/>
                  </a:lnTo>
                  <a:lnTo>
                    <a:pt x="1593" y="96"/>
                  </a:lnTo>
                  <a:lnTo>
                    <a:pt x="1598" y="96"/>
                  </a:lnTo>
                  <a:lnTo>
                    <a:pt x="1603" y="98"/>
                  </a:lnTo>
                  <a:lnTo>
                    <a:pt x="1609" y="98"/>
                  </a:lnTo>
                  <a:lnTo>
                    <a:pt x="1617" y="104"/>
                  </a:lnTo>
                  <a:lnTo>
                    <a:pt x="1625" y="106"/>
                  </a:lnTo>
                  <a:lnTo>
                    <a:pt x="1630" y="106"/>
                  </a:lnTo>
                  <a:lnTo>
                    <a:pt x="1641" y="109"/>
                  </a:lnTo>
                  <a:lnTo>
                    <a:pt x="1649" y="112"/>
                  </a:lnTo>
                  <a:lnTo>
                    <a:pt x="1654" y="114"/>
                  </a:lnTo>
                  <a:lnTo>
                    <a:pt x="1662" y="117"/>
                  </a:lnTo>
                  <a:lnTo>
                    <a:pt x="1670" y="122"/>
                  </a:lnTo>
                  <a:lnTo>
                    <a:pt x="1681" y="125"/>
                  </a:lnTo>
                  <a:lnTo>
                    <a:pt x="1691" y="128"/>
                  </a:lnTo>
                  <a:lnTo>
                    <a:pt x="1699" y="133"/>
                  </a:lnTo>
                  <a:lnTo>
                    <a:pt x="1710" y="136"/>
                  </a:lnTo>
                  <a:lnTo>
                    <a:pt x="1721" y="141"/>
                  </a:lnTo>
                  <a:lnTo>
                    <a:pt x="1731" y="144"/>
                  </a:lnTo>
                  <a:lnTo>
                    <a:pt x="1742" y="146"/>
                  </a:lnTo>
                  <a:lnTo>
                    <a:pt x="1753" y="149"/>
                  </a:lnTo>
                  <a:lnTo>
                    <a:pt x="1761" y="154"/>
                  </a:lnTo>
                  <a:lnTo>
                    <a:pt x="1771" y="157"/>
                  </a:lnTo>
                  <a:lnTo>
                    <a:pt x="1782" y="162"/>
                  </a:lnTo>
                  <a:lnTo>
                    <a:pt x="1793" y="165"/>
                  </a:lnTo>
                  <a:lnTo>
                    <a:pt x="1801" y="168"/>
                  </a:lnTo>
                  <a:lnTo>
                    <a:pt x="1811" y="173"/>
                  </a:lnTo>
                  <a:lnTo>
                    <a:pt x="1819" y="178"/>
                  </a:lnTo>
                  <a:lnTo>
                    <a:pt x="1830" y="184"/>
                  </a:lnTo>
                  <a:lnTo>
                    <a:pt x="1838" y="186"/>
                  </a:lnTo>
                  <a:lnTo>
                    <a:pt x="1843" y="189"/>
                  </a:lnTo>
                  <a:lnTo>
                    <a:pt x="1851" y="194"/>
                  </a:lnTo>
                  <a:lnTo>
                    <a:pt x="1860" y="197"/>
                  </a:lnTo>
                  <a:lnTo>
                    <a:pt x="1865" y="202"/>
                  </a:lnTo>
                  <a:lnTo>
                    <a:pt x="1873" y="205"/>
                  </a:lnTo>
                  <a:lnTo>
                    <a:pt x="1881" y="208"/>
                  </a:lnTo>
                  <a:lnTo>
                    <a:pt x="1889" y="213"/>
                  </a:lnTo>
                  <a:lnTo>
                    <a:pt x="1894" y="216"/>
                  </a:lnTo>
                  <a:lnTo>
                    <a:pt x="1902" y="218"/>
                  </a:lnTo>
                  <a:lnTo>
                    <a:pt x="1910" y="221"/>
                  </a:lnTo>
                  <a:lnTo>
                    <a:pt x="1918" y="224"/>
                  </a:lnTo>
                  <a:lnTo>
                    <a:pt x="1926" y="229"/>
                  </a:lnTo>
                  <a:lnTo>
                    <a:pt x="1934" y="232"/>
                  </a:lnTo>
                  <a:lnTo>
                    <a:pt x="1940" y="237"/>
                  </a:lnTo>
                  <a:lnTo>
                    <a:pt x="1948" y="240"/>
                  </a:lnTo>
                  <a:lnTo>
                    <a:pt x="1950" y="240"/>
                  </a:lnTo>
                  <a:lnTo>
                    <a:pt x="1953" y="240"/>
                  </a:lnTo>
                  <a:lnTo>
                    <a:pt x="1953" y="242"/>
                  </a:lnTo>
                  <a:lnTo>
                    <a:pt x="1956" y="242"/>
                  </a:lnTo>
                  <a:lnTo>
                    <a:pt x="1956" y="245"/>
                  </a:lnTo>
                  <a:lnTo>
                    <a:pt x="1958" y="245"/>
                  </a:lnTo>
                  <a:lnTo>
                    <a:pt x="1961" y="245"/>
                  </a:lnTo>
                  <a:lnTo>
                    <a:pt x="1964" y="245"/>
                  </a:lnTo>
                  <a:lnTo>
                    <a:pt x="1969" y="248"/>
                  </a:lnTo>
                  <a:lnTo>
                    <a:pt x="1974" y="250"/>
                  </a:lnTo>
                  <a:lnTo>
                    <a:pt x="1977" y="256"/>
                  </a:lnTo>
                  <a:lnTo>
                    <a:pt x="1982" y="258"/>
                  </a:lnTo>
                  <a:lnTo>
                    <a:pt x="1988" y="261"/>
                  </a:lnTo>
                  <a:lnTo>
                    <a:pt x="1993" y="264"/>
                  </a:lnTo>
                  <a:lnTo>
                    <a:pt x="1998" y="266"/>
                  </a:lnTo>
                  <a:lnTo>
                    <a:pt x="2004" y="269"/>
                  </a:lnTo>
                  <a:lnTo>
                    <a:pt x="2009" y="272"/>
                  </a:lnTo>
                  <a:lnTo>
                    <a:pt x="2014" y="274"/>
                  </a:lnTo>
                  <a:lnTo>
                    <a:pt x="2020" y="277"/>
                  </a:lnTo>
                  <a:lnTo>
                    <a:pt x="2025" y="280"/>
                  </a:lnTo>
                  <a:lnTo>
                    <a:pt x="2030" y="282"/>
                  </a:lnTo>
                  <a:lnTo>
                    <a:pt x="2036" y="285"/>
                  </a:lnTo>
                  <a:lnTo>
                    <a:pt x="2041" y="285"/>
                  </a:lnTo>
                  <a:lnTo>
                    <a:pt x="2046" y="288"/>
                  </a:lnTo>
                  <a:lnTo>
                    <a:pt x="2052" y="290"/>
                  </a:lnTo>
                  <a:lnTo>
                    <a:pt x="2060" y="293"/>
                  </a:lnTo>
                  <a:lnTo>
                    <a:pt x="2065" y="296"/>
                  </a:lnTo>
                  <a:lnTo>
                    <a:pt x="2070" y="296"/>
                  </a:lnTo>
                  <a:lnTo>
                    <a:pt x="2076" y="301"/>
                  </a:lnTo>
                  <a:lnTo>
                    <a:pt x="2081" y="304"/>
                  </a:lnTo>
                  <a:lnTo>
                    <a:pt x="2086" y="306"/>
                  </a:lnTo>
                  <a:lnTo>
                    <a:pt x="2094" y="309"/>
                  </a:lnTo>
                  <a:lnTo>
                    <a:pt x="2100" y="309"/>
                  </a:lnTo>
                  <a:lnTo>
                    <a:pt x="2105" y="314"/>
                  </a:lnTo>
                  <a:lnTo>
                    <a:pt x="2110" y="314"/>
                  </a:lnTo>
                  <a:lnTo>
                    <a:pt x="2116" y="317"/>
                  </a:lnTo>
                  <a:lnTo>
                    <a:pt x="2121" y="320"/>
                  </a:lnTo>
                  <a:lnTo>
                    <a:pt x="2129" y="320"/>
                  </a:lnTo>
                  <a:lnTo>
                    <a:pt x="2134" y="322"/>
                  </a:lnTo>
                  <a:lnTo>
                    <a:pt x="2140" y="322"/>
                  </a:lnTo>
                  <a:lnTo>
                    <a:pt x="2145" y="325"/>
                  </a:lnTo>
                  <a:lnTo>
                    <a:pt x="2150" y="328"/>
                  </a:lnTo>
                  <a:lnTo>
                    <a:pt x="2156" y="328"/>
                  </a:lnTo>
                  <a:lnTo>
                    <a:pt x="2161" y="330"/>
                  </a:lnTo>
                  <a:lnTo>
                    <a:pt x="2164" y="333"/>
                  </a:lnTo>
                  <a:lnTo>
                    <a:pt x="2169" y="336"/>
                  </a:lnTo>
                  <a:lnTo>
                    <a:pt x="2174" y="338"/>
                  </a:lnTo>
                  <a:lnTo>
                    <a:pt x="2177" y="341"/>
                  </a:lnTo>
                  <a:lnTo>
                    <a:pt x="2185" y="336"/>
                  </a:lnTo>
                  <a:lnTo>
                    <a:pt x="2185" y="333"/>
                  </a:lnTo>
                  <a:lnTo>
                    <a:pt x="2182" y="333"/>
                  </a:lnTo>
                  <a:lnTo>
                    <a:pt x="2182" y="330"/>
                  </a:lnTo>
                  <a:lnTo>
                    <a:pt x="2180" y="328"/>
                  </a:lnTo>
                  <a:lnTo>
                    <a:pt x="2174" y="328"/>
                  </a:lnTo>
                  <a:lnTo>
                    <a:pt x="2169" y="325"/>
                  </a:lnTo>
                  <a:lnTo>
                    <a:pt x="2166" y="322"/>
                  </a:lnTo>
                  <a:lnTo>
                    <a:pt x="2164" y="320"/>
                  </a:lnTo>
                  <a:lnTo>
                    <a:pt x="2158" y="314"/>
                  </a:lnTo>
                  <a:lnTo>
                    <a:pt x="2156" y="312"/>
                  </a:lnTo>
                  <a:lnTo>
                    <a:pt x="2150" y="309"/>
                  </a:lnTo>
                  <a:lnTo>
                    <a:pt x="2148" y="306"/>
                  </a:lnTo>
                  <a:lnTo>
                    <a:pt x="2140" y="301"/>
                  </a:lnTo>
                  <a:lnTo>
                    <a:pt x="2129" y="293"/>
                  </a:lnTo>
                  <a:lnTo>
                    <a:pt x="2121" y="288"/>
                  </a:lnTo>
                  <a:lnTo>
                    <a:pt x="2113" y="282"/>
                  </a:lnTo>
                  <a:lnTo>
                    <a:pt x="2102" y="274"/>
                  </a:lnTo>
                  <a:lnTo>
                    <a:pt x="2094" y="269"/>
                  </a:lnTo>
                  <a:lnTo>
                    <a:pt x="2084" y="264"/>
                  </a:lnTo>
                  <a:lnTo>
                    <a:pt x="2076" y="258"/>
                  </a:lnTo>
                  <a:lnTo>
                    <a:pt x="2068" y="253"/>
                  </a:lnTo>
                  <a:lnTo>
                    <a:pt x="2057" y="248"/>
                  </a:lnTo>
                  <a:lnTo>
                    <a:pt x="2049" y="245"/>
                  </a:lnTo>
                  <a:lnTo>
                    <a:pt x="2038" y="240"/>
                  </a:lnTo>
                  <a:lnTo>
                    <a:pt x="2030" y="234"/>
                  </a:lnTo>
                  <a:lnTo>
                    <a:pt x="2020" y="229"/>
                  </a:lnTo>
                  <a:lnTo>
                    <a:pt x="2012" y="224"/>
                  </a:lnTo>
                  <a:lnTo>
                    <a:pt x="2001" y="221"/>
                  </a:lnTo>
                  <a:lnTo>
                    <a:pt x="1990" y="216"/>
                  </a:lnTo>
                  <a:lnTo>
                    <a:pt x="1980" y="210"/>
                  </a:lnTo>
                  <a:lnTo>
                    <a:pt x="1972" y="205"/>
                  </a:lnTo>
                  <a:lnTo>
                    <a:pt x="1961" y="200"/>
                  </a:lnTo>
                  <a:lnTo>
                    <a:pt x="1950" y="194"/>
                  </a:lnTo>
                  <a:lnTo>
                    <a:pt x="1940" y="189"/>
                  </a:lnTo>
                  <a:lnTo>
                    <a:pt x="1929" y="184"/>
                  </a:lnTo>
                  <a:lnTo>
                    <a:pt x="1918" y="178"/>
                  </a:lnTo>
                  <a:lnTo>
                    <a:pt x="1908" y="173"/>
                  </a:lnTo>
                  <a:lnTo>
                    <a:pt x="1900" y="168"/>
                  </a:lnTo>
                  <a:lnTo>
                    <a:pt x="1889" y="162"/>
                  </a:lnTo>
                  <a:lnTo>
                    <a:pt x="1878" y="154"/>
                  </a:lnTo>
                  <a:lnTo>
                    <a:pt x="1868" y="149"/>
                  </a:lnTo>
                  <a:lnTo>
                    <a:pt x="1857" y="144"/>
                  </a:lnTo>
                  <a:lnTo>
                    <a:pt x="1846" y="138"/>
                  </a:lnTo>
                  <a:lnTo>
                    <a:pt x="1835" y="133"/>
                  </a:lnTo>
                  <a:lnTo>
                    <a:pt x="1825" y="128"/>
                  </a:lnTo>
                  <a:lnTo>
                    <a:pt x="1814" y="122"/>
                  </a:lnTo>
                  <a:lnTo>
                    <a:pt x="1803" y="117"/>
                  </a:lnTo>
                  <a:lnTo>
                    <a:pt x="1793" y="112"/>
                  </a:lnTo>
                  <a:lnTo>
                    <a:pt x="1785" y="106"/>
                  </a:lnTo>
                  <a:lnTo>
                    <a:pt x="1771" y="101"/>
                  </a:lnTo>
                  <a:lnTo>
                    <a:pt x="1763" y="96"/>
                  </a:lnTo>
                  <a:lnTo>
                    <a:pt x="1753" y="93"/>
                  </a:lnTo>
                  <a:lnTo>
                    <a:pt x="1739" y="88"/>
                  </a:lnTo>
                  <a:lnTo>
                    <a:pt x="1729" y="82"/>
                  </a:lnTo>
                  <a:lnTo>
                    <a:pt x="1718" y="80"/>
                  </a:lnTo>
                  <a:lnTo>
                    <a:pt x="1707" y="74"/>
                  </a:lnTo>
                  <a:lnTo>
                    <a:pt x="1697" y="72"/>
                  </a:lnTo>
                  <a:lnTo>
                    <a:pt x="1686" y="66"/>
                  </a:lnTo>
                  <a:lnTo>
                    <a:pt x="1675" y="64"/>
                  </a:lnTo>
                  <a:lnTo>
                    <a:pt x="1665" y="58"/>
                  </a:lnTo>
                  <a:lnTo>
                    <a:pt x="1651" y="56"/>
                  </a:lnTo>
                  <a:lnTo>
                    <a:pt x="1638" y="53"/>
                  </a:lnTo>
                  <a:lnTo>
                    <a:pt x="1625" y="50"/>
                  </a:lnTo>
                  <a:lnTo>
                    <a:pt x="1611" y="45"/>
                  </a:lnTo>
                  <a:lnTo>
                    <a:pt x="1601" y="42"/>
                  </a:lnTo>
                  <a:lnTo>
                    <a:pt x="1587" y="40"/>
                  </a:lnTo>
                  <a:lnTo>
                    <a:pt x="1574" y="37"/>
                  </a:lnTo>
                  <a:lnTo>
                    <a:pt x="1561" y="34"/>
                  </a:lnTo>
                  <a:lnTo>
                    <a:pt x="1550" y="32"/>
                  </a:lnTo>
                  <a:lnTo>
                    <a:pt x="1537" y="29"/>
                  </a:lnTo>
                  <a:lnTo>
                    <a:pt x="1523" y="26"/>
                  </a:lnTo>
                  <a:lnTo>
                    <a:pt x="1510" y="24"/>
                  </a:lnTo>
                  <a:lnTo>
                    <a:pt x="1497" y="21"/>
                  </a:lnTo>
                  <a:lnTo>
                    <a:pt x="1486" y="16"/>
                  </a:lnTo>
                  <a:lnTo>
                    <a:pt x="1473" y="13"/>
                  </a:lnTo>
                  <a:lnTo>
                    <a:pt x="1459" y="10"/>
                  </a:lnTo>
                  <a:lnTo>
                    <a:pt x="1454" y="8"/>
                  </a:lnTo>
                  <a:lnTo>
                    <a:pt x="1446" y="8"/>
                  </a:lnTo>
                  <a:lnTo>
                    <a:pt x="1438" y="5"/>
                  </a:lnTo>
                  <a:lnTo>
                    <a:pt x="1433" y="5"/>
                  </a:lnTo>
                  <a:lnTo>
                    <a:pt x="1425" y="5"/>
                  </a:lnTo>
                  <a:lnTo>
                    <a:pt x="1419" y="5"/>
                  </a:lnTo>
                  <a:lnTo>
                    <a:pt x="1411" y="5"/>
                  </a:lnTo>
                  <a:lnTo>
                    <a:pt x="1406" y="5"/>
                  </a:lnTo>
                  <a:lnTo>
                    <a:pt x="1398" y="5"/>
                  </a:lnTo>
                  <a:lnTo>
                    <a:pt x="1390" y="5"/>
                  </a:lnTo>
                  <a:lnTo>
                    <a:pt x="1385" y="5"/>
                  </a:lnTo>
                  <a:lnTo>
                    <a:pt x="1377" y="8"/>
                  </a:lnTo>
                  <a:lnTo>
                    <a:pt x="1371" y="8"/>
                  </a:lnTo>
                  <a:lnTo>
                    <a:pt x="1363" y="5"/>
                  </a:lnTo>
                  <a:lnTo>
                    <a:pt x="1358" y="5"/>
                  </a:lnTo>
                  <a:lnTo>
                    <a:pt x="1350" y="5"/>
                  </a:lnTo>
                  <a:lnTo>
                    <a:pt x="1345" y="2"/>
                  </a:lnTo>
                  <a:lnTo>
                    <a:pt x="1339" y="2"/>
                  </a:lnTo>
                  <a:lnTo>
                    <a:pt x="1331" y="2"/>
                  </a:lnTo>
                  <a:lnTo>
                    <a:pt x="1326" y="2"/>
                  </a:lnTo>
                  <a:lnTo>
                    <a:pt x="1321" y="2"/>
                  </a:lnTo>
                  <a:lnTo>
                    <a:pt x="1313" y="2"/>
                  </a:lnTo>
                  <a:lnTo>
                    <a:pt x="1307" y="0"/>
                  </a:lnTo>
                  <a:lnTo>
                    <a:pt x="1302" y="0"/>
                  </a:lnTo>
                  <a:lnTo>
                    <a:pt x="1294" y="0"/>
                  </a:lnTo>
                  <a:lnTo>
                    <a:pt x="1283" y="0"/>
                  </a:lnTo>
                  <a:lnTo>
                    <a:pt x="1275" y="2"/>
                  </a:lnTo>
                  <a:lnTo>
                    <a:pt x="1267" y="2"/>
                  </a:lnTo>
                  <a:lnTo>
                    <a:pt x="1257" y="2"/>
                  </a:lnTo>
                  <a:lnTo>
                    <a:pt x="1249" y="2"/>
                  </a:lnTo>
                  <a:lnTo>
                    <a:pt x="1238" y="5"/>
                  </a:lnTo>
                  <a:lnTo>
                    <a:pt x="1230" y="8"/>
                  </a:lnTo>
                  <a:lnTo>
                    <a:pt x="1222" y="8"/>
                  </a:lnTo>
                  <a:lnTo>
                    <a:pt x="1211" y="10"/>
                  </a:lnTo>
                  <a:lnTo>
                    <a:pt x="1203" y="10"/>
                  </a:lnTo>
                  <a:lnTo>
                    <a:pt x="1195" y="13"/>
                  </a:lnTo>
                  <a:lnTo>
                    <a:pt x="1184" y="13"/>
                  </a:lnTo>
                  <a:lnTo>
                    <a:pt x="1176" y="16"/>
                  </a:lnTo>
                  <a:lnTo>
                    <a:pt x="1168" y="18"/>
                  </a:lnTo>
                  <a:lnTo>
                    <a:pt x="1160" y="21"/>
                  </a:lnTo>
                  <a:lnTo>
                    <a:pt x="1150" y="21"/>
                  </a:lnTo>
                  <a:lnTo>
                    <a:pt x="1142" y="24"/>
                  </a:lnTo>
                  <a:lnTo>
                    <a:pt x="1134" y="26"/>
                  </a:lnTo>
                  <a:lnTo>
                    <a:pt x="1126" y="29"/>
                  </a:lnTo>
                  <a:lnTo>
                    <a:pt x="1115" y="32"/>
                  </a:lnTo>
                  <a:lnTo>
                    <a:pt x="1107" y="34"/>
                  </a:lnTo>
                  <a:lnTo>
                    <a:pt x="1099" y="37"/>
                  </a:lnTo>
                  <a:lnTo>
                    <a:pt x="1088" y="40"/>
                  </a:lnTo>
                  <a:lnTo>
                    <a:pt x="1080" y="42"/>
                  </a:lnTo>
                  <a:lnTo>
                    <a:pt x="1072" y="45"/>
                  </a:lnTo>
                  <a:lnTo>
                    <a:pt x="1064" y="45"/>
                  </a:lnTo>
                  <a:lnTo>
                    <a:pt x="1056" y="50"/>
                  </a:lnTo>
                  <a:lnTo>
                    <a:pt x="1046" y="50"/>
                  </a:lnTo>
                  <a:lnTo>
                    <a:pt x="1038" y="56"/>
                  </a:lnTo>
                  <a:lnTo>
                    <a:pt x="1027" y="58"/>
                  </a:lnTo>
                  <a:lnTo>
                    <a:pt x="1019" y="61"/>
                  </a:lnTo>
                  <a:lnTo>
                    <a:pt x="1016" y="61"/>
                  </a:lnTo>
                  <a:lnTo>
                    <a:pt x="1014" y="61"/>
                  </a:lnTo>
                  <a:lnTo>
                    <a:pt x="1011" y="61"/>
                  </a:lnTo>
                  <a:lnTo>
                    <a:pt x="1008" y="61"/>
                  </a:lnTo>
                  <a:lnTo>
                    <a:pt x="1006" y="61"/>
                  </a:lnTo>
                  <a:lnTo>
                    <a:pt x="1003" y="61"/>
                  </a:lnTo>
                  <a:lnTo>
                    <a:pt x="1000" y="61"/>
                  </a:lnTo>
                  <a:lnTo>
                    <a:pt x="998" y="64"/>
                  </a:lnTo>
                  <a:lnTo>
                    <a:pt x="995" y="64"/>
                  </a:lnTo>
                  <a:lnTo>
                    <a:pt x="992" y="66"/>
                  </a:lnTo>
                  <a:lnTo>
                    <a:pt x="990" y="66"/>
                  </a:lnTo>
                  <a:lnTo>
                    <a:pt x="987" y="66"/>
                  </a:lnTo>
                  <a:lnTo>
                    <a:pt x="984" y="69"/>
                  </a:lnTo>
                  <a:lnTo>
                    <a:pt x="976" y="61"/>
                  </a:lnTo>
                  <a:lnTo>
                    <a:pt x="971" y="66"/>
                  </a:lnTo>
                  <a:lnTo>
                    <a:pt x="966" y="69"/>
                  </a:lnTo>
                  <a:lnTo>
                    <a:pt x="960" y="69"/>
                  </a:lnTo>
                  <a:lnTo>
                    <a:pt x="955" y="72"/>
                  </a:lnTo>
                  <a:lnTo>
                    <a:pt x="950" y="72"/>
                  </a:lnTo>
                  <a:lnTo>
                    <a:pt x="944" y="74"/>
                  </a:lnTo>
                  <a:lnTo>
                    <a:pt x="939" y="80"/>
                  </a:lnTo>
                  <a:lnTo>
                    <a:pt x="934" y="82"/>
                  </a:lnTo>
                  <a:lnTo>
                    <a:pt x="928" y="85"/>
                  </a:lnTo>
                  <a:lnTo>
                    <a:pt x="923" y="88"/>
                  </a:lnTo>
                  <a:lnTo>
                    <a:pt x="920" y="90"/>
                  </a:lnTo>
                  <a:lnTo>
                    <a:pt x="918" y="93"/>
                  </a:lnTo>
                  <a:lnTo>
                    <a:pt x="912" y="96"/>
                  </a:lnTo>
                  <a:lnTo>
                    <a:pt x="910" y="101"/>
                  </a:lnTo>
                  <a:lnTo>
                    <a:pt x="904" y="104"/>
                  </a:lnTo>
                  <a:lnTo>
                    <a:pt x="899" y="104"/>
                  </a:lnTo>
                  <a:lnTo>
                    <a:pt x="883" y="114"/>
                  </a:lnTo>
                  <a:lnTo>
                    <a:pt x="870" y="122"/>
                  </a:lnTo>
                  <a:lnTo>
                    <a:pt x="854" y="130"/>
                  </a:lnTo>
                  <a:lnTo>
                    <a:pt x="838" y="141"/>
                  </a:lnTo>
                  <a:lnTo>
                    <a:pt x="822" y="152"/>
                  </a:lnTo>
                  <a:lnTo>
                    <a:pt x="806" y="160"/>
                  </a:lnTo>
                  <a:lnTo>
                    <a:pt x="792" y="170"/>
                  </a:lnTo>
                  <a:lnTo>
                    <a:pt x="776" y="181"/>
                  </a:lnTo>
                  <a:lnTo>
                    <a:pt x="760" y="189"/>
                  </a:lnTo>
                  <a:lnTo>
                    <a:pt x="747" y="200"/>
                  </a:lnTo>
                  <a:lnTo>
                    <a:pt x="731" y="210"/>
                  </a:lnTo>
                  <a:lnTo>
                    <a:pt x="718" y="221"/>
                  </a:lnTo>
                  <a:lnTo>
                    <a:pt x="702" y="234"/>
                  </a:lnTo>
                  <a:lnTo>
                    <a:pt x="688" y="245"/>
                  </a:lnTo>
                  <a:lnTo>
                    <a:pt x="675" y="256"/>
                  </a:lnTo>
                  <a:lnTo>
                    <a:pt x="662" y="269"/>
                  </a:lnTo>
                  <a:lnTo>
                    <a:pt x="656" y="272"/>
                  </a:lnTo>
                  <a:lnTo>
                    <a:pt x="651" y="277"/>
                  </a:lnTo>
                  <a:lnTo>
                    <a:pt x="646" y="282"/>
                  </a:lnTo>
                  <a:lnTo>
                    <a:pt x="640" y="285"/>
                  </a:lnTo>
                  <a:lnTo>
                    <a:pt x="638" y="290"/>
                  </a:lnTo>
                  <a:lnTo>
                    <a:pt x="632" y="293"/>
                  </a:lnTo>
                  <a:lnTo>
                    <a:pt x="627" y="296"/>
                  </a:lnTo>
                  <a:lnTo>
                    <a:pt x="624" y="301"/>
                  </a:lnTo>
                  <a:lnTo>
                    <a:pt x="619" y="304"/>
                  </a:lnTo>
                  <a:lnTo>
                    <a:pt x="613" y="306"/>
                  </a:lnTo>
                  <a:lnTo>
                    <a:pt x="611" y="312"/>
                  </a:lnTo>
                  <a:lnTo>
                    <a:pt x="605" y="314"/>
                  </a:lnTo>
                  <a:lnTo>
                    <a:pt x="600" y="320"/>
                  </a:lnTo>
                  <a:lnTo>
                    <a:pt x="597" y="322"/>
                  </a:lnTo>
                  <a:lnTo>
                    <a:pt x="592" y="328"/>
                  </a:lnTo>
                  <a:lnTo>
                    <a:pt x="587" y="330"/>
                  </a:lnTo>
                  <a:lnTo>
                    <a:pt x="579" y="341"/>
                  </a:lnTo>
                  <a:lnTo>
                    <a:pt x="568" y="352"/>
                  </a:lnTo>
                  <a:lnTo>
                    <a:pt x="560" y="362"/>
                  </a:lnTo>
                  <a:lnTo>
                    <a:pt x="549" y="376"/>
                  </a:lnTo>
                  <a:lnTo>
                    <a:pt x="539" y="386"/>
                  </a:lnTo>
                  <a:lnTo>
                    <a:pt x="531" y="397"/>
                  </a:lnTo>
                  <a:lnTo>
                    <a:pt x="520" y="410"/>
                  </a:lnTo>
                  <a:lnTo>
                    <a:pt x="512" y="421"/>
                  </a:lnTo>
                  <a:lnTo>
                    <a:pt x="501" y="434"/>
                  </a:lnTo>
                  <a:lnTo>
                    <a:pt x="493" y="448"/>
                  </a:lnTo>
                  <a:lnTo>
                    <a:pt x="483" y="458"/>
                  </a:lnTo>
                  <a:lnTo>
                    <a:pt x="472" y="472"/>
                  </a:lnTo>
                  <a:lnTo>
                    <a:pt x="464" y="482"/>
                  </a:lnTo>
                  <a:lnTo>
                    <a:pt x="456" y="496"/>
                  </a:lnTo>
                  <a:lnTo>
                    <a:pt x="445" y="506"/>
                  </a:lnTo>
                  <a:lnTo>
                    <a:pt x="437" y="517"/>
                  </a:lnTo>
                  <a:lnTo>
                    <a:pt x="429" y="528"/>
                  </a:lnTo>
                  <a:lnTo>
                    <a:pt x="427" y="536"/>
                  </a:lnTo>
                  <a:lnTo>
                    <a:pt x="419" y="544"/>
                  </a:lnTo>
                  <a:lnTo>
                    <a:pt x="413" y="552"/>
                  </a:lnTo>
                  <a:lnTo>
                    <a:pt x="408" y="557"/>
                  </a:lnTo>
                  <a:lnTo>
                    <a:pt x="403" y="565"/>
                  </a:lnTo>
                  <a:lnTo>
                    <a:pt x="397" y="573"/>
                  </a:lnTo>
                  <a:lnTo>
                    <a:pt x="392" y="581"/>
                  </a:lnTo>
                  <a:lnTo>
                    <a:pt x="381" y="597"/>
                  </a:lnTo>
                  <a:lnTo>
                    <a:pt x="373" y="610"/>
                  </a:lnTo>
                  <a:lnTo>
                    <a:pt x="363" y="624"/>
                  </a:lnTo>
                  <a:lnTo>
                    <a:pt x="355" y="640"/>
                  </a:lnTo>
                  <a:lnTo>
                    <a:pt x="347" y="656"/>
                  </a:lnTo>
                  <a:lnTo>
                    <a:pt x="339" y="669"/>
                  </a:lnTo>
                  <a:lnTo>
                    <a:pt x="331" y="685"/>
                  </a:lnTo>
                  <a:lnTo>
                    <a:pt x="323" y="701"/>
                  </a:lnTo>
                  <a:lnTo>
                    <a:pt x="317" y="714"/>
                  </a:lnTo>
                  <a:lnTo>
                    <a:pt x="309" y="730"/>
                  </a:lnTo>
                  <a:lnTo>
                    <a:pt x="301" y="746"/>
                  </a:lnTo>
                  <a:lnTo>
                    <a:pt x="296" y="762"/>
                  </a:lnTo>
                  <a:lnTo>
                    <a:pt x="288" y="778"/>
                  </a:lnTo>
                  <a:lnTo>
                    <a:pt x="283" y="794"/>
                  </a:lnTo>
                  <a:lnTo>
                    <a:pt x="275" y="810"/>
                  </a:lnTo>
                  <a:lnTo>
                    <a:pt x="269" y="824"/>
                  </a:lnTo>
                  <a:lnTo>
                    <a:pt x="264" y="837"/>
                  </a:lnTo>
                  <a:lnTo>
                    <a:pt x="261" y="848"/>
                  </a:lnTo>
                  <a:lnTo>
                    <a:pt x="256" y="858"/>
                  </a:lnTo>
                  <a:lnTo>
                    <a:pt x="251" y="869"/>
                  </a:lnTo>
                  <a:lnTo>
                    <a:pt x="248" y="880"/>
                  </a:lnTo>
                  <a:lnTo>
                    <a:pt x="243" y="888"/>
                  </a:lnTo>
                  <a:lnTo>
                    <a:pt x="237" y="898"/>
                  </a:lnTo>
                  <a:lnTo>
                    <a:pt x="235" y="909"/>
                  </a:lnTo>
                  <a:lnTo>
                    <a:pt x="229" y="917"/>
                  </a:lnTo>
                  <a:lnTo>
                    <a:pt x="224" y="928"/>
                  </a:lnTo>
                  <a:lnTo>
                    <a:pt x="219" y="938"/>
                  </a:lnTo>
                  <a:lnTo>
                    <a:pt x="216" y="949"/>
                  </a:lnTo>
                  <a:lnTo>
                    <a:pt x="213" y="960"/>
                  </a:lnTo>
                  <a:lnTo>
                    <a:pt x="208" y="968"/>
                  </a:lnTo>
                  <a:lnTo>
                    <a:pt x="203" y="978"/>
                  </a:lnTo>
                  <a:lnTo>
                    <a:pt x="200" y="989"/>
                  </a:lnTo>
                  <a:lnTo>
                    <a:pt x="197" y="997"/>
                  </a:lnTo>
                  <a:lnTo>
                    <a:pt x="195" y="1002"/>
                  </a:lnTo>
                  <a:lnTo>
                    <a:pt x="192" y="1008"/>
                  </a:lnTo>
                  <a:lnTo>
                    <a:pt x="192" y="1013"/>
                  </a:lnTo>
                  <a:lnTo>
                    <a:pt x="189" y="1021"/>
                  </a:lnTo>
                  <a:lnTo>
                    <a:pt x="187" y="1024"/>
                  </a:lnTo>
                  <a:lnTo>
                    <a:pt x="184" y="1029"/>
                  </a:lnTo>
                  <a:lnTo>
                    <a:pt x="184" y="1034"/>
                  </a:lnTo>
                  <a:lnTo>
                    <a:pt x="181" y="1042"/>
                  </a:lnTo>
                  <a:lnTo>
                    <a:pt x="179" y="1050"/>
                  </a:lnTo>
                  <a:lnTo>
                    <a:pt x="176" y="1056"/>
                  </a:lnTo>
                  <a:lnTo>
                    <a:pt x="176" y="1064"/>
                  </a:lnTo>
                  <a:lnTo>
                    <a:pt x="171" y="1080"/>
                  </a:lnTo>
                  <a:lnTo>
                    <a:pt x="168" y="1093"/>
                  </a:lnTo>
                  <a:lnTo>
                    <a:pt x="163" y="1109"/>
                  </a:lnTo>
                  <a:lnTo>
                    <a:pt x="157" y="1122"/>
                  </a:lnTo>
                  <a:lnTo>
                    <a:pt x="152" y="1136"/>
                  </a:lnTo>
                  <a:lnTo>
                    <a:pt x="147" y="1152"/>
                  </a:lnTo>
                  <a:lnTo>
                    <a:pt x="144" y="1165"/>
                  </a:lnTo>
                  <a:lnTo>
                    <a:pt x="139" y="1181"/>
                  </a:lnTo>
                  <a:lnTo>
                    <a:pt x="133" y="1194"/>
                  </a:lnTo>
                  <a:lnTo>
                    <a:pt x="128" y="1208"/>
                  </a:lnTo>
                  <a:lnTo>
                    <a:pt x="123" y="1224"/>
                  </a:lnTo>
                  <a:lnTo>
                    <a:pt x="120" y="1237"/>
                  </a:lnTo>
                  <a:lnTo>
                    <a:pt x="115" y="1253"/>
                  </a:lnTo>
                  <a:lnTo>
                    <a:pt x="109" y="1269"/>
                  </a:lnTo>
                  <a:lnTo>
                    <a:pt x="107" y="1282"/>
                  </a:lnTo>
                  <a:lnTo>
                    <a:pt x="104" y="1298"/>
                  </a:lnTo>
                  <a:lnTo>
                    <a:pt x="101" y="1306"/>
                  </a:lnTo>
                  <a:lnTo>
                    <a:pt x="101" y="1314"/>
                  </a:lnTo>
                  <a:lnTo>
                    <a:pt x="104" y="1320"/>
                  </a:lnTo>
                  <a:lnTo>
                    <a:pt x="101" y="1328"/>
                  </a:lnTo>
                  <a:lnTo>
                    <a:pt x="99" y="1338"/>
                  </a:lnTo>
                  <a:lnTo>
                    <a:pt x="96" y="1346"/>
                  </a:lnTo>
                  <a:lnTo>
                    <a:pt x="93" y="1354"/>
                  </a:lnTo>
                  <a:lnTo>
                    <a:pt x="93" y="1362"/>
                  </a:lnTo>
                  <a:lnTo>
                    <a:pt x="91" y="1370"/>
                  </a:lnTo>
                  <a:lnTo>
                    <a:pt x="88" y="1378"/>
                  </a:lnTo>
                  <a:lnTo>
                    <a:pt x="85" y="1386"/>
                  </a:lnTo>
                  <a:lnTo>
                    <a:pt x="83" y="1394"/>
                  </a:lnTo>
                  <a:lnTo>
                    <a:pt x="80" y="1413"/>
                  </a:lnTo>
                  <a:lnTo>
                    <a:pt x="75" y="1429"/>
                  </a:lnTo>
                  <a:lnTo>
                    <a:pt x="72" y="1445"/>
                  </a:lnTo>
                  <a:lnTo>
                    <a:pt x="67" y="1459"/>
                  </a:lnTo>
                  <a:lnTo>
                    <a:pt x="64" y="1475"/>
                  </a:lnTo>
                  <a:lnTo>
                    <a:pt x="59" y="1491"/>
                  </a:lnTo>
                  <a:lnTo>
                    <a:pt x="56" y="1504"/>
                  </a:lnTo>
                  <a:lnTo>
                    <a:pt x="51" y="1520"/>
                  </a:lnTo>
                  <a:lnTo>
                    <a:pt x="48" y="1531"/>
                  </a:lnTo>
                  <a:lnTo>
                    <a:pt x="48" y="1539"/>
                  </a:lnTo>
                  <a:lnTo>
                    <a:pt x="45" y="1549"/>
                  </a:lnTo>
                  <a:lnTo>
                    <a:pt x="43" y="1557"/>
                  </a:lnTo>
                  <a:lnTo>
                    <a:pt x="43" y="1568"/>
                  </a:lnTo>
                  <a:lnTo>
                    <a:pt x="43" y="1576"/>
                  </a:lnTo>
                  <a:lnTo>
                    <a:pt x="40" y="1587"/>
                  </a:lnTo>
                  <a:lnTo>
                    <a:pt x="40" y="1595"/>
                  </a:lnTo>
                  <a:lnTo>
                    <a:pt x="37" y="1619"/>
                  </a:lnTo>
                  <a:lnTo>
                    <a:pt x="32" y="1640"/>
                  </a:lnTo>
                  <a:lnTo>
                    <a:pt x="29" y="1661"/>
                  </a:lnTo>
                  <a:lnTo>
                    <a:pt x="24" y="1683"/>
                  </a:lnTo>
                  <a:lnTo>
                    <a:pt x="21" y="1704"/>
                  </a:lnTo>
                  <a:lnTo>
                    <a:pt x="16" y="1728"/>
                  </a:lnTo>
                  <a:lnTo>
                    <a:pt x="13" y="1747"/>
                  </a:lnTo>
                  <a:lnTo>
                    <a:pt x="8" y="1768"/>
                  </a:lnTo>
                  <a:lnTo>
                    <a:pt x="8" y="1773"/>
                  </a:lnTo>
                  <a:lnTo>
                    <a:pt x="5" y="1776"/>
                  </a:lnTo>
                  <a:lnTo>
                    <a:pt x="2" y="1779"/>
                  </a:lnTo>
                  <a:lnTo>
                    <a:pt x="0" y="1784"/>
                  </a:lnTo>
                  <a:lnTo>
                    <a:pt x="2" y="1784"/>
                  </a:lnTo>
                  <a:lnTo>
                    <a:pt x="5" y="1784"/>
                  </a:lnTo>
                  <a:lnTo>
                    <a:pt x="8" y="1784"/>
                  </a:lnTo>
                  <a:lnTo>
                    <a:pt x="10" y="1768"/>
                  </a:lnTo>
                  <a:lnTo>
                    <a:pt x="13" y="1755"/>
                  </a:lnTo>
                  <a:lnTo>
                    <a:pt x="16" y="1744"/>
                  </a:lnTo>
                  <a:lnTo>
                    <a:pt x="19" y="1731"/>
                  </a:lnTo>
                  <a:lnTo>
                    <a:pt x="21" y="1720"/>
                  </a:lnTo>
                  <a:lnTo>
                    <a:pt x="24" y="1712"/>
                  </a:lnTo>
                  <a:lnTo>
                    <a:pt x="27" y="1701"/>
                  </a:lnTo>
                  <a:lnTo>
                    <a:pt x="27" y="1691"/>
                  </a:lnTo>
                  <a:lnTo>
                    <a:pt x="29" y="1680"/>
                  </a:lnTo>
                  <a:lnTo>
                    <a:pt x="29" y="1672"/>
                  </a:lnTo>
                  <a:lnTo>
                    <a:pt x="32" y="1661"/>
                  </a:lnTo>
                  <a:lnTo>
                    <a:pt x="35" y="1651"/>
                  </a:lnTo>
                  <a:lnTo>
                    <a:pt x="37" y="1635"/>
                  </a:lnTo>
                  <a:lnTo>
                    <a:pt x="40" y="1616"/>
                  </a:lnTo>
                  <a:lnTo>
                    <a:pt x="43" y="1597"/>
                  </a:lnTo>
                  <a:lnTo>
                    <a:pt x="45" y="1581"/>
                  </a:lnTo>
                  <a:lnTo>
                    <a:pt x="51" y="1563"/>
                  </a:lnTo>
                  <a:lnTo>
                    <a:pt x="53" y="1547"/>
                  </a:lnTo>
                  <a:lnTo>
                    <a:pt x="59" y="1531"/>
                  </a:lnTo>
                  <a:lnTo>
                    <a:pt x="61" y="1515"/>
                  </a:lnTo>
                  <a:lnTo>
                    <a:pt x="64" y="1507"/>
                  </a:lnTo>
                  <a:lnTo>
                    <a:pt x="67" y="1501"/>
                  </a:lnTo>
                  <a:lnTo>
                    <a:pt x="67" y="1493"/>
                  </a:lnTo>
                  <a:lnTo>
                    <a:pt x="69" y="1488"/>
                  </a:lnTo>
                  <a:lnTo>
                    <a:pt x="72" y="1480"/>
                  </a:lnTo>
                  <a:lnTo>
                    <a:pt x="75" y="1469"/>
                  </a:lnTo>
                  <a:lnTo>
                    <a:pt x="77" y="1461"/>
                  </a:lnTo>
                  <a:lnTo>
                    <a:pt x="77" y="1451"/>
                  </a:lnTo>
                  <a:lnTo>
                    <a:pt x="80" y="1440"/>
                  </a:lnTo>
                  <a:lnTo>
                    <a:pt x="83" y="1429"/>
                  </a:lnTo>
                  <a:lnTo>
                    <a:pt x="85" y="1419"/>
                  </a:lnTo>
                  <a:lnTo>
                    <a:pt x="88" y="1408"/>
                  </a:lnTo>
                  <a:lnTo>
                    <a:pt x="91" y="1400"/>
                  </a:lnTo>
                  <a:lnTo>
                    <a:pt x="93" y="1389"/>
                  </a:lnTo>
                  <a:lnTo>
                    <a:pt x="93" y="1381"/>
                  </a:lnTo>
                  <a:lnTo>
                    <a:pt x="96" y="1373"/>
                  </a:lnTo>
                  <a:lnTo>
                    <a:pt x="99" y="1365"/>
                  </a:lnTo>
                  <a:lnTo>
                    <a:pt x="99" y="1357"/>
                  </a:lnTo>
                  <a:lnTo>
                    <a:pt x="101" y="1349"/>
                  </a:lnTo>
                  <a:lnTo>
                    <a:pt x="104" y="1344"/>
                  </a:lnTo>
                  <a:lnTo>
                    <a:pt x="107" y="1328"/>
                  </a:lnTo>
                  <a:lnTo>
                    <a:pt x="107" y="1317"/>
                  </a:lnTo>
                  <a:lnTo>
                    <a:pt x="109" y="1306"/>
                  </a:lnTo>
                  <a:lnTo>
                    <a:pt x="112" y="1293"/>
                  </a:lnTo>
                  <a:lnTo>
                    <a:pt x="117" y="1272"/>
                  </a:lnTo>
                  <a:lnTo>
                    <a:pt x="125" y="1250"/>
                  </a:lnTo>
                  <a:lnTo>
                    <a:pt x="133" y="1229"/>
                  </a:lnTo>
                  <a:lnTo>
                    <a:pt x="139" y="1208"/>
                  </a:lnTo>
                  <a:lnTo>
                    <a:pt x="147" y="1186"/>
                  </a:lnTo>
                  <a:lnTo>
                    <a:pt x="152" y="1165"/>
                  </a:lnTo>
                  <a:lnTo>
                    <a:pt x="160" y="1144"/>
                  </a:lnTo>
                  <a:lnTo>
                    <a:pt x="165" y="1120"/>
                  </a:lnTo>
                  <a:lnTo>
                    <a:pt x="173" y="1101"/>
                  </a:lnTo>
                  <a:lnTo>
                    <a:pt x="179" y="1080"/>
                  </a:lnTo>
                  <a:lnTo>
                    <a:pt x="187" y="1058"/>
                  </a:lnTo>
                  <a:lnTo>
                    <a:pt x="195" y="1037"/>
                  </a:lnTo>
                  <a:lnTo>
                    <a:pt x="200" y="1016"/>
                  </a:lnTo>
                  <a:lnTo>
                    <a:pt x="208" y="997"/>
                  </a:lnTo>
                  <a:lnTo>
                    <a:pt x="216" y="978"/>
                  </a:lnTo>
                  <a:lnTo>
                    <a:pt x="224" y="960"/>
                  </a:lnTo>
                  <a:lnTo>
                    <a:pt x="227" y="952"/>
                  </a:lnTo>
                  <a:lnTo>
                    <a:pt x="229" y="944"/>
                  </a:lnTo>
                  <a:lnTo>
                    <a:pt x="232" y="938"/>
                  </a:lnTo>
                  <a:lnTo>
                    <a:pt x="235" y="933"/>
                  </a:lnTo>
                  <a:lnTo>
                    <a:pt x="240" y="922"/>
                  </a:lnTo>
                  <a:lnTo>
                    <a:pt x="243" y="912"/>
                  </a:lnTo>
                  <a:lnTo>
                    <a:pt x="248" y="901"/>
                  </a:lnTo>
                  <a:lnTo>
                    <a:pt x="251" y="890"/>
                  </a:lnTo>
                  <a:lnTo>
                    <a:pt x="256" y="880"/>
                  </a:lnTo>
                  <a:lnTo>
                    <a:pt x="261" y="869"/>
                  </a:lnTo>
                  <a:lnTo>
                    <a:pt x="264" y="858"/>
                  </a:lnTo>
                  <a:lnTo>
                    <a:pt x="269" y="848"/>
                  </a:lnTo>
                  <a:lnTo>
                    <a:pt x="275" y="837"/>
                  </a:lnTo>
                  <a:lnTo>
                    <a:pt x="277" y="826"/>
                  </a:lnTo>
                  <a:lnTo>
                    <a:pt x="283" y="816"/>
                  </a:lnTo>
                  <a:lnTo>
                    <a:pt x="285" y="805"/>
                  </a:lnTo>
                  <a:lnTo>
                    <a:pt x="291" y="794"/>
                  </a:lnTo>
                  <a:lnTo>
                    <a:pt x="296" y="784"/>
                  </a:lnTo>
                  <a:lnTo>
                    <a:pt x="301" y="773"/>
                  </a:lnTo>
                  <a:lnTo>
                    <a:pt x="304" y="762"/>
                  </a:lnTo>
                  <a:lnTo>
                    <a:pt x="309" y="754"/>
                  </a:lnTo>
                  <a:lnTo>
                    <a:pt x="312" y="744"/>
                  </a:lnTo>
                  <a:lnTo>
                    <a:pt x="317" y="736"/>
                  </a:lnTo>
                  <a:lnTo>
                    <a:pt x="320" y="728"/>
                  </a:lnTo>
                  <a:lnTo>
                    <a:pt x="325" y="717"/>
                  </a:lnTo>
                  <a:lnTo>
                    <a:pt x="331" y="709"/>
                  </a:lnTo>
                  <a:lnTo>
                    <a:pt x="336" y="698"/>
                  </a:lnTo>
                  <a:lnTo>
                    <a:pt x="341" y="690"/>
                  </a:lnTo>
                  <a:lnTo>
                    <a:pt x="347" y="682"/>
                  </a:lnTo>
                  <a:lnTo>
                    <a:pt x="352" y="672"/>
                  </a:lnTo>
                  <a:lnTo>
                    <a:pt x="357" y="664"/>
                  </a:lnTo>
                  <a:lnTo>
                    <a:pt x="360" y="656"/>
                  </a:lnTo>
                  <a:lnTo>
                    <a:pt x="365" y="648"/>
                  </a:lnTo>
                  <a:lnTo>
                    <a:pt x="371" y="640"/>
                  </a:lnTo>
                  <a:lnTo>
                    <a:pt x="376" y="632"/>
                  </a:lnTo>
                  <a:lnTo>
                    <a:pt x="381" y="624"/>
                  </a:lnTo>
                  <a:lnTo>
                    <a:pt x="384" y="621"/>
                  </a:lnTo>
                  <a:lnTo>
                    <a:pt x="384" y="618"/>
                  </a:lnTo>
                  <a:lnTo>
                    <a:pt x="384" y="616"/>
                  </a:lnTo>
                  <a:lnTo>
                    <a:pt x="387" y="613"/>
                  </a:lnTo>
                  <a:lnTo>
                    <a:pt x="419" y="562"/>
                  </a:lnTo>
                  <a:lnTo>
                    <a:pt x="421" y="554"/>
                  </a:lnTo>
                  <a:lnTo>
                    <a:pt x="424" y="549"/>
                  </a:lnTo>
                  <a:lnTo>
                    <a:pt x="427" y="544"/>
                  </a:lnTo>
                  <a:lnTo>
                    <a:pt x="429" y="541"/>
                  </a:lnTo>
                  <a:lnTo>
                    <a:pt x="432" y="536"/>
                  </a:lnTo>
                  <a:lnTo>
                    <a:pt x="437" y="530"/>
                  </a:lnTo>
                  <a:lnTo>
                    <a:pt x="440" y="525"/>
                  </a:lnTo>
                  <a:lnTo>
                    <a:pt x="443" y="520"/>
                  </a:lnTo>
                  <a:lnTo>
                    <a:pt x="451" y="509"/>
                  </a:lnTo>
                  <a:lnTo>
                    <a:pt x="459" y="501"/>
                  </a:lnTo>
                  <a:lnTo>
                    <a:pt x="464" y="493"/>
                  </a:lnTo>
                  <a:lnTo>
                    <a:pt x="472" y="482"/>
                  </a:lnTo>
                  <a:lnTo>
                    <a:pt x="480" y="472"/>
                  </a:lnTo>
                  <a:lnTo>
                    <a:pt x="488" y="461"/>
                  </a:lnTo>
                  <a:lnTo>
                    <a:pt x="496" y="453"/>
                  </a:lnTo>
                  <a:lnTo>
                    <a:pt x="504" y="442"/>
                  </a:lnTo>
                  <a:lnTo>
                    <a:pt x="512" y="432"/>
                  </a:lnTo>
                  <a:lnTo>
                    <a:pt x="520" y="424"/>
                  </a:lnTo>
                  <a:lnTo>
                    <a:pt x="528" y="413"/>
                  </a:lnTo>
                  <a:lnTo>
                    <a:pt x="533" y="402"/>
                  </a:lnTo>
                  <a:lnTo>
                    <a:pt x="541" y="394"/>
                  </a:lnTo>
                  <a:lnTo>
                    <a:pt x="552" y="386"/>
                  </a:lnTo>
                  <a:lnTo>
                    <a:pt x="560" y="376"/>
                  </a:lnTo>
                  <a:lnTo>
                    <a:pt x="568" y="368"/>
                  </a:lnTo>
                  <a:lnTo>
                    <a:pt x="573" y="360"/>
                  </a:lnTo>
                  <a:lnTo>
                    <a:pt x="579" y="352"/>
                  </a:lnTo>
                  <a:lnTo>
                    <a:pt x="584" y="346"/>
                  </a:lnTo>
                  <a:lnTo>
                    <a:pt x="589" y="341"/>
                  </a:lnTo>
                  <a:lnTo>
                    <a:pt x="597" y="336"/>
                  </a:lnTo>
                  <a:lnTo>
                    <a:pt x="603" y="330"/>
                  </a:lnTo>
                  <a:lnTo>
                    <a:pt x="608" y="325"/>
                  </a:lnTo>
                  <a:lnTo>
                    <a:pt x="613" y="317"/>
                  </a:lnTo>
                  <a:lnTo>
                    <a:pt x="621" y="314"/>
                  </a:lnTo>
                  <a:lnTo>
                    <a:pt x="627" y="309"/>
                  </a:lnTo>
                  <a:lnTo>
                    <a:pt x="632" y="304"/>
                  </a:lnTo>
                  <a:lnTo>
                    <a:pt x="638" y="298"/>
                  </a:lnTo>
                  <a:lnTo>
                    <a:pt x="643" y="293"/>
                  </a:lnTo>
                  <a:lnTo>
                    <a:pt x="648" y="290"/>
                  </a:lnTo>
                  <a:lnTo>
                    <a:pt x="654" y="285"/>
                  </a:lnTo>
                  <a:lnTo>
                    <a:pt x="659" y="280"/>
                  </a:lnTo>
                  <a:lnTo>
                    <a:pt x="667" y="272"/>
                  </a:lnTo>
                  <a:lnTo>
                    <a:pt x="675" y="264"/>
                  </a:lnTo>
                  <a:lnTo>
                    <a:pt x="686" y="256"/>
                  </a:lnTo>
                  <a:lnTo>
                    <a:pt x="694" y="248"/>
                  </a:lnTo>
                  <a:lnTo>
                    <a:pt x="702" y="242"/>
                  </a:lnTo>
                  <a:lnTo>
                    <a:pt x="710" y="234"/>
                  </a:lnTo>
                  <a:lnTo>
                    <a:pt x="720" y="226"/>
                  </a:lnTo>
                  <a:lnTo>
                    <a:pt x="728" y="221"/>
                  </a:lnTo>
                  <a:lnTo>
                    <a:pt x="736" y="213"/>
                  </a:lnTo>
                  <a:lnTo>
                    <a:pt x="747" y="208"/>
                  </a:lnTo>
                  <a:lnTo>
                    <a:pt x="755" y="200"/>
                  </a:lnTo>
                  <a:lnTo>
                    <a:pt x="766" y="194"/>
                  </a:lnTo>
                  <a:lnTo>
                    <a:pt x="774" y="186"/>
                  </a:lnTo>
                  <a:lnTo>
                    <a:pt x="782" y="181"/>
                  </a:lnTo>
                  <a:lnTo>
                    <a:pt x="792" y="176"/>
                  </a:lnTo>
                  <a:lnTo>
                    <a:pt x="803" y="168"/>
                  </a:lnTo>
                  <a:lnTo>
                    <a:pt x="811" y="162"/>
                  </a:lnTo>
                  <a:lnTo>
                    <a:pt x="822" y="157"/>
                  </a:lnTo>
                  <a:lnTo>
                    <a:pt x="830" y="152"/>
                  </a:lnTo>
                  <a:lnTo>
                    <a:pt x="840" y="144"/>
                  </a:lnTo>
                  <a:lnTo>
                    <a:pt x="848" y="138"/>
                  </a:lnTo>
                  <a:lnTo>
                    <a:pt x="859" y="133"/>
                  </a:lnTo>
                  <a:lnTo>
                    <a:pt x="870" y="128"/>
                  </a:lnTo>
                  <a:lnTo>
                    <a:pt x="878" y="122"/>
                  </a:lnTo>
                  <a:lnTo>
                    <a:pt x="888" y="117"/>
                  </a:lnTo>
                  <a:lnTo>
                    <a:pt x="896" y="112"/>
                  </a:lnTo>
                  <a:lnTo>
                    <a:pt x="907" y="106"/>
                  </a:lnTo>
                  <a:lnTo>
                    <a:pt x="918" y="101"/>
                  </a:lnTo>
                  <a:lnTo>
                    <a:pt x="928" y="96"/>
                  </a:lnTo>
                  <a:lnTo>
                    <a:pt x="939" y="90"/>
                  </a:lnTo>
                  <a:lnTo>
                    <a:pt x="947" y="85"/>
                  </a:lnTo>
                  <a:lnTo>
                    <a:pt x="958" y="80"/>
                  </a:lnTo>
                  <a:lnTo>
                    <a:pt x="960" y="80"/>
                  </a:lnTo>
                  <a:lnTo>
                    <a:pt x="960" y="82"/>
                  </a:lnTo>
                  <a:lnTo>
                    <a:pt x="963" y="82"/>
                  </a:lnTo>
                  <a:lnTo>
                    <a:pt x="966" y="85"/>
                  </a:lnTo>
                  <a:lnTo>
                    <a:pt x="971" y="82"/>
                  </a:lnTo>
                  <a:lnTo>
                    <a:pt x="974" y="80"/>
                  </a:lnTo>
                  <a:lnTo>
                    <a:pt x="979" y="80"/>
                  </a:lnTo>
                  <a:lnTo>
                    <a:pt x="982" y="77"/>
                  </a:lnTo>
                  <a:lnTo>
                    <a:pt x="987" y="77"/>
                  </a:lnTo>
                  <a:lnTo>
                    <a:pt x="990" y="74"/>
                  </a:lnTo>
                  <a:lnTo>
                    <a:pt x="995" y="74"/>
                  </a:lnTo>
                  <a:lnTo>
                    <a:pt x="998" y="72"/>
                  </a:lnTo>
                  <a:lnTo>
                    <a:pt x="1003" y="72"/>
                  </a:lnTo>
                  <a:lnTo>
                    <a:pt x="1008" y="72"/>
                  </a:lnTo>
                  <a:lnTo>
                    <a:pt x="1014" y="69"/>
                  </a:lnTo>
                  <a:lnTo>
                    <a:pt x="1019" y="66"/>
                  </a:lnTo>
                  <a:lnTo>
                    <a:pt x="1024" y="64"/>
                  </a:lnTo>
                  <a:lnTo>
                    <a:pt x="1030" y="64"/>
                  </a:lnTo>
                  <a:lnTo>
                    <a:pt x="1035" y="61"/>
                  </a:lnTo>
                  <a:lnTo>
                    <a:pt x="1038" y="61"/>
                  </a:lnTo>
                  <a:lnTo>
                    <a:pt x="1040" y="58"/>
                  </a:lnTo>
                  <a:lnTo>
                    <a:pt x="1046" y="58"/>
                  </a:lnTo>
                  <a:lnTo>
                    <a:pt x="1048" y="56"/>
                  </a:lnTo>
                  <a:lnTo>
                    <a:pt x="1051" y="56"/>
                  </a:lnTo>
                  <a:lnTo>
                    <a:pt x="1054" y="56"/>
                  </a:lnTo>
                  <a:lnTo>
                    <a:pt x="1056" y="56"/>
                  </a:lnTo>
                  <a:lnTo>
                    <a:pt x="1056" y="53"/>
                  </a:lnTo>
                  <a:lnTo>
                    <a:pt x="1067" y="50"/>
                  </a:lnTo>
                  <a:lnTo>
                    <a:pt x="1075" y="48"/>
                  </a:lnTo>
                  <a:lnTo>
                    <a:pt x="1086" y="45"/>
                  </a:lnTo>
                  <a:lnTo>
                    <a:pt x="1094" y="42"/>
                  </a:lnTo>
                  <a:lnTo>
                    <a:pt x="1102" y="40"/>
                  </a:lnTo>
                  <a:lnTo>
                    <a:pt x="1112" y="37"/>
                  </a:lnTo>
                  <a:lnTo>
                    <a:pt x="1120" y="34"/>
                  </a:lnTo>
                  <a:lnTo>
                    <a:pt x="1131" y="34"/>
                  </a:lnTo>
                  <a:lnTo>
                    <a:pt x="1139" y="32"/>
                  </a:lnTo>
                  <a:lnTo>
                    <a:pt x="1150" y="29"/>
                  </a:lnTo>
                  <a:lnTo>
                    <a:pt x="1158" y="26"/>
                  </a:lnTo>
                  <a:lnTo>
                    <a:pt x="1168" y="26"/>
                  </a:lnTo>
                  <a:lnTo>
                    <a:pt x="1176" y="24"/>
                  </a:lnTo>
                  <a:lnTo>
                    <a:pt x="1187" y="21"/>
                  </a:lnTo>
                  <a:lnTo>
                    <a:pt x="1195" y="21"/>
                  </a:lnTo>
                  <a:lnTo>
                    <a:pt x="1203" y="18"/>
                  </a:lnTo>
                  <a:lnTo>
                    <a:pt x="1214" y="18"/>
                  </a:lnTo>
                  <a:lnTo>
                    <a:pt x="1224" y="16"/>
                  </a:lnTo>
                  <a:lnTo>
                    <a:pt x="1232" y="16"/>
                  </a:lnTo>
                  <a:lnTo>
                    <a:pt x="1240" y="16"/>
                  </a:lnTo>
                  <a:lnTo>
                    <a:pt x="1251" y="13"/>
                  </a:lnTo>
                  <a:lnTo>
                    <a:pt x="1259" y="13"/>
                  </a:lnTo>
                  <a:lnTo>
                    <a:pt x="1270" y="13"/>
                  </a:lnTo>
                  <a:lnTo>
                    <a:pt x="1278" y="13"/>
                  </a:lnTo>
                  <a:lnTo>
                    <a:pt x="1289" y="10"/>
                  </a:lnTo>
                  <a:lnTo>
                    <a:pt x="1297" y="10"/>
                  </a:lnTo>
                  <a:lnTo>
                    <a:pt x="1305" y="10"/>
                  </a:lnTo>
                  <a:lnTo>
                    <a:pt x="1315" y="10"/>
                  </a:lnTo>
                  <a:lnTo>
                    <a:pt x="1323" y="10"/>
                  </a:lnTo>
                  <a:lnTo>
                    <a:pt x="1334" y="10"/>
                  </a:lnTo>
                  <a:lnTo>
                    <a:pt x="1342" y="10"/>
                  </a:lnTo>
                  <a:lnTo>
                    <a:pt x="1350" y="10"/>
                  </a:lnTo>
                  <a:lnTo>
                    <a:pt x="1366" y="10"/>
                  </a:lnTo>
                  <a:lnTo>
                    <a:pt x="1379" y="10"/>
                  </a:lnTo>
                  <a:lnTo>
                    <a:pt x="1393" y="10"/>
                  </a:lnTo>
                  <a:lnTo>
                    <a:pt x="1409" y="13"/>
                  </a:lnTo>
                  <a:lnTo>
                    <a:pt x="1422" y="13"/>
                  </a:lnTo>
                  <a:lnTo>
                    <a:pt x="1435" y="16"/>
                  </a:lnTo>
                  <a:lnTo>
                    <a:pt x="1449" y="18"/>
                  </a:lnTo>
                  <a:lnTo>
                    <a:pt x="1462" y="21"/>
                  </a:lnTo>
                  <a:lnTo>
                    <a:pt x="1478" y="24"/>
                  </a:lnTo>
                  <a:lnTo>
                    <a:pt x="1491" y="29"/>
                  </a:lnTo>
                  <a:lnTo>
                    <a:pt x="1505" y="32"/>
                  </a:lnTo>
                  <a:lnTo>
                    <a:pt x="1518" y="34"/>
                  </a:lnTo>
                  <a:lnTo>
                    <a:pt x="1531" y="37"/>
                  </a:lnTo>
                  <a:lnTo>
                    <a:pt x="1547" y="42"/>
                  </a:lnTo>
                  <a:lnTo>
                    <a:pt x="1561" y="45"/>
                  </a:lnTo>
                  <a:lnTo>
                    <a:pt x="1574" y="48"/>
                  </a:lnTo>
                  <a:lnTo>
                    <a:pt x="1579" y="50"/>
                  </a:lnTo>
                  <a:lnTo>
                    <a:pt x="1585" y="50"/>
                  </a:lnTo>
                  <a:lnTo>
                    <a:pt x="1587" y="50"/>
                  </a:lnTo>
                  <a:lnTo>
                    <a:pt x="1593" y="50"/>
                  </a:lnTo>
                  <a:lnTo>
                    <a:pt x="1598" y="50"/>
                  </a:lnTo>
                  <a:lnTo>
                    <a:pt x="1603" y="53"/>
                  </a:lnTo>
                  <a:lnTo>
                    <a:pt x="1609" y="56"/>
                  </a:lnTo>
                  <a:lnTo>
                    <a:pt x="1611" y="58"/>
                  </a:lnTo>
                  <a:lnTo>
                    <a:pt x="1617" y="58"/>
                  </a:lnTo>
                  <a:lnTo>
                    <a:pt x="1622" y="58"/>
                  </a:lnTo>
                  <a:lnTo>
                    <a:pt x="1627" y="61"/>
                  </a:lnTo>
                  <a:lnTo>
                    <a:pt x="1633" y="61"/>
                  </a:lnTo>
                  <a:lnTo>
                    <a:pt x="1638" y="64"/>
                  </a:lnTo>
                  <a:lnTo>
                    <a:pt x="1643" y="64"/>
                  </a:lnTo>
                  <a:lnTo>
                    <a:pt x="1649" y="66"/>
                  </a:lnTo>
                  <a:lnTo>
                    <a:pt x="1651" y="69"/>
                  </a:lnTo>
                  <a:lnTo>
                    <a:pt x="1657" y="69"/>
                  </a:lnTo>
                  <a:lnTo>
                    <a:pt x="1662" y="72"/>
                  </a:lnTo>
                  <a:lnTo>
                    <a:pt x="1667" y="72"/>
                  </a:lnTo>
                  <a:lnTo>
                    <a:pt x="1673" y="74"/>
                  </a:lnTo>
                  <a:lnTo>
                    <a:pt x="1678" y="74"/>
                  </a:lnTo>
                  <a:lnTo>
                    <a:pt x="1683" y="77"/>
                  </a:lnTo>
                  <a:lnTo>
                    <a:pt x="1689" y="80"/>
                  </a:lnTo>
                  <a:lnTo>
                    <a:pt x="1694" y="80"/>
                  </a:lnTo>
                  <a:lnTo>
                    <a:pt x="1699" y="82"/>
                  </a:lnTo>
                  <a:lnTo>
                    <a:pt x="1705" y="85"/>
                  </a:lnTo>
                  <a:lnTo>
                    <a:pt x="1710" y="85"/>
                  </a:lnTo>
                  <a:lnTo>
                    <a:pt x="1713" y="88"/>
                  </a:lnTo>
                  <a:lnTo>
                    <a:pt x="1718" y="90"/>
                  </a:lnTo>
                  <a:lnTo>
                    <a:pt x="1723" y="93"/>
                  </a:lnTo>
                  <a:lnTo>
                    <a:pt x="1729" y="93"/>
                  </a:lnTo>
                  <a:lnTo>
                    <a:pt x="1734" y="96"/>
                  </a:lnTo>
                  <a:lnTo>
                    <a:pt x="1753" y="104"/>
                  </a:lnTo>
                  <a:lnTo>
                    <a:pt x="1769" y="109"/>
                  </a:lnTo>
                  <a:lnTo>
                    <a:pt x="1785" y="117"/>
                  </a:lnTo>
                  <a:lnTo>
                    <a:pt x="1801" y="128"/>
                  </a:lnTo>
                  <a:lnTo>
                    <a:pt x="1819" y="133"/>
                  </a:lnTo>
                  <a:lnTo>
                    <a:pt x="1835" y="144"/>
                  </a:lnTo>
                  <a:lnTo>
                    <a:pt x="1851" y="152"/>
                  </a:lnTo>
                  <a:lnTo>
                    <a:pt x="1868" y="160"/>
                  </a:lnTo>
                  <a:lnTo>
                    <a:pt x="1884" y="168"/>
                  </a:lnTo>
                  <a:lnTo>
                    <a:pt x="1900" y="176"/>
                  </a:lnTo>
                  <a:lnTo>
                    <a:pt x="1916" y="186"/>
                  </a:lnTo>
                  <a:lnTo>
                    <a:pt x="1932" y="194"/>
                  </a:lnTo>
                  <a:lnTo>
                    <a:pt x="1948" y="202"/>
                  </a:lnTo>
                  <a:lnTo>
                    <a:pt x="1964" y="210"/>
                  </a:lnTo>
                  <a:lnTo>
                    <a:pt x="1980" y="218"/>
                  </a:lnTo>
                  <a:lnTo>
                    <a:pt x="1996" y="226"/>
                  </a:lnTo>
                  <a:lnTo>
                    <a:pt x="2004" y="234"/>
                  </a:lnTo>
                  <a:lnTo>
                    <a:pt x="2012" y="237"/>
                  </a:lnTo>
                  <a:lnTo>
                    <a:pt x="2020" y="240"/>
                  </a:lnTo>
                  <a:lnTo>
                    <a:pt x="2030" y="242"/>
                  </a:lnTo>
                  <a:lnTo>
                    <a:pt x="2038" y="245"/>
                  </a:lnTo>
                  <a:lnTo>
                    <a:pt x="2046" y="248"/>
                  </a:lnTo>
                  <a:lnTo>
                    <a:pt x="2054" y="253"/>
                  </a:lnTo>
                  <a:lnTo>
                    <a:pt x="2062" y="258"/>
                  </a:lnTo>
                  <a:lnTo>
                    <a:pt x="2070" y="264"/>
                  </a:lnTo>
                  <a:lnTo>
                    <a:pt x="2078" y="269"/>
                  </a:lnTo>
                  <a:lnTo>
                    <a:pt x="2084" y="274"/>
                  </a:lnTo>
                  <a:lnTo>
                    <a:pt x="2089" y="280"/>
                  </a:lnTo>
                  <a:lnTo>
                    <a:pt x="2097" y="285"/>
                  </a:lnTo>
                  <a:lnTo>
                    <a:pt x="2102" y="290"/>
                  </a:lnTo>
                  <a:lnTo>
                    <a:pt x="2110" y="293"/>
                  </a:lnTo>
                  <a:lnTo>
                    <a:pt x="2118" y="298"/>
                  </a:lnTo>
                  <a:lnTo>
                    <a:pt x="2121" y="301"/>
                  </a:lnTo>
                  <a:lnTo>
                    <a:pt x="2124" y="304"/>
                  </a:lnTo>
                  <a:lnTo>
                    <a:pt x="2126" y="306"/>
                  </a:lnTo>
                  <a:lnTo>
                    <a:pt x="2129" y="312"/>
                  </a:lnTo>
                  <a:lnTo>
                    <a:pt x="2132" y="312"/>
                  </a:lnTo>
                  <a:lnTo>
                    <a:pt x="2129" y="312"/>
                  </a:lnTo>
                  <a:lnTo>
                    <a:pt x="2129" y="309"/>
                  </a:lnTo>
                  <a:lnTo>
                    <a:pt x="2126" y="309"/>
                  </a:lnTo>
                  <a:lnTo>
                    <a:pt x="2121" y="306"/>
                  </a:lnTo>
                  <a:lnTo>
                    <a:pt x="2116" y="304"/>
                  </a:lnTo>
                  <a:lnTo>
                    <a:pt x="2113" y="304"/>
                  </a:lnTo>
                  <a:lnTo>
                    <a:pt x="2108" y="301"/>
                  </a:lnTo>
                  <a:lnTo>
                    <a:pt x="2102" y="301"/>
                  </a:lnTo>
                  <a:lnTo>
                    <a:pt x="2097" y="298"/>
                  </a:lnTo>
                  <a:lnTo>
                    <a:pt x="2094" y="298"/>
                  </a:lnTo>
                  <a:lnTo>
                    <a:pt x="2089" y="296"/>
                  </a:lnTo>
                  <a:lnTo>
                    <a:pt x="2081" y="293"/>
                  </a:lnTo>
                  <a:lnTo>
                    <a:pt x="2073" y="288"/>
                  </a:lnTo>
                  <a:lnTo>
                    <a:pt x="2062" y="285"/>
                  </a:lnTo>
                  <a:lnTo>
                    <a:pt x="2054" y="280"/>
                  </a:lnTo>
                  <a:lnTo>
                    <a:pt x="2046" y="277"/>
                  </a:lnTo>
                  <a:lnTo>
                    <a:pt x="2038" y="272"/>
                  </a:lnTo>
                  <a:lnTo>
                    <a:pt x="2028" y="269"/>
                  </a:lnTo>
                  <a:lnTo>
                    <a:pt x="2020" y="266"/>
                  </a:lnTo>
                  <a:lnTo>
                    <a:pt x="2009" y="261"/>
                  </a:lnTo>
                  <a:lnTo>
                    <a:pt x="2001" y="258"/>
                  </a:lnTo>
                  <a:lnTo>
                    <a:pt x="1993" y="256"/>
                  </a:lnTo>
                  <a:lnTo>
                    <a:pt x="1985" y="250"/>
                  </a:lnTo>
                  <a:lnTo>
                    <a:pt x="1974" y="248"/>
                  </a:lnTo>
                  <a:lnTo>
                    <a:pt x="1966" y="242"/>
                  </a:lnTo>
                  <a:lnTo>
                    <a:pt x="1958" y="240"/>
                  </a:lnTo>
                  <a:lnTo>
                    <a:pt x="1950" y="234"/>
                  </a:lnTo>
                  <a:lnTo>
                    <a:pt x="1945" y="232"/>
                  </a:lnTo>
                  <a:lnTo>
                    <a:pt x="1940" y="229"/>
                  </a:lnTo>
                  <a:lnTo>
                    <a:pt x="1934" y="226"/>
                  </a:lnTo>
                  <a:lnTo>
                    <a:pt x="1926" y="224"/>
                  </a:lnTo>
                  <a:lnTo>
                    <a:pt x="1921" y="221"/>
                  </a:lnTo>
                  <a:lnTo>
                    <a:pt x="1916" y="216"/>
                  </a:lnTo>
                  <a:lnTo>
                    <a:pt x="1910" y="213"/>
                  </a:lnTo>
                  <a:lnTo>
                    <a:pt x="1905" y="210"/>
                  </a:lnTo>
                  <a:lnTo>
                    <a:pt x="1900" y="208"/>
                  </a:lnTo>
                  <a:lnTo>
                    <a:pt x="1894" y="205"/>
                  </a:lnTo>
                  <a:lnTo>
                    <a:pt x="1886" y="202"/>
                  </a:lnTo>
                  <a:lnTo>
                    <a:pt x="1881" y="200"/>
                  </a:lnTo>
                  <a:lnTo>
                    <a:pt x="1876" y="197"/>
                  </a:lnTo>
                  <a:lnTo>
                    <a:pt x="1870" y="192"/>
                  </a:lnTo>
                  <a:lnTo>
                    <a:pt x="1865" y="189"/>
                  </a:lnTo>
                  <a:lnTo>
                    <a:pt x="1860" y="186"/>
                  </a:lnTo>
                  <a:lnTo>
                    <a:pt x="1854" y="184"/>
                  </a:lnTo>
                  <a:lnTo>
                    <a:pt x="1846" y="178"/>
                  </a:lnTo>
                  <a:lnTo>
                    <a:pt x="1841" y="176"/>
                  </a:lnTo>
                  <a:lnTo>
                    <a:pt x="1835" y="173"/>
                  </a:lnTo>
                  <a:lnTo>
                    <a:pt x="1827" y="173"/>
                  </a:lnTo>
                  <a:lnTo>
                    <a:pt x="1822" y="170"/>
                  </a:lnTo>
                  <a:lnTo>
                    <a:pt x="1817" y="168"/>
                  </a:lnTo>
                  <a:lnTo>
                    <a:pt x="1809" y="165"/>
                  </a:lnTo>
                  <a:lnTo>
                    <a:pt x="1806" y="165"/>
                  </a:lnTo>
                  <a:lnTo>
                    <a:pt x="1801" y="162"/>
                  </a:lnTo>
                  <a:lnTo>
                    <a:pt x="1798" y="160"/>
                  </a:lnTo>
                  <a:lnTo>
                    <a:pt x="1795" y="157"/>
                  </a:lnTo>
                  <a:lnTo>
                    <a:pt x="1793" y="154"/>
                  </a:lnTo>
                  <a:lnTo>
                    <a:pt x="1790" y="154"/>
                  </a:lnTo>
                  <a:lnTo>
                    <a:pt x="1785" y="152"/>
                  </a:lnTo>
                  <a:lnTo>
                    <a:pt x="1782" y="152"/>
                  </a:lnTo>
                  <a:lnTo>
                    <a:pt x="1777" y="146"/>
                  </a:lnTo>
                  <a:lnTo>
                    <a:pt x="1774" y="144"/>
                  </a:lnTo>
                  <a:lnTo>
                    <a:pt x="1769" y="144"/>
                  </a:lnTo>
                  <a:lnTo>
                    <a:pt x="1763" y="144"/>
                  </a:lnTo>
                  <a:lnTo>
                    <a:pt x="1758" y="144"/>
                  </a:lnTo>
                  <a:lnTo>
                    <a:pt x="1755" y="144"/>
                  </a:lnTo>
                  <a:lnTo>
                    <a:pt x="1750" y="144"/>
                  </a:lnTo>
                  <a:lnTo>
                    <a:pt x="1745" y="141"/>
                  </a:lnTo>
                  <a:lnTo>
                    <a:pt x="1739" y="141"/>
                  </a:lnTo>
                  <a:lnTo>
                    <a:pt x="1734" y="138"/>
                  </a:lnTo>
                  <a:lnTo>
                    <a:pt x="1729" y="136"/>
                  </a:lnTo>
                  <a:lnTo>
                    <a:pt x="1723" y="133"/>
                  </a:lnTo>
                  <a:lnTo>
                    <a:pt x="1718" y="130"/>
                  </a:lnTo>
                  <a:lnTo>
                    <a:pt x="1715" y="128"/>
                  </a:lnTo>
                  <a:lnTo>
                    <a:pt x="1710" y="125"/>
                  </a:lnTo>
                  <a:lnTo>
                    <a:pt x="1705" y="125"/>
                  </a:lnTo>
                  <a:lnTo>
                    <a:pt x="1702" y="122"/>
                  </a:lnTo>
                  <a:lnTo>
                    <a:pt x="1699" y="122"/>
                  </a:lnTo>
                  <a:lnTo>
                    <a:pt x="1697" y="120"/>
                  </a:lnTo>
                  <a:lnTo>
                    <a:pt x="1694" y="122"/>
                  </a:lnTo>
                  <a:lnTo>
                    <a:pt x="1691" y="122"/>
                  </a:lnTo>
                  <a:lnTo>
                    <a:pt x="1689" y="122"/>
                  </a:lnTo>
                  <a:lnTo>
                    <a:pt x="1686" y="120"/>
                  </a:lnTo>
                  <a:lnTo>
                    <a:pt x="1683" y="120"/>
                  </a:lnTo>
                  <a:lnTo>
                    <a:pt x="1681" y="120"/>
                  </a:lnTo>
                  <a:lnTo>
                    <a:pt x="1678" y="117"/>
                  </a:lnTo>
                  <a:lnTo>
                    <a:pt x="1675" y="114"/>
                  </a:lnTo>
                  <a:lnTo>
                    <a:pt x="1673" y="112"/>
                  </a:lnTo>
                  <a:lnTo>
                    <a:pt x="1670" y="109"/>
                  </a:lnTo>
                  <a:lnTo>
                    <a:pt x="1667" y="109"/>
                  </a:lnTo>
                  <a:lnTo>
                    <a:pt x="1665" y="109"/>
                  </a:lnTo>
                  <a:lnTo>
                    <a:pt x="1659" y="106"/>
                  </a:lnTo>
                  <a:lnTo>
                    <a:pt x="1657" y="104"/>
                  </a:lnTo>
                  <a:lnTo>
                    <a:pt x="1651" y="104"/>
                  </a:lnTo>
                  <a:lnTo>
                    <a:pt x="1646" y="101"/>
                  </a:lnTo>
                  <a:lnTo>
                    <a:pt x="1641" y="101"/>
                  </a:lnTo>
                  <a:lnTo>
                    <a:pt x="1635" y="101"/>
                  </a:lnTo>
                  <a:lnTo>
                    <a:pt x="1630" y="101"/>
                  </a:lnTo>
                  <a:lnTo>
                    <a:pt x="1625" y="98"/>
                  </a:lnTo>
                  <a:lnTo>
                    <a:pt x="1611" y="96"/>
                  </a:lnTo>
                  <a:lnTo>
                    <a:pt x="1595" y="90"/>
                  </a:lnTo>
                  <a:lnTo>
                    <a:pt x="1579" y="85"/>
                  </a:lnTo>
                  <a:lnTo>
                    <a:pt x="1563" y="82"/>
                  </a:lnTo>
                  <a:lnTo>
                    <a:pt x="1547" y="80"/>
                  </a:lnTo>
                  <a:lnTo>
                    <a:pt x="1531" y="74"/>
                  </a:lnTo>
                  <a:lnTo>
                    <a:pt x="1518" y="72"/>
                  </a:lnTo>
                  <a:lnTo>
                    <a:pt x="1502" y="69"/>
                  </a:lnTo>
                  <a:lnTo>
                    <a:pt x="1486" y="66"/>
                  </a:lnTo>
                  <a:lnTo>
                    <a:pt x="1470" y="64"/>
                  </a:lnTo>
                  <a:lnTo>
                    <a:pt x="1454" y="61"/>
                  </a:lnTo>
                  <a:lnTo>
                    <a:pt x="1438" y="58"/>
                  </a:lnTo>
                  <a:lnTo>
                    <a:pt x="1422" y="58"/>
                  </a:lnTo>
                  <a:lnTo>
                    <a:pt x="1409" y="56"/>
                  </a:lnTo>
                  <a:lnTo>
                    <a:pt x="1393" y="53"/>
                  </a:lnTo>
                  <a:lnTo>
                    <a:pt x="1377" y="50"/>
                  </a:lnTo>
                  <a:lnTo>
                    <a:pt x="1366" y="50"/>
                  </a:lnTo>
                  <a:lnTo>
                    <a:pt x="1353" y="50"/>
                  </a:lnTo>
                  <a:lnTo>
                    <a:pt x="1342" y="50"/>
                  </a:lnTo>
                  <a:lnTo>
                    <a:pt x="1334" y="50"/>
                  </a:lnTo>
                  <a:lnTo>
                    <a:pt x="1321" y="50"/>
                  </a:lnTo>
                  <a:lnTo>
                    <a:pt x="1310" y="50"/>
                  </a:lnTo>
                  <a:lnTo>
                    <a:pt x="1299" y="50"/>
                  </a:lnTo>
                  <a:lnTo>
                    <a:pt x="1289" y="50"/>
                  </a:lnTo>
                  <a:lnTo>
                    <a:pt x="1278" y="53"/>
                  </a:lnTo>
                  <a:lnTo>
                    <a:pt x="1267" y="53"/>
                  </a:lnTo>
                  <a:lnTo>
                    <a:pt x="1257" y="56"/>
                  </a:lnTo>
                  <a:lnTo>
                    <a:pt x="1246" y="56"/>
                  </a:lnTo>
                  <a:lnTo>
                    <a:pt x="1235" y="56"/>
                  </a:lnTo>
                  <a:lnTo>
                    <a:pt x="1224" y="58"/>
                  </a:lnTo>
                  <a:lnTo>
                    <a:pt x="1214" y="58"/>
                  </a:lnTo>
                  <a:lnTo>
                    <a:pt x="1203" y="58"/>
                  </a:lnTo>
                  <a:lnTo>
                    <a:pt x="1192" y="61"/>
                  </a:lnTo>
                  <a:lnTo>
                    <a:pt x="1182" y="64"/>
                  </a:lnTo>
                  <a:lnTo>
                    <a:pt x="1171" y="66"/>
                  </a:lnTo>
                  <a:lnTo>
                    <a:pt x="1160" y="69"/>
                  </a:lnTo>
                  <a:lnTo>
                    <a:pt x="1150" y="69"/>
                  </a:lnTo>
                  <a:lnTo>
                    <a:pt x="1139" y="72"/>
                  </a:lnTo>
                  <a:lnTo>
                    <a:pt x="1128" y="74"/>
                  </a:lnTo>
                  <a:lnTo>
                    <a:pt x="1118" y="77"/>
                  </a:lnTo>
                  <a:lnTo>
                    <a:pt x="1107" y="80"/>
                  </a:lnTo>
                  <a:lnTo>
                    <a:pt x="1096" y="85"/>
                  </a:lnTo>
                  <a:lnTo>
                    <a:pt x="1086" y="88"/>
                  </a:lnTo>
                  <a:lnTo>
                    <a:pt x="1075" y="90"/>
                  </a:lnTo>
                  <a:lnTo>
                    <a:pt x="1064" y="96"/>
                  </a:lnTo>
                  <a:lnTo>
                    <a:pt x="1054" y="98"/>
                  </a:lnTo>
                  <a:lnTo>
                    <a:pt x="1043" y="104"/>
                  </a:lnTo>
                  <a:lnTo>
                    <a:pt x="1032" y="109"/>
                  </a:lnTo>
                  <a:lnTo>
                    <a:pt x="1030" y="109"/>
                  </a:lnTo>
                  <a:lnTo>
                    <a:pt x="1024" y="112"/>
                  </a:lnTo>
                  <a:lnTo>
                    <a:pt x="1022" y="114"/>
                  </a:lnTo>
                  <a:lnTo>
                    <a:pt x="1019" y="117"/>
                  </a:lnTo>
                  <a:lnTo>
                    <a:pt x="1014" y="120"/>
                  </a:lnTo>
                  <a:lnTo>
                    <a:pt x="1011" y="122"/>
                  </a:lnTo>
                  <a:lnTo>
                    <a:pt x="1008" y="125"/>
                  </a:lnTo>
                  <a:lnTo>
                    <a:pt x="1003" y="125"/>
                  </a:lnTo>
                  <a:lnTo>
                    <a:pt x="998" y="128"/>
                  </a:lnTo>
                  <a:lnTo>
                    <a:pt x="995" y="130"/>
                  </a:lnTo>
                  <a:lnTo>
                    <a:pt x="990" y="130"/>
                  </a:lnTo>
                  <a:lnTo>
                    <a:pt x="987" y="133"/>
                  </a:lnTo>
                  <a:lnTo>
                    <a:pt x="982" y="136"/>
                  </a:lnTo>
                  <a:lnTo>
                    <a:pt x="976" y="138"/>
                  </a:lnTo>
                  <a:lnTo>
                    <a:pt x="974" y="138"/>
                  </a:lnTo>
                  <a:lnTo>
                    <a:pt x="968" y="141"/>
                  </a:lnTo>
                  <a:lnTo>
                    <a:pt x="963" y="141"/>
                  </a:lnTo>
                  <a:lnTo>
                    <a:pt x="958" y="144"/>
                  </a:lnTo>
                  <a:lnTo>
                    <a:pt x="952" y="144"/>
                  </a:lnTo>
                  <a:lnTo>
                    <a:pt x="947" y="146"/>
                  </a:lnTo>
                  <a:lnTo>
                    <a:pt x="942" y="149"/>
                  </a:lnTo>
                  <a:lnTo>
                    <a:pt x="936" y="152"/>
                  </a:lnTo>
                  <a:lnTo>
                    <a:pt x="931" y="152"/>
                  </a:lnTo>
                  <a:lnTo>
                    <a:pt x="926" y="154"/>
                  </a:lnTo>
                  <a:lnTo>
                    <a:pt x="920" y="154"/>
                  </a:lnTo>
                  <a:lnTo>
                    <a:pt x="915" y="157"/>
                  </a:lnTo>
                  <a:lnTo>
                    <a:pt x="910" y="160"/>
                  </a:lnTo>
                  <a:lnTo>
                    <a:pt x="904" y="162"/>
                  </a:lnTo>
                  <a:lnTo>
                    <a:pt x="899" y="162"/>
                  </a:lnTo>
                  <a:lnTo>
                    <a:pt x="894" y="165"/>
                  </a:lnTo>
                  <a:lnTo>
                    <a:pt x="888" y="165"/>
                  </a:lnTo>
                  <a:lnTo>
                    <a:pt x="883" y="168"/>
                  </a:lnTo>
                  <a:lnTo>
                    <a:pt x="838" y="205"/>
                  </a:lnTo>
                  <a:lnTo>
                    <a:pt x="696" y="325"/>
                  </a:lnTo>
                  <a:lnTo>
                    <a:pt x="686" y="333"/>
                  </a:lnTo>
                  <a:lnTo>
                    <a:pt x="675" y="344"/>
                  </a:lnTo>
                  <a:lnTo>
                    <a:pt x="664" y="352"/>
                  </a:lnTo>
                  <a:lnTo>
                    <a:pt x="654" y="362"/>
                  </a:lnTo>
                  <a:lnTo>
                    <a:pt x="643" y="370"/>
                  </a:lnTo>
                  <a:lnTo>
                    <a:pt x="632" y="381"/>
                  </a:lnTo>
                  <a:lnTo>
                    <a:pt x="621" y="389"/>
                  </a:lnTo>
                  <a:lnTo>
                    <a:pt x="611" y="400"/>
                  </a:lnTo>
                  <a:lnTo>
                    <a:pt x="600" y="408"/>
                  </a:lnTo>
                  <a:lnTo>
                    <a:pt x="589" y="418"/>
                  </a:lnTo>
                  <a:lnTo>
                    <a:pt x="579" y="429"/>
                  </a:lnTo>
                  <a:lnTo>
                    <a:pt x="568" y="440"/>
                  </a:lnTo>
                  <a:lnTo>
                    <a:pt x="560" y="450"/>
                  </a:lnTo>
                  <a:lnTo>
                    <a:pt x="549" y="464"/>
                  </a:lnTo>
                  <a:lnTo>
                    <a:pt x="539" y="474"/>
                  </a:lnTo>
                  <a:lnTo>
                    <a:pt x="531" y="488"/>
                  </a:lnTo>
                  <a:lnTo>
                    <a:pt x="520" y="496"/>
                  </a:lnTo>
                  <a:lnTo>
                    <a:pt x="509" y="506"/>
                  </a:lnTo>
                  <a:lnTo>
                    <a:pt x="501" y="517"/>
                  </a:lnTo>
                  <a:lnTo>
                    <a:pt x="493" y="528"/>
                  </a:lnTo>
                  <a:lnTo>
                    <a:pt x="483" y="538"/>
                  </a:lnTo>
                  <a:lnTo>
                    <a:pt x="475" y="552"/>
                  </a:lnTo>
                  <a:lnTo>
                    <a:pt x="464" y="562"/>
                  </a:lnTo>
                  <a:lnTo>
                    <a:pt x="456" y="573"/>
                  </a:lnTo>
                  <a:lnTo>
                    <a:pt x="448" y="586"/>
                  </a:lnTo>
                  <a:lnTo>
                    <a:pt x="437" y="600"/>
                  </a:lnTo>
                  <a:lnTo>
                    <a:pt x="429" y="610"/>
                  </a:lnTo>
                  <a:lnTo>
                    <a:pt x="421" y="624"/>
                  </a:lnTo>
                  <a:lnTo>
                    <a:pt x="413" y="637"/>
                  </a:lnTo>
                  <a:lnTo>
                    <a:pt x="405" y="650"/>
                  </a:lnTo>
                  <a:lnTo>
                    <a:pt x="400" y="664"/>
                  </a:lnTo>
                  <a:lnTo>
                    <a:pt x="392" y="677"/>
                  </a:lnTo>
                  <a:lnTo>
                    <a:pt x="384" y="693"/>
                  </a:lnTo>
                  <a:lnTo>
                    <a:pt x="373" y="709"/>
                  </a:lnTo>
                  <a:lnTo>
                    <a:pt x="365" y="725"/>
                  </a:lnTo>
                  <a:lnTo>
                    <a:pt x="357" y="741"/>
                  </a:lnTo>
                  <a:lnTo>
                    <a:pt x="349" y="757"/>
                  </a:lnTo>
                  <a:lnTo>
                    <a:pt x="339" y="773"/>
                  </a:lnTo>
                  <a:lnTo>
                    <a:pt x="331" y="789"/>
                  </a:lnTo>
                  <a:lnTo>
                    <a:pt x="320" y="805"/>
                  </a:lnTo>
                  <a:lnTo>
                    <a:pt x="312" y="821"/>
                  </a:lnTo>
                  <a:lnTo>
                    <a:pt x="304" y="837"/>
                  </a:lnTo>
                  <a:lnTo>
                    <a:pt x="296" y="856"/>
                  </a:lnTo>
                  <a:lnTo>
                    <a:pt x="285" y="872"/>
                  </a:lnTo>
                  <a:lnTo>
                    <a:pt x="277" y="888"/>
                  </a:lnTo>
                  <a:lnTo>
                    <a:pt x="269" y="904"/>
                  </a:lnTo>
                  <a:lnTo>
                    <a:pt x="261" y="920"/>
                  </a:lnTo>
                  <a:lnTo>
                    <a:pt x="251" y="938"/>
                  </a:lnTo>
                  <a:lnTo>
                    <a:pt x="243" y="957"/>
                  </a:lnTo>
                  <a:lnTo>
                    <a:pt x="235" y="976"/>
                  </a:lnTo>
                  <a:lnTo>
                    <a:pt x="229" y="997"/>
                  </a:lnTo>
                  <a:lnTo>
                    <a:pt x="221" y="1016"/>
                  </a:lnTo>
                  <a:lnTo>
                    <a:pt x="216" y="1034"/>
                  </a:lnTo>
                  <a:lnTo>
                    <a:pt x="208" y="1056"/>
                  </a:lnTo>
                  <a:lnTo>
                    <a:pt x="203" y="1074"/>
                  </a:lnTo>
                  <a:lnTo>
                    <a:pt x="195" y="1093"/>
                  </a:lnTo>
                  <a:lnTo>
                    <a:pt x="192" y="1104"/>
                  </a:lnTo>
                  <a:lnTo>
                    <a:pt x="189" y="1112"/>
                  </a:lnTo>
                  <a:lnTo>
                    <a:pt x="184" y="1120"/>
                  </a:lnTo>
                  <a:lnTo>
                    <a:pt x="181" y="1128"/>
                  </a:lnTo>
                  <a:lnTo>
                    <a:pt x="179" y="1138"/>
                  </a:lnTo>
                  <a:lnTo>
                    <a:pt x="176" y="1146"/>
                  </a:lnTo>
                  <a:lnTo>
                    <a:pt x="171" y="1157"/>
                  </a:lnTo>
                  <a:lnTo>
                    <a:pt x="168" y="1165"/>
                  </a:lnTo>
                  <a:lnTo>
                    <a:pt x="163" y="1189"/>
                  </a:lnTo>
                  <a:lnTo>
                    <a:pt x="157" y="1213"/>
                  </a:lnTo>
                  <a:lnTo>
                    <a:pt x="149" y="1237"/>
                  </a:lnTo>
                  <a:lnTo>
                    <a:pt x="144" y="1261"/>
                  </a:lnTo>
                  <a:lnTo>
                    <a:pt x="136" y="1285"/>
                  </a:lnTo>
                  <a:lnTo>
                    <a:pt x="131" y="1309"/>
                  </a:lnTo>
                  <a:lnTo>
                    <a:pt x="125" y="1333"/>
                  </a:lnTo>
                  <a:lnTo>
                    <a:pt x="117" y="1357"/>
                  </a:lnTo>
                  <a:lnTo>
                    <a:pt x="112" y="1381"/>
                  </a:lnTo>
                  <a:lnTo>
                    <a:pt x="107" y="1405"/>
                  </a:lnTo>
                  <a:lnTo>
                    <a:pt x="101" y="1429"/>
                  </a:lnTo>
                  <a:lnTo>
                    <a:pt x="96" y="1456"/>
                  </a:lnTo>
                  <a:lnTo>
                    <a:pt x="91" y="1480"/>
                  </a:lnTo>
                  <a:lnTo>
                    <a:pt x="85" y="1504"/>
                  </a:lnTo>
                  <a:lnTo>
                    <a:pt x="80" y="1531"/>
                  </a:lnTo>
                  <a:lnTo>
                    <a:pt x="75" y="1557"/>
                  </a:lnTo>
                  <a:lnTo>
                    <a:pt x="75" y="1560"/>
                  </a:lnTo>
                  <a:lnTo>
                    <a:pt x="75" y="1563"/>
                  </a:lnTo>
                  <a:lnTo>
                    <a:pt x="69" y="1635"/>
                  </a:lnTo>
                  <a:lnTo>
                    <a:pt x="69" y="1629"/>
                  </a:lnTo>
                  <a:lnTo>
                    <a:pt x="72" y="1619"/>
                  </a:lnTo>
                  <a:lnTo>
                    <a:pt x="75" y="1600"/>
                  </a:lnTo>
                  <a:lnTo>
                    <a:pt x="77" y="1584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83" name="Freeform 27"/>
            <p:cNvSpPr>
              <a:spLocks/>
            </p:cNvSpPr>
            <p:nvPr/>
          </p:nvSpPr>
          <p:spPr bwMode="auto">
            <a:xfrm>
              <a:off x="1662" y="507"/>
              <a:ext cx="1697" cy="1262"/>
            </a:xfrm>
            <a:custGeom>
              <a:avLst/>
              <a:gdLst/>
              <a:ahLst/>
              <a:cxnLst>
                <a:cxn ang="0">
                  <a:pos x="16" y="1241"/>
                </a:cxn>
                <a:cxn ang="0">
                  <a:pos x="53" y="1171"/>
                </a:cxn>
                <a:cxn ang="0">
                  <a:pos x="93" y="1099"/>
                </a:cxn>
                <a:cxn ang="0">
                  <a:pos x="136" y="1024"/>
                </a:cxn>
                <a:cxn ang="0">
                  <a:pos x="195" y="920"/>
                </a:cxn>
                <a:cxn ang="0">
                  <a:pos x="277" y="792"/>
                </a:cxn>
                <a:cxn ang="0">
                  <a:pos x="333" y="720"/>
                </a:cxn>
                <a:cxn ang="0">
                  <a:pos x="379" y="670"/>
                </a:cxn>
                <a:cxn ang="0">
                  <a:pos x="445" y="600"/>
                </a:cxn>
                <a:cxn ang="0">
                  <a:pos x="485" y="568"/>
                </a:cxn>
                <a:cxn ang="0">
                  <a:pos x="544" y="518"/>
                </a:cxn>
                <a:cxn ang="0">
                  <a:pos x="622" y="454"/>
                </a:cxn>
                <a:cxn ang="0">
                  <a:pos x="760" y="366"/>
                </a:cxn>
                <a:cxn ang="0">
                  <a:pos x="864" y="304"/>
                </a:cxn>
                <a:cxn ang="0">
                  <a:pos x="902" y="286"/>
                </a:cxn>
                <a:cxn ang="0">
                  <a:pos x="944" y="259"/>
                </a:cxn>
                <a:cxn ang="0">
                  <a:pos x="971" y="243"/>
                </a:cxn>
                <a:cxn ang="0">
                  <a:pos x="998" y="227"/>
                </a:cxn>
                <a:cxn ang="0">
                  <a:pos x="1043" y="208"/>
                </a:cxn>
                <a:cxn ang="0">
                  <a:pos x="1070" y="198"/>
                </a:cxn>
                <a:cxn ang="0">
                  <a:pos x="1115" y="179"/>
                </a:cxn>
                <a:cxn ang="0">
                  <a:pos x="1185" y="155"/>
                </a:cxn>
                <a:cxn ang="0">
                  <a:pos x="1217" y="136"/>
                </a:cxn>
                <a:cxn ang="0">
                  <a:pos x="1246" y="128"/>
                </a:cxn>
                <a:cxn ang="0">
                  <a:pos x="1302" y="110"/>
                </a:cxn>
                <a:cxn ang="0">
                  <a:pos x="1337" y="94"/>
                </a:cxn>
                <a:cxn ang="0">
                  <a:pos x="1406" y="72"/>
                </a:cxn>
                <a:cxn ang="0">
                  <a:pos x="1459" y="59"/>
                </a:cxn>
                <a:cxn ang="0">
                  <a:pos x="1515" y="46"/>
                </a:cxn>
                <a:cxn ang="0">
                  <a:pos x="1555" y="30"/>
                </a:cxn>
                <a:cxn ang="0">
                  <a:pos x="1598" y="16"/>
                </a:cxn>
                <a:cxn ang="0">
                  <a:pos x="1681" y="0"/>
                </a:cxn>
                <a:cxn ang="0">
                  <a:pos x="1606" y="8"/>
                </a:cxn>
                <a:cxn ang="0">
                  <a:pos x="1550" y="22"/>
                </a:cxn>
                <a:cxn ang="0">
                  <a:pos x="1486" y="40"/>
                </a:cxn>
                <a:cxn ang="0">
                  <a:pos x="1403" y="64"/>
                </a:cxn>
                <a:cxn ang="0">
                  <a:pos x="1345" y="80"/>
                </a:cxn>
                <a:cxn ang="0">
                  <a:pos x="1294" y="107"/>
                </a:cxn>
                <a:cxn ang="0">
                  <a:pos x="1259" y="115"/>
                </a:cxn>
                <a:cxn ang="0">
                  <a:pos x="1152" y="158"/>
                </a:cxn>
                <a:cxn ang="0">
                  <a:pos x="1070" y="192"/>
                </a:cxn>
                <a:cxn ang="0">
                  <a:pos x="1030" y="203"/>
                </a:cxn>
                <a:cxn ang="0">
                  <a:pos x="979" y="227"/>
                </a:cxn>
                <a:cxn ang="0">
                  <a:pos x="918" y="267"/>
                </a:cxn>
                <a:cxn ang="0">
                  <a:pos x="870" y="296"/>
                </a:cxn>
                <a:cxn ang="0">
                  <a:pos x="806" y="331"/>
                </a:cxn>
                <a:cxn ang="0">
                  <a:pos x="744" y="366"/>
                </a:cxn>
                <a:cxn ang="0">
                  <a:pos x="704" y="398"/>
                </a:cxn>
                <a:cxn ang="0">
                  <a:pos x="662" y="424"/>
                </a:cxn>
                <a:cxn ang="0">
                  <a:pos x="595" y="467"/>
                </a:cxn>
                <a:cxn ang="0">
                  <a:pos x="539" y="512"/>
                </a:cxn>
                <a:cxn ang="0">
                  <a:pos x="485" y="563"/>
                </a:cxn>
                <a:cxn ang="0">
                  <a:pos x="379" y="656"/>
                </a:cxn>
                <a:cxn ang="0">
                  <a:pos x="269" y="790"/>
                </a:cxn>
                <a:cxn ang="0">
                  <a:pos x="216" y="872"/>
                </a:cxn>
                <a:cxn ang="0">
                  <a:pos x="157" y="971"/>
                </a:cxn>
                <a:cxn ang="0">
                  <a:pos x="99" y="1072"/>
                </a:cxn>
                <a:cxn ang="0">
                  <a:pos x="40" y="1187"/>
                </a:cxn>
              </a:cxnLst>
              <a:rect l="0" t="0" r="r" b="b"/>
              <a:pathLst>
                <a:path w="1697" h="1262">
                  <a:moveTo>
                    <a:pt x="8" y="1254"/>
                  </a:moveTo>
                  <a:lnTo>
                    <a:pt x="3" y="1257"/>
                  </a:lnTo>
                  <a:lnTo>
                    <a:pt x="3" y="1259"/>
                  </a:lnTo>
                  <a:lnTo>
                    <a:pt x="0" y="1262"/>
                  </a:lnTo>
                  <a:lnTo>
                    <a:pt x="3" y="1262"/>
                  </a:lnTo>
                  <a:lnTo>
                    <a:pt x="5" y="1259"/>
                  </a:lnTo>
                  <a:lnTo>
                    <a:pt x="11" y="1257"/>
                  </a:lnTo>
                  <a:lnTo>
                    <a:pt x="13" y="1251"/>
                  </a:lnTo>
                  <a:lnTo>
                    <a:pt x="16" y="1241"/>
                  </a:lnTo>
                  <a:lnTo>
                    <a:pt x="21" y="1233"/>
                  </a:lnTo>
                  <a:lnTo>
                    <a:pt x="24" y="1225"/>
                  </a:lnTo>
                  <a:lnTo>
                    <a:pt x="29" y="1217"/>
                  </a:lnTo>
                  <a:lnTo>
                    <a:pt x="35" y="1209"/>
                  </a:lnTo>
                  <a:lnTo>
                    <a:pt x="37" y="1201"/>
                  </a:lnTo>
                  <a:lnTo>
                    <a:pt x="43" y="1195"/>
                  </a:lnTo>
                  <a:lnTo>
                    <a:pt x="45" y="1187"/>
                  </a:lnTo>
                  <a:lnTo>
                    <a:pt x="51" y="1179"/>
                  </a:lnTo>
                  <a:lnTo>
                    <a:pt x="53" y="1171"/>
                  </a:lnTo>
                  <a:lnTo>
                    <a:pt x="59" y="1163"/>
                  </a:lnTo>
                  <a:lnTo>
                    <a:pt x="64" y="1155"/>
                  </a:lnTo>
                  <a:lnTo>
                    <a:pt x="67" y="1147"/>
                  </a:lnTo>
                  <a:lnTo>
                    <a:pt x="72" y="1139"/>
                  </a:lnTo>
                  <a:lnTo>
                    <a:pt x="75" y="1131"/>
                  </a:lnTo>
                  <a:lnTo>
                    <a:pt x="80" y="1123"/>
                  </a:lnTo>
                  <a:lnTo>
                    <a:pt x="85" y="1115"/>
                  </a:lnTo>
                  <a:lnTo>
                    <a:pt x="88" y="1107"/>
                  </a:lnTo>
                  <a:lnTo>
                    <a:pt x="93" y="1099"/>
                  </a:lnTo>
                  <a:lnTo>
                    <a:pt x="99" y="1091"/>
                  </a:lnTo>
                  <a:lnTo>
                    <a:pt x="104" y="1083"/>
                  </a:lnTo>
                  <a:lnTo>
                    <a:pt x="107" y="1075"/>
                  </a:lnTo>
                  <a:lnTo>
                    <a:pt x="115" y="1067"/>
                  </a:lnTo>
                  <a:lnTo>
                    <a:pt x="120" y="1059"/>
                  </a:lnTo>
                  <a:lnTo>
                    <a:pt x="123" y="1051"/>
                  </a:lnTo>
                  <a:lnTo>
                    <a:pt x="128" y="1043"/>
                  </a:lnTo>
                  <a:lnTo>
                    <a:pt x="133" y="1035"/>
                  </a:lnTo>
                  <a:lnTo>
                    <a:pt x="136" y="1024"/>
                  </a:lnTo>
                  <a:lnTo>
                    <a:pt x="141" y="1016"/>
                  </a:lnTo>
                  <a:lnTo>
                    <a:pt x="144" y="1008"/>
                  </a:lnTo>
                  <a:lnTo>
                    <a:pt x="149" y="1000"/>
                  </a:lnTo>
                  <a:lnTo>
                    <a:pt x="152" y="995"/>
                  </a:lnTo>
                  <a:lnTo>
                    <a:pt x="160" y="979"/>
                  </a:lnTo>
                  <a:lnTo>
                    <a:pt x="171" y="966"/>
                  </a:lnTo>
                  <a:lnTo>
                    <a:pt x="179" y="950"/>
                  </a:lnTo>
                  <a:lnTo>
                    <a:pt x="187" y="936"/>
                  </a:lnTo>
                  <a:lnTo>
                    <a:pt x="195" y="920"/>
                  </a:lnTo>
                  <a:lnTo>
                    <a:pt x="205" y="907"/>
                  </a:lnTo>
                  <a:lnTo>
                    <a:pt x="213" y="891"/>
                  </a:lnTo>
                  <a:lnTo>
                    <a:pt x="221" y="878"/>
                  </a:lnTo>
                  <a:lnTo>
                    <a:pt x="229" y="862"/>
                  </a:lnTo>
                  <a:lnTo>
                    <a:pt x="240" y="848"/>
                  </a:lnTo>
                  <a:lnTo>
                    <a:pt x="248" y="835"/>
                  </a:lnTo>
                  <a:lnTo>
                    <a:pt x="259" y="819"/>
                  </a:lnTo>
                  <a:lnTo>
                    <a:pt x="267" y="806"/>
                  </a:lnTo>
                  <a:lnTo>
                    <a:pt x="277" y="792"/>
                  </a:lnTo>
                  <a:lnTo>
                    <a:pt x="288" y="779"/>
                  </a:lnTo>
                  <a:lnTo>
                    <a:pt x="299" y="766"/>
                  </a:lnTo>
                  <a:lnTo>
                    <a:pt x="301" y="758"/>
                  </a:lnTo>
                  <a:lnTo>
                    <a:pt x="307" y="750"/>
                  </a:lnTo>
                  <a:lnTo>
                    <a:pt x="312" y="744"/>
                  </a:lnTo>
                  <a:lnTo>
                    <a:pt x="317" y="736"/>
                  </a:lnTo>
                  <a:lnTo>
                    <a:pt x="323" y="731"/>
                  </a:lnTo>
                  <a:lnTo>
                    <a:pt x="328" y="726"/>
                  </a:lnTo>
                  <a:lnTo>
                    <a:pt x="333" y="720"/>
                  </a:lnTo>
                  <a:lnTo>
                    <a:pt x="336" y="712"/>
                  </a:lnTo>
                  <a:lnTo>
                    <a:pt x="341" y="707"/>
                  </a:lnTo>
                  <a:lnTo>
                    <a:pt x="347" y="702"/>
                  </a:lnTo>
                  <a:lnTo>
                    <a:pt x="352" y="696"/>
                  </a:lnTo>
                  <a:lnTo>
                    <a:pt x="357" y="691"/>
                  </a:lnTo>
                  <a:lnTo>
                    <a:pt x="365" y="683"/>
                  </a:lnTo>
                  <a:lnTo>
                    <a:pt x="368" y="678"/>
                  </a:lnTo>
                  <a:lnTo>
                    <a:pt x="373" y="672"/>
                  </a:lnTo>
                  <a:lnTo>
                    <a:pt x="379" y="670"/>
                  </a:lnTo>
                  <a:lnTo>
                    <a:pt x="387" y="659"/>
                  </a:lnTo>
                  <a:lnTo>
                    <a:pt x="395" y="654"/>
                  </a:lnTo>
                  <a:lnTo>
                    <a:pt x="403" y="643"/>
                  </a:lnTo>
                  <a:lnTo>
                    <a:pt x="411" y="635"/>
                  </a:lnTo>
                  <a:lnTo>
                    <a:pt x="419" y="627"/>
                  </a:lnTo>
                  <a:lnTo>
                    <a:pt x="427" y="619"/>
                  </a:lnTo>
                  <a:lnTo>
                    <a:pt x="435" y="611"/>
                  </a:lnTo>
                  <a:lnTo>
                    <a:pt x="445" y="603"/>
                  </a:lnTo>
                  <a:lnTo>
                    <a:pt x="445" y="600"/>
                  </a:lnTo>
                  <a:lnTo>
                    <a:pt x="445" y="598"/>
                  </a:lnTo>
                  <a:lnTo>
                    <a:pt x="448" y="598"/>
                  </a:lnTo>
                  <a:lnTo>
                    <a:pt x="453" y="592"/>
                  </a:lnTo>
                  <a:lnTo>
                    <a:pt x="459" y="590"/>
                  </a:lnTo>
                  <a:lnTo>
                    <a:pt x="464" y="584"/>
                  </a:lnTo>
                  <a:lnTo>
                    <a:pt x="469" y="579"/>
                  </a:lnTo>
                  <a:lnTo>
                    <a:pt x="475" y="576"/>
                  </a:lnTo>
                  <a:lnTo>
                    <a:pt x="480" y="571"/>
                  </a:lnTo>
                  <a:lnTo>
                    <a:pt x="485" y="568"/>
                  </a:lnTo>
                  <a:lnTo>
                    <a:pt x="491" y="563"/>
                  </a:lnTo>
                  <a:lnTo>
                    <a:pt x="499" y="558"/>
                  </a:lnTo>
                  <a:lnTo>
                    <a:pt x="507" y="552"/>
                  </a:lnTo>
                  <a:lnTo>
                    <a:pt x="512" y="547"/>
                  </a:lnTo>
                  <a:lnTo>
                    <a:pt x="520" y="542"/>
                  </a:lnTo>
                  <a:lnTo>
                    <a:pt x="525" y="536"/>
                  </a:lnTo>
                  <a:lnTo>
                    <a:pt x="531" y="531"/>
                  </a:lnTo>
                  <a:lnTo>
                    <a:pt x="539" y="526"/>
                  </a:lnTo>
                  <a:lnTo>
                    <a:pt x="544" y="518"/>
                  </a:lnTo>
                  <a:lnTo>
                    <a:pt x="552" y="512"/>
                  </a:lnTo>
                  <a:lnTo>
                    <a:pt x="560" y="504"/>
                  </a:lnTo>
                  <a:lnTo>
                    <a:pt x="568" y="496"/>
                  </a:lnTo>
                  <a:lnTo>
                    <a:pt x="576" y="491"/>
                  </a:lnTo>
                  <a:lnTo>
                    <a:pt x="584" y="483"/>
                  </a:lnTo>
                  <a:lnTo>
                    <a:pt x="592" y="478"/>
                  </a:lnTo>
                  <a:lnTo>
                    <a:pt x="600" y="470"/>
                  </a:lnTo>
                  <a:lnTo>
                    <a:pt x="608" y="464"/>
                  </a:lnTo>
                  <a:lnTo>
                    <a:pt x="622" y="454"/>
                  </a:lnTo>
                  <a:lnTo>
                    <a:pt x="638" y="443"/>
                  </a:lnTo>
                  <a:lnTo>
                    <a:pt x="654" y="435"/>
                  </a:lnTo>
                  <a:lnTo>
                    <a:pt x="667" y="424"/>
                  </a:lnTo>
                  <a:lnTo>
                    <a:pt x="683" y="414"/>
                  </a:lnTo>
                  <a:lnTo>
                    <a:pt x="699" y="403"/>
                  </a:lnTo>
                  <a:lnTo>
                    <a:pt x="715" y="395"/>
                  </a:lnTo>
                  <a:lnTo>
                    <a:pt x="731" y="384"/>
                  </a:lnTo>
                  <a:lnTo>
                    <a:pt x="744" y="376"/>
                  </a:lnTo>
                  <a:lnTo>
                    <a:pt x="760" y="366"/>
                  </a:lnTo>
                  <a:lnTo>
                    <a:pt x="774" y="358"/>
                  </a:lnTo>
                  <a:lnTo>
                    <a:pt x="790" y="350"/>
                  </a:lnTo>
                  <a:lnTo>
                    <a:pt x="806" y="339"/>
                  </a:lnTo>
                  <a:lnTo>
                    <a:pt x="822" y="331"/>
                  </a:lnTo>
                  <a:lnTo>
                    <a:pt x="835" y="320"/>
                  </a:lnTo>
                  <a:lnTo>
                    <a:pt x="851" y="312"/>
                  </a:lnTo>
                  <a:lnTo>
                    <a:pt x="856" y="307"/>
                  </a:lnTo>
                  <a:lnTo>
                    <a:pt x="859" y="307"/>
                  </a:lnTo>
                  <a:lnTo>
                    <a:pt x="864" y="304"/>
                  </a:lnTo>
                  <a:lnTo>
                    <a:pt x="867" y="302"/>
                  </a:lnTo>
                  <a:lnTo>
                    <a:pt x="872" y="302"/>
                  </a:lnTo>
                  <a:lnTo>
                    <a:pt x="875" y="299"/>
                  </a:lnTo>
                  <a:lnTo>
                    <a:pt x="878" y="296"/>
                  </a:lnTo>
                  <a:lnTo>
                    <a:pt x="883" y="296"/>
                  </a:lnTo>
                  <a:lnTo>
                    <a:pt x="888" y="294"/>
                  </a:lnTo>
                  <a:lnTo>
                    <a:pt x="894" y="291"/>
                  </a:lnTo>
                  <a:lnTo>
                    <a:pt x="896" y="288"/>
                  </a:lnTo>
                  <a:lnTo>
                    <a:pt x="902" y="286"/>
                  </a:lnTo>
                  <a:lnTo>
                    <a:pt x="907" y="283"/>
                  </a:lnTo>
                  <a:lnTo>
                    <a:pt x="912" y="280"/>
                  </a:lnTo>
                  <a:lnTo>
                    <a:pt x="918" y="278"/>
                  </a:lnTo>
                  <a:lnTo>
                    <a:pt x="920" y="275"/>
                  </a:lnTo>
                  <a:lnTo>
                    <a:pt x="926" y="272"/>
                  </a:lnTo>
                  <a:lnTo>
                    <a:pt x="931" y="270"/>
                  </a:lnTo>
                  <a:lnTo>
                    <a:pt x="936" y="267"/>
                  </a:lnTo>
                  <a:lnTo>
                    <a:pt x="942" y="262"/>
                  </a:lnTo>
                  <a:lnTo>
                    <a:pt x="944" y="259"/>
                  </a:lnTo>
                  <a:lnTo>
                    <a:pt x="950" y="256"/>
                  </a:lnTo>
                  <a:lnTo>
                    <a:pt x="952" y="254"/>
                  </a:lnTo>
                  <a:lnTo>
                    <a:pt x="958" y="251"/>
                  </a:lnTo>
                  <a:lnTo>
                    <a:pt x="960" y="248"/>
                  </a:lnTo>
                  <a:lnTo>
                    <a:pt x="963" y="248"/>
                  </a:lnTo>
                  <a:lnTo>
                    <a:pt x="966" y="246"/>
                  </a:lnTo>
                  <a:lnTo>
                    <a:pt x="968" y="246"/>
                  </a:lnTo>
                  <a:lnTo>
                    <a:pt x="968" y="243"/>
                  </a:lnTo>
                  <a:lnTo>
                    <a:pt x="971" y="243"/>
                  </a:lnTo>
                  <a:lnTo>
                    <a:pt x="974" y="240"/>
                  </a:lnTo>
                  <a:lnTo>
                    <a:pt x="976" y="240"/>
                  </a:lnTo>
                  <a:lnTo>
                    <a:pt x="979" y="238"/>
                  </a:lnTo>
                  <a:lnTo>
                    <a:pt x="982" y="238"/>
                  </a:lnTo>
                  <a:lnTo>
                    <a:pt x="984" y="235"/>
                  </a:lnTo>
                  <a:lnTo>
                    <a:pt x="987" y="235"/>
                  </a:lnTo>
                  <a:lnTo>
                    <a:pt x="990" y="232"/>
                  </a:lnTo>
                  <a:lnTo>
                    <a:pt x="992" y="232"/>
                  </a:lnTo>
                  <a:lnTo>
                    <a:pt x="998" y="227"/>
                  </a:lnTo>
                  <a:lnTo>
                    <a:pt x="1003" y="224"/>
                  </a:lnTo>
                  <a:lnTo>
                    <a:pt x="1008" y="222"/>
                  </a:lnTo>
                  <a:lnTo>
                    <a:pt x="1014" y="219"/>
                  </a:lnTo>
                  <a:lnTo>
                    <a:pt x="1019" y="216"/>
                  </a:lnTo>
                  <a:lnTo>
                    <a:pt x="1024" y="214"/>
                  </a:lnTo>
                  <a:lnTo>
                    <a:pt x="1030" y="211"/>
                  </a:lnTo>
                  <a:lnTo>
                    <a:pt x="1035" y="211"/>
                  </a:lnTo>
                  <a:lnTo>
                    <a:pt x="1040" y="211"/>
                  </a:lnTo>
                  <a:lnTo>
                    <a:pt x="1043" y="208"/>
                  </a:lnTo>
                  <a:lnTo>
                    <a:pt x="1046" y="208"/>
                  </a:lnTo>
                  <a:lnTo>
                    <a:pt x="1048" y="208"/>
                  </a:lnTo>
                  <a:lnTo>
                    <a:pt x="1051" y="206"/>
                  </a:lnTo>
                  <a:lnTo>
                    <a:pt x="1054" y="206"/>
                  </a:lnTo>
                  <a:lnTo>
                    <a:pt x="1056" y="203"/>
                  </a:lnTo>
                  <a:lnTo>
                    <a:pt x="1059" y="203"/>
                  </a:lnTo>
                  <a:lnTo>
                    <a:pt x="1062" y="200"/>
                  </a:lnTo>
                  <a:lnTo>
                    <a:pt x="1064" y="200"/>
                  </a:lnTo>
                  <a:lnTo>
                    <a:pt x="1070" y="198"/>
                  </a:lnTo>
                  <a:lnTo>
                    <a:pt x="1072" y="198"/>
                  </a:lnTo>
                  <a:lnTo>
                    <a:pt x="1075" y="195"/>
                  </a:lnTo>
                  <a:lnTo>
                    <a:pt x="1078" y="195"/>
                  </a:lnTo>
                  <a:lnTo>
                    <a:pt x="1080" y="192"/>
                  </a:lnTo>
                  <a:lnTo>
                    <a:pt x="1086" y="190"/>
                  </a:lnTo>
                  <a:lnTo>
                    <a:pt x="1091" y="187"/>
                  </a:lnTo>
                  <a:lnTo>
                    <a:pt x="1099" y="184"/>
                  </a:lnTo>
                  <a:lnTo>
                    <a:pt x="1107" y="182"/>
                  </a:lnTo>
                  <a:lnTo>
                    <a:pt x="1115" y="179"/>
                  </a:lnTo>
                  <a:lnTo>
                    <a:pt x="1120" y="176"/>
                  </a:lnTo>
                  <a:lnTo>
                    <a:pt x="1128" y="174"/>
                  </a:lnTo>
                  <a:lnTo>
                    <a:pt x="1136" y="171"/>
                  </a:lnTo>
                  <a:lnTo>
                    <a:pt x="1144" y="168"/>
                  </a:lnTo>
                  <a:lnTo>
                    <a:pt x="1152" y="166"/>
                  </a:lnTo>
                  <a:lnTo>
                    <a:pt x="1160" y="163"/>
                  </a:lnTo>
                  <a:lnTo>
                    <a:pt x="1169" y="160"/>
                  </a:lnTo>
                  <a:lnTo>
                    <a:pt x="1177" y="158"/>
                  </a:lnTo>
                  <a:lnTo>
                    <a:pt x="1185" y="155"/>
                  </a:lnTo>
                  <a:lnTo>
                    <a:pt x="1190" y="152"/>
                  </a:lnTo>
                  <a:lnTo>
                    <a:pt x="1198" y="150"/>
                  </a:lnTo>
                  <a:lnTo>
                    <a:pt x="1206" y="147"/>
                  </a:lnTo>
                  <a:lnTo>
                    <a:pt x="1206" y="144"/>
                  </a:lnTo>
                  <a:lnTo>
                    <a:pt x="1209" y="142"/>
                  </a:lnTo>
                  <a:lnTo>
                    <a:pt x="1211" y="142"/>
                  </a:lnTo>
                  <a:lnTo>
                    <a:pt x="1211" y="139"/>
                  </a:lnTo>
                  <a:lnTo>
                    <a:pt x="1214" y="139"/>
                  </a:lnTo>
                  <a:lnTo>
                    <a:pt x="1217" y="136"/>
                  </a:lnTo>
                  <a:lnTo>
                    <a:pt x="1219" y="134"/>
                  </a:lnTo>
                  <a:lnTo>
                    <a:pt x="1222" y="134"/>
                  </a:lnTo>
                  <a:lnTo>
                    <a:pt x="1225" y="134"/>
                  </a:lnTo>
                  <a:lnTo>
                    <a:pt x="1227" y="134"/>
                  </a:lnTo>
                  <a:lnTo>
                    <a:pt x="1233" y="131"/>
                  </a:lnTo>
                  <a:lnTo>
                    <a:pt x="1235" y="131"/>
                  </a:lnTo>
                  <a:lnTo>
                    <a:pt x="1238" y="131"/>
                  </a:lnTo>
                  <a:lnTo>
                    <a:pt x="1243" y="128"/>
                  </a:lnTo>
                  <a:lnTo>
                    <a:pt x="1246" y="128"/>
                  </a:lnTo>
                  <a:lnTo>
                    <a:pt x="1251" y="126"/>
                  </a:lnTo>
                  <a:lnTo>
                    <a:pt x="1259" y="126"/>
                  </a:lnTo>
                  <a:lnTo>
                    <a:pt x="1265" y="120"/>
                  </a:lnTo>
                  <a:lnTo>
                    <a:pt x="1273" y="118"/>
                  </a:lnTo>
                  <a:lnTo>
                    <a:pt x="1281" y="118"/>
                  </a:lnTo>
                  <a:lnTo>
                    <a:pt x="1286" y="115"/>
                  </a:lnTo>
                  <a:lnTo>
                    <a:pt x="1294" y="112"/>
                  </a:lnTo>
                  <a:lnTo>
                    <a:pt x="1299" y="112"/>
                  </a:lnTo>
                  <a:lnTo>
                    <a:pt x="1302" y="110"/>
                  </a:lnTo>
                  <a:lnTo>
                    <a:pt x="1305" y="110"/>
                  </a:lnTo>
                  <a:lnTo>
                    <a:pt x="1307" y="107"/>
                  </a:lnTo>
                  <a:lnTo>
                    <a:pt x="1310" y="107"/>
                  </a:lnTo>
                  <a:lnTo>
                    <a:pt x="1310" y="104"/>
                  </a:lnTo>
                  <a:lnTo>
                    <a:pt x="1313" y="104"/>
                  </a:lnTo>
                  <a:lnTo>
                    <a:pt x="1315" y="104"/>
                  </a:lnTo>
                  <a:lnTo>
                    <a:pt x="1323" y="99"/>
                  </a:lnTo>
                  <a:lnTo>
                    <a:pt x="1329" y="96"/>
                  </a:lnTo>
                  <a:lnTo>
                    <a:pt x="1337" y="94"/>
                  </a:lnTo>
                  <a:lnTo>
                    <a:pt x="1345" y="91"/>
                  </a:lnTo>
                  <a:lnTo>
                    <a:pt x="1353" y="86"/>
                  </a:lnTo>
                  <a:lnTo>
                    <a:pt x="1361" y="83"/>
                  </a:lnTo>
                  <a:lnTo>
                    <a:pt x="1366" y="83"/>
                  </a:lnTo>
                  <a:lnTo>
                    <a:pt x="1374" y="80"/>
                  </a:lnTo>
                  <a:lnTo>
                    <a:pt x="1382" y="78"/>
                  </a:lnTo>
                  <a:lnTo>
                    <a:pt x="1390" y="75"/>
                  </a:lnTo>
                  <a:lnTo>
                    <a:pt x="1398" y="72"/>
                  </a:lnTo>
                  <a:lnTo>
                    <a:pt x="1406" y="72"/>
                  </a:lnTo>
                  <a:lnTo>
                    <a:pt x="1414" y="70"/>
                  </a:lnTo>
                  <a:lnTo>
                    <a:pt x="1422" y="67"/>
                  </a:lnTo>
                  <a:lnTo>
                    <a:pt x="1427" y="64"/>
                  </a:lnTo>
                  <a:lnTo>
                    <a:pt x="1435" y="62"/>
                  </a:lnTo>
                  <a:lnTo>
                    <a:pt x="1441" y="62"/>
                  </a:lnTo>
                  <a:lnTo>
                    <a:pt x="1446" y="62"/>
                  </a:lnTo>
                  <a:lnTo>
                    <a:pt x="1449" y="59"/>
                  </a:lnTo>
                  <a:lnTo>
                    <a:pt x="1454" y="59"/>
                  </a:lnTo>
                  <a:lnTo>
                    <a:pt x="1459" y="59"/>
                  </a:lnTo>
                  <a:lnTo>
                    <a:pt x="1462" y="56"/>
                  </a:lnTo>
                  <a:lnTo>
                    <a:pt x="1467" y="56"/>
                  </a:lnTo>
                  <a:lnTo>
                    <a:pt x="1470" y="56"/>
                  </a:lnTo>
                  <a:lnTo>
                    <a:pt x="1478" y="54"/>
                  </a:lnTo>
                  <a:lnTo>
                    <a:pt x="1486" y="51"/>
                  </a:lnTo>
                  <a:lnTo>
                    <a:pt x="1494" y="48"/>
                  </a:lnTo>
                  <a:lnTo>
                    <a:pt x="1502" y="48"/>
                  </a:lnTo>
                  <a:lnTo>
                    <a:pt x="1507" y="46"/>
                  </a:lnTo>
                  <a:lnTo>
                    <a:pt x="1515" y="46"/>
                  </a:lnTo>
                  <a:lnTo>
                    <a:pt x="1523" y="43"/>
                  </a:lnTo>
                  <a:lnTo>
                    <a:pt x="1531" y="38"/>
                  </a:lnTo>
                  <a:lnTo>
                    <a:pt x="1537" y="38"/>
                  </a:lnTo>
                  <a:lnTo>
                    <a:pt x="1539" y="35"/>
                  </a:lnTo>
                  <a:lnTo>
                    <a:pt x="1542" y="35"/>
                  </a:lnTo>
                  <a:lnTo>
                    <a:pt x="1545" y="35"/>
                  </a:lnTo>
                  <a:lnTo>
                    <a:pt x="1550" y="32"/>
                  </a:lnTo>
                  <a:lnTo>
                    <a:pt x="1553" y="32"/>
                  </a:lnTo>
                  <a:lnTo>
                    <a:pt x="1555" y="30"/>
                  </a:lnTo>
                  <a:lnTo>
                    <a:pt x="1561" y="30"/>
                  </a:lnTo>
                  <a:lnTo>
                    <a:pt x="1563" y="27"/>
                  </a:lnTo>
                  <a:lnTo>
                    <a:pt x="1569" y="27"/>
                  </a:lnTo>
                  <a:lnTo>
                    <a:pt x="1574" y="24"/>
                  </a:lnTo>
                  <a:lnTo>
                    <a:pt x="1579" y="22"/>
                  </a:lnTo>
                  <a:lnTo>
                    <a:pt x="1582" y="19"/>
                  </a:lnTo>
                  <a:lnTo>
                    <a:pt x="1587" y="19"/>
                  </a:lnTo>
                  <a:lnTo>
                    <a:pt x="1593" y="16"/>
                  </a:lnTo>
                  <a:lnTo>
                    <a:pt x="1598" y="16"/>
                  </a:lnTo>
                  <a:lnTo>
                    <a:pt x="1601" y="16"/>
                  </a:lnTo>
                  <a:lnTo>
                    <a:pt x="1601" y="19"/>
                  </a:lnTo>
                  <a:lnTo>
                    <a:pt x="1601" y="22"/>
                  </a:lnTo>
                  <a:lnTo>
                    <a:pt x="1601" y="24"/>
                  </a:lnTo>
                  <a:lnTo>
                    <a:pt x="1603" y="27"/>
                  </a:lnTo>
                  <a:lnTo>
                    <a:pt x="1601" y="27"/>
                  </a:lnTo>
                  <a:lnTo>
                    <a:pt x="1697" y="3"/>
                  </a:lnTo>
                  <a:lnTo>
                    <a:pt x="1689" y="3"/>
                  </a:lnTo>
                  <a:lnTo>
                    <a:pt x="1681" y="0"/>
                  </a:lnTo>
                  <a:lnTo>
                    <a:pt x="1673" y="0"/>
                  </a:lnTo>
                  <a:lnTo>
                    <a:pt x="1665" y="0"/>
                  </a:lnTo>
                  <a:lnTo>
                    <a:pt x="1657" y="0"/>
                  </a:lnTo>
                  <a:lnTo>
                    <a:pt x="1649" y="0"/>
                  </a:lnTo>
                  <a:lnTo>
                    <a:pt x="1641" y="0"/>
                  </a:lnTo>
                  <a:lnTo>
                    <a:pt x="1633" y="0"/>
                  </a:lnTo>
                  <a:lnTo>
                    <a:pt x="1625" y="3"/>
                  </a:lnTo>
                  <a:lnTo>
                    <a:pt x="1614" y="6"/>
                  </a:lnTo>
                  <a:lnTo>
                    <a:pt x="1606" y="8"/>
                  </a:lnTo>
                  <a:lnTo>
                    <a:pt x="1598" y="8"/>
                  </a:lnTo>
                  <a:lnTo>
                    <a:pt x="1590" y="11"/>
                  </a:lnTo>
                  <a:lnTo>
                    <a:pt x="1582" y="14"/>
                  </a:lnTo>
                  <a:lnTo>
                    <a:pt x="1574" y="16"/>
                  </a:lnTo>
                  <a:lnTo>
                    <a:pt x="1566" y="19"/>
                  </a:lnTo>
                  <a:lnTo>
                    <a:pt x="1561" y="22"/>
                  </a:lnTo>
                  <a:lnTo>
                    <a:pt x="1558" y="22"/>
                  </a:lnTo>
                  <a:lnTo>
                    <a:pt x="1553" y="22"/>
                  </a:lnTo>
                  <a:lnTo>
                    <a:pt x="1550" y="22"/>
                  </a:lnTo>
                  <a:lnTo>
                    <a:pt x="1545" y="22"/>
                  </a:lnTo>
                  <a:lnTo>
                    <a:pt x="1542" y="24"/>
                  </a:lnTo>
                  <a:lnTo>
                    <a:pt x="1537" y="24"/>
                  </a:lnTo>
                  <a:lnTo>
                    <a:pt x="1534" y="27"/>
                  </a:lnTo>
                  <a:lnTo>
                    <a:pt x="1523" y="30"/>
                  </a:lnTo>
                  <a:lnTo>
                    <a:pt x="1515" y="32"/>
                  </a:lnTo>
                  <a:lnTo>
                    <a:pt x="1505" y="35"/>
                  </a:lnTo>
                  <a:lnTo>
                    <a:pt x="1497" y="38"/>
                  </a:lnTo>
                  <a:lnTo>
                    <a:pt x="1486" y="40"/>
                  </a:lnTo>
                  <a:lnTo>
                    <a:pt x="1478" y="43"/>
                  </a:lnTo>
                  <a:lnTo>
                    <a:pt x="1467" y="46"/>
                  </a:lnTo>
                  <a:lnTo>
                    <a:pt x="1459" y="48"/>
                  </a:lnTo>
                  <a:lnTo>
                    <a:pt x="1449" y="51"/>
                  </a:lnTo>
                  <a:lnTo>
                    <a:pt x="1441" y="54"/>
                  </a:lnTo>
                  <a:lnTo>
                    <a:pt x="1430" y="56"/>
                  </a:lnTo>
                  <a:lnTo>
                    <a:pt x="1422" y="59"/>
                  </a:lnTo>
                  <a:lnTo>
                    <a:pt x="1411" y="62"/>
                  </a:lnTo>
                  <a:lnTo>
                    <a:pt x="1403" y="64"/>
                  </a:lnTo>
                  <a:lnTo>
                    <a:pt x="1393" y="67"/>
                  </a:lnTo>
                  <a:lnTo>
                    <a:pt x="1385" y="70"/>
                  </a:lnTo>
                  <a:lnTo>
                    <a:pt x="1377" y="72"/>
                  </a:lnTo>
                  <a:lnTo>
                    <a:pt x="1371" y="72"/>
                  </a:lnTo>
                  <a:lnTo>
                    <a:pt x="1366" y="75"/>
                  </a:lnTo>
                  <a:lnTo>
                    <a:pt x="1361" y="75"/>
                  </a:lnTo>
                  <a:lnTo>
                    <a:pt x="1355" y="78"/>
                  </a:lnTo>
                  <a:lnTo>
                    <a:pt x="1350" y="78"/>
                  </a:lnTo>
                  <a:lnTo>
                    <a:pt x="1345" y="80"/>
                  </a:lnTo>
                  <a:lnTo>
                    <a:pt x="1339" y="83"/>
                  </a:lnTo>
                  <a:lnTo>
                    <a:pt x="1334" y="86"/>
                  </a:lnTo>
                  <a:lnTo>
                    <a:pt x="1329" y="88"/>
                  </a:lnTo>
                  <a:lnTo>
                    <a:pt x="1323" y="91"/>
                  </a:lnTo>
                  <a:lnTo>
                    <a:pt x="1318" y="94"/>
                  </a:lnTo>
                  <a:lnTo>
                    <a:pt x="1313" y="99"/>
                  </a:lnTo>
                  <a:lnTo>
                    <a:pt x="1307" y="102"/>
                  </a:lnTo>
                  <a:lnTo>
                    <a:pt x="1299" y="104"/>
                  </a:lnTo>
                  <a:lnTo>
                    <a:pt x="1294" y="107"/>
                  </a:lnTo>
                  <a:lnTo>
                    <a:pt x="1291" y="107"/>
                  </a:lnTo>
                  <a:lnTo>
                    <a:pt x="1289" y="107"/>
                  </a:lnTo>
                  <a:lnTo>
                    <a:pt x="1286" y="107"/>
                  </a:lnTo>
                  <a:lnTo>
                    <a:pt x="1283" y="107"/>
                  </a:lnTo>
                  <a:lnTo>
                    <a:pt x="1281" y="107"/>
                  </a:lnTo>
                  <a:lnTo>
                    <a:pt x="1278" y="107"/>
                  </a:lnTo>
                  <a:lnTo>
                    <a:pt x="1275" y="107"/>
                  </a:lnTo>
                  <a:lnTo>
                    <a:pt x="1270" y="110"/>
                  </a:lnTo>
                  <a:lnTo>
                    <a:pt x="1259" y="115"/>
                  </a:lnTo>
                  <a:lnTo>
                    <a:pt x="1246" y="118"/>
                  </a:lnTo>
                  <a:lnTo>
                    <a:pt x="1235" y="123"/>
                  </a:lnTo>
                  <a:lnTo>
                    <a:pt x="1225" y="128"/>
                  </a:lnTo>
                  <a:lnTo>
                    <a:pt x="1211" y="131"/>
                  </a:lnTo>
                  <a:lnTo>
                    <a:pt x="1201" y="136"/>
                  </a:lnTo>
                  <a:lnTo>
                    <a:pt x="1187" y="142"/>
                  </a:lnTo>
                  <a:lnTo>
                    <a:pt x="1177" y="147"/>
                  </a:lnTo>
                  <a:lnTo>
                    <a:pt x="1163" y="152"/>
                  </a:lnTo>
                  <a:lnTo>
                    <a:pt x="1152" y="158"/>
                  </a:lnTo>
                  <a:lnTo>
                    <a:pt x="1142" y="163"/>
                  </a:lnTo>
                  <a:lnTo>
                    <a:pt x="1128" y="166"/>
                  </a:lnTo>
                  <a:lnTo>
                    <a:pt x="1118" y="171"/>
                  </a:lnTo>
                  <a:lnTo>
                    <a:pt x="1107" y="176"/>
                  </a:lnTo>
                  <a:lnTo>
                    <a:pt x="1094" y="179"/>
                  </a:lnTo>
                  <a:lnTo>
                    <a:pt x="1083" y="184"/>
                  </a:lnTo>
                  <a:lnTo>
                    <a:pt x="1078" y="187"/>
                  </a:lnTo>
                  <a:lnTo>
                    <a:pt x="1075" y="190"/>
                  </a:lnTo>
                  <a:lnTo>
                    <a:pt x="1070" y="192"/>
                  </a:lnTo>
                  <a:lnTo>
                    <a:pt x="1064" y="195"/>
                  </a:lnTo>
                  <a:lnTo>
                    <a:pt x="1062" y="195"/>
                  </a:lnTo>
                  <a:lnTo>
                    <a:pt x="1056" y="195"/>
                  </a:lnTo>
                  <a:lnTo>
                    <a:pt x="1051" y="198"/>
                  </a:lnTo>
                  <a:lnTo>
                    <a:pt x="1048" y="198"/>
                  </a:lnTo>
                  <a:lnTo>
                    <a:pt x="1043" y="200"/>
                  </a:lnTo>
                  <a:lnTo>
                    <a:pt x="1040" y="200"/>
                  </a:lnTo>
                  <a:lnTo>
                    <a:pt x="1035" y="203"/>
                  </a:lnTo>
                  <a:lnTo>
                    <a:pt x="1030" y="203"/>
                  </a:lnTo>
                  <a:lnTo>
                    <a:pt x="1027" y="206"/>
                  </a:lnTo>
                  <a:lnTo>
                    <a:pt x="1022" y="208"/>
                  </a:lnTo>
                  <a:lnTo>
                    <a:pt x="1019" y="208"/>
                  </a:lnTo>
                  <a:lnTo>
                    <a:pt x="1014" y="211"/>
                  </a:lnTo>
                  <a:lnTo>
                    <a:pt x="1006" y="214"/>
                  </a:lnTo>
                  <a:lnTo>
                    <a:pt x="1000" y="219"/>
                  </a:lnTo>
                  <a:lnTo>
                    <a:pt x="992" y="222"/>
                  </a:lnTo>
                  <a:lnTo>
                    <a:pt x="984" y="224"/>
                  </a:lnTo>
                  <a:lnTo>
                    <a:pt x="979" y="227"/>
                  </a:lnTo>
                  <a:lnTo>
                    <a:pt x="971" y="232"/>
                  </a:lnTo>
                  <a:lnTo>
                    <a:pt x="966" y="235"/>
                  </a:lnTo>
                  <a:lnTo>
                    <a:pt x="958" y="240"/>
                  </a:lnTo>
                  <a:lnTo>
                    <a:pt x="950" y="243"/>
                  </a:lnTo>
                  <a:lnTo>
                    <a:pt x="944" y="248"/>
                  </a:lnTo>
                  <a:lnTo>
                    <a:pt x="936" y="254"/>
                  </a:lnTo>
                  <a:lnTo>
                    <a:pt x="931" y="256"/>
                  </a:lnTo>
                  <a:lnTo>
                    <a:pt x="923" y="262"/>
                  </a:lnTo>
                  <a:lnTo>
                    <a:pt x="918" y="267"/>
                  </a:lnTo>
                  <a:lnTo>
                    <a:pt x="910" y="270"/>
                  </a:lnTo>
                  <a:lnTo>
                    <a:pt x="904" y="275"/>
                  </a:lnTo>
                  <a:lnTo>
                    <a:pt x="899" y="278"/>
                  </a:lnTo>
                  <a:lnTo>
                    <a:pt x="894" y="280"/>
                  </a:lnTo>
                  <a:lnTo>
                    <a:pt x="888" y="283"/>
                  </a:lnTo>
                  <a:lnTo>
                    <a:pt x="883" y="286"/>
                  </a:lnTo>
                  <a:lnTo>
                    <a:pt x="878" y="291"/>
                  </a:lnTo>
                  <a:lnTo>
                    <a:pt x="875" y="294"/>
                  </a:lnTo>
                  <a:lnTo>
                    <a:pt x="870" y="296"/>
                  </a:lnTo>
                  <a:lnTo>
                    <a:pt x="864" y="299"/>
                  </a:lnTo>
                  <a:lnTo>
                    <a:pt x="856" y="304"/>
                  </a:lnTo>
                  <a:lnTo>
                    <a:pt x="848" y="307"/>
                  </a:lnTo>
                  <a:lnTo>
                    <a:pt x="843" y="312"/>
                  </a:lnTo>
                  <a:lnTo>
                    <a:pt x="835" y="315"/>
                  </a:lnTo>
                  <a:lnTo>
                    <a:pt x="827" y="320"/>
                  </a:lnTo>
                  <a:lnTo>
                    <a:pt x="822" y="323"/>
                  </a:lnTo>
                  <a:lnTo>
                    <a:pt x="814" y="328"/>
                  </a:lnTo>
                  <a:lnTo>
                    <a:pt x="806" y="331"/>
                  </a:lnTo>
                  <a:lnTo>
                    <a:pt x="800" y="336"/>
                  </a:lnTo>
                  <a:lnTo>
                    <a:pt x="792" y="339"/>
                  </a:lnTo>
                  <a:lnTo>
                    <a:pt x="784" y="342"/>
                  </a:lnTo>
                  <a:lnTo>
                    <a:pt x="779" y="347"/>
                  </a:lnTo>
                  <a:lnTo>
                    <a:pt x="771" y="350"/>
                  </a:lnTo>
                  <a:lnTo>
                    <a:pt x="766" y="355"/>
                  </a:lnTo>
                  <a:lnTo>
                    <a:pt x="758" y="358"/>
                  </a:lnTo>
                  <a:lnTo>
                    <a:pt x="750" y="363"/>
                  </a:lnTo>
                  <a:lnTo>
                    <a:pt x="744" y="366"/>
                  </a:lnTo>
                  <a:lnTo>
                    <a:pt x="739" y="368"/>
                  </a:lnTo>
                  <a:lnTo>
                    <a:pt x="734" y="374"/>
                  </a:lnTo>
                  <a:lnTo>
                    <a:pt x="731" y="376"/>
                  </a:lnTo>
                  <a:lnTo>
                    <a:pt x="726" y="382"/>
                  </a:lnTo>
                  <a:lnTo>
                    <a:pt x="723" y="384"/>
                  </a:lnTo>
                  <a:lnTo>
                    <a:pt x="718" y="387"/>
                  </a:lnTo>
                  <a:lnTo>
                    <a:pt x="712" y="390"/>
                  </a:lnTo>
                  <a:lnTo>
                    <a:pt x="707" y="395"/>
                  </a:lnTo>
                  <a:lnTo>
                    <a:pt x="704" y="398"/>
                  </a:lnTo>
                  <a:lnTo>
                    <a:pt x="702" y="398"/>
                  </a:lnTo>
                  <a:lnTo>
                    <a:pt x="696" y="400"/>
                  </a:lnTo>
                  <a:lnTo>
                    <a:pt x="694" y="403"/>
                  </a:lnTo>
                  <a:lnTo>
                    <a:pt x="691" y="403"/>
                  </a:lnTo>
                  <a:lnTo>
                    <a:pt x="686" y="406"/>
                  </a:lnTo>
                  <a:lnTo>
                    <a:pt x="683" y="408"/>
                  </a:lnTo>
                  <a:lnTo>
                    <a:pt x="675" y="414"/>
                  </a:lnTo>
                  <a:lnTo>
                    <a:pt x="667" y="419"/>
                  </a:lnTo>
                  <a:lnTo>
                    <a:pt x="662" y="424"/>
                  </a:lnTo>
                  <a:lnTo>
                    <a:pt x="654" y="430"/>
                  </a:lnTo>
                  <a:lnTo>
                    <a:pt x="646" y="432"/>
                  </a:lnTo>
                  <a:lnTo>
                    <a:pt x="638" y="438"/>
                  </a:lnTo>
                  <a:lnTo>
                    <a:pt x="632" y="443"/>
                  </a:lnTo>
                  <a:lnTo>
                    <a:pt x="624" y="446"/>
                  </a:lnTo>
                  <a:lnTo>
                    <a:pt x="616" y="451"/>
                  </a:lnTo>
                  <a:lnTo>
                    <a:pt x="608" y="456"/>
                  </a:lnTo>
                  <a:lnTo>
                    <a:pt x="600" y="462"/>
                  </a:lnTo>
                  <a:lnTo>
                    <a:pt x="595" y="467"/>
                  </a:lnTo>
                  <a:lnTo>
                    <a:pt x="587" y="472"/>
                  </a:lnTo>
                  <a:lnTo>
                    <a:pt x="582" y="478"/>
                  </a:lnTo>
                  <a:lnTo>
                    <a:pt x="574" y="483"/>
                  </a:lnTo>
                  <a:lnTo>
                    <a:pt x="566" y="491"/>
                  </a:lnTo>
                  <a:lnTo>
                    <a:pt x="560" y="494"/>
                  </a:lnTo>
                  <a:lnTo>
                    <a:pt x="558" y="499"/>
                  </a:lnTo>
                  <a:lnTo>
                    <a:pt x="550" y="504"/>
                  </a:lnTo>
                  <a:lnTo>
                    <a:pt x="544" y="507"/>
                  </a:lnTo>
                  <a:lnTo>
                    <a:pt x="539" y="512"/>
                  </a:lnTo>
                  <a:lnTo>
                    <a:pt x="533" y="518"/>
                  </a:lnTo>
                  <a:lnTo>
                    <a:pt x="528" y="520"/>
                  </a:lnTo>
                  <a:lnTo>
                    <a:pt x="525" y="526"/>
                  </a:lnTo>
                  <a:lnTo>
                    <a:pt x="517" y="531"/>
                  </a:lnTo>
                  <a:lnTo>
                    <a:pt x="509" y="536"/>
                  </a:lnTo>
                  <a:lnTo>
                    <a:pt x="504" y="542"/>
                  </a:lnTo>
                  <a:lnTo>
                    <a:pt x="496" y="550"/>
                  </a:lnTo>
                  <a:lnTo>
                    <a:pt x="491" y="555"/>
                  </a:lnTo>
                  <a:lnTo>
                    <a:pt x="485" y="563"/>
                  </a:lnTo>
                  <a:lnTo>
                    <a:pt x="477" y="566"/>
                  </a:lnTo>
                  <a:lnTo>
                    <a:pt x="472" y="571"/>
                  </a:lnTo>
                  <a:lnTo>
                    <a:pt x="456" y="584"/>
                  </a:lnTo>
                  <a:lnTo>
                    <a:pt x="445" y="595"/>
                  </a:lnTo>
                  <a:lnTo>
                    <a:pt x="429" y="608"/>
                  </a:lnTo>
                  <a:lnTo>
                    <a:pt x="416" y="619"/>
                  </a:lnTo>
                  <a:lnTo>
                    <a:pt x="405" y="632"/>
                  </a:lnTo>
                  <a:lnTo>
                    <a:pt x="392" y="643"/>
                  </a:lnTo>
                  <a:lnTo>
                    <a:pt x="379" y="656"/>
                  </a:lnTo>
                  <a:lnTo>
                    <a:pt x="365" y="670"/>
                  </a:lnTo>
                  <a:lnTo>
                    <a:pt x="352" y="683"/>
                  </a:lnTo>
                  <a:lnTo>
                    <a:pt x="341" y="696"/>
                  </a:lnTo>
                  <a:lnTo>
                    <a:pt x="328" y="710"/>
                  </a:lnTo>
                  <a:lnTo>
                    <a:pt x="317" y="726"/>
                  </a:lnTo>
                  <a:lnTo>
                    <a:pt x="304" y="739"/>
                  </a:lnTo>
                  <a:lnTo>
                    <a:pt x="291" y="755"/>
                  </a:lnTo>
                  <a:lnTo>
                    <a:pt x="280" y="771"/>
                  </a:lnTo>
                  <a:lnTo>
                    <a:pt x="269" y="790"/>
                  </a:lnTo>
                  <a:lnTo>
                    <a:pt x="261" y="798"/>
                  </a:lnTo>
                  <a:lnTo>
                    <a:pt x="256" y="806"/>
                  </a:lnTo>
                  <a:lnTo>
                    <a:pt x="248" y="814"/>
                  </a:lnTo>
                  <a:lnTo>
                    <a:pt x="243" y="824"/>
                  </a:lnTo>
                  <a:lnTo>
                    <a:pt x="237" y="835"/>
                  </a:lnTo>
                  <a:lnTo>
                    <a:pt x="232" y="843"/>
                  </a:lnTo>
                  <a:lnTo>
                    <a:pt x="227" y="854"/>
                  </a:lnTo>
                  <a:lnTo>
                    <a:pt x="221" y="862"/>
                  </a:lnTo>
                  <a:lnTo>
                    <a:pt x="216" y="872"/>
                  </a:lnTo>
                  <a:lnTo>
                    <a:pt x="211" y="883"/>
                  </a:lnTo>
                  <a:lnTo>
                    <a:pt x="205" y="894"/>
                  </a:lnTo>
                  <a:lnTo>
                    <a:pt x="197" y="904"/>
                  </a:lnTo>
                  <a:lnTo>
                    <a:pt x="192" y="915"/>
                  </a:lnTo>
                  <a:lnTo>
                    <a:pt x="184" y="928"/>
                  </a:lnTo>
                  <a:lnTo>
                    <a:pt x="179" y="939"/>
                  </a:lnTo>
                  <a:lnTo>
                    <a:pt x="171" y="950"/>
                  </a:lnTo>
                  <a:lnTo>
                    <a:pt x="165" y="960"/>
                  </a:lnTo>
                  <a:lnTo>
                    <a:pt x="157" y="971"/>
                  </a:lnTo>
                  <a:lnTo>
                    <a:pt x="152" y="979"/>
                  </a:lnTo>
                  <a:lnTo>
                    <a:pt x="144" y="990"/>
                  </a:lnTo>
                  <a:lnTo>
                    <a:pt x="139" y="1000"/>
                  </a:lnTo>
                  <a:lnTo>
                    <a:pt x="133" y="1011"/>
                  </a:lnTo>
                  <a:lnTo>
                    <a:pt x="125" y="1024"/>
                  </a:lnTo>
                  <a:lnTo>
                    <a:pt x="120" y="1035"/>
                  </a:lnTo>
                  <a:lnTo>
                    <a:pt x="112" y="1046"/>
                  </a:lnTo>
                  <a:lnTo>
                    <a:pt x="104" y="1059"/>
                  </a:lnTo>
                  <a:lnTo>
                    <a:pt x="99" y="1072"/>
                  </a:lnTo>
                  <a:lnTo>
                    <a:pt x="91" y="1083"/>
                  </a:lnTo>
                  <a:lnTo>
                    <a:pt x="85" y="1094"/>
                  </a:lnTo>
                  <a:lnTo>
                    <a:pt x="77" y="1107"/>
                  </a:lnTo>
                  <a:lnTo>
                    <a:pt x="72" y="1118"/>
                  </a:lnTo>
                  <a:lnTo>
                    <a:pt x="67" y="1131"/>
                  </a:lnTo>
                  <a:lnTo>
                    <a:pt x="61" y="1145"/>
                  </a:lnTo>
                  <a:lnTo>
                    <a:pt x="53" y="1158"/>
                  </a:lnTo>
                  <a:lnTo>
                    <a:pt x="45" y="1171"/>
                  </a:lnTo>
                  <a:lnTo>
                    <a:pt x="40" y="1187"/>
                  </a:lnTo>
                  <a:lnTo>
                    <a:pt x="32" y="1201"/>
                  </a:lnTo>
                  <a:lnTo>
                    <a:pt x="24" y="1219"/>
                  </a:lnTo>
                  <a:lnTo>
                    <a:pt x="16" y="1235"/>
                  </a:lnTo>
                  <a:lnTo>
                    <a:pt x="8" y="1254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84" name="Freeform 28"/>
            <p:cNvSpPr>
              <a:spLocks/>
            </p:cNvSpPr>
            <p:nvPr/>
          </p:nvSpPr>
          <p:spPr bwMode="auto">
            <a:xfrm>
              <a:off x="1531" y="2009"/>
              <a:ext cx="2057" cy="1400"/>
            </a:xfrm>
            <a:custGeom>
              <a:avLst/>
              <a:gdLst/>
              <a:ahLst/>
              <a:cxnLst>
                <a:cxn ang="0">
                  <a:pos x="43" y="1211"/>
                </a:cxn>
                <a:cxn ang="0">
                  <a:pos x="59" y="1259"/>
                </a:cxn>
                <a:cxn ang="0">
                  <a:pos x="120" y="1027"/>
                </a:cxn>
                <a:cxn ang="0">
                  <a:pos x="174" y="896"/>
                </a:cxn>
                <a:cxn ang="0">
                  <a:pos x="179" y="816"/>
                </a:cxn>
                <a:cxn ang="0">
                  <a:pos x="358" y="589"/>
                </a:cxn>
                <a:cxn ang="0">
                  <a:pos x="304" y="707"/>
                </a:cxn>
                <a:cxn ang="0">
                  <a:pos x="230" y="928"/>
                </a:cxn>
                <a:cxn ang="0">
                  <a:pos x="190" y="1061"/>
                </a:cxn>
                <a:cxn ang="0">
                  <a:pos x="160" y="1211"/>
                </a:cxn>
                <a:cxn ang="0">
                  <a:pos x="107" y="1389"/>
                </a:cxn>
                <a:cxn ang="0">
                  <a:pos x="166" y="1224"/>
                </a:cxn>
                <a:cxn ang="0">
                  <a:pos x="235" y="1045"/>
                </a:cxn>
                <a:cxn ang="0">
                  <a:pos x="344" y="920"/>
                </a:cxn>
                <a:cxn ang="0">
                  <a:pos x="430" y="835"/>
                </a:cxn>
                <a:cxn ang="0">
                  <a:pos x="635" y="637"/>
                </a:cxn>
                <a:cxn ang="0">
                  <a:pos x="769" y="515"/>
                </a:cxn>
                <a:cxn ang="0">
                  <a:pos x="899" y="416"/>
                </a:cxn>
                <a:cxn ang="0">
                  <a:pos x="1019" y="333"/>
                </a:cxn>
                <a:cxn ang="0">
                  <a:pos x="1187" y="240"/>
                </a:cxn>
                <a:cxn ang="0">
                  <a:pos x="1251" y="235"/>
                </a:cxn>
                <a:cxn ang="0">
                  <a:pos x="1393" y="304"/>
                </a:cxn>
                <a:cxn ang="0">
                  <a:pos x="1593" y="459"/>
                </a:cxn>
                <a:cxn ang="0">
                  <a:pos x="1753" y="635"/>
                </a:cxn>
                <a:cxn ang="0">
                  <a:pos x="1902" y="864"/>
                </a:cxn>
                <a:cxn ang="0">
                  <a:pos x="2020" y="1088"/>
                </a:cxn>
                <a:cxn ang="0">
                  <a:pos x="1996" y="971"/>
                </a:cxn>
                <a:cxn ang="0">
                  <a:pos x="1841" y="664"/>
                </a:cxn>
                <a:cxn ang="0">
                  <a:pos x="1700" y="496"/>
                </a:cxn>
                <a:cxn ang="0">
                  <a:pos x="1633" y="440"/>
                </a:cxn>
                <a:cxn ang="0">
                  <a:pos x="1494" y="307"/>
                </a:cxn>
                <a:cxn ang="0">
                  <a:pos x="1417" y="261"/>
                </a:cxn>
                <a:cxn ang="0">
                  <a:pos x="1310" y="208"/>
                </a:cxn>
                <a:cxn ang="0">
                  <a:pos x="1345" y="176"/>
                </a:cxn>
                <a:cxn ang="0">
                  <a:pos x="1532" y="168"/>
                </a:cxn>
                <a:cxn ang="0">
                  <a:pos x="1716" y="192"/>
                </a:cxn>
                <a:cxn ang="0">
                  <a:pos x="1884" y="192"/>
                </a:cxn>
                <a:cxn ang="0">
                  <a:pos x="1967" y="189"/>
                </a:cxn>
                <a:cxn ang="0">
                  <a:pos x="2047" y="184"/>
                </a:cxn>
                <a:cxn ang="0">
                  <a:pos x="1943" y="133"/>
                </a:cxn>
                <a:cxn ang="0">
                  <a:pos x="1876" y="107"/>
                </a:cxn>
                <a:cxn ang="0">
                  <a:pos x="1710" y="96"/>
                </a:cxn>
                <a:cxn ang="0">
                  <a:pos x="1497" y="128"/>
                </a:cxn>
                <a:cxn ang="0">
                  <a:pos x="1348" y="157"/>
                </a:cxn>
                <a:cxn ang="0">
                  <a:pos x="1262" y="173"/>
                </a:cxn>
                <a:cxn ang="0">
                  <a:pos x="1190" y="163"/>
                </a:cxn>
                <a:cxn ang="0">
                  <a:pos x="1083" y="155"/>
                </a:cxn>
                <a:cxn ang="0">
                  <a:pos x="907" y="165"/>
                </a:cxn>
                <a:cxn ang="0">
                  <a:pos x="782" y="195"/>
                </a:cxn>
                <a:cxn ang="0">
                  <a:pos x="694" y="240"/>
                </a:cxn>
                <a:cxn ang="0">
                  <a:pos x="566" y="312"/>
                </a:cxn>
                <a:cxn ang="0">
                  <a:pos x="478" y="400"/>
                </a:cxn>
                <a:cxn ang="0">
                  <a:pos x="278" y="587"/>
                </a:cxn>
                <a:cxn ang="0">
                  <a:pos x="371" y="403"/>
                </a:cxn>
                <a:cxn ang="0">
                  <a:pos x="542" y="160"/>
                </a:cxn>
                <a:cxn ang="0">
                  <a:pos x="643" y="69"/>
                </a:cxn>
                <a:cxn ang="0">
                  <a:pos x="632" y="61"/>
                </a:cxn>
                <a:cxn ang="0">
                  <a:pos x="515" y="171"/>
                </a:cxn>
                <a:cxn ang="0">
                  <a:pos x="363" y="389"/>
                </a:cxn>
                <a:cxn ang="0">
                  <a:pos x="235" y="648"/>
                </a:cxn>
                <a:cxn ang="0">
                  <a:pos x="203" y="536"/>
                </a:cxn>
                <a:cxn ang="0">
                  <a:pos x="120" y="835"/>
                </a:cxn>
              </a:cxnLst>
              <a:rect l="0" t="0" r="r" b="b"/>
              <a:pathLst>
                <a:path w="2057" h="1400">
                  <a:moveTo>
                    <a:pt x="0" y="1131"/>
                  </a:moveTo>
                  <a:lnTo>
                    <a:pt x="78" y="992"/>
                  </a:lnTo>
                  <a:lnTo>
                    <a:pt x="80" y="992"/>
                  </a:lnTo>
                  <a:lnTo>
                    <a:pt x="83" y="992"/>
                  </a:lnTo>
                  <a:lnTo>
                    <a:pt x="83" y="995"/>
                  </a:lnTo>
                  <a:lnTo>
                    <a:pt x="86" y="995"/>
                  </a:lnTo>
                  <a:lnTo>
                    <a:pt x="86" y="1000"/>
                  </a:lnTo>
                  <a:lnTo>
                    <a:pt x="80" y="1021"/>
                  </a:lnTo>
                  <a:lnTo>
                    <a:pt x="75" y="1045"/>
                  </a:lnTo>
                  <a:lnTo>
                    <a:pt x="70" y="1069"/>
                  </a:lnTo>
                  <a:lnTo>
                    <a:pt x="64" y="1093"/>
                  </a:lnTo>
                  <a:lnTo>
                    <a:pt x="59" y="1117"/>
                  </a:lnTo>
                  <a:lnTo>
                    <a:pt x="53" y="1141"/>
                  </a:lnTo>
                  <a:lnTo>
                    <a:pt x="51" y="1165"/>
                  </a:lnTo>
                  <a:lnTo>
                    <a:pt x="45" y="1189"/>
                  </a:lnTo>
                  <a:lnTo>
                    <a:pt x="43" y="1211"/>
                  </a:lnTo>
                  <a:lnTo>
                    <a:pt x="40" y="1229"/>
                  </a:lnTo>
                  <a:lnTo>
                    <a:pt x="37" y="1248"/>
                  </a:lnTo>
                  <a:lnTo>
                    <a:pt x="35" y="1267"/>
                  </a:lnTo>
                  <a:lnTo>
                    <a:pt x="35" y="1277"/>
                  </a:lnTo>
                  <a:lnTo>
                    <a:pt x="32" y="1291"/>
                  </a:lnTo>
                  <a:lnTo>
                    <a:pt x="32" y="1301"/>
                  </a:lnTo>
                  <a:lnTo>
                    <a:pt x="29" y="1312"/>
                  </a:lnTo>
                  <a:lnTo>
                    <a:pt x="27" y="1323"/>
                  </a:lnTo>
                  <a:lnTo>
                    <a:pt x="24" y="1333"/>
                  </a:lnTo>
                  <a:lnTo>
                    <a:pt x="21" y="1344"/>
                  </a:lnTo>
                  <a:lnTo>
                    <a:pt x="21" y="1357"/>
                  </a:lnTo>
                  <a:lnTo>
                    <a:pt x="48" y="1320"/>
                  </a:lnTo>
                  <a:lnTo>
                    <a:pt x="51" y="1288"/>
                  </a:lnTo>
                  <a:lnTo>
                    <a:pt x="53" y="1277"/>
                  </a:lnTo>
                  <a:lnTo>
                    <a:pt x="56" y="1267"/>
                  </a:lnTo>
                  <a:lnTo>
                    <a:pt x="59" y="1259"/>
                  </a:lnTo>
                  <a:lnTo>
                    <a:pt x="61" y="1251"/>
                  </a:lnTo>
                  <a:lnTo>
                    <a:pt x="64" y="1240"/>
                  </a:lnTo>
                  <a:lnTo>
                    <a:pt x="64" y="1232"/>
                  </a:lnTo>
                  <a:lnTo>
                    <a:pt x="67" y="1221"/>
                  </a:lnTo>
                  <a:lnTo>
                    <a:pt x="70" y="1213"/>
                  </a:lnTo>
                  <a:lnTo>
                    <a:pt x="72" y="1205"/>
                  </a:lnTo>
                  <a:lnTo>
                    <a:pt x="72" y="1200"/>
                  </a:lnTo>
                  <a:lnTo>
                    <a:pt x="75" y="1192"/>
                  </a:lnTo>
                  <a:lnTo>
                    <a:pt x="75" y="1187"/>
                  </a:lnTo>
                  <a:lnTo>
                    <a:pt x="80" y="1160"/>
                  </a:lnTo>
                  <a:lnTo>
                    <a:pt x="86" y="1139"/>
                  </a:lnTo>
                  <a:lnTo>
                    <a:pt x="91" y="1115"/>
                  </a:lnTo>
                  <a:lnTo>
                    <a:pt x="99" y="1093"/>
                  </a:lnTo>
                  <a:lnTo>
                    <a:pt x="104" y="1069"/>
                  </a:lnTo>
                  <a:lnTo>
                    <a:pt x="112" y="1048"/>
                  </a:lnTo>
                  <a:lnTo>
                    <a:pt x="120" y="1027"/>
                  </a:lnTo>
                  <a:lnTo>
                    <a:pt x="128" y="1003"/>
                  </a:lnTo>
                  <a:lnTo>
                    <a:pt x="128" y="997"/>
                  </a:lnTo>
                  <a:lnTo>
                    <a:pt x="131" y="992"/>
                  </a:lnTo>
                  <a:lnTo>
                    <a:pt x="134" y="987"/>
                  </a:lnTo>
                  <a:lnTo>
                    <a:pt x="136" y="981"/>
                  </a:lnTo>
                  <a:lnTo>
                    <a:pt x="139" y="979"/>
                  </a:lnTo>
                  <a:lnTo>
                    <a:pt x="139" y="973"/>
                  </a:lnTo>
                  <a:lnTo>
                    <a:pt x="142" y="968"/>
                  </a:lnTo>
                  <a:lnTo>
                    <a:pt x="144" y="963"/>
                  </a:lnTo>
                  <a:lnTo>
                    <a:pt x="147" y="952"/>
                  </a:lnTo>
                  <a:lnTo>
                    <a:pt x="152" y="944"/>
                  </a:lnTo>
                  <a:lnTo>
                    <a:pt x="155" y="933"/>
                  </a:lnTo>
                  <a:lnTo>
                    <a:pt x="160" y="923"/>
                  </a:lnTo>
                  <a:lnTo>
                    <a:pt x="163" y="915"/>
                  </a:lnTo>
                  <a:lnTo>
                    <a:pt x="168" y="907"/>
                  </a:lnTo>
                  <a:lnTo>
                    <a:pt x="174" y="896"/>
                  </a:lnTo>
                  <a:lnTo>
                    <a:pt x="176" y="888"/>
                  </a:lnTo>
                  <a:lnTo>
                    <a:pt x="182" y="877"/>
                  </a:lnTo>
                  <a:lnTo>
                    <a:pt x="187" y="869"/>
                  </a:lnTo>
                  <a:lnTo>
                    <a:pt x="190" y="861"/>
                  </a:lnTo>
                  <a:lnTo>
                    <a:pt x="195" y="851"/>
                  </a:lnTo>
                  <a:lnTo>
                    <a:pt x="198" y="843"/>
                  </a:lnTo>
                  <a:lnTo>
                    <a:pt x="203" y="835"/>
                  </a:lnTo>
                  <a:lnTo>
                    <a:pt x="208" y="824"/>
                  </a:lnTo>
                  <a:lnTo>
                    <a:pt x="214" y="816"/>
                  </a:lnTo>
                  <a:lnTo>
                    <a:pt x="158" y="883"/>
                  </a:lnTo>
                  <a:lnTo>
                    <a:pt x="155" y="883"/>
                  </a:lnTo>
                  <a:lnTo>
                    <a:pt x="152" y="883"/>
                  </a:lnTo>
                  <a:lnTo>
                    <a:pt x="150" y="877"/>
                  </a:lnTo>
                  <a:lnTo>
                    <a:pt x="160" y="856"/>
                  </a:lnTo>
                  <a:lnTo>
                    <a:pt x="168" y="837"/>
                  </a:lnTo>
                  <a:lnTo>
                    <a:pt x="179" y="816"/>
                  </a:lnTo>
                  <a:lnTo>
                    <a:pt x="190" y="795"/>
                  </a:lnTo>
                  <a:lnTo>
                    <a:pt x="203" y="773"/>
                  </a:lnTo>
                  <a:lnTo>
                    <a:pt x="214" y="752"/>
                  </a:lnTo>
                  <a:lnTo>
                    <a:pt x="227" y="733"/>
                  </a:lnTo>
                  <a:lnTo>
                    <a:pt x="240" y="712"/>
                  </a:lnTo>
                  <a:lnTo>
                    <a:pt x="254" y="693"/>
                  </a:lnTo>
                  <a:lnTo>
                    <a:pt x="267" y="675"/>
                  </a:lnTo>
                  <a:lnTo>
                    <a:pt x="280" y="656"/>
                  </a:lnTo>
                  <a:lnTo>
                    <a:pt x="294" y="640"/>
                  </a:lnTo>
                  <a:lnTo>
                    <a:pt x="310" y="624"/>
                  </a:lnTo>
                  <a:lnTo>
                    <a:pt x="323" y="608"/>
                  </a:lnTo>
                  <a:lnTo>
                    <a:pt x="339" y="595"/>
                  </a:lnTo>
                  <a:lnTo>
                    <a:pt x="352" y="581"/>
                  </a:lnTo>
                  <a:lnTo>
                    <a:pt x="355" y="581"/>
                  </a:lnTo>
                  <a:lnTo>
                    <a:pt x="358" y="584"/>
                  </a:lnTo>
                  <a:lnTo>
                    <a:pt x="358" y="589"/>
                  </a:lnTo>
                  <a:lnTo>
                    <a:pt x="358" y="592"/>
                  </a:lnTo>
                  <a:lnTo>
                    <a:pt x="355" y="595"/>
                  </a:lnTo>
                  <a:lnTo>
                    <a:pt x="352" y="597"/>
                  </a:lnTo>
                  <a:lnTo>
                    <a:pt x="352" y="600"/>
                  </a:lnTo>
                  <a:lnTo>
                    <a:pt x="350" y="603"/>
                  </a:lnTo>
                  <a:lnTo>
                    <a:pt x="347" y="603"/>
                  </a:lnTo>
                  <a:lnTo>
                    <a:pt x="347" y="608"/>
                  </a:lnTo>
                  <a:lnTo>
                    <a:pt x="344" y="611"/>
                  </a:lnTo>
                  <a:lnTo>
                    <a:pt x="339" y="621"/>
                  </a:lnTo>
                  <a:lnTo>
                    <a:pt x="331" y="635"/>
                  </a:lnTo>
                  <a:lnTo>
                    <a:pt x="326" y="645"/>
                  </a:lnTo>
                  <a:lnTo>
                    <a:pt x="320" y="659"/>
                  </a:lnTo>
                  <a:lnTo>
                    <a:pt x="315" y="669"/>
                  </a:lnTo>
                  <a:lnTo>
                    <a:pt x="312" y="683"/>
                  </a:lnTo>
                  <a:lnTo>
                    <a:pt x="307" y="693"/>
                  </a:lnTo>
                  <a:lnTo>
                    <a:pt x="304" y="707"/>
                  </a:lnTo>
                  <a:lnTo>
                    <a:pt x="302" y="709"/>
                  </a:lnTo>
                  <a:lnTo>
                    <a:pt x="299" y="709"/>
                  </a:lnTo>
                  <a:lnTo>
                    <a:pt x="299" y="712"/>
                  </a:lnTo>
                  <a:lnTo>
                    <a:pt x="291" y="733"/>
                  </a:lnTo>
                  <a:lnTo>
                    <a:pt x="286" y="755"/>
                  </a:lnTo>
                  <a:lnTo>
                    <a:pt x="278" y="776"/>
                  </a:lnTo>
                  <a:lnTo>
                    <a:pt x="270" y="797"/>
                  </a:lnTo>
                  <a:lnTo>
                    <a:pt x="264" y="819"/>
                  </a:lnTo>
                  <a:lnTo>
                    <a:pt x="259" y="840"/>
                  </a:lnTo>
                  <a:lnTo>
                    <a:pt x="251" y="861"/>
                  </a:lnTo>
                  <a:lnTo>
                    <a:pt x="243" y="883"/>
                  </a:lnTo>
                  <a:lnTo>
                    <a:pt x="240" y="891"/>
                  </a:lnTo>
                  <a:lnTo>
                    <a:pt x="238" y="899"/>
                  </a:lnTo>
                  <a:lnTo>
                    <a:pt x="235" y="909"/>
                  </a:lnTo>
                  <a:lnTo>
                    <a:pt x="232" y="917"/>
                  </a:lnTo>
                  <a:lnTo>
                    <a:pt x="230" y="928"/>
                  </a:lnTo>
                  <a:lnTo>
                    <a:pt x="227" y="936"/>
                  </a:lnTo>
                  <a:lnTo>
                    <a:pt x="224" y="944"/>
                  </a:lnTo>
                  <a:lnTo>
                    <a:pt x="222" y="952"/>
                  </a:lnTo>
                  <a:lnTo>
                    <a:pt x="219" y="960"/>
                  </a:lnTo>
                  <a:lnTo>
                    <a:pt x="216" y="968"/>
                  </a:lnTo>
                  <a:lnTo>
                    <a:pt x="216" y="979"/>
                  </a:lnTo>
                  <a:lnTo>
                    <a:pt x="214" y="987"/>
                  </a:lnTo>
                  <a:lnTo>
                    <a:pt x="211" y="995"/>
                  </a:lnTo>
                  <a:lnTo>
                    <a:pt x="208" y="1003"/>
                  </a:lnTo>
                  <a:lnTo>
                    <a:pt x="206" y="1011"/>
                  </a:lnTo>
                  <a:lnTo>
                    <a:pt x="203" y="1019"/>
                  </a:lnTo>
                  <a:lnTo>
                    <a:pt x="203" y="1027"/>
                  </a:lnTo>
                  <a:lnTo>
                    <a:pt x="200" y="1035"/>
                  </a:lnTo>
                  <a:lnTo>
                    <a:pt x="198" y="1043"/>
                  </a:lnTo>
                  <a:lnTo>
                    <a:pt x="192" y="1053"/>
                  </a:lnTo>
                  <a:lnTo>
                    <a:pt x="190" y="1061"/>
                  </a:lnTo>
                  <a:lnTo>
                    <a:pt x="187" y="1069"/>
                  </a:lnTo>
                  <a:lnTo>
                    <a:pt x="184" y="1075"/>
                  </a:lnTo>
                  <a:lnTo>
                    <a:pt x="182" y="1083"/>
                  </a:lnTo>
                  <a:lnTo>
                    <a:pt x="102" y="1264"/>
                  </a:lnTo>
                  <a:lnTo>
                    <a:pt x="110" y="1253"/>
                  </a:lnTo>
                  <a:lnTo>
                    <a:pt x="118" y="1243"/>
                  </a:lnTo>
                  <a:lnTo>
                    <a:pt x="126" y="1232"/>
                  </a:lnTo>
                  <a:lnTo>
                    <a:pt x="131" y="1219"/>
                  </a:lnTo>
                  <a:lnTo>
                    <a:pt x="139" y="1208"/>
                  </a:lnTo>
                  <a:lnTo>
                    <a:pt x="144" y="1197"/>
                  </a:lnTo>
                  <a:lnTo>
                    <a:pt x="152" y="1187"/>
                  </a:lnTo>
                  <a:lnTo>
                    <a:pt x="160" y="1179"/>
                  </a:lnTo>
                  <a:lnTo>
                    <a:pt x="166" y="1181"/>
                  </a:lnTo>
                  <a:lnTo>
                    <a:pt x="166" y="1192"/>
                  </a:lnTo>
                  <a:lnTo>
                    <a:pt x="160" y="1200"/>
                  </a:lnTo>
                  <a:lnTo>
                    <a:pt x="160" y="1211"/>
                  </a:lnTo>
                  <a:lnTo>
                    <a:pt x="158" y="1219"/>
                  </a:lnTo>
                  <a:lnTo>
                    <a:pt x="152" y="1229"/>
                  </a:lnTo>
                  <a:lnTo>
                    <a:pt x="147" y="1243"/>
                  </a:lnTo>
                  <a:lnTo>
                    <a:pt x="142" y="1256"/>
                  </a:lnTo>
                  <a:lnTo>
                    <a:pt x="139" y="1269"/>
                  </a:lnTo>
                  <a:lnTo>
                    <a:pt x="134" y="1283"/>
                  </a:lnTo>
                  <a:lnTo>
                    <a:pt x="131" y="1296"/>
                  </a:lnTo>
                  <a:lnTo>
                    <a:pt x="126" y="1309"/>
                  </a:lnTo>
                  <a:lnTo>
                    <a:pt x="123" y="1323"/>
                  </a:lnTo>
                  <a:lnTo>
                    <a:pt x="120" y="1331"/>
                  </a:lnTo>
                  <a:lnTo>
                    <a:pt x="118" y="1341"/>
                  </a:lnTo>
                  <a:lnTo>
                    <a:pt x="115" y="1352"/>
                  </a:lnTo>
                  <a:lnTo>
                    <a:pt x="115" y="1363"/>
                  </a:lnTo>
                  <a:lnTo>
                    <a:pt x="112" y="1371"/>
                  </a:lnTo>
                  <a:lnTo>
                    <a:pt x="110" y="1381"/>
                  </a:lnTo>
                  <a:lnTo>
                    <a:pt x="107" y="1389"/>
                  </a:lnTo>
                  <a:lnTo>
                    <a:pt x="104" y="1400"/>
                  </a:lnTo>
                  <a:lnTo>
                    <a:pt x="110" y="1395"/>
                  </a:lnTo>
                  <a:lnTo>
                    <a:pt x="115" y="1389"/>
                  </a:lnTo>
                  <a:lnTo>
                    <a:pt x="118" y="1387"/>
                  </a:lnTo>
                  <a:lnTo>
                    <a:pt x="120" y="1379"/>
                  </a:lnTo>
                  <a:lnTo>
                    <a:pt x="126" y="1373"/>
                  </a:lnTo>
                  <a:lnTo>
                    <a:pt x="126" y="1365"/>
                  </a:lnTo>
                  <a:lnTo>
                    <a:pt x="128" y="1357"/>
                  </a:lnTo>
                  <a:lnTo>
                    <a:pt x="131" y="1352"/>
                  </a:lnTo>
                  <a:lnTo>
                    <a:pt x="136" y="1333"/>
                  </a:lnTo>
                  <a:lnTo>
                    <a:pt x="142" y="1315"/>
                  </a:lnTo>
                  <a:lnTo>
                    <a:pt x="144" y="1296"/>
                  </a:lnTo>
                  <a:lnTo>
                    <a:pt x="150" y="1277"/>
                  </a:lnTo>
                  <a:lnTo>
                    <a:pt x="155" y="1261"/>
                  </a:lnTo>
                  <a:lnTo>
                    <a:pt x="160" y="1243"/>
                  </a:lnTo>
                  <a:lnTo>
                    <a:pt x="166" y="1224"/>
                  </a:lnTo>
                  <a:lnTo>
                    <a:pt x="171" y="1205"/>
                  </a:lnTo>
                  <a:lnTo>
                    <a:pt x="176" y="1192"/>
                  </a:lnTo>
                  <a:lnTo>
                    <a:pt x="179" y="1179"/>
                  </a:lnTo>
                  <a:lnTo>
                    <a:pt x="184" y="1165"/>
                  </a:lnTo>
                  <a:lnTo>
                    <a:pt x="190" y="1149"/>
                  </a:lnTo>
                  <a:lnTo>
                    <a:pt x="192" y="1136"/>
                  </a:lnTo>
                  <a:lnTo>
                    <a:pt x="198" y="1123"/>
                  </a:lnTo>
                  <a:lnTo>
                    <a:pt x="203" y="1109"/>
                  </a:lnTo>
                  <a:lnTo>
                    <a:pt x="208" y="1096"/>
                  </a:lnTo>
                  <a:lnTo>
                    <a:pt x="208" y="1091"/>
                  </a:lnTo>
                  <a:lnTo>
                    <a:pt x="211" y="1085"/>
                  </a:lnTo>
                  <a:lnTo>
                    <a:pt x="214" y="1080"/>
                  </a:lnTo>
                  <a:lnTo>
                    <a:pt x="216" y="1075"/>
                  </a:lnTo>
                  <a:lnTo>
                    <a:pt x="222" y="1064"/>
                  </a:lnTo>
                  <a:lnTo>
                    <a:pt x="230" y="1053"/>
                  </a:lnTo>
                  <a:lnTo>
                    <a:pt x="235" y="1045"/>
                  </a:lnTo>
                  <a:lnTo>
                    <a:pt x="243" y="1035"/>
                  </a:lnTo>
                  <a:lnTo>
                    <a:pt x="251" y="1024"/>
                  </a:lnTo>
                  <a:lnTo>
                    <a:pt x="256" y="1013"/>
                  </a:lnTo>
                  <a:lnTo>
                    <a:pt x="264" y="1005"/>
                  </a:lnTo>
                  <a:lnTo>
                    <a:pt x="270" y="995"/>
                  </a:lnTo>
                  <a:lnTo>
                    <a:pt x="278" y="987"/>
                  </a:lnTo>
                  <a:lnTo>
                    <a:pt x="286" y="979"/>
                  </a:lnTo>
                  <a:lnTo>
                    <a:pt x="294" y="968"/>
                  </a:lnTo>
                  <a:lnTo>
                    <a:pt x="299" y="960"/>
                  </a:lnTo>
                  <a:lnTo>
                    <a:pt x="307" y="955"/>
                  </a:lnTo>
                  <a:lnTo>
                    <a:pt x="315" y="947"/>
                  </a:lnTo>
                  <a:lnTo>
                    <a:pt x="323" y="941"/>
                  </a:lnTo>
                  <a:lnTo>
                    <a:pt x="331" y="933"/>
                  </a:lnTo>
                  <a:lnTo>
                    <a:pt x="336" y="928"/>
                  </a:lnTo>
                  <a:lnTo>
                    <a:pt x="339" y="923"/>
                  </a:lnTo>
                  <a:lnTo>
                    <a:pt x="344" y="920"/>
                  </a:lnTo>
                  <a:lnTo>
                    <a:pt x="350" y="915"/>
                  </a:lnTo>
                  <a:lnTo>
                    <a:pt x="352" y="909"/>
                  </a:lnTo>
                  <a:lnTo>
                    <a:pt x="358" y="907"/>
                  </a:lnTo>
                  <a:lnTo>
                    <a:pt x="363" y="901"/>
                  </a:lnTo>
                  <a:lnTo>
                    <a:pt x="368" y="899"/>
                  </a:lnTo>
                  <a:lnTo>
                    <a:pt x="374" y="893"/>
                  </a:lnTo>
                  <a:lnTo>
                    <a:pt x="379" y="885"/>
                  </a:lnTo>
                  <a:lnTo>
                    <a:pt x="384" y="880"/>
                  </a:lnTo>
                  <a:lnTo>
                    <a:pt x="390" y="875"/>
                  </a:lnTo>
                  <a:lnTo>
                    <a:pt x="395" y="869"/>
                  </a:lnTo>
                  <a:lnTo>
                    <a:pt x="400" y="864"/>
                  </a:lnTo>
                  <a:lnTo>
                    <a:pt x="406" y="859"/>
                  </a:lnTo>
                  <a:lnTo>
                    <a:pt x="411" y="851"/>
                  </a:lnTo>
                  <a:lnTo>
                    <a:pt x="416" y="848"/>
                  </a:lnTo>
                  <a:lnTo>
                    <a:pt x="422" y="840"/>
                  </a:lnTo>
                  <a:lnTo>
                    <a:pt x="430" y="835"/>
                  </a:lnTo>
                  <a:lnTo>
                    <a:pt x="435" y="829"/>
                  </a:lnTo>
                  <a:lnTo>
                    <a:pt x="440" y="824"/>
                  </a:lnTo>
                  <a:lnTo>
                    <a:pt x="446" y="819"/>
                  </a:lnTo>
                  <a:lnTo>
                    <a:pt x="451" y="813"/>
                  </a:lnTo>
                  <a:lnTo>
                    <a:pt x="456" y="808"/>
                  </a:lnTo>
                  <a:lnTo>
                    <a:pt x="472" y="792"/>
                  </a:lnTo>
                  <a:lnTo>
                    <a:pt x="488" y="776"/>
                  </a:lnTo>
                  <a:lnTo>
                    <a:pt x="504" y="760"/>
                  </a:lnTo>
                  <a:lnTo>
                    <a:pt x="520" y="744"/>
                  </a:lnTo>
                  <a:lnTo>
                    <a:pt x="536" y="731"/>
                  </a:lnTo>
                  <a:lnTo>
                    <a:pt x="552" y="715"/>
                  </a:lnTo>
                  <a:lnTo>
                    <a:pt x="568" y="699"/>
                  </a:lnTo>
                  <a:lnTo>
                    <a:pt x="587" y="685"/>
                  </a:lnTo>
                  <a:lnTo>
                    <a:pt x="603" y="669"/>
                  </a:lnTo>
                  <a:lnTo>
                    <a:pt x="619" y="653"/>
                  </a:lnTo>
                  <a:lnTo>
                    <a:pt x="635" y="637"/>
                  </a:lnTo>
                  <a:lnTo>
                    <a:pt x="651" y="621"/>
                  </a:lnTo>
                  <a:lnTo>
                    <a:pt x="667" y="605"/>
                  </a:lnTo>
                  <a:lnTo>
                    <a:pt x="683" y="589"/>
                  </a:lnTo>
                  <a:lnTo>
                    <a:pt x="697" y="573"/>
                  </a:lnTo>
                  <a:lnTo>
                    <a:pt x="713" y="557"/>
                  </a:lnTo>
                  <a:lnTo>
                    <a:pt x="718" y="552"/>
                  </a:lnTo>
                  <a:lnTo>
                    <a:pt x="723" y="547"/>
                  </a:lnTo>
                  <a:lnTo>
                    <a:pt x="729" y="544"/>
                  </a:lnTo>
                  <a:lnTo>
                    <a:pt x="734" y="541"/>
                  </a:lnTo>
                  <a:lnTo>
                    <a:pt x="739" y="536"/>
                  </a:lnTo>
                  <a:lnTo>
                    <a:pt x="745" y="533"/>
                  </a:lnTo>
                  <a:lnTo>
                    <a:pt x="747" y="531"/>
                  </a:lnTo>
                  <a:lnTo>
                    <a:pt x="753" y="525"/>
                  </a:lnTo>
                  <a:lnTo>
                    <a:pt x="758" y="523"/>
                  </a:lnTo>
                  <a:lnTo>
                    <a:pt x="763" y="520"/>
                  </a:lnTo>
                  <a:lnTo>
                    <a:pt x="769" y="515"/>
                  </a:lnTo>
                  <a:lnTo>
                    <a:pt x="774" y="512"/>
                  </a:lnTo>
                  <a:lnTo>
                    <a:pt x="779" y="509"/>
                  </a:lnTo>
                  <a:lnTo>
                    <a:pt x="782" y="504"/>
                  </a:lnTo>
                  <a:lnTo>
                    <a:pt x="787" y="501"/>
                  </a:lnTo>
                  <a:lnTo>
                    <a:pt x="793" y="496"/>
                  </a:lnTo>
                  <a:lnTo>
                    <a:pt x="803" y="491"/>
                  </a:lnTo>
                  <a:lnTo>
                    <a:pt x="814" y="485"/>
                  </a:lnTo>
                  <a:lnTo>
                    <a:pt x="822" y="477"/>
                  </a:lnTo>
                  <a:lnTo>
                    <a:pt x="833" y="469"/>
                  </a:lnTo>
                  <a:lnTo>
                    <a:pt x="841" y="461"/>
                  </a:lnTo>
                  <a:lnTo>
                    <a:pt x="851" y="453"/>
                  </a:lnTo>
                  <a:lnTo>
                    <a:pt x="862" y="445"/>
                  </a:lnTo>
                  <a:lnTo>
                    <a:pt x="870" y="437"/>
                  </a:lnTo>
                  <a:lnTo>
                    <a:pt x="881" y="429"/>
                  </a:lnTo>
                  <a:lnTo>
                    <a:pt x="889" y="424"/>
                  </a:lnTo>
                  <a:lnTo>
                    <a:pt x="899" y="416"/>
                  </a:lnTo>
                  <a:lnTo>
                    <a:pt x="907" y="408"/>
                  </a:lnTo>
                  <a:lnTo>
                    <a:pt x="918" y="400"/>
                  </a:lnTo>
                  <a:lnTo>
                    <a:pt x="929" y="395"/>
                  </a:lnTo>
                  <a:lnTo>
                    <a:pt x="937" y="387"/>
                  </a:lnTo>
                  <a:lnTo>
                    <a:pt x="947" y="381"/>
                  </a:lnTo>
                  <a:lnTo>
                    <a:pt x="953" y="379"/>
                  </a:lnTo>
                  <a:lnTo>
                    <a:pt x="955" y="373"/>
                  </a:lnTo>
                  <a:lnTo>
                    <a:pt x="961" y="371"/>
                  </a:lnTo>
                  <a:lnTo>
                    <a:pt x="966" y="368"/>
                  </a:lnTo>
                  <a:lnTo>
                    <a:pt x="969" y="365"/>
                  </a:lnTo>
                  <a:lnTo>
                    <a:pt x="974" y="363"/>
                  </a:lnTo>
                  <a:lnTo>
                    <a:pt x="977" y="360"/>
                  </a:lnTo>
                  <a:lnTo>
                    <a:pt x="982" y="357"/>
                  </a:lnTo>
                  <a:lnTo>
                    <a:pt x="995" y="352"/>
                  </a:lnTo>
                  <a:lnTo>
                    <a:pt x="1009" y="341"/>
                  </a:lnTo>
                  <a:lnTo>
                    <a:pt x="1019" y="333"/>
                  </a:lnTo>
                  <a:lnTo>
                    <a:pt x="1033" y="328"/>
                  </a:lnTo>
                  <a:lnTo>
                    <a:pt x="1046" y="320"/>
                  </a:lnTo>
                  <a:lnTo>
                    <a:pt x="1057" y="312"/>
                  </a:lnTo>
                  <a:lnTo>
                    <a:pt x="1070" y="304"/>
                  </a:lnTo>
                  <a:lnTo>
                    <a:pt x="1083" y="299"/>
                  </a:lnTo>
                  <a:lnTo>
                    <a:pt x="1094" y="291"/>
                  </a:lnTo>
                  <a:lnTo>
                    <a:pt x="1107" y="283"/>
                  </a:lnTo>
                  <a:lnTo>
                    <a:pt x="1118" y="277"/>
                  </a:lnTo>
                  <a:lnTo>
                    <a:pt x="1131" y="269"/>
                  </a:lnTo>
                  <a:lnTo>
                    <a:pt x="1145" y="261"/>
                  </a:lnTo>
                  <a:lnTo>
                    <a:pt x="1155" y="256"/>
                  </a:lnTo>
                  <a:lnTo>
                    <a:pt x="1169" y="248"/>
                  </a:lnTo>
                  <a:lnTo>
                    <a:pt x="1179" y="240"/>
                  </a:lnTo>
                  <a:lnTo>
                    <a:pt x="1182" y="240"/>
                  </a:lnTo>
                  <a:lnTo>
                    <a:pt x="1185" y="240"/>
                  </a:lnTo>
                  <a:lnTo>
                    <a:pt x="1187" y="240"/>
                  </a:lnTo>
                  <a:lnTo>
                    <a:pt x="1190" y="237"/>
                  </a:lnTo>
                  <a:lnTo>
                    <a:pt x="1193" y="237"/>
                  </a:lnTo>
                  <a:lnTo>
                    <a:pt x="1195" y="237"/>
                  </a:lnTo>
                  <a:lnTo>
                    <a:pt x="1198" y="235"/>
                  </a:lnTo>
                  <a:lnTo>
                    <a:pt x="1201" y="235"/>
                  </a:lnTo>
                  <a:lnTo>
                    <a:pt x="1203" y="232"/>
                  </a:lnTo>
                  <a:lnTo>
                    <a:pt x="1209" y="229"/>
                  </a:lnTo>
                  <a:lnTo>
                    <a:pt x="1214" y="227"/>
                  </a:lnTo>
                  <a:lnTo>
                    <a:pt x="1217" y="227"/>
                  </a:lnTo>
                  <a:lnTo>
                    <a:pt x="1222" y="227"/>
                  </a:lnTo>
                  <a:lnTo>
                    <a:pt x="1227" y="227"/>
                  </a:lnTo>
                  <a:lnTo>
                    <a:pt x="1233" y="227"/>
                  </a:lnTo>
                  <a:lnTo>
                    <a:pt x="1235" y="229"/>
                  </a:lnTo>
                  <a:lnTo>
                    <a:pt x="1241" y="229"/>
                  </a:lnTo>
                  <a:lnTo>
                    <a:pt x="1246" y="232"/>
                  </a:lnTo>
                  <a:lnTo>
                    <a:pt x="1251" y="235"/>
                  </a:lnTo>
                  <a:lnTo>
                    <a:pt x="1257" y="237"/>
                  </a:lnTo>
                  <a:lnTo>
                    <a:pt x="1262" y="240"/>
                  </a:lnTo>
                  <a:lnTo>
                    <a:pt x="1265" y="240"/>
                  </a:lnTo>
                  <a:lnTo>
                    <a:pt x="1270" y="243"/>
                  </a:lnTo>
                  <a:lnTo>
                    <a:pt x="1275" y="245"/>
                  </a:lnTo>
                  <a:lnTo>
                    <a:pt x="1286" y="251"/>
                  </a:lnTo>
                  <a:lnTo>
                    <a:pt x="1297" y="256"/>
                  </a:lnTo>
                  <a:lnTo>
                    <a:pt x="1310" y="261"/>
                  </a:lnTo>
                  <a:lnTo>
                    <a:pt x="1321" y="264"/>
                  </a:lnTo>
                  <a:lnTo>
                    <a:pt x="1332" y="272"/>
                  </a:lnTo>
                  <a:lnTo>
                    <a:pt x="1342" y="277"/>
                  </a:lnTo>
                  <a:lnTo>
                    <a:pt x="1353" y="283"/>
                  </a:lnTo>
                  <a:lnTo>
                    <a:pt x="1364" y="288"/>
                  </a:lnTo>
                  <a:lnTo>
                    <a:pt x="1374" y="293"/>
                  </a:lnTo>
                  <a:lnTo>
                    <a:pt x="1385" y="299"/>
                  </a:lnTo>
                  <a:lnTo>
                    <a:pt x="1393" y="304"/>
                  </a:lnTo>
                  <a:lnTo>
                    <a:pt x="1404" y="312"/>
                  </a:lnTo>
                  <a:lnTo>
                    <a:pt x="1414" y="317"/>
                  </a:lnTo>
                  <a:lnTo>
                    <a:pt x="1425" y="323"/>
                  </a:lnTo>
                  <a:lnTo>
                    <a:pt x="1436" y="331"/>
                  </a:lnTo>
                  <a:lnTo>
                    <a:pt x="1446" y="336"/>
                  </a:lnTo>
                  <a:lnTo>
                    <a:pt x="1460" y="349"/>
                  </a:lnTo>
                  <a:lnTo>
                    <a:pt x="1473" y="360"/>
                  </a:lnTo>
                  <a:lnTo>
                    <a:pt x="1486" y="371"/>
                  </a:lnTo>
                  <a:lnTo>
                    <a:pt x="1500" y="381"/>
                  </a:lnTo>
                  <a:lnTo>
                    <a:pt x="1513" y="392"/>
                  </a:lnTo>
                  <a:lnTo>
                    <a:pt x="1526" y="403"/>
                  </a:lnTo>
                  <a:lnTo>
                    <a:pt x="1540" y="413"/>
                  </a:lnTo>
                  <a:lnTo>
                    <a:pt x="1556" y="424"/>
                  </a:lnTo>
                  <a:lnTo>
                    <a:pt x="1569" y="435"/>
                  </a:lnTo>
                  <a:lnTo>
                    <a:pt x="1580" y="445"/>
                  </a:lnTo>
                  <a:lnTo>
                    <a:pt x="1593" y="459"/>
                  </a:lnTo>
                  <a:lnTo>
                    <a:pt x="1606" y="469"/>
                  </a:lnTo>
                  <a:lnTo>
                    <a:pt x="1617" y="483"/>
                  </a:lnTo>
                  <a:lnTo>
                    <a:pt x="1630" y="496"/>
                  </a:lnTo>
                  <a:lnTo>
                    <a:pt x="1644" y="509"/>
                  </a:lnTo>
                  <a:lnTo>
                    <a:pt x="1654" y="525"/>
                  </a:lnTo>
                  <a:lnTo>
                    <a:pt x="1662" y="533"/>
                  </a:lnTo>
                  <a:lnTo>
                    <a:pt x="1670" y="544"/>
                  </a:lnTo>
                  <a:lnTo>
                    <a:pt x="1678" y="552"/>
                  </a:lnTo>
                  <a:lnTo>
                    <a:pt x="1689" y="560"/>
                  </a:lnTo>
                  <a:lnTo>
                    <a:pt x="1697" y="571"/>
                  </a:lnTo>
                  <a:lnTo>
                    <a:pt x="1705" y="579"/>
                  </a:lnTo>
                  <a:lnTo>
                    <a:pt x="1713" y="587"/>
                  </a:lnTo>
                  <a:lnTo>
                    <a:pt x="1721" y="597"/>
                  </a:lnTo>
                  <a:lnTo>
                    <a:pt x="1732" y="608"/>
                  </a:lnTo>
                  <a:lnTo>
                    <a:pt x="1742" y="621"/>
                  </a:lnTo>
                  <a:lnTo>
                    <a:pt x="1753" y="635"/>
                  </a:lnTo>
                  <a:lnTo>
                    <a:pt x="1764" y="648"/>
                  </a:lnTo>
                  <a:lnTo>
                    <a:pt x="1774" y="659"/>
                  </a:lnTo>
                  <a:lnTo>
                    <a:pt x="1782" y="675"/>
                  </a:lnTo>
                  <a:lnTo>
                    <a:pt x="1793" y="688"/>
                  </a:lnTo>
                  <a:lnTo>
                    <a:pt x="1804" y="701"/>
                  </a:lnTo>
                  <a:lnTo>
                    <a:pt x="1812" y="715"/>
                  </a:lnTo>
                  <a:lnTo>
                    <a:pt x="1822" y="731"/>
                  </a:lnTo>
                  <a:lnTo>
                    <a:pt x="1830" y="744"/>
                  </a:lnTo>
                  <a:lnTo>
                    <a:pt x="1841" y="757"/>
                  </a:lnTo>
                  <a:lnTo>
                    <a:pt x="1849" y="773"/>
                  </a:lnTo>
                  <a:lnTo>
                    <a:pt x="1860" y="789"/>
                  </a:lnTo>
                  <a:lnTo>
                    <a:pt x="1868" y="803"/>
                  </a:lnTo>
                  <a:lnTo>
                    <a:pt x="1876" y="819"/>
                  </a:lnTo>
                  <a:lnTo>
                    <a:pt x="1884" y="835"/>
                  </a:lnTo>
                  <a:lnTo>
                    <a:pt x="1892" y="848"/>
                  </a:lnTo>
                  <a:lnTo>
                    <a:pt x="1902" y="864"/>
                  </a:lnTo>
                  <a:lnTo>
                    <a:pt x="1911" y="880"/>
                  </a:lnTo>
                  <a:lnTo>
                    <a:pt x="1919" y="893"/>
                  </a:lnTo>
                  <a:lnTo>
                    <a:pt x="1927" y="909"/>
                  </a:lnTo>
                  <a:lnTo>
                    <a:pt x="1935" y="925"/>
                  </a:lnTo>
                  <a:lnTo>
                    <a:pt x="1943" y="941"/>
                  </a:lnTo>
                  <a:lnTo>
                    <a:pt x="1951" y="955"/>
                  </a:lnTo>
                  <a:lnTo>
                    <a:pt x="1956" y="971"/>
                  </a:lnTo>
                  <a:lnTo>
                    <a:pt x="1964" y="987"/>
                  </a:lnTo>
                  <a:lnTo>
                    <a:pt x="1972" y="1000"/>
                  </a:lnTo>
                  <a:lnTo>
                    <a:pt x="1980" y="1016"/>
                  </a:lnTo>
                  <a:lnTo>
                    <a:pt x="1988" y="1032"/>
                  </a:lnTo>
                  <a:lnTo>
                    <a:pt x="1996" y="1045"/>
                  </a:lnTo>
                  <a:lnTo>
                    <a:pt x="2004" y="1061"/>
                  </a:lnTo>
                  <a:lnTo>
                    <a:pt x="2009" y="1069"/>
                  </a:lnTo>
                  <a:lnTo>
                    <a:pt x="2015" y="1077"/>
                  </a:lnTo>
                  <a:lnTo>
                    <a:pt x="2020" y="1088"/>
                  </a:lnTo>
                  <a:lnTo>
                    <a:pt x="2023" y="1096"/>
                  </a:lnTo>
                  <a:lnTo>
                    <a:pt x="2028" y="1107"/>
                  </a:lnTo>
                  <a:lnTo>
                    <a:pt x="2033" y="1112"/>
                  </a:lnTo>
                  <a:lnTo>
                    <a:pt x="2039" y="1123"/>
                  </a:lnTo>
                  <a:lnTo>
                    <a:pt x="2044" y="1131"/>
                  </a:lnTo>
                  <a:lnTo>
                    <a:pt x="2044" y="1133"/>
                  </a:lnTo>
                  <a:lnTo>
                    <a:pt x="2047" y="1139"/>
                  </a:lnTo>
                  <a:lnTo>
                    <a:pt x="2049" y="1141"/>
                  </a:lnTo>
                  <a:lnTo>
                    <a:pt x="2052" y="1147"/>
                  </a:lnTo>
                  <a:lnTo>
                    <a:pt x="2052" y="1149"/>
                  </a:lnTo>
                  <a:lnTo>
                    <a:pt x="2055" y="1152"/>
                  </a:lnTo>
                  <a:lnTo>
                    <a:pt x="2057" y="1155"/>
                  </a:lnTo>
                  <a:lnTo>
                    <a:pt x="2057" y="1157"/>
                  </a:lnTo>
                  <a:lnTo>
                    <a:pt x="2001" y="987"/>
                  </a:lnTo>
                  <a:lnTo>
                    <a:pt x="1999" y="979"/>
                  </a:lnTo>
                  <a:lnTo>
                    <a:pt x="1996" y="971"/>
                  </a:lnTo>
                  <a:lnTo>
                    <a:pt x="1993" y="960"/>
                  </a:lnTo>
                  <a:lnTo>
                    <a:pt x="1991" y="955"/>
                  </a:lnTo>
                  <a:lnTo>
                    <a:pt x="1988" y="947"/>
                  </a:lnTo>
                  <a:lnTo>
                    <a:pt x="1983" y="936"/>
                  </a:lnTo>
                  <a:lnTo>
                    <a:pt x="1980" y="928"/>
                  </a:lnTo>
                  <a:lnTo>
                    <a:pt x="1977" y="920"/>
                  </a:lnTo>
                  <a:lnTo>
                    <a:pt x="1967" y="893"/>
                  </a:lnTo>
                  <a:lnTo>
                    <a:pt x="1956" y="867"/>
                  </a:lnTo>
                  <a:lnTo>
                    <a:pt x="1943" y="840"/>
                  </a:lnTo>
                  <a:lnTo>
                    <a:pt x="1929" y="813"/>
                  </a:lnTo>
                  <a:lnTo>
                    <a:pt x="1916" y="787"/>
                  </a:lnTo>
                  <a:lnTo>
                    <a:pt x="1902" y="760"/>
                  </a:lnTo>
                  <a:lnTo>
                    <a:pt x="1886" y="736"/>
                  </a:lnTo>
                  <a:lnTo>
                    <a:pt x="1873" y="712"/>
                  </a:lnTo>
                  <a:lnTo>
                    <a:pt x="1857" y="685"/>
                  </a:lnTo>
                  <a:lnTo>
                    <a:pt x="1841" y="664"/>
                  </a:lnTo>
                  <a:lnTo>
                    <a:pt x="1822" y="640"/>
                  </a:lnTo>
                  <a:lnTo>
                    <a:pt x="1806" y="616"/>
                  </a:lnTo>
                  <a:lnTo>
                    <a:pt x="1790" y="595"/>
                  </a:lnTo>
                  <a:lnTo>
                    <a:pt x="1772" y="573"/>
                  </a:lnTo>
                  <a:lnTo>
                    <a:pt x="1753" y="555"/>
                  </a:lnTo>
                  <a:lnTo>
                    <a:pt x="1737" y="533"/>
                  </a:lnTo>
                  <a:lnTo>
                    <a:pt x="1732" y="531"/>
                  </a:lnTo>
                  <a:lnTo>
                    <a:pt x="1729" y="528"/>
                  </a:lnTo>
                  <a:lnTo>
                    <a:pt x="1726" y="523"/>
                  </a:lnTo>
                  <a:lnTo>
                    <a:pt x="1721" y="520"/>
                  </a:lnTo>
                  <a:lnTo>
                    <a:pt x="1718" y="515"/>
                  </a:lnTo>
                  <a:lnTo>
                    <a:pt x="1716" y="512"/>
                  </a:lnTo>
                  <a:lnTo>
                    <a:pt x="1713" y="507"/>
                  </a:lnTo>
                  <a:lnTo>
                    <a:pt x="1708" y="504"/>
                  </a:lnTo>
                  <a:lnTo>
                    <a:pt x="1705" y="499"/>
                  </a:lnTo>
                  <a:lnTo>
                    <a:pt x="1700" y="496"/>
                  </a:lnTo>
                  <a:lnTo>
                    <a:pt x="1697" y="491"/>
                  </a:lnTo>
                  <a:lnTo>
                    <a:pt x="1692" y="488"/>
                  </a:lnTo>
                  <a:lnTo>
                    <a:pt x="1686" y="483"/>
                  </a:lnTo>
                  <a:lnTo>
                    <a:pt x="1684" y="480"/>
                  </a:lnTo>
                  <a:lnTo>
                    <a:pt x="1678" y="475"/>
                  </a:lnTo>
                  <a:lnTo>
                    <a:pt x="1673" y="472"/>
                  </a:lnTo>
                  <a:lnTo>
                    <a:pt x="1670" y="469"/>
                  </a:lnTo>
                  <a:lnTo>
                    <a:pt x="1665" y="464"/>
                  </a:lnTo>
                  <a:lnTo>
                    <a:pt x="1660" y="461"/>
                  </a:lnTo>
                  <a:lnTo>
                    <a:pt x="1654" y="459"/>
                  </a:lnTo>
                  <a:lnTo>
                    <a:pt x="1652" y="453"/>
                  </a:lnTo>
                  <a:lnTo>
                    <a:pt x="1646" y="451"/>
                  </a:lnTo>
                  <a:lnTo>
                    <a:pt x="1641" y="448"/>
                  </a:lnTo>
                  <a:lnTo>
                    <a:pt x="1638" y="443"/>
                  </a:lnTo>
                  <a:lnTo>
                    <a:pt x="1636" y="440"/>
                  </a:lnTo>
                  <a:lnTo>
                    <a:pt x="1633" y="440"/>
                  </a:lnTo>
                  <a:lnTo>
                    <a:pt x="1633" y="437"/>
                  </a:lnTo>
                  <a:lnTo>
                    <a:pt x="1633" y="435"/>
                  </a:lnTo>
                  <a:lnTo>
                    <a:pt x="1625" y="424"/>
                  </a:lnTo>
                  <a:lnTo>
                    <a:pt x="1614" y="416"/>
                  </a:lnTo>
                  <a:lnTo>
                    <a:pt x="1604" y="405"/>
                  </a:lnTo>
                  <a:lnTo>
                    <a:pt x="1596" y="395"/>
                  </a:lnTo>
                  <a:lnTo>
                    <a:pt x="1588" y="387"/>
                  </a:lnTo>
                  <a:lnTo>
                    <a:pt x="1577" y="376"/>
                  </a:lnTo>
                  <a:lnTo>
                    <a:pt x="1566" y="365"/>
                  </a:lnTo>
                  <a:lnTo>
                    <a:pt x="1558" y="357"/>
                  </a:lnTo>
                  <a:lnTo>
                    <a:pt x="1548" y="347"/>
                  </a:lnTo>
                  <a:lnTo>
                    <a:pt x="1537" y="339"/>
                  </a:lnTo>
                  <a:lnTo>
                    <a:pt x="1526" y="331"/>
                  </a:lnTo>
                  <a:lnTo>
                    <a:pt x="1516" y="323"/>
                  </a:lnTo>
                  <a:lnTo>
                    <a:pt x="1505" y="315"/>
                  </a:lnTo>
                  <a:lnTo>
                    <a:pt x="1494" y="307"/>
                  </a:lnTo>
                  <a:lnTo>
                    <a:pt x="1484" y="299"/>
                  </a:lnTo>
                  <a:lnTo>
                    <a:pt x="1473" y="293"/>
                  </a:lnTo>
                  <a:lnTo>
                    <a:pt x="1470" y="293"/>
                  </a:lnTo>
                  <a:lnTo>
                    <a:pt x="1468" y="291"/>
                  </a:lnTo>
                  <a:lnTo>
                    <a:pt x="1465" y="291"/>
                  </a:lnTo>
                  <a:lnTo>
                    <a:pt x="1462" y="288"/>
                  </a:lnTo>
                  <a:lnTo>
                    <a:pt x="1462" y="285"/>
                  </a:lnTo>
                  <a:lnTo>
                    <a:pt x="1460" y="285"/>
                  </a:lnTo>
                  <a:lnTo>
                    <a:pt x="1457" y="283"/>
                  </a:lnTo>
                  <a:lnTo>
                    <a:pt x="1454" y="283"/>
                  </a:lnTo>
                  <a:lnTo>
                    <a:pt x="1449" y="277"/>
                  </a:lnTo>
                  <a:lnTo>
                    <a:pt x="1444" y="275"/>
                  </a:lnTo>
                  <a:lnTo>
                    <a:pt x="1436" y="269"/>
                  </a:lnTo>
                  <a:lnTo>
                    <a:pt x="1430" y="267"/>
                  </a:lnTo>
                  <a:lnTo>
                    <a:pt x="1422" y="264"/>
                  </a:lnTo>
                  <a:lnTo>
                    <a:pt x="1417" y="261"/>
                  </a:lnTo>
                  <a:lnTo>
                    <a:pt x="1409" y="256"/>
                  </a:lnTo>
                  <a:lnTo>
                    <a:pt x="1404" y="253"/>
                  </a:lnTo>
                  <a:lnTo>
                    <a:pt x="1396" y="251"/>
                  </a:lnTo>
                  <a:lnTo>
                    <a:pt x="1390" y="248"/>
                  </a:lnTo>
                  <a:lnTo>
                    <a:pt x="1382" y="245"/>
                  </a:lnTo>
                  <a:lnTo>
                    <a:pt x="1377" y="240"/>
                  </a:lnTo>
                  <a:lnTo>
                    <a:pt x="1369" y="237"/>
                  </a:lnTo>
                  <a:lnTo>
                    <a:pt x="1361" y="235"/>
                  </a:lnTo>
                  <a:lnTo>
                    <a:pt x="1356" y="229"/>
                  </a:lnTo>
                  <a:lnTo>
                    <a:pt x="1350" y="227"/>
                  </a:lnTo>
                  <a:lnTo>
                    <a:pt x="1342" y="224"/>
                  </a:lnTo>
                  <a:lnTo>
                    <a:pt x="1337" y="221"/>
                  </a:lnTo>
                  <a:lnTo>
                    <a:pt x="1329" y="219"/>
                  </a:lnTo>
                  <a:lnTo>
                    <a:pt x="1324" y="216"/>
                  </a:lnTo>
                  <a:lnTo>
                    <a:pt x="1318" y="211"/>
                  </a:lnTo>
                  <a:lnTo>
                    <a:pt x="1310" y="208"/>
                  </a:lnTo>
                  <a:lnTo>
                    <a:pt x="1302" y="205"/>
                  </a:lnTo>
                  <a:lnTo>
                    <a:pt x="1297" y="203"/>
                  </a:lnTo>
                  <a:lnTo>
                    <a:pt x="1297" y="200"/>
                  </a:lnTo>
                  <a:lnTo>
                    <a:pt x="1294" y="200"/>
                  </a:lnTo>
                  <a:lnTo>
                    <a:pt x="1294" y="195"/>
                  </a:lnTo>
                  <a:lnTo>
                    <a:pt x="1297" y="195"/>
                  </a:lnTo>
                  <a:lnTo>
                    <a:pt x="1300" y="192"/>
                  </a:lnTo>
                  <a:lnTo>
                    <a:pt x="1305" y="192"/>
                  </a:lnTo>
                  <a:lnTo>
                    <a:pt x="1308" y="189"/>
                  </a:lnTo>
                  <a:lnTo>
                    <a:pt x="1310" y="189"/>
                  </a:lnTo>
                  <a:lnTo>
                    <a:pt x="1313" y="187"/>
                  </a:lnTo>
                  <a:lnTo>
                    <a:pt x="1316" y="184"/>
                  </a:lnTo>
                  <a:lnTo>
                    <a:pt x="1318" y="181"/>
                  </a:lnTo>
                  <a:lnTo>
                    <a:pt x="1321" y="179"/>
                  </a:lnTo>
                  <a:lnTo>
                    <a:pt x="1334" y="176"/>
                  </a:lnTo>
                  <a:lnTo>
                    <a:pt x="1345" y="176"/>
                  </a:lnTo>
                  <a:lnTo>
                    <a:pt x="1356" y="171"/>
                  </a:lnTo>
                  <a:lnTo>
                    <a:pt x="1369" y="171"/>
                  </a:lnTo>
                  <a:lnTo>
                    <a:pt x="1380" y="168"/>
                  </a:lnTo>
                  <a:lnTo>
                    <a:pt x="1393" y="168"/>
                  </a:lnTo>
                  <a:lnTo>
                    <a:pt x="1404" y="165"/>
                  </a:lnTo>
                  <a:lnTo>
                    <a:pt x="1414" y="165"/>
                  </a:lnTo>
                  <a:lnTo>
                    <a:pt x="1428" y="165"/>
                  </a:lnTo>
                  <a:lnTo>
                    <a:pt x="1438" y="165"/>
                  </a:lnTo>
                  <a:lnTo>
                    <a:pt x="1449" y="165"/>
                  </a:lnTo>
                  <a:lnTo>
                    <a:pt x="1462" y="165"/>
                  </a:lnTo>
                  <a:lnTo>
                    <a:pt x="1473" y="165"/>
                  </a:lnTo>
                  <a:lnTo>
                    <a:pt x="1484" y="165"/>
                  </a:lnTo>
                  <a:lnTo>
                    <a:pt x="1497" y="165"/>
                  </a:lnTo>
                  <a:lnTo>
                    <a:pt x="1508" y="165"/>
                  </a:lnTo>
                  <a:lnTo>
                    <a:pt x="1518" y="165"/>
                  </a:lnTo>
                  <a:lnTo>
                    <a:pt x="1532" y="168"/>
                  </a:lnTo>
                  <a:lnTo>
                    <a:pt x="1542" y="168"/>
                  </a:lnTo>
                  <a:lnTo>
                    <a:pt x="1556" y="168"/>
                  </a:lnTo>
                  <a:lnTo>
                    <a:pt x="1566" y="171"/>
                  </a:lnTo>
                  <a:lnTo>
                    <a:pt x="1577" y="171"/>
                  </a:lnTo>
                  <a:lnTo>
                    <a:pt x="1590" y="173"/>
                  </a:lnTo>
                  <a:lnTo>
                    <a:pt x="1601" y="176"/>
                  </a:lnTo>
                  <a:lnTo>
                    <a:pt x="1612" y="176"/>
                  </a:lnTo>
                  <a:lnTo>
                    <a:pt x="1625" y="179"/>
                  </a:lnTo>
                  <a:lnTo>
                    <a:pt x="1636" y="181"/>
                  </a:lnTo>
                  <a:lnTo>
                    <a:pt x="1646" y="181"/>
                  </a:lnTo>
                  <a:lnTo>
                    <a:pt x="1657" y="184"/>
                  </a:lnTo>
                  <a:lnTo>
                    <a:pt x="1670" y="187"/>
                  </a:lnTo>
                  <a:lnTo>
                    <a:pt x="1681" y="189"/>
                  </a:lnTo>
                  <a:lnTo>
                    <a:pt x="1692" y="189"/>
                  </a:lnTo>
                  <a:lnTo>
                    <a:pt x="1705" y="192"/>
                  </a:lnTo>
                  <a:lnTo>
                    <a:pt x="1716" y="192"/>
                  </a:lnTo>
                  <a:lnTo>
                    <a:pt x="1726" y="192"/>
                  </a:lnTo>
                  <a:lnTo>
                    <a:pt x="1737" y="192"/>
                  </a:lnTo>
                  <a:lnTo>
                    <a:pt x="1750" y="192"/>
                  </a:lnTo>
                  <a:lnTo>
                    <a:pt x="1761" y="192"/>
                  </a:lnTo>
                  <a:lnTo>
                    <a:pt x="1772" y="192"/>
                  </a:lnTo>
                  <a:lnTo>
                    <a:pt x="1782" y="192"/>
                  </a:lnTo>
                  <a:lnTo>
                    <a:pt x="1796" y="192"/>
                  </a:lnTo>
                  <a:lnTo>
                    <a:pt x="1806" y="192"/>
                  </a:lnTo>
                  <a:lnTo>
                    <a:pt x="1817" y="189"/>
                  </a:lnTo>
                  <a:lnTo>
                    <a:pt x="1828" y="189"/>
                  </a:lnTo>
                  <a:lnTo>
                    <a:pt x="1841" y="189"/>
                  </a:lnTo>
                  <a:lnTo>
                    <a:pt x="1852" y="189"/>
                  </a:lnTo>
                  <a:lnTo>
                    <a:pt x="1862" y="189"/>
                  </a:lnTo>
                  <a:lnTo>
                    <a:pt x="1873" y="192"/>
                  </a:lnTo>
                  <a:lnTo>
                    <a:pt x="1878" y="192"/>
                  </a:lnTo>
                  <a:lnTo>
                    <a:pt x="1884" y="192"/>
                  </a:lnTo>
                  <a:lnTo>
                    <a:pt x="1889" y="192"/>
                  </a:lnTo>
                  <a:lnTo>
                    <a:pt x="1894" y="192"/>
                  </a:lnTo>
                  <a:lnTo>
                    <a:pt x="1900" y="192"/>
                  </a:lnTo>
                  <a:lnTo>
                    <a:pt x="1905" y="192"/>
                  </a:lnTo>
                  <a:lnTo>
                    <a:pt x="1911" y="192"/>
                  </a:lnTo>
                  <a:lnTo>
                    <a:pt x="1913" y="189"/>
                  </a:lnTo>
                  <a:lnTo>
                    <a:pt x="1919" y="189"/>
                  </a:lnTo>
                  <a:lnTo>
                    <a:pt x="1924" y="189"/>
                  </a:lnTo>
                  <a:lnTo>
                    <a:pt x="1929" y="189"/>
                  </a:lnTo>
                  <a:lnTo>
                    <a:pt x="1932" y="189"/>
                  </a:lnTo>
                  <a:lnTo>
                    <a:pt x="1937" y="189"/>
                  </a:lnTo>
                  <a:lnTo>
                    <a:pt x="1943" y="189"/>
                  </a:lnTo>
                  <a:lnTo>
                    <a:pt x="1948" y="189"/>
                  </a:lnTo>
                  <a:lnTo>
                    <a:pt x="1953" y="189"/>
                  </a:lnTo>
                  <a:lnTo>
                    <a:pt x="1959" y="189"/>
                  </a:lnTo>
                  <a:lnTo>
                    <a:pt x="1967" y="189"/>
                  </a:lnTo>
                  <a:lnTo>
                    <a:pt x="1972" y="189"/>
                  </a:lnTo>
                  <a:lnTo>
                    <a:pt x="1980" y="192"/>
                  </a:lnTo>
                  <a:lnTo>
                    <a:pt x="1985" y="192"/>
                  </a:lnTo>
                  <a:lnTo>
                    <a:pt x="1993" y="192"/>
                  </a:lnTo>
                  <a:lnTo>
                    <a:pt x="1999" y="192"/>
                  </a:lnTo>
                  <a:lnTo>
                    <a:pt x="2007" y="192"/>
                  </a:lnTo>
                  <a:lnTo>
                    <a:pt x="2012" y="192"/>
                  </a:lnTo>
                  <a:lnTo>
                    <a:pt x="2020" y="192"/>
                  </a:lnTo>
                  <a:lnTo>
                    <a:pt x="2025" y="192"/>
                  </a:lnTo>
                  <a:lnTo>
                    <a:pt x="2031" y="192"/>
                  </a:lnTo>
                  <a:lnTo>
                    <a:pt x="2039" y="192"/>
                  </a:lnTo>
                  <a:lnTo>
                    <a:pt x="2044" y="192"/>
                  </a:lnTo>
                  <a:lnTo>
                    <a:pt x="2052" y="195"/>
                  </a:lnTo>
                  <a:lnTo>
                    <a:pt x="2057" y="195"/>
                  </a:lnTo>
                  <a:lnTo>
                    <a:pt x="2052" y="189"/>
                  </a:lnTo>
                  <a:lnTo>
                    <a:pt x="2047" y="184"/>
                  </a:lnTo>
                  <a:lnTo>
                    <a:pt x="2039" y="181"/>
                  </a:lnTo>
                  <a:lnTo>
                    <a:pt x="2033" y="176"/>
                  </a:lnTo>
                  <a:lnTo>
                    <a:pt x="2025" y="173"/>
                  </a:lnTo>
                  <a:lnTo>
                    <a:pt x="2020" y="168"/>
                  </a:lnTo>
                  <a:lnTo>
                    <a:pt x="2012" y="165"/>
                  </a:lnTo>
                  <a:lnTo>
                    <a:pt x="2007" y="163"/>
                  </a:lnTo>
                  <a:lnTo>
                    <a:pt x="1999" y="160"/>
                  </a:lnTo>
                  <a:lnTo>
                    <a:pt x="1991" y="157"/>
                  </a:lnTo>
                  <a:lnTo>
                    <a:pt x="1985" y="155"/>
                  </a:lnTo>
                  <a:lnTo>
                    <a:pt x="1977" y="149"/>
                  </a:lnTo>
                  <a:lnTo>
                    <a:pt x="1969" y="147"/>
                  </a:lnTo>
                  <a:lnTo>
                    <a:pt x="1961" y="144"/>
                  </a:lnTo>
                  <a:lnTo>
                    <a:pt x="1956" y="139"/>
                  </a:lnTo>
                  <a:lnTo>
                    <a:pt x="1948" y="136"/>
                  </a:lnTo>
                  <a:lnTo>
                    <a:pt x="1945" y="133"/>
                  </a:lnTo>
                  <a:lnTo>
                    <a:pt x="1943" y="133"/>
                  </a:lnTo>
                  <a:lnTo>
                    <a:pt x="1943" y="131"/>
                  </a:lnTo>
                  <a:lnTo>
                    <a:pt x="1940" y="131"/>
                  </a:lnTo>
                  <a:lnTo>
                    <a:pt x="1937" y="128"/>
                  </a:lnTo>
                  <a:lnTo>
                    <a:pt x="1935" y="125"/>
                  </a:lnTo>
                  <a:lnTo>
                    <a:pt x="1935" y="123"/>
                  </a:lnTo>
                  <a:lnTo>
                    <a:pt x="1932" y="123"/>
                  </a:lnTo>
                  <a:lnTo>
                    <a:pt x="1927" y="120"/>
                  </a:lnTo>
                  <a:lnTo>
                    <a:pt x="1919" y="117"/>
                  </a:lnTo>
                  <a:lnTo>
                    <a:pt x="1913" y="117"/>
                  </a:lnTo>
                  <a:lnTo>
                    <a:pt x="1908" y="115"/>
                  </a:lnTo>
                  <a:lnTo>
                    <a:pt x="1902" y="115"/>
                  </a:lnTo>
                  <a:lnTo>
                    <a:pt x="1897" y="112"/>
                  </a:lnTo>
                  <a:lnTo>
                    <a:pt x="1892" y="112"/>
                  </a:lnTo>
                  <a:lnTo>
                    <a:pt x="1886" y="109"/>
                  </a:lnTo>
                  <a:lnTo>
                    <a:pt x="1881" y="109"/>
                  </a:lnTo>
                  <a:lnTo>
                    <a:pt x="1876" y="107"/>
                  </a:lnTo>
                  <a:lnTo>
                    <a:pt x="1870" y="107"/>
                  </a:lnTo>
                  <a:lnTo>
                    <a:pt x="1865" y="104"/>
                  </a:lnTo>
                  <a:lnTo>
                    <a:pt x="1862" y="101"/>
                  </a:lnTo>
                  <a:lnTo>
                    <a:pt x="1857" y="99"/>
                  </a:lnTo>
                  <a:lnTo>
                    <a:pt x="1852" y="99"/>
                  </a:lnTo>
                  <a:lnTo>
                    <a:pt x="1846" y="96"/>
                  </a:lnTo>
                  <a:lnTo>
                    <a:pt x="1833" y="96"/>
                  </a:lnTo>
                  <a:lnTo>
                    <a:pt x="1820" y="96"/>
                  </a:lnTo>
                  <a:lnTo>
                    <a:pt x="1806" y="93"/>
                  </a:lnTo>
                  <a:lnTo>
                    <a:pt x="1793" y="93"/>
                  </a:lnTo>
                  <a:lnTo>
                    <a:pt x="1780" y="93"/>
                  </a:lnTo>
                  <a:lnTo>
                    <a:pt x="1766" y="93"/>
                  </a:lnTo>
                  <a:lnTo>
                    <a:pt x="1753" y="93"/>
                  </a:lnTo>
                  <a:lnTo>
                    <a:pt x="1740" y="93"/>
                  </a:lnTo>
                  <a:lnTo>
                    <a:pt x="1726" y="96"/>
                  </a:lnTo>
                  <a:lnTo>
                    <a:pt x="1710" y="96"/>
                  </a:lnTo>
                  <a:lnTo>
                    <a:pt x="1700" y="99"/>
                  </a:lnTo>
                  <a:lnTo>
                    <a:pt x="1684" y="99"/>
                  </a:lnTo>
                  <a:lnTo>
                    <a:pt x="1673" y="99"/>
                  </a:lnTo>
                  <a:lnTo>
                    <a:pt x="1657" y="101"/>
                  </a:lnTo>
                  <a:lnTo>
                    <a:pt x="1644" y="101"/>
                  </a:lnTo>
                  <a:lnTo>
                    <a:pt x="1630" y="104"/>
                  </a:lnTo>
                  <a:lnTo>
                    <a:pt x="1617" y="107"/>
                  </a:lnTo>
                  <a:lnTo>
                    <a:pt x="1604" y="109"/>
                  </a:lnTo>
                  <a:lnTo>
                    <a:pt x="1590" y="109"/>
                  </a:lnTo>
                  <a:lnTo>
                    <a:pt x="1577" y="112"/>
                  </a:lnTo>
                  <a:lnTo>
                    <a:pt x="1564" y="117"/>
                  </a:lnTo>
                  <a:lnTo>
                    <a:pt x="1550" y="117"/>
                  </a:lnTo>
                  <a:lnTo>
                    <a:pt x="1537" y="120"/>
                  </a:lnTo>
                  <a:lnTo>
                    <a:pt x="1524" y="123"/>
                  </a:lnTo>
                  <a:lnTo>
                    <a:pt x="1510" y="125"/>
                  </a:lnTo>
                  <a:lnTo>
                    <a:pt x="1497" y="128"/>
                  </a:lnTo>
                  <a:lnTo>
                    <a:pt x="1484" y="131"/>
                  </a:lnTo>
                  <a:lnTo>
                    <a:pt x="1470" y="133"/>
                  </a:lnTo>
                  <a:lnTo>
                    <a:pt x="1457" y="136"/>
                  </a:lnTo>
                  <a:lnTo>
                    <a:pt x="1441" y="139"/>
                  </a:lnTo>
                  <a:lnTo>
                    <a:pt x="1428" y="141"/>
                  </a:lnTo>
                  <a:lnTo>
                    <a:pt x="1414" y="144"/>
                  </a:lnTo>
                  <a:lnTo>
                    <a:pt x="1409" y="144"/>
                  </a:lnTo>
                  <a:lnTo>
                    <a:pt x="1401" y="144"/>
                  </a:lnTo>
                  <a:lnTo>
                    <a:pt x="1396" y="147"/>
                  </a:lnTo>
                  <a:lnTo>
                    <a:pt x="1388" y="147"/>
                  </a:lnTo>
                  <a:lnTo>
                    <a:pt x="1382" y="149"/>
                  </a:lnTo>
                  <a:lnTo>
                    <a:pt x="1374" y="152"/>
                  </a:lnTo>
                  <a:lnTo>
                    <a:pt x="1366" y="152"/>
                  </a:lnTo>
                  <a:lnTo>
                    <a:pt x="1361" y="155"/>
                  </a:lnTo>
                  <a:lnTo>
                    <a:pt x="1356" y="155"/>
                  </a:lnTo>
                  <a:lnTo>
                    <a:pt x="1348" y="157"/>
                  </a:lnTo>
                  <a:lnTo>
                    <a:pt x="1342" y="157"/>
                  </a:lnTo>
                  <a:lnTo>
                    <a:pt x="1334" y="160"/>
                  </a:lnTo>
                  <a:lnTo>
                    <a:pt x="1329" y="163"/>
                  </a:lnTo>
                  <a:lnTo>
                    <a:pt x="1321" y="165"/>
                  </a:lnTo>
                  <a:lnTo>
                    <a:pt x="1316" y="165"/>
                  </a:lnTo>
                  <a:lnTo>
                    <a:pt x="1308" y="168"/>
                  </a:lnTo>
                  <a:lnTo>
                    <a:pt x="1305" y="171"/>
                  </a:lnTo>
                  <a:lnTo>
                    <a:pt x="1300" y="171"/>
                  </a:lnTo>
                  <a:lnTo>
                    <a:pt x="1294" y="171"/>
                  </a:lnTo>
                  <a:lnTo>
                    <a:pt x="1291" y="171"/>
                  </a:lnTo>
                  <a:lnTo>
                    <a:pt x="1286" y="171"/>
                  </a:lnTo>
                  <a:lnTo>
                    <a:pt x="1283" y="171"/>
                  </a:lnTo>
                  <a:lnTo>
                    <a:pt x="1278" y="171"/>
                  </a:lnTo>
                  <a:lnTo>
                    <a:pt x="1275" y="173"/>
                  </a:lnTo>
                  <a:lnTo>
                    <a:pt x="1270" y="173"/>
                  </a:lnTo>
                  <a:lnTo>
                    <a:pt x="1262" y="173"/>
                  </a:lnTo>
                  <a:lnTo>
                    <a:pt x="1257" y="171"/>
                  </a:lnTo>
                  <a:lnTo>
                    <a:pt x="1251" y="171"/>
                  </a:lnTo>
                  <a:lnTo>
                    <a:pt x="1246" y="171"/>
                  </a:lnTo>
                  <a:lnTo>
                    <a:pt x="1241" y="168"/>
                  </a:lnTo>
                  <a:lnTo>
                    <a:pt x="1235" y="168"/>
                  </a:lnTo>
                  <a:lnTo>
                    <a:pt x="1230" y="165"/>
                  </a:lnTo>
                  <a:lnTo>
                    <a:pt x="1227" y="165"/>
                  </a:lnTo>
                  <a:lnTo>
                    <a:pt x="1225" y="163"/>
                  </a:lnTo>
                  <a:lnTo>
                    <a:pt x="1225" y="160"/>
                  </a:lnTo>
                  <a:lnTo>
                    <a:pt x="1222" y="160"/>
                  </a:lnTo>
                  <a:lnTo>
                    <a:pt x="1219" y="160"/>
                  </a:lnTo>
                  <a:lnTo>
                    <a:pt x="1217" y="157"/>
                  </a:lnTo>
                  <a:lnTo>
                    <a:pt x="1214" y="157"/>
                  </a:lnTo>
                  <a:lnTo>
                    <a:pt x="1201" y="165"/>
                  </a:lnTo>
                  <a:lnTo>
                    <a:pt x="1195" y="163"/>
                  </a:lnTo>
                  <a:lnTo>
                    <a:pt x="1190" y="163"/>
                  </a:lnTo>
                  <a:lnTo>
                    <a:pt x="1185" y="163"/>
                  </a:lnTo>
                  <a:lnTo>
                    <a:pt x="1179" y="165"/>
                  </a:lnTo>
                  <a:lnTo>
                    <a:pt x="1174" y="165"/>
                  </a:lnTo>
                  <a:lnTo>
                    <a:pt x="1169" y="165"/>
                  </a:lnTo>
                  <a:lnTo>
                    <a:pt x="1163" y="165"/>
                  </a:lnTo>
                  <a:lnTo>
                    <a:pt x="1158" y="163"/>
                  </a:lnTo>
                  <a:lnTo>
                    <a:pt x="1150" y="163"/>
                  </a:lnTo>
                  <a:lnTo>
                    <a:pt x="1145" y="163"/>
                  </a:lnTo>
                  <a:lnTo>
                    <a:pt x="1137" y="163"/>
                  </a:lnTo>
                  <a:lnTo>
                    <a:pt x="1129" y="160"/>
                  </a:lnTo>
                  <a:lnTo>
                    <a:pt x="1121" y="160"/>
                  </a:lnTo>
                  <a:lnTo>
                    <a:pt x="1113" y="160"/>
                  </a:lnTo>
                  <a:lnTo>
                    <a:pt x="1107" y="157"/>
                  </a:lnTo>
                  <a:lnTo>
                    <a:pt x="1099" y="157"/>
                  </a:lnTo>
                  <a:lnTo>
                    <a:pt x="1091" y="155"/>
                  </a:lnTo>
                  <a:lnTo>
                    <a:pt x="1083" y="155"/>
                  </a:lnTo>
                  <a:lnTo>
                    <a:pt x="1075" y="155"/>
                  </a:lnTo>
                  <a:lnTo>
                    <a:pt x="1067" y="155"/>
                  </a:lnTo>
                  <a:lnTo>
                    <a:pt x="1059" y="152"/>
                  </a:lnTo>
                  <a:lnTo>
                    <a:pt x="1054" y="152"/>
                  </a:lnTo>
                  <a:lnTo>
                    <a:pt x="1046" y="152"/>
                  </a:lnTo>
                  <a:lnTo>
                    <a:pt x="1038" y="155"/>
                  </a:lnTo>
                  <a:lnTo>
                    <a:pt x="1025" y="155"/>
                  </a:lnTo>
                  <a:lnTo>
                    <a:pt x="1011" y="155"/>
                  </a:lnTo>
                  <a:lnTo>
                    <a:pt x="998" y="157"/>
                  </a:lnTo>
                  <a:lnTo>
                    <a:pt x="985" y="157"/>
                  </a:lnTo>
                  <a:lnTo>
                    <a:pt x="971" y="157"/>
                  </a:lnTo>
                  <a:lnTo>
                    <a:pt x="958" y="160"/>
                  </a:lnTo>
                  <a:lnTo>
                    <a:pt x="945" y="160"/>
                  </a:lnTo>
                  <a:lnTo>
                    <a:pt x="931" y="163"/>
                  </a:lnTo>
                  <a:lnTo>
                    <a:pt x="921" y="165"/>
                  </a:lnTo>
                  <a:lnTo>
                    <a:pt x="907" y="165"/>
                  </a:lnTo>
                  <a:lnTo>
                    <a:pt x="894" y="168"/>
                  </a:lnTo>
                  <a:lnTo>
                    <a:pt x="881" y="171"/>
                  </a:lnTo>
                  <a:lnTo>
                    <a:pt x="867" y="173"/>
                  </a:lnTo>
                  <a:lnTo>
                    <a:pt x="854" y="176"/>
                  </a:lnTo>
                  <a:lnTo>
                    <a:pt x="841" y="179"/>
                  </a:lnTo>
                  <a:lnTo>
                    <a:pt x="827" y="181"/>
                  </a:lnTo>
                  <a:lnTo>
                    <a:pt x="825" y="184"/>
                  </a:lnTo>
                  <a:lnTo>
                    <a:pt x="819" y="184"/>
                  </a:lnTo>
                  <a:lnTo>
                    <a:pt x="814" y="187"/>
                  </a:lnTo>
                  <a:lnTo>
                    <a:pt x="809" y="189"/>
                  </a:lnTo>
                  <a:lnTo>
                    <a:pt x="806" y="189"/>
                  </a:lnTo>
                  <a:lnTo>
                    <a:pt x="801" y="192"/>
                  </a:lnTo>
                  <a:lnTo>
                    <a:pt x="795" y="192"/>
                  </a:lnTo>
                  <a:lnTo>
                    <a:pt x="793" y="195"/>
                  </a:lnTo>
                  <a:lnTo>
                    <a:pt x="787" y="195"/>
                  </a:lnTo>
                  <a:lnTo>
                    <a:pt x="782" y="195"/>
                  </a:lnTo>
                  <a:lnTo>
                    <a:pt x="777" y="197"/>
                  </a:lnTo>
                  <a:lnTo>
                    <a:pt x="771" y="200"/>
                  </a:lnTo>
                  <a:lnTo>
                    <a:pt x="769" y="200"/>
                  </a:lnTo>
                  <a:lnTo>
                    <a:pt x="763" y="203"/>
                  </a:lnTo>
                  <a:lnTo>
                    <a:pt x="758" y="205"/>
                  </a:lnTo>
                  <a:lnTo>
                    <a:pt x="755" y="205"/>
                  </a:lnTo>
                  <a:lnTo>
                    <a:pt x="750" y="208"/>
                  </a:lnTo>
                  <a:lnTo>
                    <a:pt x="745" y="211"/>
                  </a:lnTo>
                  <a:lnTo>
                    <a:pt x="739" y="216"/>
                  </a:lnTo>
                  <a:lnTo>
                    <a:pt x="734" y="219"/>
                  </a:lnTo>
                  <a:lnTo>
                    <a:pt x="729" y="221"/>
                  </a:lnTo>
                  <a:lnTo>
                    <a:pt x="723" y="227"/>
                  </a:lnTo>
                  <a:lnTo>
                    <a:pt x="718" y="229"/>
                  </a:lnTo>
                  <a:lnTo>
                    <a:pt x="713" y="232"/>
                  </a:lnTo>
                  <a:lnTo>
                    <a:pt x="702" y="237"/>
                  </a:lnTo>
                  <a:lnTo>
                    <a:pt x="694" y="240"/>
                  </a:lnTo>
                  <a:lnTo>
                    <a:pt x="686" y="245"/>
                  </a:lnTo>
                  <a:lnTo>
                    <a:pt x="678" y="251"/>
                  </a:lnTo>
                  <a:lnTo>
                    <a:pt x="667" y="253"/>
                  </a:lnTo>
                  <a:lnTo>
                    <a:pt x="659" y="259"/>
                  </a:lnTo>
                  <a:lnTo>
                    <a:pt x="651" y="261"/>
                  </a:lnTo>
                  <a:lnTo>
                    <a:pt x="643" y="267"/>
                  </a:lnTo>
                  <a:lnTo>
                    <a:pt x="632" y="272"/>
                  </a:lnTo>
                  <a:lnTo>
                    <a:pt x="624" y="275"/>
                  </a:lnTo>
                  <a:lnTo>
                    <a:pt x="616" y="280"/>
                  </a:lnTo>
                  <a:lnTo>
                    <a:pt x="608" y="285"/>
                  </a:lnTo>
                  <a:lnTo>
                    <a:pt x="600" y="288"/>
                  </a:lnTo>
                  <a:lnTo>
                    <a:pt x="592" y="293"/>
                  </a:lnTo>
                  <a:lnTo>
                    <a:pt x="582" y="299"/>
                  </a:lnTo>
                  <a:lnTo>
                    <a:pt x="576" y="304"/>
                  </a:lnTo>
                  <a:lnTo>
                    <a:pt x="571" y="309"/>
                  </a:lnTo>
                  <a:lnTo>
                    <a:pt x="566" y="312"/>
                  </a:lnTo>
                  <a:lnTo>
                    <a:pt x="560" y="317"/>
                  </a:lnTo>
                  <a:lnTo>
                    <a:pt x="555" y="323"/>
                  </a:lnTo>
                  <a:lnTo>
                    <a:pt x="552" y="328"/>
                  </a:lnTo>
                  <a:lnTo>
                    <a:pt x="547" y="331"/>
                  </a:lnTo>
                  <a:lnTo>
                    <a:pt x="542" y="333"/>
                  </a:lnTo>
                  <a:lnTo>
                    <a:pt x="539" y="339"/>
                  </a:lnTo>
                  <a:lnTo>
                    <a:pt x="534" y="344"/>
                  </a:lnTo>
                  <a:lnTo>
                    <a:pt x="528" y="347"/>
                  </a:lnTo>
                  <a:lnTo>
                    <a:pt x="523" y="352"/>
                  </a:lnTo>
                  <a:lnTo>
                    <a:pt x="520" y="357"/>
                  </a:lnTo>
                  <a:lnTo>
                    <a:pt x="515" y="360"/>
                  </a:lnTo>
                  <a:lnTo>
                    <a:pt x="510" y="365"/>
                  </a:lnTo>
                  <a:lnTo>
                    <a:pt x="504" y="368"/>
                  </a:lnTo>
                  <a:lnTo>
                    <a:pt x="502" y="373"/>
                  </a:lnTo>
                  <a:lnTo>
                    <a:pt x="488" y="387"/>
                  </a:lnTo>
                  <a:lnTo>
                    <a:pt x="478" y="400"/>
                  </a:lnTo>
                  <a:lnTo>
                    <a:pt x="464" y="413"/>
                  </a:lnTo>
                  <a:lnTo>
                    <a:pt x="451" y="427"/>
                  </a:lnTo>
                  <a:lnTo>
                    <a:pt x="440" y="437"/>
                  </a:lnTo>
                  <a:lnTo>
                    <a:pt x="427" y="451"/>
                  </a:lnTo>
                  <a:lnTo>
                    <a:pt x="414" y="461"/>
                  </a:lnTo>
                  <a:lnTo>
                    <a:pt x="403" y="475"/>
                  </a:lnTo>
                  <a:lnTo>
                    <a:pt x="390" y="485"/>
                  </a:lnTo>
                  <a:lnTo>
                    <a:pt x="376" y="499"/>
                  </a:lnTo>
                  <a:lnTo>
                    <a:pt x="366" y="509"/>
                  </a:lnTo>
                  <a:lnTo>
                    <a:pt x="352" y="523"/>
                  </a:lnTo>
                  <a:lnTo>
                    <a:pt x="342" y="533"/>
                  </a:lnTo>
                  <a:lnTo>
                    <a:pt x="328" y="547"/>
                  </a:lnTo>
                  <a:lnTo>
                    <a:pt x="318" y="560"/>
                  </a:lnTo>
                  <a:lnTo>
                    <a:pt x="304" y="571"/>
                  </a:lnTo>
                  <a:lnTo>
                    <a:pt x="283" y="589"/>
                  </a:lnTo>
                  <a:lnTo>
                    <a:pt x="278" y="587"/>
                  </a:lnTo>
                  <a:lnTo>
                    <a:pt x="278" y="584"/>
                  </a:lnTo>
                  <a:lnTo>
                    <a:pt x="278" y="581"/>
                  </a:lnTo>
                  <a:lnTo>
                    <a:pt x="278" y="579"/>
                  </a:lnTo>
                  <a:lnTo>
                    <a:pt x="288" y="565"/>
                  </a:lnTo>
                  <a:lnTo>
                    <a:pt x="296" y="549"/>
                  </a:lnTo>
                  <a:lnTo>
                    <a:pt x="304" y="536"/>
                  </a:lnTo>
                  <a:lnTo>
                    <a:pt x="312" y="520"/>
                  </a:lnTo>
                  <a:lnTo>
                    <a:pt x="320" y="507"/>
                  </a:lnTo>
                  <a:lnTo>
                    <a:pt x="326" y="491"/>
                  </a:lnTo>
                  <a:lnTo>
                    <a:pt x="334" y="477"/>
                  </a:lnTo>
                  <a:lnTo>
                    <a:pt x="342" y="461"/>
                  </a:lnTo>
                  <a:lnTo>
                    <a:pt x="347" y="451"/>
                  </a:lnTo>
                  <a:lnTo>
                    <a:pt x="352" y="437"/>
                  </a:lnTo>
                  <a:lnTo>
                    <a:pt x="358" y="427"/>
                  </a:lnTo>
                  <a:lnTo>
                    <a:pt x="366" y="413"/>
                  </a:lnTo>
                  <a:lnTo>
                    <a:pt x="371" y="403"/>
                  </a:lnTo>
                  <a:lnTo>
                    <a:pt x="379" y="392"/>
                  </a:lnTo>
                  <a:lnTo>
                    <a:pt x="384" y="379"/>
                  </a:lnTo>
                  <a:lnTo>
                    <a:pt x="390" y="368"/>
                  </a:lnTo>
                  <a:lnTo>
                    <a:pt x="400" y="352"/>
                  </a:lnTo>
                  <a:lnTo>
                    <a:pt x="411" y="333"/>
                  </a:lnTo>
                  <a:lnTo>
                    <a:pt x="422" y="317"/>
                  </a:lnTo>
                  <a:lnTo>
                    <a:pt x="435" y="299"/>
                  </a:lnTo>
                  <a:lnTo>
                    <a:pt x="446" y="283"/>
                  </a:lnTo>
                  <a:lnTo>
                    <a:pt x="456" y="267"/>
                  </a:lnTo>
                  <a:lnTo>
                    <a:pt x="467" y="251"/>
                  </a:lnTo>
                  <a:lnTo>
                    <a:pt x="480" y="235"/>
                  </a:lnTo>
                  <a:lnTo>
                    <a:pt x="491" y="216"/>
                  </a:lnTo>
                  <a:lnTo>
                    <a:pt x="504" y="203"/>
                  </a:lnTo>
                  <a:lnTo>
                    <a:pt x="515" y="189"/>
                  </a:lnTo>
                  <a:lnTo>
                    <a:pt x="528" y="176"/>
                  </a:lnTo>
                  <a:lnTo>
                    <a:pt x="542" y="160"/>
                  </a:lnTo>
                  <a:lnTo>
                    <a:pt x="555" y="149"/>
                  </a:lnTo>
                  <a:lnTo>
                    <a:pt x="568" y="139"/>
                  </a:lnTo>
                  <a:lnTo>
                    <a:pt x="582" y="128"/>
                  </a:lnTo>
                  <a:lnTo>
                    <a:pt x="587" y="123"/>
                  </a:lnTo>
                  <a:lnTo>
                    <a:pt x="595" y="115"/>
                  </a:lnTo>
                  <a:lnTo>
                    <a:pt x="600" y="109"/>
                  </a:lnTo>
                  <a:lnTo>
                    <a:pt x="608" y="104"/>
                  </a:lnTo>
                  <a:lnTo>
                    <a:pt x="614" y="99"/>
                  </a:lnTo>
                  <a:lnTo>
                    <a:pt x="619" y="91"/>
                  </a:lnTo>
                  <a:lnTo>
                    <a:pt x="627" y="85"/>
                  </a:lnTo>
                  <a:lnTo>
                    <a:pt x="632" y="77"/>
                  </a:lnTo>
                  <a:lnTo>
                    <a:pt x="635" y="77"/>
                  </a:lnTo>
                  <a:lnTo>
                    <a:pt x="638" y="75"/>
                  </a:lnTo>
                  <a:lnTo>
                    <a:pt x="640" y="72"/>
                  </a:lnTo>
                  <a:lnTo>
                    <a:pt x="643" y="72"/>
                  </a:lnTo>
                  <a:lnTo>
                    <a:pt x="643" y="69"/>
                  </a:lnTo>
                  <a:lnTo>
                    <a:pt x="646" y="69"/>
                  </a:lnTo>
                  <a:lnTo>
                    <a:pt x="648" y="69"/>
                  </a:lnTo>
                  <a:lnTo>
                    <a:pt x="729" y="0"/>
                  </a:lnTo>
                  <a:lnTo>
                    <a:pt x="723" y="3"/>
                  </a:lnTo>
                  <a:lnTo>
                    <a:pt x="715" y="5"/>
                  </a:lnTo>
                  <a:lnTo>
                    <a:pt x="707" y="11"/>
                  </a:lnTo>
                  <a:lnTo>
                    <a:pt x="702" y="13"/>
                  </a:lnTo>
                  <a:lnTo>
                    <a:pt x="694" y="16"/>
                  </a:lnTo>
                  <a:lnTo>
                    <a:pt x="686" y="21"/>
                  </a:lnTo>
                  <a:lnTo>
                    <a:pt x="678" y="27"/>
                  </a:lnTo>
                  <a:lnTo>
                    <a:pt x="670" y="29"/>
                  </a:lnTo>
                  <a:lnTo>
                    <a:pt x="662" y="37"/>
                  </a:lnTo>
                  <a:lnTo>
                    <a:pt x="654" y="45"/>
                  </a:lnTo>
                  <a:lnTo>
                    <a:pt x="646" y="51"/>
                  </a:lnTo>
                  <a:lnTo>
                    <a:pt x="638" y="56"/>
                  </a:lnTo>
                  <a:lnTo>
                    <a:pt x="632" y="61"/>
                  </a:lnTo>
                  <a:lnTo>
                    <a:pt x="624" y="69"/>
                  </a:lnTo>
                  <a:lnTo>
                    <a:pt x="616" y="77"/>
                  </a:lnTo>
                  <a:lnTo>
                    <a:pt x="608" y="85"/>
                  </a:lnTo>
                  <a:lnTo>
                    <a:pt x="600" y="91"/>
                  </a:lnTo>
                  <a:lnTo>
                    <a:pt x="592" y="96"/>
                  </a:lnTo>
                  <a:lnTo>
                    <a:pt x="584" y="104"/>
                  </a:lnTo>
                  <a:lnTo>
                    <a:pt x="576" y="109"/>
                  </a:lnTo>
                  <a:lnTo>
                    <a:pt x="571" y="117"/>
                  </a:lnTo>
                  <a:lnTo>
                    <a:pt x="563" y="125"/>
                  </a:lnTo>
                  <a:lnTo>
                    <a:pt x="555" y="133"/>
                  </a:lnTo>
                  <a:lnTo>
                    <a:pt x="547" y="141"/>
                  </a:lnTo>
                  <a:lnTo>
                    <a:pt x="542" y="147"/>
                  </a:lnTo>
                  <a:lnTo>
                    <a:pt x="536" y="155"/>
                  </a:lnTo>
                  <a:lnTo>
                    <a:pt x="528" y="160"/>
                  </a:lnTo>
                  <a:lnTo>
                    <a:pt x="523" y="165"/>
                  </a:lnTo>
                  <a:lnTo>
                    <a:pt x="515" y="171"/>
                  </a:lnTo>
                  <a:lnTo>
                    <a:pt x="510" y="176"/>
                  </a:lnTo>
                  <a:lnTo>
                    <a:pt x="504" y="184"/>
                  </a:lnTo>
                  <a:lnTo>
                    <a:pt x="496" y="189"/>
                  </a:lnTo>
                  <a:lnTo>
                    <a:pt x="486" y="205"/>
                  </a:lnTo>
                  <a:lnTo>
                    <a:pt x="472" y="219"/>
                  </a:lnTo>
                  <a:lnTo>
                    <a:pt x="462" y="235"/>
                  </a:lnTo>
                  <a:lnTo>
                    <a:pt x="451" y="248"/>
                  </a:lnTo>
                  <a:lnTo>
                    <a:pt x="440" y="261"/>
                  </a:lnTo>
                  <a:lnTo>
                    <a:pt x="430" y="277"/>
                  </a:lnTo>
                  <a:lnTo>
                    <a:pt x="419" y="293"/>
                  </a:lnTo>
                  <a:lnTo>
                    <a:pt x="408" y="309"/>
                  </a:lnTo>
                  <a:lnTo>
                    <a:pt x="400" y="323"/>
                  </a:lnTo>
                  <a:lnTo>
                    <a:pt x="390" y="339"/>
                  </a:lnTo>
                  <a:lnTo>
                    <a:pt x="382" y="357"/>
                  </a:lnTo>
                  <a:lnTo>
                    <a:pt x="371" y="371"/>
                  </a:lnTo>
                  <a:lnTo>
                    <a:pt x="363" y="389"/>
                  </a:lnTo>
                  <a:lnTo>
                    <a:pt x="355" y="403"/>
                  </a:lnTo>
                  <a:lnTo>
                    <a:pt x="347" y="419"/>
                  </a:lnTo>
                  <a:lnTo>
                    <a:pt x="339" y="437"/>
                  </a:lnTo>
                  <a:lnTo>
                    <a:pt x="331" y="453"/>
                  </a:lnTo>
                  <a:lnTo>
                    <a:pt x="320" y="469"/>
                  </a:lnTo>
                  <a:lnTo>
                    <a:pt x="312" y="485"/>
                  </a:lnTo>
                  <a:lnTo>
                    <a:pt x="304" y="501"/>
                  </a:lnTo>
                  <a:lnTo>
                    <a:pt x="299" y="517"/>
                  </a:lnTo>
                  <a:lnTo>
                    <a:pt x="291" y="533"/>
                  </a:lnTo>
                  <a:lnTo>
                    <a:pt x="283" y="552"/>
                  </a:lnTo>
                  <a:lnTo>
                    <a:pt x="272" y="568"/>
                  </a:lnTo>
                  <a:lnTo>
                    <a:pt x="267" y="581"/>
                  </a:lnTo>
                  <a:lnTo>
                    <a:pt x="259" y="600"/>
                  </a:lnTo>
                  <a:lnTo>
                    <a:pt x="251" y="616"/>
                  </a:lnTo>
                  <a:lnTo>
                    <a:pt x="243" y="632"/>
                  </a:lnTo>
                  <a:lnTo>
                    <a:pt x="235" y="648"/>
                  </a:lnTo>
                  <a:lnTo>
                    <a:pt x="227" y="664"/>
                  </a:lnTo>
                  <a:lnTo>
                    <a:pt x="216" y="677"/>
                  </a:lnTo>
                  <a:lnTo>
                    <a:pt x="208" y="693"/>
                  </a:lnTo>
                  <a:lnTo>
                    <a:pt x="200" y="688"/>
                  </a:lnTo>
                  <a:lnTo>
                    <a:pt x="198" y="683"/>
                  </a:lnTo>
                  <a:lnTo>
                    <a:pt x="256" y="371"/>
                  </a:lnTo>
                  <a:lnTo>
                    <a:pt x="251" y="387"/>
                  </a:lnTo>
                  <a:lnTo>
                    <a:pt x="246" y="403"/>
                  </a:lnTo>
                  <a:lnTo>
                    <a:pt x="240" y="419"/>
                  </a:lnTo>
                  <a:lnTo>
                    <a:pt x="235" y="435"/>
                  </a:lnTo>
                  <a:lnTo>
                    <a:pt x="230" y="451"/>
                  </a:lnTo>
                  <a:lnTo>
                    <a:pt x="224" y="469"/>
                  </a:lnTo>
                  <a:lnTo>
                    <a:pt x="219" y="485"/>
                  </a:lnTo>
                  <a:lnTo>
                    <a:pt x="214" y="501"/>
                  </a:lnTo>
                  <a:lnTo>
                    <a:pt x="208" y="520"/>
                  </a:lnTo>
                  <a:lnTo>
                    <a:pt x="203" y="536"/>
                  </a:lnTo>
                  <a:lnTo>
                    <a:pt x="198" y="552"/>
                  </a:lnTo>
                  <a:lnTo>
                    <a:pt x="195" y="571"/>
                  </a:lnTo>
                  <a:lnTo>
                    <a:pt x="190" y="587"/>
                  </a:lnTo>
                  <a:lnTo>
                    <a:pt x="184" y="605"/>
                  </a:lnTo>
                  <a:lnTo>
                    <a:pt x="179" y="621"/>
                  </a:lnTo>
                  <a:lnTo>
                    <a:pt x="174" y="637"/>
                  </a:lnTo>
                  <a:lnTo>
                    <a:pt x="171" y="645"/>
                  </a:lnTo>
                  <a:lnTo>
                    <a:pt x="171" y="653"/>
                  </a:lnTo>
                  <a:lnTo>
                    <a:pt x="168" y="659"/>
                  </a:lnTo>
                  <a:lnTo>
                    <a:pt x="166" y="667"/>
                  </a:lnTo>
                  <a:lnTo>
                    <a:pt x="160" y="696"/>
                  </a:lnTo>
                  <a:lnTo>
                    <a:pt x="152" y="725"/>
                  </a:lnTo>
                  <a:lnTo>
                    <a:pt x="144" y="752"/>
                  </a:lnTo>
                  <a:lnTo>
                    <a:pt x="136" y="779"/>
                  </a:lnTo>
                  <a:lnTo>
                    <a:pt x="128" y="805"/>
                  </a:lnTo>
                  <a:lnTo>
                    <a:pt x="120" y="835"/>
                  </a:lnTo>
                  <a:lnTo>
                    <a:pt x="112" y="861"/>
                  </a:lnTo>
                  <a:lnTo>
                    <a:pt x="104" y="888"/>
                  </a:lnTo>
                  <a:lnTo>
                    <a:pt x="0" y="1099"/>
                  </a:lnTo>
                  <a:lnTo>
                    <a:pt x="0" y="113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85" name="Freeform 29"/>
            <p:cNvSpPr>
              <a:spLocks/>
            </p:cNvSpPr>
            <p:nvPr/>
          </p:nvSpPr>
          <p:spPr bwMode="auto">
            <a:xfrm>
              <a:off x="1022" y="297"/>
              <a:ext cx="824" cy="3104"/>
            </a:xfrm>
            <a:custGeom>
              <a:avLst/>
              <a:gdLst/>
              <a:ahLst/>
              <a:cxnLst>
                <a:cxn ang="0">
                  <a:pos x="402" y="2840"/>
                </a:cxn>
                <a:cxn ang="0">
                  <a:pos x="426" y="2923"/>
                </a:cxn>
                <a:cxn ang="0">
                  <a:pos x="472" y="3053"/>
                </a:cxn>
                <a:cxn ang="0">
                  <a:pos x="458" y="3064"/>
                </a:cxn>
                <a:cxn ang="0">
                  <a:pos x="426" y="3013"/>
                </a:cxn>
                <a:cxn ang="0">
                  <a:pos x="394" y="2952"/>
                </a:cxn>
                <a:cxn ang="0">
                  <a:pos x="349" y="3040"/>
                </a:cxn>
                <a:cxn ang="0">
                  <a:pos x="293" y="2939"/>
                </a:cxn>
                <a:cxn ang="0">
                  <a:pos x="250" y="2813"/>
                </a:cxn>
                <a:cxn ang="0">
                  <a:pos x="213" y="2696"/>
                </a:cxn>
                <a:cxn ang="0">
                  <a:pos x="202" y="2536"/>
                </a:cxn>
                <a:cxn ang="0">
                  <a:pos x="181" y="2376"/>
                </a:cxn>
                <a:cxn ang="0">
                  <a:pos x="146" y="2147"/>
                </a:cxn>
                <a:cxn ang="0">
                  <a:pos x="122" y="2037"/>
                </a:cxn>
                <a:cxn ang="0">
                  <a:pos x="90" y="1891"/>
                </a:cxn>
                <a:cxn ang="0">
                  <a:pos x="64" y="1707"/>
                </a:cxn>
                <a:cxn ang="0">
                  <a:pos x="2" y="1669"/>
                </a:cxn>
                <a:cxn ang="0">
                  <a:pos x="34" y="1669"/>
                </a:cxn>
                <a:cxn ang="0">
                  <a:pos x="69" y="1659"/>
                </a:cxn>
                <a:cxn ang="0">
                  <a:pos x="82" y="1736"/>
                </a:cxn>
                <a:cxn ang="0">
                  <a:pos x="106" y="1936"/>
                </a:cxn>
                <a:cxn ang="0">
                  <a:pos x="152" y="2088"/>
                </a:cxn>
                <a:cxn ang="0">
                  <a:pos x="136" y="1789"/>
                </a:cxn>
                <a:cxn ang="0">
                  <a:pos x="152" y="1789"/>
                </a:cxn>
                <a:cxn ang="0">
                  <a:pos x="170" y="1587"/>
                </a:cxn>
                <a:cxn ang="0">
                  <a:pos x="229" y="1280"/>
                </a:cxn>
                <a:cxn ang="0">
                  <a:pos x="277" y="1098"/>
                </a:cxn>
                <a:cxn ang="0">
                  <a:pos x="322" y="957"/>
                </a:cxn>
                <a:cxn ang="0">
                  <a:pos x="405" y="717"/>
                </a:cxn>
                <a:cxn ang="0">
                  <a:pos x="466" y="581"/>
                </a:cxn>
                <a:cxn ang="0">
                  <a:pos x="603" y="325"/>
                </a:cxn>
                <a:cxn ang="0">
                  <a:pos x="747" y="93"/>
                </a:cxn>
                <a:cxn ang="0">
                  <a:pos x="797" y="32"/>
                </a:cxn>
                <a:cxn ang="0">
                  <a:pos x="781" y="85"/>
                </a:cxn>
                <a:cxn ang="0">
                  <a:pos x="691" y="232"/>
                </a:cxn>
                <a:cxn ang="0">
                  <a:pos x="613" y="362"/>
                </a:cxn>
                <a:cxn ang="0">
                  <a:pos x="544" y="506"/>
                </a:cxn>
                <a:cxn ang="0">
                  <a:pos x="496" y="600"/>
                </a:cxn>
                <a:cxn ang="0">
                  <a:pos x="461" y="677"/>
                </a:cxn>
                <a:cxn ang="0">
                  <a:pos x="405" y="813"/>
                </a:cxn>
                <a:cxn ang="0">
                  <a:pos x="360" y="930"/>
                </a:cxn>
                <a:cxn ang="0">
                  <a:pos x="312" y="1125"/>
                </a:cxn>
                <a:cxn ang="0">
                  <a:pos x="250" y="1352"/>
                </a:cxn>
                <a:cxn ang="0">
                  <a:pos x="226" y="1453"/>
                </a:cxn>
                <a:cxn ang="0">
                  <a:pos x="197" y="1613"/>
                </a:cxn>
                <a:cxn ang="0">
                  <a:pos x="200" y="1880"/>
                </a:cxn>
                <a:cxn ang="0">
                  <a:pos x="256" y="2051"/>
                </a:cxn>
                <a:cxn ang="0">
                  <a:pos x="277" y="1925"/>
                </a:cxn>
                <a:cxn ang="0">
                  <a:pos x="298" y="1776"/>
                </a:cxn>
                <a:cxn ang="0">
                  <a:pos x="325" y="1656"/>
                </a:cxn>
                <a:cxn ang="0">
                  <a:pos x="480" y="1403"/>
                </a:cxn>
                <a:cxn ang="0">
                  <a:pos x="405" y="1520"/>
                </a:cxn>
                <a:cxn ang="0">
                  <a:pos x="357" y="1613"/>
                </a:cxn>
                <a:cxn ang="0">
                  <a:pos x="325" y="1701"/>
                </a:cxn>
                <a:cxn ang="0">
                  <a:pos x="298" y="1821"/>
                </a:cxn>
                <a:cxn ang="0">
                  <a:pos x="282" y="2125"/>
                </a:cxn>
                <a:cxn ang="0">
                  <a:pos x="298" y="2299"/>
                </a:cxn>
                <a:cxn ang="0">
                  <a:pos x="317" y="2424"/>
                </a:cxn>
                <a:cxn ang="0">
                  <a:pos x="346" y="2611"/>
                </a:cxn>
              </a:cxnLst>
              <a:rect l="0" t="0" r="r" b="b"/>
              <a:pathLst>
                <a:path w="824" h="3104">
                  <a:moveTo>
                    <a:pt x="378" y="2707"/>
                  </a:moveTo>
                  <a:lnTo>
                    <a:pt x="378" y="2717"/>
                  </a:lnTo>
                  <a:lnTo>
                    <a:pt x="378" y="2728"/>
                  </a:lnTo>
                  <a:lnTo>
                    <a:pt x="381" y="2736"/>
                  </a:lnTo>
                  <a:lnTo>
                    <a:pt x="384" y="2747"/>
                  </a:lnTo>
                  <a:lnTo>
                    <a:pt x="386" y="2757"/>
                  </a:lnTo>
                  <a:lnTo>
                    <a:pt x="389" y="2765"/>
                  </a:lnTo>
                  <a:lnTo>
                    <a:pt x="392" y="2776"/>
                  </a:lnTo>
                  <a:lnTo>
                    <a:pt x="394" y="2787"/>
                  </a:lnTo>
                  <a:lnTo>
                    <a:pt x="397" y="2800"/>
                  </a:lnTo>
                  <a:lnTo>
                    <a:pt x="397" y="2813"/>
                  </a:lnTo>
                  <a:lnTo>
                    <a:pt x="400" y="2827"/>
                  </a:lnTo>
                  <a:lnTo>
                    <a:pt x="402" y="2840"/>
                  </a:lnTo>
                  <a:lnTo>
                    <a:pt x="402" y="2851"/>
                  </a:lnTo>
                  <a:lnTo>
                    <a:pt x="405" y="2859"/>
                  </a:lnTo>
                  <a:lnTo>
                    <a:pt x="408" y="2869"/>
                  </a:lnTo>
                  <a:lnTo>
                    <a:pt x="413" y="2877"/>
                  </a:lnTo>
                  <a:lnTo>
                    <a:pt x="416" y="2888"/>
                  </a:lnTo>
                  <a:lnTo>
                    <a:pt x="418" y="2896"/>
                  </a:lnTo>
                  <a:lnTo>
                    <a:pt x="421" y="2907"/>
                  </a:lnTo>
                  <a:lnTo>
                    <a:pt x="424" y="2915"/>
                  </a:lnTo>
                  <a:lnTo>
                    <a:pt x="424" y="2917"/>
                  </a:lnTo>
                  <a:lnTo>
                    <a:pt x="424" y="2920"/>
                  </a:lnTo>
                  <a:lnTo>
                    <a:pt x="421" y="2923"/>
                  </a:lnTo>
                  <a:lnTo>
                    <a:pt x="424" y="2923"/>
                  </a:lnTo>
                  <a:lnTo>
                    <a:pt x="426" y="2923"/>
                  </a:lnTo>
                  <a:lnTo>
                    <a:pt x="429" y="2923"/>
                  </a:lnTo>
                  <a:lnTo>
                    <a:pt x="429" y="2925"/>
                  </a:lnTo>
                  <a:lnTo>
                    <a:pt x="432" y="2931"/>
                  </a:lnTo>
                  <a:lnTo>
                    <a:pt x="434" y="2936"/>
                  </a:lnTo>
                  <a:lnTo>
                    <a:pt x="453" y="2987"/>
                  </a:lnTo>
                  <a:lnTo>
                    <a:pt x="461" y="2997"/>
                  </a:lnTo>
                  <a:lnTo>
                    <a:pt x="461" y="3005"/>
                  </a:lnTo>
                  <a:lnTo>
                    <a:pt x="461" y="3013"/>
                  </a:lnTo>
                  <a:lnTo>
                    <a:pt x="464" y="3021"/>
                  </a:lnTo>
                  <a:lnTo>
                    <a:pt x="464" y="3029"/>
                  </a:lnTo>
                  <a:lnTo>
                    <a:pt x="466" y="3037"/>
                  </a:lnTo>
                  <a:lnTo>
                    <a:pt x="469" y="3045"/>
                  </a:lnTo>
                  <a:lnTo>
                    <a:pt x="472" y="3053"/>
                  </a:lnTo>
                  <a:lnTo>
                    <a:pt x="474" y="3061"/>
                  </a:lnTo>
                  <a:lnTo>
                    <a:pt x="474" y="3067"/>
                  </a:lnTo>
                  <a:lnTo>
                    <a:pt x="477" y="3072"/>
                  </a:lnTo>
                  <a:lnTo>
                    <a:pt x="480" y="3077"/>
                  </a:lnTo>
                  <a:lnTo>
                    <a:pt x="480" y="3083"/>
                  </a:lnTo>
                  <a:lnTo>
                    <a:pt x="482" y="3088"/>
                  </a:lnTo>
                  <a:lnTo>
                    <a:pt x="482" y="3093"/>
                  </a:lnTo>
                  <a:lnTo>
                    <a:pt x="485" y="3099"/>
                  </a:lnTo>
                  <a:lnTo>
                    <a:pt x="488" y="3104"/>
                  </a:lnTo>
                  <a:lnTo>
                    <a:pt x="461" y="3072"/>
                  </a:lnTo>
                  <a:lnTo>
                    <a:pt x="458" y="3069"/>
                  </a:lnTo>
                  <a:lnTo>
                    <a:pt x="458" y="3067"/>
                  </a:lnTo>
                  <a:lnTo>
                    <a:pt x="458" y="3064"/>
                  </a:lnTo>
                  <a:lnTo>
                    <a:pt x="456" y="3064"/>
                  </a:lnTo>
                  <a:lnTo>
                    <a:pt x="448" y="3043"/>
                  </a:lnTo>
                  <a:lnTo>
                    <a:pt x="445" y="3043"/>
                  </a:lnTo>
                  <a:lnTo>
                    <a:pt x="442" y="3043"/>
                  </a:lnTo>
                  <a:lnTo>
                    <a:pt x="440" y="3043"/>
                  </a:lnTo>
                  <a:lnTo>
                    <a:pt x="440" y="3045"/>
                  </a:lnTo>
                  <a:lnTo>
                    <a:pt x="440" y="3048"/>
                  </a:lnTo>
                  <a:lnTo>
                    <a:pt x="437" y="3051"/>
                  </a:lnTo>
                  <a:lnTo>
                    <a:pt x="434" y="3053"/>
                  </a:lnTo>
                  <a:lnTo>
                    <a:pt x="432" y="3053"/>
                  </a:lnTo>
                  <a:lnTo>
                    <a:pt x="432" y="3040"/>
                  </a:lnTo>
                  <a:lnTo>
                    <a:pt x="429" y="3024"/>
                  </a:lnTo>
                  <a:lnTo>
                    <a:pt x="426" y="3013"/>
                  </a:lnTo>
                  <a:lnTo>
                    <a:pt x="424" y="3000"/>
                  </a:lnTo>
                  <a:lnTo>
                    <a:pt x="421" y="2989"/>
                  </a:lnTo>
                  <a:lnTo>
                    <a:pt x="416" y="2979"/>
                  </a:lnTo>
                  <a:lnTo>
                    <a:pt x="413" y="2965"/>
                  </a:lnTo>
                  <a:lnTo>
                    <a:pt x="408" y="2955"/>
                  </a:lnTo>
                  <a:lnTo>
                    <a:pt x="408" y="2952"/>
                  </a:lnTo>
                  <a:lnTo>
                    <a:pt x="408" y="2949"/>
                  </a:lnTo>
                  <a:lnTo>
                    <a:pt x="405" y="2947"/>
                  </a:lnTo>
                  <a:lnTo>
                    <a:pt x="402" y="2944"/>
                  </a:lnTo>
                  <a:lnTo>
                    <a:pt x="400" y="2944"/>
                  </a:lnTo>
                  <a:lnTo>
                    <a:pt x="397" y="2947"/>
                  </a:lnTo>
                  <a:lnTo>
                    <a:pt x="397" y="2949"/>
                  </a:lnTo>
                  <a:lnTo>
                    <a:pt x="394" y="2952"/>
                  </a:lnTo>
                  <a:lnTo>
                    <a:pt x="389" y="3093"/>
                  </a:lnTo>
                  <a:lnTo>
                    <a:pt x="386" y="3088"/>
                  </a:lnTo>
                  <a:lnTo>
                    <a:pt x="381" y="3083"/>
                  </a:lnTo>
                  <a:lnTo>
                    <a:pt x="378" y="3077"/>
                  </a:lnTo>
                  <a:lnTo>
                    <a:pt x="373" y="3072"/>
                  </a:lnTo>
                  <a:lnTo>
                    <a:pt x="370" y="3067"/>
                  </a:lnTo>
                  <a:lnTo>
                    <a:pt x="365" y="3061"/>
                  </a:lnTo>
                  <a:lnTo>
                    <a:pt x="362" y="3056"/>
                  </a:lnTo>
                  <a:lnTo>
                    <a:pt x="357" y="3053"/>
                  </a:lnTo>
                  <a:lnTo>
                    <a:pt x="357" y="3048"/>
                  </a:lnTo>
                  <a:lnTo>
                    <a:pt x="354" y="3045"/>
                  </a:lnTo>
                  <a:lnTo>
                    <a:pt x="352" y="3043"/>
                  </a:lnTo>
                  <a:lnTo>
                    <a:pt x="349" y="3040"/>
                  </a:lnTo>
                  <a:lnTo>
                    <a:pt x="349" y="3037"/>
                  </a:lnTo>
                  <a:lnTo>
                    <a:pt x="346" y="3035"/>
                  </a:lnTo>
                  <a:lnTo>
                    <a:pt x="344" y="3029"/>
                  </a:lnTo>
                  <a:lnTo>
                    <a:pt x="341" y="3027"/>
                  </a:lnTo>
                  <a:lnTo>
                    <a:pt x="336" y="3019"/>
                  </a:lnTo>
                  <a:lnTo>
                    <a:pt x="328" y="3008"/>
                  </a:lnTo>
                  <a:lnTo>
                    <a:pt x="322" y="3000"/>
                  </a:lnTo>
                  <a:lnTo>
                    <a:pt x="317" y="2989"/>
                  </a:lnTo>
                  <a:lnTo>
                    <a:pt x="312" y="2979"/>
                  </a:lnTo>
                  <a:lnTo>
                    <a:pt x="306" y="2971"/>
                  </a:lnTo>
                  <a:lnTo>
                    <a:pt x="301" y="2960"/>
                  </a:lnTo>
                  <a:lnTo>
                    <a:pt x="296" y="2949"/>
                  </a:lnTo>
                  <a:lnTo>
                    <a:pt x="293" y="2939"/>
                  </a:lnTo>
                  <a:lnTo>
                    <a:pt x="288" y="2928"/>
                  </a:lnTo>
                  <a:lnTo>
                    <a:pt x="285" y="2915"/>
                  </a:lnTo>
                  <a:lnTo>
                    <a:pt x="282" y="2904"/>
                  </a:lnTo>
                  <a:lnTo>
                    <a:pt x="277" y="2893"/>
                  </a:lnTo>
                  <a:lnTo>
                    <a:pt x="274" y="2883"/>
                  </a:lnTo>
                  <a:lnTo>
                    <a:pt x="272" y="2869"/>
                  </a:lnTo>
                  <a:lnTo>
                    <a:pt x="269" y="2859"/>
                  </a:lnTo>
                  <a:lnTo>
                    <a:pt x="266" y="2851"/>
                  </a:lnTo>
                  <a:lnTo>
                    <a:pt x="264" y="2843"/>
                  </a:lnTo>
                  <a:lnTo>
                    <a:pt x="261" y="2835"/>
                  </a:lnTo>
                  <a:lnTo>
                    <a:pt x="258" y="2829"/>
                  </a:lnTo>
                  <a:lnTo>
                    <a:pt x="253" y="2821"/>
                  </a:lnTo>
                  <a:lnTo>
                    <a:pt x="250" y="2813"/>
                  </a:lnTo>
                  <a:lnTo>
                    <a:pt x="248" y="2805"/>
                  </a:lnTo>
                  <a:lnTo>
                    <a:pt x="248" y="2797"/>
                  </a:lnTo>
                  <a:lnTo>
                    <a:pt x="149" y="2608"/>
                  </a:lnTo>
                  <a:lnTo>
                    <a:pt x="141" y="2595"/>
                  </a:lnTo>
                  <a:lnTo>
                    <a:pt x="192" y="2648"/>
                  </a:lnTo>
                  <a:lnTo>
                    <a:pt x="194" y="2653"/>
                  </a:lnTo>
                  <a:lnTo>
                    <a:pt x="197" y="2661"/>
                  </a:lnTo>
                  <a:lnTo>
                    <a:pt x="200" y="2667"/>
                  </a:lnTo>
                  <a:lnTo>
                    <a:pt x="200" y="2675"/>
                  </a:lnTo>
                  <a:lnTo>
                    <a:pt x="202" y="2680"/>
                  </a:lnTo>
                  <a:lnTo>
                    <a:pt x="208" y="2688"/>
                  </a:lnTo>
                  <a:lnTo>
                    <a:pt x="210" y="2691"/>
                  </a:lnTo>
                  <a:lnTo>
                    <a:pt x="213" y="2696"/>
                  </a:lnTo>
                  <a:lnTo>
                    <a:pt x="216" y="2693"/>
                  </a:lnTo>
                  <a:lnTo>
                    <a:pt x="216" y="2691"/>
                  </a:lnTo>
                  <a:lnTo>
                    <a:pt x="216" y="2688"/>
                  </a:lnTo>
                  <a:lnTo>
                    <a:pt x="216" y="2683"/>
                  </a:lnTo>
                  <a:lnTo>
                    <a:pt x="216" y="2664"/>
                  </a:lnTo>
                  <a:lnTo>
                    <a:pt x="216" y="2643"/>
                  </a:lnTo>
                  <a:lnTo>
                    <a:pt x="213" y="2621"/>
                  </a:lnTo>
                  <a:lnTo>
                    <a:pt x="213" y="2600"/>
                  </a:lnTo>
                  <a:lnTo>
                    <a:pt x="210" y="2587"/>
                  </a:lnTo>
                  <a:lnTo>
                    <a:pt x="210" y="2576"/>
                  </a:lnTo>
                  <a:lnTo>
                    <a:pt x="208" y="2563"/>
                  </a:lnTo>
                  <a:lnTo>
                    <a:pt x="205" y="2552"/>
                  </a:lnTo>
                  <a:lnTo>
                    <a:pt x="202" y="2536"/>
                  </a:lnTo>
                  <a:lnTo>
                    <a:pt x="202" y="2520"/>
                  </a:lnTo>
                  <a:lnTo>
                    <a:pt x="202" y="2504"/>
                  </a:lnTo>
                  <a:lnTo>
                    <a:pt x="200" y="2488"/>
                  </a:lnTo>
                  <a:lnTo>
                    <a:pt x="197" y="2483"/>
                  </a:lnTo>
                  <a:lnTo>
                    <a:pt x="197" y="2475"/>
                  </a:lnTo>
                  <a:lnTo>
                    <a:pt x="194" y="2467"/>
                  </a:lnTo>
                  <a:lnTo>
                    <a:pt x="192" y="2459"/>
                  </a:lnTo>
                  <a:lnTo>
                    <a:pt x="189" y="2451"/>
                  </a:lnTo>
                  <a:lnTo>
                    <a:pt x="189" y="2443"/>
                  </a:lnTo>
                  <a:lnTo>
                    <a:pt x="186" y="2435"/>
                  </a:lnTo>
                  <a:lnTo>
                    <a:pt x="186" y="2427"/>
                  </a:lnTo>
                  <a:lnTo>
                    <a:pt x="181" y="2403"/>
                  </a:lnTo>
                  <a:lnTo>
                    <a:pt x="181" y="2376"/>
                  </a:lnTo>
                  <a:lnTo>
                    <a:pt x="178" y="2352"/>
                  </a:lnTo>
                  <a:lnTo>
                    <a:pt x="178" y="2325"/>
                  </a:lnTo>
                  <a:lnTo>
                    <a:pt x="176" y="2299"/>
                  </a:lnTo>
                  <a:lnTo>
                    <a:pt x="176" y="2275"/>
                  </a:lnTo>
                  <a:lnTo>
                    <a:pt x="173" y="2248"/>
                  </a:lnTo>
                  <a:lnTo>
                    <a:pt x="173" y="2224"/>
                  </a:lnTo>
                  <a:lnTo>
                    <a:pt x="173" y="2221"/>
                  </a:lnTo>
                  <a:lnTo>
                    <a:pt x="173" y="2219"/>
                  </a:lnTo>
                  <a:lnTo>
                    <a:pt x="173" y="2216"/>
                  </a:lnTo>
                  <a:lnTo>
                    <a:pt x="157" y="2171"/>
                  </a:lnTo>
                  <a:lnTo>
                    <a:pt x="154" y="2163"/>
                  </a:lnTo>
                  <a:lnTo>
                    <a:pt x="149" y="2155"/>
                  </a:lnTo>
                  <a:lnTo>
                    <a:pt x="146" y="2147"/>
                  </a:lnTo>
                  <a:lnTo>
                    <a:pt x="144" y="2136"/>
                  </a:lnTo>
                  <a:lnTo>
                    <a:pt x="141" y="2128"/>
                  </a:lnTo>
                  <a:lnTo>
                    <a:pt x="141" y="2120"/>
                  </a:lnTo>
                  <a:lnTo>
                    <a:pt x="138" y="2109"/>
                  </a:lnTo>
                  <a:lnTo>
                    <a:pt x="136" y="2099"/>
                  </a:lnTo>
                  <a:lnTo>
                    <a:pt x="133" y="2093"/>
                  </a:lnTo>
                  <a:lnTo>
                    <a:pt x="133" y="2085"/>
                  </a:lnTo>
                  <a:lnTo>
                    <a:pt x="130" y="2077"/>
                  </a:lnTo>
                  <a:lnTo>
                    <a:pt x="130" y="2069"/>
                  </a:lnTo>
                  <a:lnTo>
                    <a:pt x="128" y="2061"/>
                  </a:lnTo>
                  <a:lnTo>
                    <a:pt x="128" y="2053"/>
                  </a:lnTo>
                  <a:lnTo>
                    <a:pt x="125" y="2045"/>
                  </a:lnTo>
                  <a:lnTo>
                    <a:pt x="122" y="2037"/>
                  </a:lnTo>
                  <a:lnTo>
                    <a:pt x="120" y="2027"/>
                  </a:lnTo>
                  <a:lnTo>
                    <a:pt x="117" y="2019"/>
                  </a:lnTo>
                  <a:lnTo>
                    <a:pt x="114" y="2008"/>
                  </a:lnTo>
                  <a:lnTo>
                    <a:pt x="112" y="1997"/>
                  </a:lnTo>
                  <a:lnTo>
                    <a:pt x="109" y="1987"/>
                  </a:lnTo>
                  <a:lnTo>
                    <a:pt x="106" y="1979"/>
                  </a:lnTo>
                  <a:lnTo>
                    <a:pt x="104" y="1968"/>
                  </a:lnTo>
                  <a:lnTo>
                    <a:pt x="101" y="1957"/>
                  </a:lnTo>
                  <a:lnTo>
                    <a:pt x="98" y="1949"/>
                  </a:lnTo>
                  <a:lnTo>
                    <a:pt x="98" y="1939"/>
                  </a:lnTo>
                  <a:lnTo>
                    <a:pt x="98" y="1925"/>
                  </a:lnTo>
                  <a:lnTo>
                    <a:pt x="96" y="1915"/>
                  </a:lnTo>
                  <a:lnTo>
                    <a:pt x="90" y="1891"/>
                  </a:lnTo>
                  <a:lnTo>
                    <a:pt x="88" y="1864"/>
                  </a:lnTo>
                  <a:lnTo>
                    <a:pt x="85" y="1840"/>
                  </a:lnTo>
                  <a:lnTo>
                    <a:pt x="85" y="1811"/>
                  </a:lnTo>
                  <a:lnTo>
                    <a:pt x="82" y="1800"/>
                  </a:lnTo>
                  <a:lnTo>
                    <a:pt x="80" y="1789"/>
                  </a:lnTo>
                  <a:lnTo>
                    <a:pt x="80" y="1779"/>
                  </a:lnTo>
                  <a:lnTo>
                    <a:pt x="77" y="1765"/>
                  </a:lnTo>
                  <a:lnTo>
                    <a:pt x="77" y="1755"/>
                  </a:lnTo>
                  <a:lnTo>
                    <a:pt x="74" y="1741"/>
                  </a:lnTo>
                  <a:lnTo>
                    <a:pt x="72" y="1731"/>
                  </a:lnTo>
                  <a:lnTo>
                    <a:pt x="69" y="1717"/>
                  </a:lnTo>
                  <a:lnTo>
                    <a:pt x="66" y="1715"/>
                  </a:lnTo>
                  <a:lnTo>
                    <a:pt x="64" y="1707"/>
                  </a:lnTo>
                  <a:lnTo>
                    <a:pt x="58" y="1704"/>
                  </a:lnTo>
                  <a:lnTo>
                    <a:pt x="56" y="1699"/>
                  </a:lnTo>
                  <a:lnTo>
                    <a:pt x="50" y="1696"/>
                  </a:lnTo>
                  <a:lnTo>
                    <a:pt x="45" y="1693"/>
                  </a:lnTo>
                  <a:lnTo>
                    <a:pt x="42" y="1691"/>
                  </a:lnTo>
                  <a:lnTo>
                    <a:pt x="37" y="1685"/>
                  </a:lnTo>
                  <a:lnTo>
                    <a:pt x="32" y="1683"/>
                  </a:lnTo>
                  <a:lnTo>
                    <a:pt x="29" y="1680"/>
                  </a:lnTo>
                  <a:lnTo>
                    <a:pt x="24" y="1680"/>
                  </a:lnTo>
                  <a:lnTo>
                    <a:pt x="18" y="1677"/>
                  </a:lnTo>
                  <a:lnTo>
                    <a:pt x="13" y="1675"/>
                  </a:lnTo>
                  <a:lnTo>
                    <a:pt x="8" y="1672"/>
                  </a:lnTo>
                  <a:lnTo>
                    <a:pt x="2" y="1669"/>
                  </a:lnTo>
                  <a:lnTo>
                    <a:pt x="0" y="1667"/>
                  </a:lnTo>
                  <a:lnTo>
                    <a:pt x="2" y="1667"/>
                  </a:lnTo>
                  <a:lnTo>
                    <a:pt x="5" y="1667"/>
                  </a:lnTo>
                  <a:lnTo>
                    <a:pt x="8" y="1664"/>
                  </a:lnTo>
                  <a:lnTo>
                    <a:pt x="10" y="1664"/>
                  </a:lnTo>
                  <a:lnTo>
                    <a:pt x="13" y="1664"/>
                  </a:lnTo>
                  <a:lnTo>
                    <a:pt x="16" y="1664"/>
                  </a:lnTo>
                  <a:lnTo>
                    <a:pt x="18" y="1667"/>
                  </a:lnTo>
                  <a:lnTo>
                    <a:pt x="21" y="1667"/>
                  </a:lnTo>
                  <a:lnTo>
                    <a:pt x="24" y="1667"/>
                  </a:lnTo>
                  <a:lnTo>
                    <a:pt x="26" y="1669"/>
                  </a:lnTo>
                  <a:lnTo>
                    <a:pt x="29" y="1669"/>
                  </a:lnTo>
                  <a:lnTo>
                    <a:pt x="34" y="1669"/>
                  </a:lnTo>
                  <a:lnTo>
                    <a:pt x="37" y="1672"/>
                  </a:lnTo>
                  <a:lnTo>
                    <a:pt x="40" y="1675"/>
                  </a:lnTo>
                  <a:lnTo>
                    <a:pt x="45" y="1677"/>
                  </a:lnTo>
                  <a:lnTo>
                    <a:pt x="48" y="1680"/>
                  </a:lnTo>
                  <a:lnTo>
                    <a:pt x="53" y="1683"/>
                  </a:lnTo>
                  <a:lnTo>
                    <a:pt x="56" y="1683"/>
                  </a:lnTo>
                  <a:lnTo>
                    <a:pt x="58" y="1685"/>
                  </a:lnTo>
                  <a:lnTo>
                    <a:pt x="61" y="1683"/>
                  </a:lnTo>
                  <a:lnTo>
                    <a:pt x="61" y="1680"/>
                  </a:lnTo>
                  <a:lnTo>
                    <a:pt x="64" y="1587"/>
                  </a:lnTo>
                  <a:lnTo>
                    <a:pt x="64" y="1611"/>
                  </a:lnTo>
                  <a:lnTo>
                    <a:pt x="66" y="1635"/>
                  </a:lnTo>
                  <a:lnTo>
                    <a:pt x="69" y="1659"/>
                  </a:lnTo>
                  <a:lnTo>
                    <a:pt x="72" y="1683"/>
                  </a:lnTo>
                  <a:lnTo>
                    <a:pt x="74" y="1691"/>
                  </a:lnTo>
                  <a:lnTo>
                    <a:pt x="77" y="1699"/>
                  </a:lnTo>
                  <a:lnTo>
                    <a:pt x="80" y="1707"/>
                  </a:lnTo>
                  <a:lnTo>
                    <a:pt x="82" y="1715"/>
                  </a:lnTo>
                  <a:lnTo>
                    <a:pt x="82" y="1717"/>
                  </a:lnTo>
                  <a:lnTo>
                    <a:pt x="85" y="1720"/>
                  </a:lnTo>
                  <a:lnTo>
                    <a:pt x="88" y="1725"/>
                  </a:lnTo>
                  <a:lnTo>
                    <a:pt x="88" y="1731"/>
                  </a:lnTo>
                  <a:lnTo>
                    <a:pt x="85" y="1731"/>
                  </a:lnTo>
                  <a:lnTo>
                    <a:pt x="82" y="1731"/>
                  </a:lnTo>
                  <a:lnTo>
                    <a:pt x="82" y="1733"/>
                  </a:lnTo>
                  <a:lnTo>
                    <a:pt x="82" y="1736"/>
                  </a:lnTo>
                  <a:lnTo>
                    <a:pt x="82" y="1763"/>
                  </a:lnTo>
                  <a:lnTo>
                    <a:pt x="85" y="1789"/>
                  </a:lnTo>
                  <a:lnTo>
                    <a:pt x="88" y="1819"/>
                  </a:lnTo>
                  <a:lnTo>
                    <a:pt x="90" y="1845"/>
                  </a:lnTo>
                  <a:lnTo>
                    <a:pt x="93" y="1853"/>
                  </a:lnTo>
                  <a:lnTo>
                    <a:pt x="93" y="1864"/>
                  </a:lnTo>
                  <a:lnTo>
                    <a:pt x="96" y="1872"/>
                  </a:lnTo>
                  <a:lnTo>
                    <a:pt x="96" y="1883"/>
                  </a:lnTo>
                  <a:lnTo>
                    <a:pt x="98" y="1893"/>
                  </a:lnTo>
                  <a:lnTo>
                    <a:pt x="101" y="1904"/>
                  </a:lnTo>
                  <a:lnTo>
                    <a:pt x="101" y="1915"/>
                  </a:lnTo>
                  <a:lnTo>
                    <a:pt x="104" y="1925"/>
                  </a:lnTo>
                  <a:lnTo>
                    <a:pt x="106" y="1936"/>
                  </a:lnTo>
                  <a:lnTo>
                    <a:pt x="109" y="1947"/>
                  </a:lnTo>
                  <a:lnTo>
                    <a:pt x="112" y="1957"/>
                  </a:lnTo>
                  <a:lnTo>
                    <a:pt x="114" y="1968"/>
                  </a:lnTo>
                  <a:lnTo>
                    <a:pt x="117" y="1981"/>
                  </a:lnTo>
                  <a:lnTo>
                    <a:pt x="120" y="1992"/>
                  </a:lnTo>
                  <a:lnTo>
                    <a:pt x="125" y="2005"/>
                  </a:lnTo>
                  <a:lnTo>
                    <a:pt x="128" y="2016"/>
                  </a:lnTo>
                  <a:lnTo>
                    <a:pt x="128" y="2021"/>
                  </a:lnTo>
                  <a:lnTo>
                    <a:pt x="130" y="2029"/>
                  </a:lnTo>
                  <a:lnTo>
                    <a:pt x="130" y="2040"/>
                  </a:lnTo>
                  <a:lnTo>
                    <a:pt x="133" y="2045"/>
                  </a:lnTo>
                  <a:lnTo>
                    <a:pt x="146" y="2085"/>
                  </a:lnTo>
                  <a:lnTo>
                    <a:pt x="152" y="2088"/>
                  </a:lnTo>
                  <a:lnTo>
                    <a:pt x="157" y="2080"/>
                  </a:lnTo>
                  <a:lnTo>
                    <a:pt x="160" y="2075"/>
                  </a:lnTo>
                  <a:lnTo>
                    <a:pt x="162" y="2067"/>
                  </a:lnTo>
                  <a:lnTo>
                    <a:pt x="162" y="2056"/>
                  </a:lnTo>
                  <a:lnTo>
                    <a:pt x="162" y="2021"/>
                  </a:lnTo>
                  <a:lnTo>
                    <a:pt x="162" y="1989"/>
                  </a:lnTo>
                  <a:lnTo>
                    <a:pt x="162" y="1955"/>
                  </a:lnTo>
                  <a:lnTo>
                    <a:pt x="162" y="1920"/>
                  </a:lnTo>
                  <a:lnTo>
                    <a:pt x="162" y="1888"/>
                  </a:lnTo>
                  <a:lnTo>
                    <a:pt x="157" y="1856"/>
                  </a:lnTo>
                  <a:lnTo>
                    <a:pt x="149" y="1824"/>
                  </a:lnTo>
                  <a:lnTo>
                    <a:pt x="138" y="1800"/>
                  </a:lnTo>
                  <a:lnTo>
                    <a:pt x="136" y="1789"/>
                  </a:lnTo>
                  <a:lnTo>
                    <a:pt x="130" y="1781"/>
                  </a:lnTo>
                  <a:lnTo>
                    <a:pt x="125" y="1773"/>
                  </a:lnTo>
                  <a:lnTo>
                    <a:pt x="117" y="1765"/>
                  </a:lnTo>
                  <a:lnTo>
                    <a:pt x="112" y="1755"/>
                  </a:lnTo>
                  <a:lnTo>
                    <a:pt x="106" y="1749"/>
                  </a:lnTo>
                  <a:lnTo>
                    <a:pt x="101" y="1739"/>
                  </a:lnTo>
                  <a:lnTo>
                    <a:pt x="98" y="1731"/>
                  </a:lnTo>
                  <a:lnTo>
                    <a:pt x="138" y="1808"/>
                  </a:lnTo>
                  <a:lnTo>
                    <a:pt x="141" y="1808"/>
                  </a:lnTo>
                  <a:lnTo>
                    <a:pt x="144" y="1808"/>
                  </a:lnTo>
                  <a:lnTo>
                    <a:pt x="146" y="1808"/>
                  </a:lnTo>
                  <a:lnTo>
                    <a:pt x="149" y="1800"/>
                  </a:lnTo>
                  <a:lnTo>
                    <a:pt x="152" y="1789"/>
                  </a:lnTo>
                  <a:lnTo>
                    <a:pt x="154" y="1781"/>
                  </a:lnTo>
                  <a:lnTo>
                    <a:pt x="154" y="1771"/>
                  </a:lnTo>
                  <a:lnTo>
                    <a:pt x="154" y="1757"/>
                  </a:lnTo>
                  <a:lnTo>
                    <a:pt x="154" y="1747"/>
                  </a:lnTo>
                  <a:lnTo>
                    <a:pt x="154" y="1733"/>
                  </a:lnTo>
                  <a:lnTo>
                    <a:pt x="157" y="1723"/>
                  </a:lnTo>
                  <a:lnTo>
                    <a:pt x="157" y="1707"/>
                  </a:lnTo>
                  <a:lnTo>
                    <a:pt x="157" y="1691"/>
                  </a:lnTo>
                  <a:lnTo>
                    <a:pt x="160" y="1672"/>
                  </a:lnTo>
                  <a:lnTo>
                    <a:pt x="162" y="1653"/>
                  </a:lnTo>
                  <a:lnTo>
                    <a:pt x="165" y="1632"/>
                  </a:lnTo>
                  <a:lnTo>
                    <a:pt x="168" y="1608"/>
                  </a:lnTo>
                  <a:lnTo>
                    <a:pt x="170" y="1587"/>
                  </a:lnTo>
                  <a:lnTo>
                    <a:pt x="173" y="1563"/>
                  </a:lnTo>
                  <a:lnTo>
                    <a:pt x="178" y="1539"/>
                  </a:lnTo>
                  <a:lnTo>
                    <a:pt x="181" y="1517"/>
                  </a:lnTo>
                  <a:lnTo>
                    <a:pt x="184" y="1493"/>
                  </a:lnTo>
                  <a:lnTo>
                    <a:pt x="189" y="1472"/>
                  </a:lnTo>
                  <a:lnTo>
                    <a:pt x="216" y="1315"/>
                  </a:lnTo>
                  <a:lnTo>
                    <a:pt x="218" y="1315"/>
                  </a:lnTo>
                  <a:lnTo>
                    <a:pt x="221" y="1315"/>
                  </a:lnTo>
                  <a:lnTo>
                    <a:pt x="221" y="1307"/>
                  </a:lnTo>
                  <a:lnTo>
                    <a:pt x="224" y="1299"/>
                  </a:lnTo>
                  <a:lnTo>
                    <a:pt x="224" y="1293"/>
                  </a:lnTo>
                  <a:lnTo>
                    <a:pt x="226" y="1285"/>
                  </a:lnTo>
                  <a:lnTo>
                    <a:pt x="229" y="1280"/>
                  </a:lnTo>
                  <a:lnTo>
                    <a:pt x="232" y="1272"/>
                  </a:lnTo>
                  <a:lnTo>
                    <a:pt x="234" y="1266"/>
                  </a:lnTo>
                  <a:lnTo>
                    <a:pt x="234" y="1258"/>
                  </a:lnTo>
                  <a:lnTo>
                    <a:pt x="240" y="1242"/>
                  </a:lnTo>
                  <a:lnTo>
                    <a:pt x="242" y="1226"/>
                  </a:lnTo>
                  <a:lnTo>
                    <a:pt x="248" y="1210"/>
                  </a:lnTo>
                  <a:lnTo>
                    <a:pt x="250" y="1194"/>
                  </a:lnTo>
                  <a:lnTo>
                    <a:pt x="256" y="1178"/>
                  </a:lnTo>
                  <a:lnTo>
                    <a:pt x="261" y="1162"/>
                  </a:lnTo>
                  <a:lnTo>
                    <a:pt x="264" y="1146"/>
                  </a:lnTo>
                  <a:lnTo>
                    <a:pt x="269" y="1130"/>
                  </a:lnTo>
                  <a:lnTo>
                    <a:pt x="272" y="1114"/>
                  </a:lnTo>
                  <a:lnTo>
                    <a:pt x="277" y="1098"/>
                  </a:lnTo>
                  <a:lnTo>
                    <a:pt x="282" y="1082"/>
                  </a:lnTo>
                  <a:lnTo>
                    <a:pt x="285" y="1066"/>
                  </a:lnTo>
                  <a:lnTo>
                    <a:pt x="290" y="1053"/>
                  </a:lnTo>
                  <a:lnTo>
                    <a:pt x="296" y="1037"/>
                  </a:lnTo>
                  <a:lnTo>
                    <a:pt x="301" y="1021"/>
                  </a:lnTo>
                  <a:lnTo>
                    <a:pt x="306" y="1005"/>
                  </a:lnTo>
                  <a:lnTo>
                    <a:pt x="309" y="1000"/>
                  </a:lnTo>
                  <a:lnTo>
                    <a:pt x="312" y="994"/>
                  </a:lnTo>
                  <a:lnTo>
                    <a:pt x="314" y="986"/>
                  </a:lnTo>
                  <a:lnTo>
                    <a:pt x="317" y="978"/>
                  </a:lnTo>
                  <a:lnTo>
                    <a:pt x="317" y="973"/>
                  </a:lnTo>
                  <a:lnTo>
                    <a:pt x="320" y="965"/>
                  </a:lnTo>
                  <a:lnTo>
                    <a:pt x="322" y="957"/>
                  </a:lnTo>
                  <a:lnTo>
                    <a:pt x="325" y="952"/>
                  </a:lnTo>
                  <a:lnTo>
                    <a:pt x="352" y="866"/>
                  </a:lnTo>
                  <a:lnTo>
                    <a:pt x="352" y="864"/>
                  </a:lnTo>
                  <a:lnTo>
                    <a:pt x="354" y="858"/>
                  </a:lnTo>
                  <a:lnTo>
                    <a:pt x="357" y="856"/>
                  </a:lnTo>
                  <a:lnTo>
                    <a:pt x="360" y="850"/>
                  </a:lnTo>
                  <a:lnTo>
                    <a:pt x="365" y="832"/>
                  </a:lnTo>
                  <a:lnTo>
                    <a:pt x="370" y="810"/>
                  </a:lnTo>
                  <a:lnTo>
                    <a:pt x="378" y="794"/>
                  </a:lnTo>
                  <a:lnTo>
                    <a:pt x="384" y="773"/>
                  </a:lnTo>
                  <a:lnTo>
                    <a:pt x="389" y="754"/>
                  </a:lnTo>
                  <a:lnTo>
                    <a:pt x="397" y="736"/>
                  </a:lnTo>
                  <a:lnTo>
                    <a:pt x="405" y="717"/>
                  </a:lnTo>
                  <a:lnTo>
                    <a:pt x="413" y="701"/>
                  </a:lnTo>
                  <a:lnTo>
                    <a:pt x="418" y="690"/>
                  </a:lnTo>
                  <a:lnTo>
                    <a:pt x="421" y="680"/>
                  </a:lnTo>
                  <a:lnTo>
                    <a:pt x="426" y="669"/>
                  </a:lnTo>
                  <a:lnTo>
                    <a:pt x="432" y="658"/>
                  </a:lnTo>
                  <a:lnTo>
                    <a:pt x="434" y="648"/>
                  </a:lnTo>
                  <a:lnTo>
                    <a:pt x="440" y="640"/>
                  </a:lnTo>
                  <a:lnTo>
                    <a:pt x="445" y="629"/>
                  </a:lnTo>
                  <a:lnTo>
                    <a:pt x="448" y="621"/>
                  </a:lnTo>
                  <a:lnTo>
                    <a:pt x="453" y="610"/>
                  </a:lnTo>
                  <a:lnTo>
                    <a:pt x="458" y="600"/>
                  </a:lnTo>
                  <a:lnTo>
                    <a:pt x="464" y="589"/>
                  </a:lnTo>
                  <a:lnTo>
                    <a:pt x="466" y="581"/>
                  </a:lnTo>
                  <a:lnTo>
                    <a:pt x="472" y="570"/>
                  </a:lnTo>
                  <a:lnTo>
                    <a:pt x="477" y="562"/>
                  </a:lnTo>
                  <a:lnTo>
                    <a:pt x="482" y="552"/>
                  </a:lnTo>
                  <a:lnTo>
                    <a:pt x="488" y="541"/>
                  </a:lnTo>
                  <a:lnTo>
                    <a:pt x="498" y="517"/>
                  </a:lnTo>
                  <a:lnTo>
                    <a:pt x="512" y="493"/>
                  </a:lnTo>
                  <a:lnTo>
                    <a:pt x="525" y="469"/>
                  </a:lnTo>
                  <a:lnTo>
                    <a:pt x="536" y="445"/>
                  </a:lnTo>
                  <a:lnTo>
                    <a:pt x="549" y="421"/>
                  </a:lnTo>
                  <a:lnTo>
                    <a:pt x="562" y="397"/>
                  </a:lnTo>
                  <a:lnTo>
                    <a:pt x="576" y="373"/>
                  </a:lnTo>
                  <a:lnTo>
                    <a:pt x="589" y="349"/>
                  </a:lnTo>
                  <a:lnTo>
                    <a:pt x="603" y="325"/>
                  </a:lnTo>
                  <a:lnTo>
                    <a:pt x="616" y="301"/>
                  </a:lnTo>
                  <a:lnTo>
                    <a:pt x="629" y="277"/>
                  </a:lnTo>
                  <a:lnTo>
                    <a:pt x="645" y="253"/>
                  </a:lnTo>
                  <a:lnTo>
                    <a:pt x="659" y="229"/>
                  </a:lnTo>
                  <a:lnTo>
                    <a:pt x="675" y="205"/>
                  </a:lnTo>
                  <a:lnTo>
                    <a:pt x="688" y="181"/>
                  </a:lnTo>
                  <a:lnTo>
                    <a:pt x="704" y="154"/>
                  </a:lnTo>
                  <a:lnTo>
                    <a:pt x="712" y="146"/>
                  </a:lnTo>
                  <a:lnTo>
                    <a:pt x="720" y="136"/>
                  </a:lnTo>
                  <a:lnTo>
                    <a:pt x="725" y="125"/>
                  </a:lnTo>
                  <a:lnTo>
                    <a:pt x="733" y="114"/>
                  </a:lnTo>
                  <a:lnTo>
                    <a:pt x="739" y="104"/>
                  </a:lnTo>
                  <a:lnTo>
                    <a:pt x="747" y="93"/>
                  </a:lnTo>
                  <a:lnTo>
                    <a:pt x="755" y="82"/>
                  </a:lnTo>
                  <a:lnTo>
                    <a:pt x="763" y="74"/>
                  </a:lnTo>
                  <a:lnTo>
                    <a:pt x="765" y="72"/>
                  </a:lnTo>
                  <a:lnTo>
                    <a:pt x="768" y="69"/>
                  </a:lnTo>
                  <a:lnTo>
                    <a:pt x="771" y="66"/>
                  </a:lnTo>
                  <a:lnTo>
                    <a:pt x="773" y="64"/>
                  </a:lnTo>
                  <a:lnTo>
                    <a:pt x="776" y="64"/>
                  </a:lnTo>
                  <a:lnTo>
                    <a:pt x="776" y="58"/>
                  </a:lnTo>
                  <a:lnTo>
                    <a:pt x="779" y="56"/>
                  </a:lnTo>
                  <a:lnTo>
                    <a:pt x="781" y="53"/>
                  </a:lnTo>
                  <a:lnTo>
                    <a:pt x="787" y="45"/>
                  </a:lnTo>
                  <a:lnTo>
                    <a:pt x="792" y="40"/>
                  </a:lnTo>
                  <a:lnTo>
                    <a:pt x="797" y="32"/>
                  </a:lnTo>
                  <a:lnTo>
                    <a:pt x="803" y="24"/>
                  </a:lnTo>
                  <a:lnTo>
                    <a:pt x="808" y="18"/>
                  </a:lnTo>
                  <a:lnTo>
                    <a:pt x="813" y="10"/>
                  </a:lnTo>
                  <a:lnTo>
                    <a:pt x="819" y="5"/>
                  </a:lnTo>
                  <a:lnTo>
                    <a:pt x="824" y="0"/>
                  </a:lnTo>
                  <a:lnTo>
                    <a:pt x="819" y="10"/>
                  </a:lnTo>
                  <a:lnTo>
                    <a:pt x="813" y="21"/>
                  </a:lnTo>
                  <a:lnTo>
                    <a:pt x="811" y="32"/>
                  </a:lnTo>
                  <a:lnTo>
                    <a:pt x="803" y="42"/>
                  </a:lnTo>
                  <a:lnTo>
                    <a:pt x="797" y="53"/>
                  </a:lnTo>
                  <a:lnTo>
                    <a:pt x="792" y="64"/>
                  </a:lnTo>
                  <a:lnTo>
                    <a:pt x="787" y="74"/>
                  </a:lnTo>
                  <a:lnTo>
                    <a:pt x="781" y="85"/>
                  </a:lnTo>
                  <a:lnTo>
                    <a:pt x="773" y="96"/>
                  </a:lnTo>
                  <a:lnTo>
                    <a:pt x="768" y="106"/>
                  </a:lnTo>
                  <a:lnTo>
                    <a:pt x="760" y="117"/>
                  </a:lnTo>
                  <a:lnTo>
                    <a:pt x="752" y="128"/>
                  </a:lnTo>
                  <a:lnTo>
                    <a:pt x="747" y="138"/>
                  </a:lnTo>
                  <a:lnTo>
                    <a:pt x="739" y="152"/>
                  </a:lnTo>
                  <a:lnTo>
                    <a:pt x="733" y="162"/>
                  </a:lnTo>
                  <a:lnTo>
                    <a:pt x="725" y="173"/>
                  </a:lnTo>
                  <a:lnTo>
                    <a:pt x="717" y="186"/>
                  </a:lnTo>
                  <a:lnTo>
                    <a:pt x="712" y="197"/>
                  </a:lnTo>
                  <a:lnTo>
                    <a:pt x="704" y="208"/>
                  </a:lnTo>
                  <a:lnTo>
                    <a:pt x="699" y="221"/>
                  </a:lnTo>
                  <a:lnTo>
                    <a:pt x="691" y="232"/>
                  </a:lnTo>
                  <a:lnTo>
                    <a:pt x="683" y="242"/>
                  </a:lnTo>
                  <a:lnTo>
                    <a:pt x="675" y="256"/>
                  </a:lnTo>
                  <a:lnTo>
                    <a:pt x="667" y="266"/>
                  </a:lnTo>
                  <a:lnTo>
                    <a:pt x="664" y="272"/>
                  </a:lnTo>
                  <a:lnTo>
                    <a:pt x="659" y="280"/>
                  </a:lnTo>
                  <a:lnTo>
                    <a:pt x="653" y="288"/>
                  </a:lnTo>
                  <a:lnTo>
                    <a:pt x="648" y="296"/>
                  </a:lnTo>
                  <a:lnTo>
                    <a:pt x="643" y="304"/>
                  </a:lnTo>
                  <a:lnTo>
                    <a:pt x="637" y="312"/>
                  </a:lnTo>
                  <a:lnTo>
                    <a:pt x="635" y="317"/>
                  </a:lnTo>
                  <a:lnTo>
                    <a:pt x="629" y="328"/>
                  </a:lnTo>
                  <a:lnTo>
                    <a:pt x="621" y="344"/>
                  </a:lnTo>
                  <a:lnTo>
                    <a:pt x="613" y="362"/>
                  </a:lnTo>
                  <a:lnTo>
                    <a:pt x="605" y="381"/>
                  </a:lnTo>
                  <a:lnTo>
                    <a:pt x="597" y="397"/>
                  </a:lnTo>
                  <a:lnTo>
                    <a:pt x="589" y="413"/>
                  </a:lnTo>
                  <a:lnTo>
                    <a:pt x="581" y="432"/>
                  </a:lnTo>
                  <a:lnTo>
                    <a:pt x="570" y="448"/>
                  </a:lnTo>
                  <a:lnTo>
                    <a:pt x="562" y="466"/>
                  </a:lnTo>
                  <a:lnTo>
                    <a:pt x="560" y="472"/>
                  </a:lnTo>
                  <a:lnTo>
                    <a:pt x="557" y="477"/>
                  </a:lnTo>
                  <a:lnTo>
                    <a:pt x="554" y="482"/>
                  </a:lnTo>
                  <a:lnTo>
                    <a:pt x="552" y="488"/>
                  </a:lnTo>
                  <a:lnTo>
                    <a:pt x="552" y="493"/>
                  </a:lnTo>
                  <a:lnTo>
                    <a:pt x="546" y="501"/>
                  </a:lnTo>
                  <a:lnTo>
                    <a:pt x="544" y="506"/>
                  </a:lnTo>
                  <a:lnTo>
                    <a:pt x="541" y="512"/>
                  </a:lnTo>
                  <a:lnTo>
                    <a:pt x="538" y="520"/>
                  </a:lnTo>
                  <a:lnTo>
                    <a:pt x="533" y="528"/>
                  </a:lnTo>
                  <a:lnTo>
                    <a:pt x="530" y="536"/>
                  </a:lnTo>
                  <a:lnTo>
                    <a:pt x="528" y="544"/>
                  </a:lnTo>
                  <a:lnTo>
                    <a:pt x="522" y="552"/>
                  </a:lnTo>
                  <a:lnTo>
                    <a:pt x="520" y="560"/>
                  </a:lnTo>
                  <a:lnTo>
                    <a:pt x="514" y="568"/>
                  </a:lnTo>
                  <a:lnTo>
                    <a:pt x="512" y="576"/>
                  </a:lnTo>
                  <a:lnTo>
                    <a:pt x="506" y="584"/>
                  </a:lnTo>
                  <a:lnTo>
                    <a:pt x="504" y="589"/>
                  </a:lnTo>
                  <a:lnTo>
                    <a:pt x="501" y="594"/>
                  </a:lnTo>
                  <a:lnTo>
                    <a:pt x="496" y="600"/>
                  </a:lnTo>
                  <a:lnTo>
                    <a:pt x="493" y="608"/>
                  </a:lnTo>
                  <a:lnTo>
                    <a:pt x="490" y="613"/>
                  </a:lnTo>
                  <a:lnTo>
                    <a:pt x="488" y="621"/>
                  </a:lnTo>
                  <a:lnTo>
                    <a:pt x="485" y="629"/>
                  </a:lnTo>
                  <a:lnTo>
                    <a:pt x="482" y="629"/>
                  </a:lnTo>
                  <a:lnTo>
                    <a:pt x="482" y="632"/>
                  </a:lnTo>
                  <a:lnTo>
                    <a:pt x="480" y="634"/>
                  </a:lnTo>
                  <a:lnTo>
                    <a:pt x="477" y="642"/>
                  </a:lnTo>
                  <a:lnTo>
                    <a:pt x="474" y="648"/>
                  </a:lnTo>
                  <a:lnTo>
                    <a:pt x="472" y="656"/>
                  </a:lnTo>
                  <a:lnTo>
                    <a:pt x="469" y="664"/>
                  </a:lnTo>
                  <a:lnTo>
                    <a:pt x="464" y="669"/>
                  </a:lnTo>
                  <a:lnTo>
                    <a:pt x="461" y="677"/>
                  </a:lnTo>
                  <a:lnTo>
                    <a:pt x="458" y="685"/>
                  </a:lnTo>
                  <a:lnTo>
                    <a:pt x="456" y="693"/>
                  </a:lnTo>
                  <a:lnTo>
                    <a:pt x="450" y="704"/>
                  </a:lnTo>
                  <a:lnTo>
                    <a:pt x="445" y="717"/>
                  </a:lnTo>
                  <a:lnTo>
                    <a:pt x="440" y="730"/>
                  </a:lnTo>
                  <a:lnTo>
                    <a:pt x="434" y="744"/>
                  </a:lnTo>
                  <a:lnTo>
                    <a:pt x="429" y="754"/>
                  </a:lnTo>
                  <a:lnTo>
                    <a:pt x="424" y="768"/>
                  </a:lnTo>
                  <a:lnTo>
                    <a:pt x="418" y="781"/>
                  </a:lnTo>
                  <a:lnTo>
                    <a:pt x="413" y="794"/>
                  </a:lnTo>
                  <a:lnTo>
                    <a:pt x="410" y="802"/>
                  </a:lnTo>
                  <a:lnTo>
                    <a:pt x="408" y="808"/>
                  </a:lnTo>
                  <a:lnTo>
                    <a:pt x="405" y="813"/>
                  </a:lnTo>
                  <a:lnTo>
                    <a:pt x="405" y="818"/>
                  </a:lnTo>
                  <a:lnTo>
                    <a:pt x="402" y="826"/>
                  </a:lnTo>
                  <a:lnTo>
                    <a:pt x="400" y="832"/>
                  </a:lnTo>
                  <a:lnTo>
                    <a:pt x="397" y="840"/>
                  </a:lnTo>
                  <a:lnTo>
                    <a:pt x="394" y="845"/>
                  </a:lnTo>
                  <a:lnTo>
                    <a:pt x="389" y="856"/>
                  </a:lnTo>
                  <a:lnTo>
                    <a:pt x="386" y="866"/>
                  </a:lnTo>
                  <a:lnTo>
                    <a:pt x="381" y="877"/>
                  </a:lnTo>
                  <a:lnTo>
                    <a:pt x="378" y="888"/>
                  </a:lnTo>
                  <a:lnTo>
                    <a:pt x="373" y="898"/>
                  </a:lnTo>
                  <a:lnTo>
                    <a:pt x="370" y="909"/>
                  </a:lnTo>
                  <a:lnTo>
                    <a:pt x="365" y="920"/>
                  </a:lnTo>
                  <a:lnTo>
                    <a:pt x="360" y="930"/>
                  </a:lnTo>
                  <a:lnTo>
                    <a:pt x="362" y="936"/>
                  </a:lnTo>
                  <a:lnTo>
                    <a:pt x="362" y="938"/>
                  </a:lnTo>
                  <a:lnTo>
                    <a:pt x="357" y="954"/>
                  </a:lnTo>
                  <a:lnTo>
                    <a:pt x="354" y="973"/>
                  </a:lnTo>
                  <a:lnTo>
                    <a:pt x="349" y="989"/>
                  </a:lnTo>
                  <a:lnTo>
                    <a:pt x="344" y="1005"/>
                  </a:lnTo>
                  <a:lnTo>
                    <a:pt x="341" y="1024"/>
                  </a:lnTo>
                  <a:lnTo>
                    <a:pt x="336" y="1040"/>
                  </a:lnTo>
                  <a:lnTo>
                    <a:pt x="330" y="1056"/>
                  </a:lnTo>
                  <a:lnTo>
                    <a:pt x="325" y="1072"/>
                  </a:lnTo>
                  <a:lnTo>
                    <a:pt x="320" y="1090"/>
                  </a:lnTo>
                  <a:lnTo>
                    <a:pt x="317" y="1106"/>
                  </a:lnTo>
                  <a:lnTo>
                    <a:pt x="312" y="1125"/>
                  </a:lnTo>
                  <a:lnTo>
                    <a:pt x="306" y="1141"/>
                  </a:lnTo>
                  <a:lnTo>
                    <a:pt x="304" y="1160"/>
                  </a:lnTo>
                  <a:lnTo>
                    <a:pt x="298" y="1178"/>
                  </a:lnTo>
                  <a:lnTo>
                    <a:pt x="293" y="1194"/>
                  </a:lnTo>
                  <a:lnTo>
                    <a:pt x="288" y="1213"/>
                  </a:lnTo>
                  <a:lnTo>
                    <a:pt x="282" y="1229"/>
                  </a:lnTo>
                  <a:lnTo>
                    <a:pt x="280" y="1248"/>
                  </a:lnTo>
                  <a:lnTo>
                    <a:pt x="274" y="1266"/>
                  </a:lnTo>
                  <a:lnTo>
                    <a:pt x="269" y="1282"/>
                  </a:lnTo>
                  <a:lnTo>
                    <a:pt x="264" y="1301"/>
                  </a:lnTo>
                  <a:lnTo>
                    <a:pt x="258" y="1317"/>
                  </a:lnTo>
                  <a:lnTo>
                    <a:pt x="256" y="1336"/>
                  </a:lnTo>
                  <a:lnTo>
                    <a:pt x="250" y="1352"/>
                  </a:lnTo>
                  <a:lnTo>
                    <a:pt x="248" y="1360"/>
                  </a:lnTo>
                  <a:lnTo>
                    <a:pt x="248" y="1365"/>
                  </a:lnTo>
                  <a:lnTo>
                    <a:pt x="245" y="1373"/>
                  </a:lnTo>
                  <a:lnTo>
                    <a:pt x="242" y="1379"/>
                  </a:lnTo>
                  <a:lnTo>
                    <a:pt x="240" y="1384"/>
                  </a:lnTo>
                  <a:lnTo>
                    <a:pt x="240" y="1392"/>
                  </a:lnTo>
                  <a:lnTo>
                    <a:pt x="237" y="1400"/>
                  </a:lnTo>
                  <a:lnTo>
                    <a:pt x="234" y="1405"/>
                  </a:lnTo>
                  <a:lnTo>
                    <a:pt x="234" y="1416"/>
                  </a:lnTo>
                  <a:lnTo>
                    <a:pt x="232" y="1424"/>
                  </a:lnTo>
                  <a:lnTo>
                    <a:pt x="229" y="1435"/>
                  </a:lnTo>
                  <a:lnTo>
                    <a:pt x="229" y="1443"/>
                  </a:lnTo>
                  <a:lnTo>
                    <a:pt x="226" y="1453"/>
                  </a:lnTo>
                  <a:lnTo>
                    <a:pt x="224" y="1464"/>
                  </a:lnTo>
                  <a:lnTo>
                    <a:pt x="221" y="1472"/>
                  </a:lnTo>
                  <a:lnTo>
                    <a:pt x="221" y="1483"/>
                  </a:lnTo>
                  <a:lnTo>
                    <a:pt x="218" y="1496"/>
                  </a:lnTo>
                  <a:lnTo>
                    <a:pt x="213" y="1512"/>
                  </a:lnTo>
                  <a:lnTo>
                    <a:pt x="213" y="1525"/>
                  </a:lnTo>
                  <a:lnTo>
                    <a:pt x="210" y="1539"/>
                  </a:lnTo>
                  <a:lnTo>
                    <a:pt x="208" y="1552"/>
                  </a:lnTo>
                  <a:lnTo>
                    <a:pt x="205" y="1568"/>
                  </a:lnTo>
                  <a:lnTo>
                    <a:pt x="202" y="1581"/>
                  </a:lnTo>
                  <a:lnTo>
                    <a:pt x="200" y="1597"/>
                  </a:lnTo>
                  <a:lnTo>
                    <a:pt x="197" y="1605"/>
                  </a:lnTo>
                  <a:lnTo>
                    <a:pt x="197" y="1613"/>
                  </a:lnTo>
                  <a:lnTo>
                    <a:pt x="194" y="1621"/>
                  </a:lnTo>
                  <a:lnTo>
                    <a:pt x="194" y="1629"/>
                  </a:lnTo>
                  <a:lnTo>
                    <a:pt x="192" y="1645"/>
                  </a:lnTo>
                  <a:lnTo>
                    <a:pt x="189" y="1661"/>
                  </a:lnTo>
                  <a:lnTo>
                    <a:pt x="186" y="1677"/>
                  </a:lnTo>
                  <a:lnTo>
                    <a:pt x="184" y="1693"/>
                  </a:lnTo>
                  <a:lnTo>
                    <a:pt x="181" y="1731"/>
                  </a:lnTo>
                  <a:lnTo>
                    <a:pt x="178" y="1765"/>
                  </a:lnTo>
                  <a:lnTo>
                    <a:pt x="176" y="1800"/>
                  </a:lnTo>
                  <a:lnTo>
                    <a:pt x="176" y="1837"/>
                  </a:lnTo>
                  <a:lnTo>
                    <a:pt x="184" y="1851"/>
                  </a:lnTo>
                  <a:lnTo>
                    <a:pt x="192" y="1867"/>
                  </a:lnTo>
                  <a:lnTo>
                    <a:pt x="200" y="1880"/>
                  </a:lnTo>
                  <a:lnTo>
                    <a:pt x="208" y="1893"/>
                  </a:lnTo>
                  <a:lnTo>
                    <a:pt x="216" y="1909"/>
                  </a:lnTo>
                  <a:lnTo>
                    <a:pt x="224" y="1925"/>
                  </a:lnTo>
                  <a:lnTo>
                    <a:pt x="229" y="1941"/>
                  </a:lnTo>
                  <a:lnTo>
                    <a:pt x="234" y="1957"/>
                  </a:lnTo>
                  <a:lnTo>
                    <a:pt x="234" y="1960"/>
                  </a:lnTo>
                  <a:lnTo>
                    <a:pt x="237" y="1960"/>
                  </a:lnTo>
                  <a:lnTo>
                    <a:pt x="240" y="1957"/>
                  </a:lnTo>
                  <a:lnTo>
                    <a:pt x="242" y="1952"/>
                  </a:lnTo>
                  <a:lnTo>
                    <a:pt x="242" y="1949"/>
                  </a:lnTo>
                  <a:lnTo>
                    <a:pt x="245" y="1944"/>
                  </a:lnTo>
                  <a:lnTo>
                    <a:pt x="245" y="1939"/>
                  </a:lnTo>
                  <a:lnTo>
                    <a:pt x="256" y="2051"/>
                  </a:lnTo>
                  <a:lnTo>
                    <a:pt x="258" y="2053"/>
                  </a:lnTo>
                  <a:lnTo>
                    <a:pt x="261" y="2056"/>
                  </a:lnTo>
                  <a:lnTo>
                    <a:pt x="264" y="2056"/>
                  </a:lnTo>
                  <a:lnTo>
                    <a:pt x="266" y="2056"/>
                  </a:lnTo>
                  <a:lnTo>
                    <a:pt x="269" y="2051"/>
                  </a:lnTo>
                  <a:lnTo>
                    <a:pt x="269" y="2048"/>
                  </a:lnTo>
                  <a:lnTo>
                    <a:pt x="272" y="2043"/>
                  </a:lnTo>
                  <a:lnTo>
                    <a:pt x="272" y="2037"/>
                  </a:lnTo>
                  <a:lnTo>
                    <a:pt x="269" y="2013"/>
                  </a:lnTo>
                  <a:lnTo>
                    <a:pt x="272" y="1987"/>
                  </a:lnTo>
                  <a:lnTo>
                    <a:pt x="274" y="1960"/>
                  </a:lnTo>
                  <a:lnTo>
                    <a:pt x="274" y="1933"/>
                  </a:lnTo>
                  <a:lnTo>
                    <a:pt x="277" y="1925"/>
                  </a:lnTo>
                  <a:lnTo>
                    <a:pt x="277" y="1917"/>
                  </a:lnTo>
                  <a:lnTo>
                    <a:pt x="280" y="1909"/>
                  </a:lnTo>
                  <a:lnTo>
                    <a:pt x="282" y="1899"/>
                  </a:lnTo>
                  <a:lnTo>
                    <a:pt x="282" y="1883"/>
                  </a:lnTo>
                  <a:lnTo>
                    <a:pt x="285" y="1864"/>
                  </a:lnTo>
                  <a:lnTo>
                    <a:pt x="285" y="1848"/>
                  </a:lnTo>
                  <a:lnTo>
                    <a:pt x="288" y="1829"/>
                  </a:lnTo>
                  <a:lnTo>
                    <a:pt x="290" y="1819"/>
                  </a:lnTo>
                  <a:lnTo>
                    <a:pt x="293" y="1811"/>
                  </a:lnTo>
                  <a:lnTo>
                    <a:pt x="296" y="1800"/>
                  </a:lnTo>
                  <a:lnTo>
                    <a:pt x="296" y="1789"/>
                  </a:lnTo>
                  <a:lnTo>
                    <a:pt x="298" y="1784"/>
                  </a:lnTo>
                  <a:lnTo>
                    <a:pt x="298" y="1776"/>
                  </a:lnTo>
                  <a:lnTo>
                    <a:pt x="301" y="1768"/>
                  </a:lnTo>
                  <a:lnTo>
                    <a:pt x="304" y="1757"/>
                  </a:lnTo>
                  <a:lnTo>
                    <a:pt x="304" y="1749"/>
                  </a:lnTo>
                  <a:lnTo>
                    <a:pt x="306" y="1741"/>
                  </a:lnTo>
                  <a:lnTo>
                    <a:pt x="306" y="1731"/>
                  </a:lnTo>
                  <a:lnTo>
                    <a:pt x="309" y="1723"/>
                  </a:lnTo>
                  <a:lnTo>
                    <a:pt x="312" y="1712"/>
                  </a:lnTo>
                  <a:lnTo>
                    <a:pt x="312" y="1704"/>
                  </a:lnTo>
                  <a:lnTo>
                    <a:pt x="314" y="1693"/>
                  </a:lnTo>
                  <a:lnTo>
                    <a:pt x="317" y="1685"/>
                  </a:lnTo>
                  <a:lnTo>
                    <a:pt x="320" y="1675"/>
                  </a:lnTo>
                  <a:lnTo>
                    <a:pt x="322" y="1664"/>
                  </a:lnTo>
                  <a:lnTo>
                    <a:pt x="325" y="1656"/>
                  </a:lnTo>
                  <a:lnTo>
                    <a:pt x="328" y="1645"/>
                  </a:lnTo>
                  <a:lnTo>
                    <a:pt x="333" y="1637"/>
                  </a:lnTo>
                  <a:lnTo>
                    <a:pt x="336" y="1629"/>
                  </a:lnTo>
                  <a:lnTo>
                    <a:pt x="338" y="1619"/>
                  </a:lnTo>
                  <a:lnTo>
                    <a:pt x="341" y="1611"/>
                  </a:lnTo>
                  <a:lnTo>
                    <a:pt x="410" y="1419"/>
                  </a:lnTo>
                  <a:lnTo>
                    <a:pt x="381" y="1523"/>
                  </a:lnTo>
                  <a:lnTo>
                    <a:pt x="384" y="1523"/>
                  </a:lnTo>
                  <a:lnTo>
                    <a:pt x="384" y="1525"/>
                  </a:lnTo>
                  <a:lnTo>
                    <a:pt x="386" y="1525"/>
                  </a:lnTo>
                  <a:lnTo>
                    <a:pt x="501" y="1365"/>
                  </a:lnTo>
                  <a:lnTo>
                    <a:pt x="488" y="1395"/>
                  </a:lnTo>
                  <a:lnTo>
                    <a:pt x="480" y="1403"/>
                  </a:lnTo>
                  <a:lnTo>
                    <a:pt x="477" y="1405"/>
                  </a:lnTo>
                  <a:lnTo>
                    <a:pt x="474" y="1408"/>
                  </a:lnTo>
                  <a:lnTo>
                    <a:pt x="474" y="1411"/>
                  </a:lnTo>
                  <a:lnTo>
                    <a:pt x="466" y="1421"/>
                  </a:lnTo>
                  <a:lnTo>
                    <a:pt x="458" y="1432"/>
                  </a:lnTo>
                  <a:lnTo>
                    <a:pt x="453" y="1443"/>
                  </a:lnTo>
                  <a:lnTo>
                    <a:pt x="445" y="1453"/>
                  </a:lnTo>
                  <a:lnTo>
                    <a:pt x="437" y="1464"/>
                  </a:lnTo>
                  <a:lnTo>
                    <a:pt x="432" y="1475"/>
                  </a:lnTo>
                  <a:lnTo>
                    <a:pt x="424" y="1485"/>
                  </a:lnTo>
                  <a:lnTo>
                    <a:pt x="418" y="1499"/>
                  </a:lnTo>
                  <a:lnTo>
                    <a:pt x="410" y="1507"/>
                  </a:lnTo>
                  <a:lnTo>
                    <a:pt x="405" y="1520"/>
                  </a:lnTo>
                  <a:lnTo>
                    <a:pt x="397" y="1531"/>
                  </a:lnTo>
                  <a:lnTo>
                    <a:pt x="392" y="1541"/>
                  </a:lnTo>
                  <a:lnTo>
                    <a:pt x="386" y="1552"/>
                  </a:lnTo>
                  <a:lnTo>
                    <a:pt x="381" y="1565"/>
                  </a:lnTo>
                  <a:lnTo>
                    <a:pt x="373" y="1576"/>
                  </a:lnTo>
                  <a:lnTo>
                    <a:pt x="368" y="1587"/>
                  </a:lnTo>
                  <a:lnTo>
                    <a:pt x="368" y="1589"/>
                  </a:lnTo>
                  <a:lnTo>
                    <a:pt x="365" y="1595"/>
                  </a:lnTo>
                  <a:lnTo>
                    <a:pt x="362" y="1597"/>
                  </a:lnTo>
                  <a:lnTo>
                    <a:pt x="362" y="1603"/>
                  </a:lnTo>
                  <a:lnTo>
                    <a:pt x="360" y="1605"/>
                  </a:lnTo>
                  <a:lnTo>
                    <a:pt x="357" y="1611"/>
                  </a:lnTo>
                  <a:lnTo>
                    <a:pt x="357" y="1613"/>
                  </a:lnTo>
                  <a:lnTo>
                    <a:pt x="354" y="1619"/>
                  </a:lnTo>
                  <a:lnTo>
                    <a:pt x="354" y="1621"/>
                  </a:lnTo>
                  <a:lnTo>
                    <a:pt x="352" y="1627"/>
                  </a:lnTo>
                  <a:lnTo>
                    <a:pt x="352" y="1632"/>
                  </a:lnTo>
                  <a:lnTo>
                    <a:pt x="349" y="1635"/>
                  </a:lnTo>
                  <a:lnTo>
                    <a:pt x="349" y="1640"/>
                  </a:lnTo>
                  <a:lnTo>
                    <a:pt x="346" y="1645"/>
                  </a:lnTo>
                  <a:lnTo>
                    <a:pt x="344" y="1651"/>
                  </a:lnTo>
                  <a:lnTo>
                    <a:pt x="341" y="1653"/>
                  </a:lnTo>
                  <a:lnTo>
                    <a:pt x="338" y="1667"/>
                  </a:lnTo>
                  <a:lnTo>
                    <a:pt x="333" y="1677"/>
                  </a:lnTo>
                  <a:lnTo>
                    <a:pt x="330" y="1691"/>
                  </a:lnTo>
                  <a:lnTo>
                    <a:pt x="325" y="1701"/>
                  </a:lnTo>
                  <a:lnTo>
                    <a:pt x="322" y="1715"/>
                  </a:lnTo>
                  <a:lnTo>
                    <a:pt x="317" y="1728"/>
                  </a:lnTo>
                  <a:lnTo>
                    <a:pt x="317" y="1739"/>
                  </a:lnTo>
                  <a:lnTo>
                    <a:pt x="314" y="1752"/>
                  </a:lnTo>
                  <a:lnTo>
                    <a:pt x="312" y="1760"/>
                  </a:lnTo>
                  <a:lnTo>
                    <a:pt x="309" y="1768"/>
                  </a:lnTo>
                  <a:lnTo>
                    <a:pt x="309" y="1776"/>
                  </a:lnTo>
                  <a:lnTo>
                    <a:pt x="306" y="1784"/>
                  </a:lnTo>
                  <a:lnTo>
                    <a:pt x="306" y="1789"/>
                  </a:lnTo>
                  <a:lnTo>
                    <a:pt x="304" y="1797"/>
                  </a:lnTo>
                  <a:lnTo>
                    <a:pt x="304" y="1805"/>
                  </a:lnTo>
                  <a:lnTo>
                    <a:pt x="301" y="1813"/>
                  </a:lnTo>
                  <a:lnTo>
                    <a:pt x="298" y="1821"/>
                  </a:lnTo>
                  <a:lnTo>
                    <a:pt x="298" y="1832"/>
                  </a:lnTo>
                  <a:lnTo>
                    <a:pt x="296" y="1840"/>
                  </a:lnTo>
                  <a:lnTo>
                    <a:pt x="296" y="1848"/>
                  </a:lnTo>
                  <a:lnTo>
                    <a:pt x="290" y="1880"/>
                  </a:lnTo>
                  <a:lnTo>
                    <a:pt x="288" y="1912"/>
                  </a:lnTo>
                  <a:lnTo>
                    <a:pt x="285" y="1944"/>
                  </a:lnTo>
                  <a:lnTo>
                    <a:pt x="282" y="1976"/>
                  </a:lnTo>
                  <a:lnTo>
                    <a:pt x="282" y="2005"/>
                  </a:lnTo>
                  <a:lnTo>
                    <a:pt x="280" y="2035"/>
                  </a:lnTo>
                  <a:lnTo>
                    <a:pt x="277" y="2064"/>
                  </a:lnTo>
                  <a:lnTo>
                    <a:pt x="280" y="2096"/>
                  </a:lnTo>
                  <a:lnTo>
                    <a:pt x="280" y="2109"/>
                  </a:lnTo>
                  <a:lnTo>
                    <a:pt x="282" y="2125"/>
                  </a:lnTo>
                  <a:lnTo>
                    <a:pt x="282" y="2139"/>
                  </a:lnTo>
                  <a:lnTo>
                    <a:pt x="285" y="2152"/>
                  </a:lnTo>
                  <a:lnTo>
                    <a:pt x="288" y="2165"/>
                  </a:lnTo>
                  <a:lnTo>
                    <a:pt x="288" y="2176"/>
                  </a:lnTo>
                  <a:lnTo>
                    <a:pt x="288" y="2187"/>
                  </a:lnTo>
                  <a:lnTo>
                    <a:pt x="290" y="2200"/>
                  </a:lnTo>
                  <a:lnTo>
                    <a:pt x="290" y="2213"/>
                  </a:lnTo>
                  <a:lnTo>
                    <a:pt x="293" y="2232"/>
                  </a:lnTo>
                  <a:lnTo>
                    <a:pt x="293" y="2248"/>
                  </a:lnTo>
                  <a:lnTo>
                    <a:pt x="296" y="2267"/>
                  </a:lnTo>
                  <a:lnTo>
                    <a:pt x="296" y="2277"/>
                  </a:lnTo>
                  <a:lnTo>
                    <a:pt x="298" y="2288"/>
                  </a:lnTo>
                  <a:lnTo>
                    <a:pt x="298" y="2299"/>
                  </a:lnTo>
                  <a:lnTo>
                    <a:pt x="298" y="2307"/>
                  </a:lnTo>
                  <a:lnTo>
                    <a:pt x="301" y="2309"/>
                  </a:lnTo>
                  <a:lnTo>
                    <a:pt x="306" y="2312"/>
                  </a:lnTo>
                  <a:lnTo>
                    <a:pt x="309" y="2312"/>
                  </a:lnTo>
                  <a:lnTo>
                    <a:pt x="312" y="2312"/>
                  </a:lnTo>
                  <a:lnTo>
                    <a:pt x="312" y="2328"/>
                  </a:lnTo>
                  <a:lnTo>
                    <a:pt x="309" y="2344"/>
                  </a:lnTo>
                  <a:lnTo>
                    <a:pt x="309" y="2360"/>
                  </a:lnTo>
                  <a:lnTo>
                    <a:pt x="309" y="2376"/>
                  </a:lnTo>
                  <a:lnTo>
                    <a:pt x="312" y="2387"/>
                  </a:lnTo>
                  <a:lnTo>
                    <a:pt x="312" y="2400"/>
                  </a:lnTo>
                  <a:lnTo>
                    <a:pt x="314" y="2411"/>
                  </a:lnTo>
                  <a:lnTo>
                    <a:pt x="317" y="2424"/>
                  </a:lnTo>
                  <a:lnTo>
                    <a:pt x="317" y="2445"/>
                  </a:lnTo>
                  <a:lnTo>
                    <a:pt x="320" y="2467"/>
                  </a:lnTo>
                  <a:lnTo>
                    <a:pt x="325" y="2485"/>
                  </a:lnTo>
                  <a:lnTo>
                    <a:pt x="328" y="2507"/>
                  </a:lnTo>
                  <a:lnTo>
                    <a:pt x="330" y="2517"/>
                  </a:lnTo>
                  <a:lnTo>
                    <a:pt x="330" y="2528"/>
                  </a:lnTo>
                  <a:lnTo>
                    <a:pt x="333" y="2539"/>
                  </a:lnTo>
                  <a:lnTo>
                    <a:pt x="336" y="2549"/>
                  </a:lnTo>
                  <a:lnTo>
                    <a:pt x="338" y="2560"/>
                  </a:lnTo>
                  <a:lnTo>
                    <a:pt x="338" y="2571"/>
                  </a:lnTo>
                  <a:lnTo>
                    <a:pt x="341" y="2581"/>
                  </a:lnTo>
                  <a:lnTo>
                    <a:pt x="344" y="2592"/>
                  </a:lnTo>
                  <a:lnTo>
                    <a:pt x="346" y="2611"/>
                  </a:lnTo>
                  <a:lnTo>
                    <a:pt x="352" y="2632"/>
                  </a:lnTo>
                  <a:lnTo>
                    <a:pt x="354" y="2651"/>
                  </a:lnTo>
                  <a:lnTo>
                    <a:pt x="354" y="2667"/>
                  </a:lnTo>
                  <a:lnTo>
                    <a:pt x="357" y="2669"/>
                  </a:lnTo>
                  <a:lnTo>
                    <a:pt x="360" y="2669"/>
                  </a:lnTo>
                  <a:lnTo>
                    <a:pt x="362" y="2669"/>
                  </a:lnTo>
                  <a:lnTo>
                    <a:pt x="365" y="2672"/>
                  </a:lnTo>
                  <a:lnTo>
                    <a:pt x="378" y="270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86" name="Freeform 30"/>
            <p:cNvSpPr>
              <a:spLocks/>
            </p:cNvSpPr>
            <p:nvPr/>
          </p:nvSpPr>
          <p:spPr bwMode="auto">
            <a:xfrm>
              <a:off x="1384" y="193"/>
              <a:ext cx="2311" cy="3125"/>
            </a:xfrm>
            <a:custGeom>
              <a:avLst/>
              <a:gdLst/>
              <a:ahLst/>
              <a:cxnLst>
                <a:cxn ang="0">
                  <a:pos x="48" y="2445"/>
                </a:cxn>
                <a:cxn ang="0">
                  <a:pos x="102" y="2123"/>
                </a:cxn>
                <a:cxn ang="0">
                  <a:pos x="233" y="1659"/>
                </a:cxn>
                <a:cxn ang="0">
                  <a:pos x="289" y="1386"/>
                </a:cxn>
                <a:cxn ang="0">
                  <a:pos x="355" y="1128"/>
                </a:cxn>
                <a:cxn ang="0">
                  <a:pos x="401" y="997"/>
                </a:cxn>
                <a:cxn ang="0">
                  <a:pos x="470" y="824"/>
                </a:cxn>
                <a:cxn ang="0">
                  <a:pos x="587" y="600"/>
                </a:cxn>
                <a:cxn ang="0">
                  <a:pos x="718" y="416"/>
                </a:cxn>
                <a:cxn ang="0">
                  <a:pos x="884" y="242"/>
                </a:cxn>
                <a:cxn ang="0">
                  <a:pos x="1145" y="77"/>
                </a:cxn>
                <a:cxn ang="0">
                  <a:pos x="1270" y="42"/>
                </a:cxn>
                <a:cxn ang="0">
                  <a:pos x="1455" y="5"/>
                </a:cxn>
                <a:cxn ang="0">
                  <a:pos x="1689" y="21"/>
                </a:cxn>
                <a:cxn ang="0">
                  <a:pos x="1812" y="45"/>
                </a:cxn>
                <a:cxn ang="0">
                  <a:pos x="1972" y="104"/>
                </a:cxn>
                <a:cxn ang="0">
                  <a:pos x="2116" y="181"/>
                </a:cxn>
                <a:cxn ang="0">
                  <a:pos x="2223" y="234"/>
                </a:cxn>
                <a:cxn ang="0">
                  <a:pos x="2295" y="285"/>
                </a:cxn>
                <a:cxn ang="0">
                  <a:pos x="2183" y="234"/>
                </a:cxn>
                <a:cxn ang="0">
                  <a:pos x="2044" y="168"/>
                </a:cxn>
                <a:cxn ang="0">
                  <a:pos x="1943" y="122"/>
                </a:cxn>
                <a:cxn ang="0">
                  <a:pos x="1815" y="80"/>
                </a:cxn>
                <a:cxn ang="0">
                  <a:pos x="1679" y="50"/>
                </a:cxn>
                <a:cxn ang="0">
                  <a:pos x="1463" y="42"/>
                </a:cxn>
                <a:cxn ang="0">
                  <a:pos x="1321" y="64"/>
                </a:cxn>
                <a:cxn ang="0">
                  <a:pos x="1220" y="101"/>
                </a:cxn>
                <a:cxn ang="0">
                  <a:pos x="1092" y="152"/>
                </a:cxn>
                <a:cxn ang="0">
                  <a:pos x="990" y="234"/>
                </a:cxn>
                <a:cxn ang="0">
                  <a:pos x="715" y="488"/>
                </a:cxn>
                <a:cxn ang="0">
                  <a:pos x="475" y="880"/>
                </a:cxn>
                <a:cxn ang="0">
                  <a:pos x="347" y="1224"/>
                </a:cxn>
                <a:cxn ang="0">
                  <a:pos x="265" y="1605"/>
                </a:cxn>
                <a:cxn ang="0">
                  <a:pos x="427" y="1328"/>
                </a:cxn>
                <a:cxn ang="0">
                  <a:pos x="582" y="1077"/>
                </a:cxn>
                <a:cxn ang="0">
                  <a:pos x="758" y="896"/>
                </a:cxn>
                <a:cxn ang="0">
                  <a:pos x="916" y="768"/>
                </a:cxn>
                <a:cxn ang="0">
                  <a:pos x="1161" y="618"/>
                </a:cxn>
                <a:cxn ang="0">
                  <a:pos x="1308" y="538"/>
                </a:cxn>
                <a:cxn ang="0">
                  <a:pos x="1556" y="440"/>
                </a:cxn>
                <a:cxn ang="0">
                  <a:pos x="1684" y="394"/>
                </a:cxn>
                <a:cxn ang="0">
                  <a:pos x="1617" y="440"/>
                </a:cxn>
                <a:cxn ang="0">
                  <a:pos x="1438" y="509"/>
                </a:cxn>
                <a:cxn ang="0">
                  <a:pos x="1297" y="581"/>
                </a:cxn>
                <a:cxn ang="0">
                  <a:pos x="1164" y="658"/>
                </a:cxn>
                <a:cxn ang="0">
                  <a:pos x="918" y="821"/>
                </a:cxn>
                <a:cxn ang="0">
                  <a:pos x="737" y="976"/>
                </a:cxn>
                <a:cxn ang="0">
                  <a:pos x="534" y="1242"/>
                </a:cxn>
                <a:cxn ang="0">
                  <a:pos x="337" y="1517"/>
                </a:cxn>
                <a:cxn ang="0">
                  <a:pos x="230" y="1872"/>
                </a:cxn>
                <a:cxn ang="0">
                  <a:pos x="174" y="2261"/>
                </a:cxn>
                <a:cxn ang="0">
                  <a:pos x="200" y="2381"/>
                </a:cxn>
                <a:cxn ang="0">
                  <a:pos x="334" y="2125"/>
                </a:cxn>
                <a:cxn ang="0">
                  <a:pos x="537" y="1843"/>
                </a:cxn>
                <a:cxn ang="0">
                  <a:pos x="502" y="1904"/>
                </a:cxn>
                <a:cxn ang="0">
                  <a:pos x="382" y="2091"/>
                </a:cxn>
                <a:cxn ang="0">
                  <a:pos x="208" y="2440"/>
                </a:cxn>
                <a:cxn ang="0">
                  <a:pos x="139" y="2880"/>
                </a:cxn>
                <a:cxn ang="0">
                  <a:pos x="78" y="3016"/>
                </a:cxn>
                <a:cxn ang="0">
                  <a:pos x="147" y="2224"/>
                </a:cxn>
                <a:cxn ang="0">
                  <a:pos x="163" y="2016"/>
                </a:cxn>
                <a:cxn ang="0">
                  <a:pos x="96" y="2325"/>
                </a:cxn>
                <a:cxn ang="0">
                  <a:pos x="54" y="2608"/>
                </a:cxn>
              </a:cxnLst>
              <a:rect l="0" t="0" r="r" b="b"/>
              <a:pathLst>
                <a:path w="2311" h="3125">
                  <a:moveTo>
                    <a:pt x="14" y="2813"/>
                  </a:moveTo>
                  <a:lnTo>
                    <a:pt x="0" y="2779"/>
                  </a:lnTo>
                  <a:lnTo>
                    <a:pt x="6" y="2757"/>
                  </a:lnTo>
                  <a:lnTo>
                    <a:pt x="8" y="2723"/>
                  </a:lnTo>
                  <a:lnTo>
                    <a:pt x="11" y="2704"/>
                  </a:lnTo>
                  <a:lnTo>
                    <a:pt x="14" y="2685"/>
                  </a:lnTo>
                  <a:lnTo>
                    <a:pt x="16" y="2667"/>
                  </a:lnTo>
                  <a:lnTo>
                    <a:pt x="19" y="2648"/>
                  </a:lnTo>
                  <a:lnTo>
                    <a:pt x="22" y="2629"/>
                  </a:lnTo>
                  <a:lnTo>
                    <a:pt x="22" y="2611"/>
                  </a:lnTo>
                  <a:lnTo>
                    <a:pt x="24" y="2592"/>
                  </a:lnTo>
                  <a:lnTo>
                    <a:pt x="27" y="2573"/>
                  </a:lnTo>
                  <a:lnTo>
                    <a:pt x="30" y="2563"/>
                  </a:lnTo>
                  <a:lnTo>
                    <a:pt x="32" y="2552"/>
                  </a:lnTo>
                  <a:lnTo>
                    <a:pt x="35" y="2541"/>
                  </a:lnTo>
                  <a:lnTo>
                    <a:pt x="38" y="2528"/>
                  </a:lnTo>
                  <a:lnTo>
                    <a:pt x="38" y="2520"/>
                  </a:lnTo>
                  <a:lnTo>
                    <a:pt x="40" y="2512"/>
                  </a:lnTo>
                  <a:lnTo>
                    <a:pt x="40" y="2504"/>
                  </a:lnTo>
                  <a:lnTo>
                    <a:pt x="43" y="2493"/>
                  </a:lnTo>
                  <a:lnTo>
                    <a:pt x="43" y="2485"/>
                  </a:lnTo>
                  <a:lnTo>
                    <a:pt x="43" y="2477"/>
                  </a:lnTo>
                  <a:lnTo>
                    <a:pt x="46" y="2467"/>
                  </a:lnTo>
                  <a:lnTo>
                    <a:pt x="46" y="2456"/>
                  </a:lnTo>
                  <a:lnTo>
                    <a:pt x="48" y="2445"/>
                  </a:lnTo>
                  <a:lnTo>
                    <a:pt x="48" y="2435"/>
                  </a:lnTo>
                  <a:lnTo>
                    <a:pt x="48" y="2421"/>
                  </a:lnTo>
                  <a:lnTo>
                    <a:pt x="51" y="2411"/>
                  </a:lnTo>
                  <a:lnTo>
                    <a:pt x="51" y="2408"/>
                  </a:lnTo>
                  <a:lnTo>
                    <a:pt x="51" y="2405"/>
                  </a:lnTo>
                  <a:lnTo>
                    <a:pt x="54" y="2397"/>
                  </a:lnTo>
                  <a:lnTo>
                    <a:pt x="56" y="2392"/>
                  </a:lnTo>
                  <a:lnTo>
                    <a:pt x="56" y="2384"/>
                  </a:lnTo>
                  <a:lnTo>
                    <a:pt x="59" y="2376"/>
                  </a:lnTo>
                  <a:lnTo>
                    <a:pt x="62" y="2368"/>
                  </a:lnTo>
                  <a:lnTo>
                    <a:pt x="62" y="2360"/>
                  </a:lnTo>
                  <a:lnTo>
                    <a:pt x="64" y="2352"/>
                  </a:lnTo>
                  <a:lnTo>
                    <a:pt x="67" y="2344"/>
                  </a:lnTo>
                  <a:lnTo>
                    <a:pt x="70" y="2325"/>
                  </a:lnTo>
                  <a:lnTo>
                    <a:pt x="72" y="2309"/>
                  </a:lnTo>
                  <a:lnTo>
                    <a:pt x="75" y="2291"/>
                  </a:lnTo>
                  <a:lnTo>
                    <a:pt x="78" y="2275"/>
                  </a:lnTo>
                  <a:lnTo>
                    <a:pt x="80" y="2256"/>
                  </a:lnTo>
                  <a:lnTo>
                    <a:pt x="83" y="2237"/>
                  </a:lnTo>
                  <a:lnTo>
                    <a:pt x="86" y="2219"/>
                  </a:lnTo>
                  <a:lnTo>
                    <a:pt x="88" y="2203"/>
                  </a:lnTo>
                  <a:lnTo>
                    <a:pt x="94" y="2181"/>
                  </a:lnTo>
                  <a:lnTo>
                    <a:pt x="96" y="2163"/>
                  </a:lnTo>
                  <a:lnTo>
                    <a:pt x="99" y="2144"/>
                  </a:lnTo>
                  <a:lnTo>
                    <a:pt x="102" y="2123"/>
                  </a:lnTo>
                  <a:lnTo>
                    <a:pt x="107" y="2104"/>
                  </a:lnTo>
                  <a:lnTo>
                    <a:pt x="110" y="2085"/>
                  </a:lnTo>
                  <a:lnTo>
                    <a:pt x="115" y="2067"/>
                  </a:lnTo>
                  <a:lnTo>
                    <a:pt x="120" y="2051"/>
                  </a:lnTo>
                  <a:lnTo>
                    <a:pt x="174" y="1861"/>
                  </a:lnTo>
                  <a:lnTo>
                    <a:pt x="176" y="1856"/>
                  </a:lnTo>
                  <a:lnTo>
                    <a:pt x="179" y="1853"/>
                  </a:lnTo>
                  <a:lnTo>
                    <a:pt x="182" y="1848"/>
                  </a:lnTo>
                  <a:lnTo>
                    <a:pt x="182" y="1843"/>
                  </a:lnTo>
                  <a:lnTo>
                    <a:pt x="187" y="1832"/>
                  </a:lnTo>
                  <a:lnTo>
                    <a:pt x="190" y="1824"/>
                  </a:lnTo>
                  <a:lnTo>
                    <a:pt x="195" y="1816"/>
                  </a:lnTo>
                  <a:lnTo>
                    <a:pt x="198" y="1805"/>
                  </a:lnTo>
                  <a:lnTo>
                    <a:pt x="200" y="1795"/>
                  </a:lnTo>
                  <a:lnTo>
                    <a:pt x="203" y="1787"/>
                  </a:lnTo>
                  <a:lnTo>
                    <a:pt x="206" y="1776"/>
                  </a:lnTo>
                  <a:lnTo>
                    <a:pt x="208" y="1765"/>
                  </a:lnTo>
                  <a:lnTo>
                    <a:pt x="211" y="1752"/>
                  </a:lnTo>
                  <a:lnTo>
                    <a:pt x="214" y="1739"/>
                  </a:lnTo>
                  <a:lnTo>
                    <a:pt x="217" y="1725"/>
                  </a:lnTo>
                  <a:lnTo>
                    <a:pt x="222" y="1712"/>
                  </a:lnTo>
                  <a:lnTo>
                    <a:pt x="225" y="1699"/>
                  </a:lnTo>
                  <a:lnTo>
                    <a:pt x="230" y="1688"/>
                  </a:lnTo>
                  <a:lnTo>
                    <a:pt x="230" y="1675"/>
                  </a:lnTo>
                  <a:lnTo>
                    <a:pt x="233" y="1659"/>
                  </a:lnTo>
                  <a:lnTo>
                    <a:pt x="235" y="1645"/>
                  </a:lnTo>
                  <a:lnTo>
                    <a:pt x="238" y="1629"/>
                  </a:lnTo>
                  <a:lnTo>
                    <a:pt x="238" y="1613"/>
                  </a:lnTo>
                  <a:lnTo>
                    <a:pt x="241" y="1597"/>
                  </a:lnTo>
                  <a:lnTo>
                    <a:pt x="241" y="1592"/>
                  </a:lnTo>
                  <a:lnTo>
                    <a:pt x="243" y="1584"/>
                  </a:lnTo>
                  <a:lnTo>
                    <a:pt x="246" y="1579"/>
                  </a:lnTo>
                  <a:lnTo>
                    <a:pt x="246" y="1571"/>
                  </a:lnTo>
                  <a:lnTo>
                    <a:pt x="251" y="1555"/>
                  </a:lnTo>
                  <a:lnTo>
                    <a:pt x="254" y="1539"/>
                  </a:lnTo>
                  <a:lnTo>
                    <a:pt x="257" y="1525"/>
                  </a:lnTo>
                  <a:lnTo>
                    <a:pt x="262" y="1509"/>
                  </a:lnTo>
                  <a:lnTo>
                    <a:pt x="265" y="1493"/>
                  </a:lnTo>
                  <a:lnTo>
                    <a:pt x="267" y="1480"/>
                  </a:lnTo>
                  <a:lnTo>
                    <a:pt x="270" y="1464"/>
                  </a:lnTo>
                  <a:lnTo>
                    <a:pt x="275" y="1448"/>
                  </a:lnTo>
                  <a:lnTo>
                    <a:pt x="275" y="1445"/>
                  </a:lnTo>
                  <a:lnTo>
                    <a:pt x="278" y="1443"/>
                  </a:lnTo>
                  <a:lnTo>
                    <a:pt x="278" y="1432"/>
                  </a:lnTo>
                  <a:lnTo>
                    <a:pt x="281" y="1424"/>
                  </a:lnTo>
                  <a:lnTo>
                    <a:pt x="281" y="1413"/>
                  </a:lnTo>
                  <a:lnTo>
                    <a:pt x="283" y="1405"/>
                  </a:lnTo>
                  <a:lnTo>
                    <a:pt x="286" y="1397"/>
                  </a:lnTo>
                  <a:lnTo>
                    <a:pt x="286" y="1392"/>
                  </a:lnTo>
                  <a:lnTo>
                    <a:pt x="289" y="1386"/>
                  </a:lnTo>
                  <a:lnTo>
                    <a:pt x="291" y="1378"/>
                  </a:lnTo>
                  <a:lnTo>
                    <a:pt x="294" y="1373"/>
                  </a:lnTo>
                  <a:lnTo>
                    <a:pt x="297" y="1368"/>
                  </a:lnTo>
                  <a:lnTo>
                    <a:pt x="299" y="1360"/>
                  </a:lnTo>
                  <a:lnTo>
                    <a:pt x="299" y="1352"/>
                  </a:lnTo>
                  <a:lnTo>
                    <a:pt x="302" y="1338"/>
                  </a:lnTo>
                  <a:lnTo>
                    <a:pt x="305" y="1325"/>
                  </a:lnTo>
                  <a:lnTo>
                    <a:pt x="307" y="1309"/>
                  </a:lnTo>
                  <a:lnTo>
                    <a:pt x="307" y="1293"/>
                  </a:lnTo>
                  <a:lnTo>
                    <a:pt x="307" y="1288"/>
                  </a:lnTo>
                  <a:lnTo>
                    <a:pt x="310" y="1285"/>
                  </a:lnTo>
                  <a:lnTo>
                    <a:pt x="313" y="1280"/>
                  </a:lnTo>
                  <a:lnTo>
                    <a:pt x="313" y="1274"/>
                  </a:lnTo>
                  <a:lnTo>
                    <a:pt x="315" y="1272"/>
                  </a:lnTo>
                  <a:lnTo>
                    <a:pt x="318" y="1269"/>
                  </a:lnTo>
                  <a:lnTo>
                    <a:pt x="321" y="1264"/>
                  </a:lnTo>
                  <a:lnTo>
                    <a:pt x="321" y="1258"/>
                  </a:lnTo>
                  <a:lnTo>
                    <a:pt x="326" y="1242"/>
                  </a:lnTo>
                  <a:lnTo>
                    <a:pt x="329" y="1229"/>
                  </a:lnTo>
                  <a:lnTo>
                    <a:pt x="334" y="1213"/>
                  </a:lnTo>
                  <a:lnTo>
                    <a:pt x="339" y="1197"/>
                  </a:lnTo>
                  <a:lnTo>
                    <a:pt x="345" y="1181"/>
                  </a:lnTo>
                  <a:lnTo>
                    <a:pt x="347" y="1162"/>
                  </a:lnTo>
                  <a:lnTo>
                    <a:pt x="353" y="1146"/>
                  </a:lnTo>
                  <a:lnTo>
                    <a:pt x="355" y="1128"/>
                  </a:lnTo>
                  <a:lnTo>
                    <a:pt x="358" y="1125"/>
                  </a:lnTo>
                  <a:lnTo>
                    <a:pt x="361" y="1120"/>
                  </a:lnTo>
                  <a:lnTo>
                    <a:pt x="363" y="1117"/>
                  </a:lnTo>
                  <a:lnTo>
                    <a:pt x="366" y="1112"/>
                  </a:lnTo>
                  <a:lnTo>
                    <a:pt x="366" y="1109"/>
                  </a:lnTo>
                  <a:lnTo>
                    <a:pt x="369" y="1104"/>
                  </a:lnTo>
                  <a:lnTo>
                    <a:pt x="371" y="1101"/>
                  </a:lnTo>
                  <a:lnTo>
                    <a:pt x="371" y="1093"/>
                  </a:lnTo>
                  <a:lnTo>
                    <a:pt x="374" y="1088"/>
                  </a:lnTo>
                  <a:lnTo>
                    <a:pt x="377" y="1082"/>
                  </a:lnTo>
                  <a:lnTo>
                    <a:pt x="377" y="1077"/>
                  </a:lnTo>
                  <a:lnTo>
                    <a:pt x="379" y="1069"/>
                  </a:lnTo>
                  <a:lnTo>
                    <a:pt x="379" y="1064"/>
                  </a:lnTo>
                  <a:lnTo>
                    <a:pt x="382" y="1056"/>
                  </a:lnTo>
                  <a:lnTo>
                    <a:pt x="385" y="1050"/>
                  </a:lnTo>
                  <a:lnTo>
                    <a:pt x="387" y="1045"/>
                  </a:lnTo>
                  <a:lnTo>
                    <a:pt x="387" y="1040"/>
                  </a:lnTo>
                  <a:lnTo>
                    <a:pt x="390" y="1037"/>
                  </a:lnTo>
                  <a:lnTo>
                    <a:pt x="393" y="1032"/>
                  </a:lnTo>
                  <a:lnTo>
                    <a:pt x="395" y="1026"/>
                  </a:lnTo>
                  <a:lnTo>
                    <a:pt x="395" y="1021"/>
                  </a:lnTo>
                  <a:lnTo>
                    <a:pt x="398" y="1016"/>
                  </a:lnTo>
                  <a:lnTo>
                    <a:pt x="398" y="1010"/>
                  </a:lnTo>
                  <a:lnTo>
                    <a:pt x="401" y="1005"/>
                  </a:lnTo>
                  <a:lnTo>
                    <a:pt x="401" y="997"/>
                  </a:lnTo>
                  <a:lnTo>
                    <a:pt x="403" y="992"/>
                  </a:lnTo>
                  <a:lnTo>
                    <a:pt x="406" y="984"/>
                  </a:lnTo>
                  <a:lnTo>
                    <a:pt x="409" y="978"/>
                  </a:lnTo>
                  <a:lnTo>
                    <a:pt x="411" y="973"/>
                  </a:lnTo>
                  <a:lnTo>
                    <a:pt x="414" y="965"/>
                  </a:lnTo>
                  <a:lnTo>
                    <a:pt x="417" y="960"/>
                  </a:lnTo>
                  <a:lnTo>
                    <a:pt x="419" y="954"/>
                  </a:lnTo>
                  <a:lnTo>
                    <a:pt x="425" y="949"/>
                  </a:lnTo>
                  <a:lnTo>
                    <a:pt x="427" y="944"/>
                  </a:lnTo>
                  <a:lnTo>
                    <a:pt x="430" y="936"/>
                  </a:lnTo>
                  <a:lnTo>
                    <a:pt x="433" y="928"/>
                  </a:lnTo>
                  <a:lnTo>
                    <a:pt x="435" y="922"/>
                  </a:lnTo>
                  <a:lnTo>
                    <a:pt x="438" y="914"/>
                  </a:lnTo>
                  <a:lnTo>
                    <a:pt x="441" y="906"/>
                  </a:lnTo>
                  <a:lnTo>
                    <a:pt x="443" y="898"/>
                  </a:lnTo>
                  <a:lnTo>
                    <a:pt x="446" y="890"/>
                  </a:lnTo>
                  <a:lnTo>
                    <a:pt x="449" y="882"/>
                  </a:lnTo>
                  <a:lnTo>
                    <a:pt x="449" y="874"/>
                  </a:lnTo>
                  <a:lnTo>
                    <a:pt x="454" y="866"/>
                  </a:lnTo>
                  <a:lnTo>
                    <a:pt x="457" y="861"/>
                  </a:lnTo>
                  <a:lnTo>
                    <a:pt x="459" y="856"/>
                  </a:lnTo>
                  <a:lnTo>
                    <a:pt x="459" y="850"/>
                  </a:lnTo>
                  <a:lnTo>
                    <a:pt x="465" y="842"/>
                  </a:lnTo>
                  <a:lnTo>
                    <a:pt x="467" y="832"/>
                  </a:lnTo>
                  <a:lnTo>
                    <a:pt x="470" y="824"/>
                  </a:lnTo>
                  <a:lnTo>
                    <a:pt x="475" y="816"/>
                  </a:lnTo>
                  <a:lnTo>
                    <a:pt x="478" y="808"/>
                  </a:lnTo>
                  <a:lnTo>
                    <a:pt x="483" y="800"/>
                  </a:lnTo>
                  <a:lnTo>
                    <a:pt x="489" y="792"/>
                  </a:lnTo>
                  <a:lnTo>
                    <a:pt x="491" y="781"/>
                  </a:lnTo>
                  <a:lnTo>
                    <a:pt x="497" y="770"/>
                  </a:lnTo>
                  <a:lnTo>
                    <a:pt x="502" y="762"/>
                  </a:lnTo>
                  <a:lnTo>
                    <a:pt x="505" y="752"/>
                  </a:lnTo>
                  <a:lnTo>
                    <a:pt x="510" y="741"/>
                  </a:lnTo>
                  <a:lnTo>
                    <a:pt x="515" y="730"/>
                  </a:lnTo>
                  <a:lnTo>
                    <a:pt x="518" y="720"/>
                  </a:lnTo>
                  <a:lnTo>
                    <a:pt x="523" y="709"/>
                  </a:lnTo>
                  <a:lnTo>
                    <a:pt x="526" y="698"/>
                  </a:lnTo>
                  <a:lnTo>
                    <a:pt x="531" y="688"/>
                  </a:lnTo>
                  <a:lnTo>
                    <a:pt x="537" y="677"/>
                  </a:lnTo>
                  <a:lnTo>
                    <a:pt x="542" y="669"/>
                  </a:lnTo>
                  <a:lnTo>
                    <a:pt x="550" y="658"/>
                  </a:lnTo>
                  <a:lnTo>
                    <a:pt x="555" y="648"/>
                  </a:lnTo>
                  <a:lnTo>
                    <a:pt x="561" y="637"/>
                  </a:lnTo>
                  <a:lnTo>
                    <a:pt x="566" y="626"/>
                  </a:lnTo>
                  <a:lnTo>
                    <a:pt x="574" y="616"/>
                  </a:lnTo>
                  <a:lnTo>
                    <a:pt x="582" y="605"/>
                  </a:lnTo>
                  <a:lnTo>
                    <a:pt x="585" y="605"/>
                  </a:lnTo>
                  <a:lnTo>
                    <a:pt x="587" y="605"/>
                  </a:lnTo>
                  <a:lnTo>
                    <a:pt x="587" y="600"/>
                  </a:lnTo>
                  <a:lnTo>
                    <a:pt x="587" y="597"/>
                  </a:lnTo>
                  <a:lnTo>
                    <a:pt x="593" y="589"/>
                  </a:lnTo>
                  <a:lnTo>
                    <a:pt x="598" y="581"/>
                  </a:lnTo>
                  <a:lnTo>
                    <a:pt x="603" y="570"/>
                  </a:lnTo>
                  <a:lnTo>
                    <a:pt x="609" y="562"/>
                  </a:lnTo>
                  <a:lnTo>
                    <a:pt x="614" y="552"/>
                  </a:lnTo>
                  <a:lnTo>
                    <a:pt x="617" y="544"/>
                  </a:lnTo>
                  <a:lnTo>
                    <a:pt x="622" y="536"/>
                  </a:lnTo>
                  <a:lnTo>
                    <a:pt x="627" y="528"/>
                  </a:lnTo>
                  <a:lnTo>
                    <a:pt x="633" y="520"/>
                  </a:lnTo>
                  <a:lnTo>
                    <a:pt x="635" y="512"/>
                  </a:lnTo>
                  <a:lnTo>
                    <a:pt x="641" y="506"/>
                  </a:lnTo>
                  <a:lnTo>
                    <a:pt x="646" y="501"/>
                  </a:lnTo>
                  <a:lnTo>
                    <a:pt x="654" y="496"/>
                  </a:lnTo>
                  <a:lnTo>
                    <a:pt x="659" y="490"/>
                  </a:lnTo>
                  <a:lnTo>
                    <a:pt x="665" y="485"/>
                  </a:lnTo>
                  <a:lnTo>
                    <a:pt x="670" y="477"/>
                  </a:lnTo>
                  <a:lnTo>
                    <a:pt x="675" y="469"/>
                  </a:lnTo>
                  <a:lnTo>
                    <a:pt x="681" y="461"/>
                  </a:lnTo>
                  <a:lnTo>
                    <a:pt x="689" y="456"/>
                  </a:lnTo>
                  <a:lnTo>
                    <a:pt x="694" y="448"/>
                  </a:lnTo>
                  <a:lnTo>
                    <a:pt x="699" y="440"/>
                  </a:lnTo>
                  <a:lnTo>
                    <a:pt x="705" y="432"/>
                  </a:lnTo>
                  <a:lnTo>
                    <a:pt x="710" y="424"/>
                  </a:lnTo>
                  <a:lnTo>
                    <a:pt x="718" y="416"/>
                  </a:lnTo>
                  <a:lnTo>
                    <a:pt x="723" y="408"/>
                  </a:lnTo>
                  <a:lnTo>
                    <a:pt x="729" y="400"/>
                  </a:lnTo>
                  <a:lnTo>
                    <a:pt x="734" y="392"/>
                  </a:lnTo>
                  <a:lnTo>
                    <a:pt x="742" y="384"/>
                  </a:lnTo>
                  <a:lnTo>
                    <a:pt x="747" y="376"/>
                  </a:lnTo>
                  <a:lnTo>
                    <a:pt x="753" y="370"/>
                  </a:lnTo>
                  <a:lnTo>
                    <a:pt x="761" y="362"/>
                  </a:lnTo>
                  <a:lnTo>
                    <a:pt x="766" y="354"/>
                  </a:lnTo>
                  <a:lnTo>
                    <a:pt x="771" y="349"/>
                  </a:lnTo>
                  <a:lnTo>
                    <a:pt x="777" y="344"/>
                  </a:lnTo>
                  <a:lnTo>
                    <a:pt x="782" y="338"/>
                  </a:lnTo>
                  <a:lnTo>
                    <a:pt x="787" y="333"/>
                  </a:lnTo>
                  <a:lnTo>
                    <a:pt x="793" y="330"/>
                  </a:lnTo>
                  <a:lnTo>
                    <a:pt x="798" y="325"/>
                  </a:lnTo>
                  <a:lnTo>
                    <a:pt x="803" y="320"/>
                  </a:lnTo>
                  <a:lnTo>
                    <a:pt x="809" y="314"/>
                  </a:lnTo>
                  <a:lnTo>
                    <a:pt x="817" y="306"/>
                  </a:lnTo>
                  <a:lnTo>
                    <a:pt x="825" y="298"/>
                  </a:lnTo>
                  <a:lnTo>
                    <a:pt x="836" y="290"/>
                  </a:lnTo>
                  <a:lnTo>
                    <a:pt x="844" y="282"/>
                  </a:lnTo>
                  <a:lnTo>
                    <a:pt x="852" y="274"/>
                  </a:lnTo>
                  <a:lnTo>
                    <a:pt x="860" y="266"/>
                  </a:lnTo>
                  <a:lnTo>
                    <a:pt x="868" y="258"/>
                  </a:lnTo>
                  <a:lnTo>
                    <a:pt x="876" y="250"/>
                  </a:lnTo>
                  <a:lnTo>
                    <a:pt x="884" y="242"/>
                  </a:lnTo>
                  <a:lnTo>
                    <a:pt x="892" y="234"/>
                  </a:lnTo>
                  <a:lnTo>
                    <a:pt x="902" y="226"/>
                  </a:lnTo>
                  <a:lnTo>
                    <a:pt x="910" y="221"/>
                  </a:lnTo>
                  <a:lnTo>
                    <a:pt x="918" y="213"/>
                  </a:lnTo>
                  <a:lnTo>
                    <a:pt x="929" y="205"/>
                  </a:lnTo>
                  <a:lnTo>
                    <a:pt x="940" y="197"/>
                  </a:lnTo>
                  <a:lnTo>
                    <a:pt x="948" y="192"/>
                  </a:lnTo>
                  <a:lnTo>
                    <a:pt x="958" y="184"/>
                  </a:lnTo>
                  <a:lnTo>
                    <a:pt x="972" y="176"/>
                  </a:lnTo>
                  <a:lnTo>
                    <a:pt x="982" y="168"/>
                  </a:lnTo>
                  <a:lnTo>
                    <a:pt x="993" y="162"/>
                  </a:lnTo>
                  <a:lnTo>
                    <a:pt x="1004" y="154"/>
                  </a:lnTo>
                  <a:lnTo>
                    <a:pt x="1017" y="146"/>
                  </a:lnTo>
                  <a:lnTo>
                    <a:pt x="1028" y="141"/>
                  </a:lnTo>
                  <a:lnTo>
                    <a:pt x="1041" y="133"/>
                  </a:lnTo>
                  <a:lnTo>
                    <a:pt x="1052" y="128"/>
                  </a:lnTo>
                  <a:lnTo>
                    <a:pt x="1062" y="120"/>
                  </a:lnTo>
                  <a:lnTo>
                    <a:pt x="1076" y="114"/>
                  </a:lnTo>
                  <a:lnTo>
                    <a:pt x="1086" y="109"/>
                  </a:lnTo>
                  <a:lnTo>
                    <a:pt x="1100" y="101"/>
                  </a:lnTo>
                  <a:lnTo>
                    <a:pt x="1110" y="93"/>
                  </a:lnTo>
                  <a:lnTo>
                    <a:pt x="1124" y="88"/>
                  </a:lnTo>
                  <a:lnTo>
                    <a:pt x="1137" y="82"/>
                  </a:lnTo>
                  <a:lnTo>
                    <a:pt x="1142" y="80"/>
                  </a:lnTo>
                  <a:lnTo>
                    <a:pt x="1145" y="77"/>
                  </a:lnTo>
                  <a:lnTo>
                    <a:pt x="1150" y="74"/>
                  </a:lnTo>
                  <a:lnTo>
                    <a:pt x="1156" y="74"/>
                  </a:lnTo>
                  <a:lnTo>
                    <a:pt x="1161" y="72"/>
                  </a:lnTo>
                  <a:lnTo>
                    <a:pt x="1166" y="69"/>
                  </a:lnTo>
                  <a:lnTo>
                    <a:pt x="1172" y="69"/>
                  </a:lnTo>
                  <a:lnTo>
                    <a:pt x="1177" y="66"/>
                  </a:lnTo>
                  <a:lnTo>
                    <a:pt x="1182" y="66"/>
                  </a:lnTo>
                  <a:lnTo>
                    <a:pt x="1188" y="64"/>
                  </a:lnTo>
                  <a:lnTo>
                    <a:pt x="1193" y="64"/>
                  </a:lnTo>
                  <a:lnTo>
                    <a:pt x="1198" y="64"/>
                  </a:lnTo>
                  <a:lnTo>
                    <a:pt x="1206" y="61"/>
                  </a:lnTo>
                  <a:lnTo>
                    <a:pt x="1212" y="58"/>
                  </a:lnTo>
                  <a:lnTo>
                    <a:pt x="1217" y="56"/>
                  </a:lnTo>
                  <a:lnTo>
                    <a:pt x="1222" y="56"/>
                  </a:lnTo>
                  <a:lnTo>
                    <a:pt x="1225" y="53"/>
                  </a:lnTo>
                  <a:lnTo>
                    <a:pt x="1230" y="53"/>
                  </a:lnTo>
                  <a:lnTo>
                    <a:pt x="1236" y="53"/>
                  </a:lnTo>
                  <a:lnTo>
                    <a:pt x="1238" y="53"/>
                  </a:lnTo>
                  <a:lnTo>
                    <a:pt x="1244" y="50"/>
                  </a:lnTo>
                  <a:lnTo>
                    <a:pt x="1246" y="50"/>
                  </a:lnTo>
                  <a:lnTo>
                    <a:pt x="1252" y="50"/>
                  </a:lnTo>
                  <a:lnTo>
                    <a:pt x="1254" y="48"/>
                  </a:lnTo>
                  <a:lnTo>
                    <a:pt x="1260" y="48"/>
                  </a:lnTo>
                  <a:lnTo>
                    <a:pt x="1265" y="45"/>
                  </a:lnTo>
                  <a:lnTo>
                    <a:pt x="1270" y="42"/>
                  </a:lnTo>
                  <a:lnTo>
                    <a:pt x="1276" y="40"/>
                  </a:lnTo>
                  <a:lnTo>
                    <a:pt x="1281" y="40"/>
                  </a:lnTo>
                  <a:lnTo>
                    <a:pt x="1286" y="34"/>
                  </a:lnTo>
                  <a:lnTo>
                    <a:pt x="1292" y="34"/>
                  </a:lnTo>
                  <a:lnTo>
                    <a:pt x="1297" y="32"/>
                  </a:lnTo>
                  <a:lnTo>
                    <a:pt x="1302" y="29"/>
                  </a:lnTo>
                  <a:lnTo>
                    <a:pt x="1308" y="29"/>
                  </a:lnTo>
                  <a:lnTo>
                    <a:pt x="1310" y="29"/>
                  </a:lnTo>
                  <a:lnTo>
                    <a:pt x="1316" y="29"/>
                  </a:lnTo>
                  <a:lnTo>
                    <a:pt x="1321" y="29"/>
                  </a:lnTo>
                  <a:lnTo>
                    <a:pt x="1326" y="29"/>
                  </a:lnTo>
                  <a:lnTo>
                    <a:pt x="1329" y="26"/>
                  </a:lnTo>
                  <a:lnTo>
                    <a:pt x="1334" y="24"/>
                  </a:lnTo>
                  <a:lnTo>
                    <a:pt x="1345" y="21"/>
                  </a:lnTo>
                  <a:lnTo>
                    <a:pt x="1356" y="21"/>
                  </a:lnTo>
                  <a:lnTo>
                    <a:pt x="1364" y="18"/>
                  </a:lnTo>
                  <a:lnTo>
                    <a:pt x="1374" y="18"/>
                  </a:lnTo>
                  <a:lnTo>
                    <a:pt x="1385" y="16"/>
                  </a:lnTo>
                  <a:lnTo>
                    <a:pt x="1396" y="13"/>
                  </a:lnTo>
                  <a:lnTo>
                    <a:pt x="1404" y="13"/>
                  </a:lnTo>
                  <a:lnTo>
                    <a:pt x="1414" y="10"/>
                  </a:lnTo>
                  <a:lnTo>
                    <a:pt x="1425" y="10"/>
                  </a:lnTo>
                  <a:lnTo>
                    <a:pt x="1433" y="8"/>
                  </a:lnTo>
                  <a:lnTo>
                    <a:pt x="1444" y="8"/>
                  </a:lnTo>
                  <a:lnTo>
                    <a:pt x="1455" y="5"/>
                  </a:lnTo>
                  <a:lnTo>
                    <a:pt x="1465" y="5"/>
                  </a:lnTo>
                  <a:lnTo>
                    <a:pt x="1473" y="5"/>
                  </a:lnTo>
                  <a:lnTo>
                    <a:pt x="1484" y="2"/>
                  </a:lnTo>
                  <a:lnTo>
                    <a:pt x="1495" y="2"/>
                  </a:lnTo>
                  <a:lnTo>
                    <a:pt x="1503" y="2"/>
                  </a:lnTo>
                  <a:lnTo>
                    <a:pt x="1513" y="0"/>
                  </a:lnTo>
                  <a:lnTo>
                    <a:pt x="1524" y="0"/>
                  </a:lnTo>
                  <a:lnTo>
                    <a:pt x="1535" y="0"/>
                  </a:lnTo>
                  <a:lnTo>
                    <a:pt x="1543" y="0"/>
                  </a:lnTo>
                  <a:lnTo>
                    <a:pt x="1553" y="0"/>
                  </a:lnTo>
                  <a:lnTo>
                    <a:pt x="1564" y="0"/>
                  </a:lnTo>
                  <a:lnTo>
                    <a:pt x="1575" y="0"/>
                  </a:lnTo>
                  <a:lnTo>
                    <a:pt x="1583" y="2"/>
                  </a:lnTo>
                  <a:lnTo>
                    <a:pt x="1593" y="2"/>
                  </a:lnTo>
                  <a:lnTo>
                    <a:pt x="1604" y="5"/>
                  </a:lnTo>
                  <a:lnTo>
                    <a:pt x="1615" y="5"/>
                  </a:lnTo>
                  <a:lnTo>
                    <a:pt x="1623" y="5"/>
                  </a:lnTo>
                  <a:lnTo>
                    <a:pt x="1633" y="8"/>
                  </a:lnTo>
                  <a:lnTo>
                    <a:pt x="1644" y="8"/>
                  </a:lnTo>
                  <a:lnTo>
                    <a:pt x="1655" y="10"/>
                  </a:lnTo>
                  <a:lnTo>
                    <a:pt x="1660" y="10"/>
                  </a:lnTo>
                  <a:lnTo>
                    <a:pt x="1668" y="13"/>
                  </a:lnTo>
                  <a:lnTo>
                    <a:pt x="1676" y="16"/>
                  </a:lnTo>
                  <a:lnTo>
                    <a:pt x="1681" y="18"/>
                  </a:lnTo>
                  <a:lnTo>
                    <a:pt x="1689" y="21"/>
                  </a:lnTo>
                  <a:lnTo>
                    <a:pt x="1697" y="24"/>
                  </a:lnTo>
                  <a:lnTo>
                    <a:pt x="1705" y="26"/>
                  </a:lnTo>
                  <a:lnTo>
                    <a:pt x="1713" y="29"/>
                  </a:lnTo>
                  <a:lnTo>
                    <a:pt x="1716" y="29"/>
                  </a:lnTo>
                  <a:lnTo>
                    <a:pt x="1719" y="29"/>
                  </a:lnTo>
                  <a:lnTo>
                    <a:pt x="1721" y="29"/>
                  </a:lnTo>
                  <a:lnTo>
                    <a:pt x="1724" y="29"/>
                  </a:lnTo>
                  <a:lnTo>
                    <a:pt x="1727" y="29"/>
                  </a:lnTo>
                  <a:lnTo>
                    <a:pt x="1732" y="29"/>
                  </a:lnTo>
                  <a:lnTo>
                    <a:pt x="1735" y="29"/>
                  </a:lnTo>
                  <a:lnTo>
                    <a:pt x="1740" y="32"/>
                  </a:lnTo>
                  <a:lnTo>
                    <a:pt x="1743" y="32"/>
                  </a:lnTo>
                  <a:lnTo>
                    <a:pt x="1748" y="32"/>
                  </a:lnTo>
                  <a:lnTo>
                    <a:pt x="1751" y="32"/>
                  </a:lnTo>
                  <a:lnTo>
                    <a:pt x="1756" y="34"/>
                  </a:lnTo>
                  <a:lnTo>
                    <a:pt x="1761" y="34"/>
                  </a:lnTo>
                  <a:lnTo>
                    <a:pt x="1767" y="34"/>
                  </a:lnTo>
                  <a:lnTo>
                    <a:pt x="1769" y="37"/>
                  </a:lnTo>
                  <a:lnTo>
                    <a:pt x="1775" y="37"/>
                  </a:lnTo>
                  <a:lnTo>
                    <a:pt x="1780" y="40"/>
                  </a:lnTo>
                  <a:lnTo>
                    <a:pt x="1785" y="42"/>
                  </a:lnTo>
                  <a:lnTo>
                    <a:pt x="1793" y="42"/>
                  </a:lnTo>
                  <a:lnTo>
                    <a:pt x="1799" y="42"/>
                  </a:lnTo>
                  <a:lnTo>
                    <a:pt x="1807" y="45"/>
                  </a:lnTo>
                  <a:lnTo>
                    <a:pt x="1812" y="45"/>
                  </a:lnTo>
                  <a:lnTo>
                    <a:pt x="1817" y="50"/>
                  </a:lnTo>
                  <a:lnTo>
                    <a:pt x="1823" y="53"/>
                  </a:lnTo>
                  <a:lnTo>
                    <a:pt x="1828" y="53"/>
                  </a:lnTo>
                  <a:lnTo>
                    <a:pt x="1833" y="53"/>
                  </a:lnTo>
                  <a:lnTo>
                    <a:pt x="1839" y="56"/>
                  </a:lnTo>
                  <a:lnTo>
                    <a:pt x="1844" y="58"/>
                  </a:lnTo>
                  <a:lnTo>
                    <a:pt x="1847" y="61"/>
                  </a:lnTo>
                  <a:lnTo>
                    <a:pt x="1852" y="64"/>
                  </a:lnTo>
                  <a:lnTo>
                    <a:pt x="1857" y="64"/>
                  </a:lnTo>
                  <a:lnTo>
                    <a:pt x="1863" y="64"/>
                  </a:lnTo>
                  <a:lnTo>
                    <a:pt x="1871" y="66"/>
                  </a:lnTo>
                  <a:lnTo>
                    <a:pt x="1879" y="69"/>
                  </a:lnTo>
                  <a:lnTo>
                    <a:pt x="1884" y="72"/>
                  </a:lnTo>
                  <a:lnTo>
                    <a:pt x="1892" y="74"/>
                  </a:lnTo>
                  <a:lnTo>
                    <a:pt x="1900" y="74"/>
                  </a:lnTo>
                  <a:lnTo>
                    <a:pt x="1908" y="77"/>
                  </a:lnTo>
                  <a:lnTo>
                    <a:pt x="1913" y="80"/>
                  </a:lnTo>
                  <a:lnTo>
                    <a:pt x="1921" y="82"/>
                  </a:lnTo>
                  <a:lnTo>
                    <a:pt x="1929" y="85"/>
                  </a:lnTo>
                  <a:lnTo>
                    <a:pt x="1935" y="88"/>
                  </a:lnTo>
                  <a:lnTo>
                    <a:pt x="1943" y="90"/>
                  </a:lnTo>
                  <a:lnTo>
                    <a:pt x="1951" y="93"/>
                  </a:lnTo>
                  <a:lnTo>
                    <a:pt x="1959" y="98"/>
                  </a:lnTo>
                  <a:lnTo>
                    <a:pt x="1964" y="101"/>
                  </a:lnTo>
                  <a:lnTo>
                    <a:pt x="1972" y="104"/>
                  </a:lnTo>
                  <a:lnTo>
                    <a:pt x="1977" y="106"/>
                  </a:lnTo>
                  <a:lnTo>
                    <a:pt x="1983" y="109"/>
                  </a:lnTo>
                  <a:lnTo>
                    <a:pt x="1988" y="112"/>
                  </a:lnTo>
                  <a:lnTo>
                    <a:pt x="1993" y="114"/>
                  </a:lnTo>
                  <a:lnTo>
                    <a:pt x="1999" y="114"/>
                  </a:lnTo>
                  <a:lnTo>
                    <a:pt x="2004" y="117"/>
                  </a:lnTo>
                  <a:lnTo>
                    <a:pt x="2009" y="122"/>
                  </a:lnTo>
                  <a:lnTo>
                    <a:pt x="2015" y="125"/>
                  </a:lnTo>
                  <a:lnTo>
                    <a:pt x="2020" y="128"/>
                  </a:lnTo>
                  <a:lnTo>
                    <a:pt x="2025" y="130"/>
                  </a:lnTo>
                  <a:lnTo>
                    <a:pt x="2031" y="133"/>
                  </a:lnTo>
                  <a:lnTo>
                    <a:pt x="2036" y="136"/>
                  </a:lnTo>
                  <a:lnTo>
                    <a:pt x="2041" y="138"/>
                  </a:lnTo>
                  <a:lnTo>
                    <a:pt x="2047" y="141"/>
                  </a:lnTo>
                  <a:lnTo>
                    <a:pt x="2052" y="146"/>
                  </a:lnTo>
                  <a:lnTo>
                    <a:pt x="2058" y="146"/>
                  </a:lnTo>
                  <a:lnTo>
                    <a:pt x="2063" y="149"/>
                  </a:lnTo>
                  <a:lnTo>
                    <a:pt x="2068" y="152"/>
                  </a:lnTo>
                  <a:lnTo>
                    <a:pt x="2076" y="157"/>
                  </a:lnTo>
                  <a:lnTo>
                    <a:pt x="2084" y="160"/>
                  </a:lnTo>
                  <a:lnTo>
                    <a:pt x="2090" y="165"/>
                  </a:lnTo>
                  <a:lnTo>
                    <a:pt x="2098" y="168"/>
                  </a:lnTo>
                  <a:lnTo>
                    <a:pt x="2103" y="173"/>
                  </a:lnTo>
                  <a:lnTo>
                    <a:pt x="2111" y="176"/>
                  </a:lnTo>
                  <a:lnTo>
                    <a:pt x="2116" y="181"/>
                  </a:lnTo>
                  <a:lnTo>
                    <a:pt x="2124" y="184"/>
                  </a:lnTo>
                  <a:lnTo>
                    <a:pt x="2130" y="186"/>
                  </a:lnTo>
                  <a:lnTo>
                    <a:pt x="2138" y="192"/>
                  </a:lnTo>
                  <a:lnTo>
                    <a:pt x="2143" y="194"/>
                  </a:lnTo>
                  <a:lnTo>
                    <a:pt x="2151" y="200"/>
                  </a:lnTo>
                  <a:lnTo>
                    <a:pt x="2156" y="202"/>
                  </a:lnTo>
                  <a:lnTo>
                    <a:pt x="2164" y="205"/>
                  </a:lnTo>
                  <a:lnTo>
                    <a:pt x="2172" y="208"/>
                  </a:lnTo>
                  <a:lnTo>
                    <a:pt x="2172" y="210"/>
                  </a:lnTo>
                  <a:lnTo>
                    <a:pt x="2175" y="210"/>
                  </a:lnTo>
                  <a:lnTo>
                    <a:pt x="2178" y="210"/>
                  </a:lnTo>
                  <a:lnTo>
                    <a:pt x="2180" y="210"/>
                  </a:lnTo>
                  <a:lnTo>
                    <a:pt x="2183" y="210"/>
                  </a:lnTo>
                  <a:lnTo>
                    <a:pt x="2186" y="213"/>
                  </a:lnTo>
                  <a:lnTo>
                    <a:pt x="2188" y="213"/>
                  </a:lnTo>
                  <a:lnTo>
                    <a:pt x="2191" y="216"/>
                  </a:lnTo>
                  <a:lnTo>
                    <a:pt x="2194" y="218"/>
                  </a:lnTo>
                  <a:lnTo>
                    <a:pt x="2196" y="221"/>
                  </a:lnTo>
                  <a:lnTo>
                    <a:pt x="2199" y="224"/>
                  </a:lnTo>
                  <a:lnTo>
                    <a:pt x="2204" y="226"/>
                  </a:lnTo>
                  <a:lnTo>
                    <a:pt x="2207" y="229"/>
                  </a:lnTo>
                  <a:lnTo>
                    <a:pt x="2210" y="232"/>
                  </a:lnTo>
                  <a:lnTo>
                    <a:pt x="2212" y="232"/>
                  </a:lnTo>
                  <a:lnTo>
                    <a:pt x="2218" y="234"/>
                  </a:lnTo>
                  <a:lnTo>
                    <a:pt x="2223" y="234"/>
                  </a:lnTo>
                  <a:lnTo>
                    <a:pt x="2228" y="234"/>
                  </a:lnTo>
                  <a:lnTo>
                    <a:pt x="2231" y="237"/>
                  </a:lnTo>
                  <a:lnTo>
                    <a:pt x="2236" y="240"/>
                  </a:lnTo>
                  <a:lnTo>
                    <a:pt x="2242" y="240"/>
                  </a:lnTo>
                  <a:lnTo>
                    <a:pt x="2244" y="242"/>
                  </a:lnTo>
                  <a:lnTo>
                    <a:pt x="2250" y="245"/>
                  </a:lnTo>
                  <a:lnTo>
                    <a:pt x="2252" y="245"/>
                  </a:lnTo>
                  <a:lnTo>
                    <a:pt x="2258" y="248"/>
                  </a:lnTo>
                  <a:lnTo>
                    <a:pt x="2260" y="250"/>
                  </a:lnTo>
                  <a:lnTo>
                    <a:pt x="2266" y="253"/>
                  </a:lnTo>
                  <a:lnTo>
                    <a:pt x="2271" y="256"/>
                  </a:lnTo>
                  <a:lnTo>
                    <a:pt x="2276" y="258"/>
                  </a:lnTo>
                  <a:lnTo>
                    <a:pt x="2279" y="261"/>
                  </a:lnTo>
                  <a:lnTo>
                    <a:pt x="2284" y="264"/>
                  </a:lnTo>
                  <a:lnTo>
                    <a:pt x="2287" y="266"/>
                  </a:lnTo>
                  <a:lnTo>
                    <a:pt x="2290" y="269"/>
                  </a:lnTo>
                  <a:lnTo>
                    <a:pt x="2292" y="274"/>
                  </a:lnTo>
                  <a:lnTo>
                    <a:pt x="2295" y="277"/>
                  </a:lnTo>
                  <a:lnTo>
                    <a:pt x="2300" y="280"/>
                  </a:lnTo>
                  <a:lnTo>
                    <a:pt x="2303" y="282"/>
                  </a:lnTo>
                  <a:lnTo>
                    <a:pt x="2306" y="285"/>
                  </a:lnTo>
                  <a:lnTo>
                    <a:pt x="2311" y="285"/>
                  </a:lnTo>
                  <a:lnTo>
                    <a:pt x="2306" y="285"/>
                  </a:lnTo>
                  <a:lnTo>
                    <a:pt x="2300" y="285"/>
                  </a:lnTo>
                  <a:lnTo>
                    <a:pt x="2295" y="285"/>
                  </a:lnTo>
                  <a:lnTo>
                    <a:pt x="2292" y="282"/>
                  </a:lnTo>
                  <a:lnTo>
                    <a:pt x="2287" y="280"/>
                  </a:lnTo>
                  <a:lnTo>
                    <a:pt x="2282" y="280"/>
                  </a:lnTo>
                  <a:lnTo>
                    <a:pt x="2279" y="277"/>
                  </a:lnTo>
                  <a:lnTo>
                    <a:pt x="2274" y="274"/>
                  </a:lnTo>
                  <a:lnTo>
                    <a:pt x="2268" y="272"/>
                  </a:lnTo>
                  <a:lnTo>
                    <a:pt x="2266" y="269"/>
                  </a:lnTo>
                  <a:lnTo>
                    <a:pt x="2260" y="269"/>
                  </a:lnTo>
                  <a:lnTo>
                    <a:pt x="2255" y="266"/>
                  </a:lnTo>
                  <a:lnTo>
                    <a:pt x="2250" y="264"/>
                  </a:lnTo>
                  <a:lnTo>
                    <a:pt x="2247" y="264"/>
                  </a:lnTo>
                  <a:lnTo>
                    <a:pt x="2242" y="261"/>
                  </a:lnTo>
                  <a:lnTo>
                    <a:pt x="2236" y="258"/>
                  </a:lnTo>
                  <a:lnTo>
                    <a:pt x="2231" y="258"/>
                  </a:lnTo>
                  <a:lnTo>
                    <a:pt x="2228" y="256"/>
                  </a:lnTo>
                  <a:lnTo>
                    <a:pt x="2223" y="256"/>
                  </a:lnTo>
                  <a:lnTo>
                    <a:pt x="2218" y="253"/>
                  </a:lnTo>
                  <a:lnTo>
                    <a:pt x="2215" y="250"/>
                  </a:lnTo>
                  <a:lnTo>
                    <a:pt x="2210" y="250"/>
                  </a:lnTo>
                  <a:lnTo>
                    <a:pt x="2204" y="248"/>
                  </a:lnTo>
                  <a:lnTo>
                    <a:pt x="2202" y="245"/>
                  </a:lnTo>
                  <a:lnTo>
                    <a:pt x="2196" y="242"/>
                  </a:lnTo>
                  <a:lnTo>
                    <a:pt x="2191" y="240"/>
                  </a:lnTo>
                  <a:lnTo>
                    <a:pt x="2188" y="237"/>
                  </a:lnTo>
                  <a:lnTo>
                    <a:pt x="2183" y="234"/>
                  </a:lnTo>
                  <a:lnTo>
                    <a:pt x="2178" y="232"/>
                  </a:lnTo>
                  <a:lnTo>
                    <a:pt x="2175" y="229"/>
                  </a:lnTo>
                  <a:lnTo>
                    <a:pt x="2170" y="226"/>
                  </a:lnTo>
                  <a:lnTo>
                    <a:pt x="2167" y="224"/>
                  </a:lnTo>
                  <a:lnTo>
                    <a:pt x="2159" y="221"/>
                  </a:lnTo>
                  <a:lnTo>
                    <a:pt x="2154" y="221"/>
                  </a:lnTo>
                  <a:lnTo>
                    <a:pt x="2148" y="218"/>
                  </a:lnTo>
                  <a:lnTo>
                    <a:pt x="2140" y="216"/>
                  </a:lnTo>
                  <a:lnTo>
                    <a:pt x="2135" y="213"/>
                  </a:lnTo>
                  <a:lnTo>
                    <a:pt x="2130" y="208"/>
                  </a:lnTo>
                  <a:lnTo>
                    <a:pt x="2124" y="205"/>
                  </a:lnTo>
                  <a:lnTo>
                    <a:pt x="2116" y="202"/>
                  </a:lnTo>
                  <a:lnTo>
                    <a:pt x="2111" y="200"/>
                  </a:lnTo>
                  <a:lnTo>
                    <a:pt x="2106" y="197"/>
                  </a:lnTo>
                  <a:lnTo>
                    <a:pt x="2100" y="194"/>
                  </a:lnTo>
                  <a:lnTo>
                    <a:pt x="2092" y="192"/>
                  </a:lnTo>
                  <a:lnTo>
                    <a:pt x="2087" y="189"/>
                  </a:lnTo>
                  <a:lnTo>
                    <a:pt x="2082" y="186"/>
                  </a:lnTo>
                  <a:lnTo>
                    <a:pt x="2074" y="184"/>
                  </a:lnTo>
                  <a:lnTo>
                    <a:pt x="2068" y="184"/>
                  </a:lnTo>
                  <a:lnTo>
                    <a:pt x="2063" y="178"/>
                  </a:lnTo>
                  <a:lnTo>
                    <a:pt x="2060" y="176"/>
                  </a:lnTo>
                  <a:lnTo>
                    <a:pt x="2055" y="173"/>
                  </a:lnTo>
                  <a:lnTo>
                    <a:pt x="2049" y="170"/>
                  </a:lnTo>
                  <a:lnTo>
                    <a:pt x="2044" y="168"/>
                  </a:lnTo>
                  <a:lnTo>
                    <a:pt x="2039" y="165"/>
                  </a:lnTo>
                  <a:lnTo>
                    <a:pt x="2036" y="162"/>
                  </a:lnTo>
                  <a:lnTo>
                    <a:pt x="2031" y="157"/>
                  </a:lnTo>
                  <a:lnTo>
                    <a:pt x="2025" y="157"/>
                  </a:lnTo>
                  <a:lnTo>
                    <a:pt x="2023" y="154"/>
                  </a:lnTo>
                  <a:lnTo>
                    <a:pt x="2020" y="152"/>
                  </a:lnTo>
                  <a:lnTo>
                    <a:pt x="2015" y="152"/>
                  </a:lnTo>
                  <a:lnTo>
                    <a:pt x="2012" y="149"/>
                  </a:lnTo>
                  <a:lnTo>
                    <a:pt x="2009" y="149"/>
                  </a:lnTo>
                  <a:lnTo>
                    <a:pt x="2007" y="149"/>
                  </a:lnTo>
                  <a:lnTo>
                    <a:pt x="2001" y="146"/>
                  </a:lnTo>
                  <a:lnTo>
                    <a:pt x="1999" y="146"/>
                  </a:lnTo>
                  <a:lnTo>
                    <a:pt x="1996" y="144"/>
                  </a:lnTo>
                  <a:lnTo>
                    <a:pt x="1991" y="141"/>
                  </a:lnTo>
                  <a:lnTo>
                    <a:pt x="1988" y="141"/>
                  </a:lnTo>
                  <a:lnTo>
                    <a:pt x="1983" y="138"/>
                  </a:lnTo>
                  <a:lnTo>
                    <a:pt x="1980" y="136"/>
                  </a:lnTo>
                  <a:lnTo>
                    <a:pt x="1975" y="136"/>
                  </a:lnTo>
                  <a:lnTo>
                    <a:pt x="1972" y="133"/>
                  </a:lnTo>
                  <a:lnTo>
                    <a:pt x="1967" y="130"/>
                  </a:lnTo>
                  <a:lnTo>
                    <a:pt x="1961" y="128"/>
                  </a:lnTo>
                  <a:lnTo>
                    <a:pt x="1956" y="128"/>
                  </a:lnTo>
                  <a:lnTo>
                    <a:pt x="1953" y="125"/>
                  </a:lnTo>
                  <a:lnTo>
                    <a:pt x="1948" y="125"/>
                  </a:lnTo>
                  <a:lnTo>
                    <a:pt x="1943" y="122"/>
                  </a:lnTo>
                  <a:lnTo>
                    <a:pt x="1937" y="122"/>
                  </a:lnTo>
                  <a:lnTo>
                    <a:pt x="1932" y="122"/>
                  </a:lnTo>
                  <a:lnTo>
                    <a:pt x="1924" y="120"/>
                  </a:lnTo>
                  <a:lnTo>
                    <a:pt x="1919" y="117"/>
                  </a:lnTo>
                  <a:lnTo>
                    <a:pt x="1911" y="114"/>
                  </a:lnTo>
                  <a:lnTo>
                    <a:pt x="1905" y="112"/>
                  </a:lnTo>
                  <a:lnTo>
                    <a:pt x="1897" y="109"/>
                  </a:lnTo>
                  <a:lnTo>
                    <a:pt x="1892" y="106"/>
                  </a:lnTo>
                  <a:lnTo>
                    <a:pt x="1884" y="104"/>
                  </a:lnTo>
                  <a:lnTo>
                    <a:pt x="1879" y="101"/>
                  </a:lnTo>
                  <a:lnTo>
                    <a:pt x="1873" y="98"/>
                  </a:lnTo>
                  <a:lnTo>
                    <a:pt x="1868" y="98"/>
                  </a:lnTo>
                  <a:lnTo>
                    <a:pt x="1863" y="96"/>
                  </a:lnTo>
                  <a:lnTo>
                    <a:pt x="1857" y="93"/>
                  </a:lnTo>
                  <a:lnTo>
                    <a:pt x="1855" y="90"/>
                  </a:lnTo>
                  <a:lnTo>
                    <a:pt x="1849" y="88"/>
                  </a:lnTo>
                  <a:lnTo>
                    <a:pt x="1844" y="88"/>
                  </a:lnTo>
                  <a:lnTo>
                    <a:pt x="1839" y="88"/>
                  </a:lnTo>
                  <a:lnTo>
                    <a:pt x="1833" y="85"/>
                  </a:lnTo>
                  <a:lnTo>
                    <a:pt x="1831" y="82"/>
                  </a:lnTo>
                  <a:lnTo>
                    <a:pt x="1828" y="82"/>
                  </a:lnTo>
                  <a:lnTo>
                    <a:pt x="1825" y="82"/>
                  </a:lnTo>
                  <a:lnTo>
                    <a:pt x="1820" y="82"/>
                  </a:lnTo>
                  <a:lnTo>
                    <a:pt x="1817" y="80"/>
                  </a:lnTo>
                  <a:lnTo>
                    <a:pt x="1815" y="80"/>
                  </a:lnTo>
                  <a:lnTo>
                    <a:pt x="1812" y="77"/>
                  </a:lnTo>
                  <a:lnTo>
                    <a:pt x="1807" y="77"/>
                  </a:lnTo>
                  <a:lnTo>
                    <a:pt x="1799" y="74"/>
                  </a:lnTo>
                  <a:lnTo>
                    <a:pt x="1793" y="72"/>
                  </a:lnTo>
                  <a:lnTo>
                    <a:pt x="1788" y="69"/>
                  </a:lnTo>
                  <a:lnTo>
                    <a:pt x="1783" y="69"/>
                  </a:lnTo>
                  <a:lnTo>
                    <a:pt x="1777" y="66"/>
                  </a:lnTo>
                  <a:lnTo>
                    <a:pt x="1772" y="66"/>
                  </a:lnTo>
                  <a:lnTo>
                    <a:pt x="1764" y="64"/>
                  </a:lnTo>
                  <a:lnTo>
                    <a:pt x="1759" y="64"/>
                  </a:lnTo>
                  <a:lnTo>
                    <a:pt x="1751" y="61"/>
                  </a:lnTo>
                  <a:lnTo>
                    <a:pt x="1745" y="61"/>
                  </a:lnTo>
                  <a:lnTo>
                    <a:pt x="1737" y="58"/>
                  </a:lnTo>
                  <a:lnTo>
                    <a:pt x="1729" y="58"/>
                  </a:lnTo>
                  <a:lnTo>
                    <a:pt x="1724" y="58"/>
                  </a:lnTo>
                  <a:lnTo>
                    <a:pt x="1716" y="56"/>
                  </a:lnTo>
                  <a:lnTo>
                    <a:pt x="1708" y="56"/>
                  </a:lnTo>
                  <a:lnTo>
                    <a:pt x="1705" y="56"/>
                  </a:lnTo>
                  <a:lnTo>
                    <a:pt x="1703" y="56"/>
                  </a:lnTo>
                  <a:lnTo>
                    <a:pt x="1700" y="56"/>
                  </a:lnTo>
                  <a:lnTo>
                    <a:pt x="1700" y="53"/>
                  </a:lnTo>
                  <a:lnTo>
                    <a:pt x="1697" y="53"/>
                  </a:lnTo>
                  <a:lnTo>
                    <a:pt x="1695" y="53"/>
                  </a:lnTo>
                  <a:lnTo>
                    <a:pt x="1687" y="53"/>
                  </a:lnTo>
                  <a:lnTo>
                    <a:pt x="1679" y="50"/>
                  </a:lnTo>
                  <a:lnTo>
                    <a:pt x="1668" y="50"/>
                  </a:lnTo>
                  <a:lnTo>
                    <a:pt x="1660" y="48"/>
                  </a:lnTo>
                  <a:lnTo>
                    <a:pt x="1652" y="48"/>
                  </a:lnTo>
                  <a:lnTo>
                    <a:pt x="1644" y="45"/>
                  </a:lnTo>
                  <a:lnTo>
                    <a:pt x="1633" y="45"/>
                  </a:lnTo>
                  <a:lnTo>
                    <a:pt x="1625" y="45"/>
                  </a:lnTo>
                  <a:lnTo>
                    <a:pt x="1617" y="42"/>
                  </a:lnTo>
                  <a:lnTo>
                    <a:pt x="1609" y="42"/>
                  </a:lnTo>
                  <a:lnTo>
                    <a:pt x="1599" y="42"/>
                  </a:lnTo>
                  <a:lnTo>
                    <a:pt x="1591" y="42"/>
                  </a:lnTo>
                  <a:lnTo>
                    <a:pt x="1583" y="42"/>
                  </a:lnTo>
                  <a:lnTo>
                    <a:pt x="1575" y="42"/>
                  </a:lnTo>
                  <a:lnTo>
                    <a:pt x="1567" y="40"/>
                  </a:lnTo>
                  <a:lnTo>
                    <a:pt x="1556" y="40"/>
                  </a:lnTo>
                  <a:lnTo>
                    <a:pt x="1548" y="40"/>
                  </a:lnTo>
                  <a:lnTo>
                    <a:pt x="1540" y="40"/>
                  </a:lnTo>
                  <a:lnTo>
                    <a:pt x="1532" y="40"/>
                  </a:lnTo>
                  <a:lnTo>
                    <a:pt x="1521" y="40"/>
                  </a:lnTo>
                  <a:lnTo>
                    <a:pt x="1513" y="40"/>
                  </a:lnTo>
                  <a:lnTo>
                    <a:pt x="1505" y="40"/>
                  </a:lnTo>
                  <a:lnTo>
                    <a:pt x="1497" y="40"/>
                  </a:lnTo>
                  <a:lnTo>
                    <a:pt x="1487" y="40"/>
                  </a:lnTo>
                  <a:lnTo>
                    <a:pt x="1479" y="40"/>
                  </a:lnTo>
                  <a:lnTo>
                    <a:pt x="1471" y="40"/>
                  </a:lnTo>
                  <a:lnTo>
                    <a:pt x="1463" y="42"/>
                  </a:lnTo>
                  <a:lnTo>
                    <a:pt x="1452" y="42"/>
                  </a:lnTo>
                  <a:lnTo>
                    <a:pt x="1444" y="42"/>
                  </a:lnTo>
                  <a:lnTo>
                    <a:pt x="1433" y="42"/>
                  </a:lnTo>
                  <a:lnTo>
                    <a:pt x="1425" y="42"/>
                  </a:lnTo>
                  <a:lnTo>
                    <a:pt x="1417" y="45"/>
                  </a:lnTo>
                  <a:lnTo>
                    <a:pt x="1412" y="45"/>
                  </a:lnTo>
                  <a:lnTo>
                    <a:pt x="1406" y="45"/>
                  </a:lnTo>
                  <a:lnTo>
                    <a:pt x="1401" y="45"/>
                  </a:lnTo>
                  <a:lnTo>
                    <a:pt x="1396" y="48"/>
                  </a:lnTo>
                  <a:lnTo>
                    <a:pt x="1390" y="48"/>
                  </a:lnTo>
                  <a:lnTo>
                    <a:pt x="1385" y="50"/>
                  </a:lnTo>
                  <a:lnTo>
                    <a:pt x="1380" y="50"/>
                  </a:lnTo>
                  <a:lnTo>
                    <a:pt x="1374" y="50"/>
                  </a:lnTo>
                  <a:lnTo>
                    <a:pt x="1369" y="53"/>
                  </a:lnTo>
                  <a:lnTo>
                    <a:pt x="1366" y="53"/>
                  </a:lnTo>
                  <a:lnTo>
                    <a:pt x="1361" y="56"/>
                  </a:lnTo>
                  <a:lnTo>
                    <a:pt x="1358" y="56"/>
                  </a:lnTo>
                  <a:lnTo>
                    <a:pt x="1353" y="56"/>
                  </a:lnTo>
                  <a:lnTo>
                    <a:pt x="1348" y="56"/>
                  </a:lnTo>
                  <a:lnTo>
                    <a:pt x="1345" y="56"/>
                  </a:lnTo>
                  <a:lnTo>
                    <a:pt x="1340" y="58"/>
                  </a:lnTo>
                  <a:lnTo>
                    <a:pt x="1334" y="58"/>
                  </a:lnTo>
                  <a:lnTo>
                    <a:pt x="1329" y="61"/>
                  </a:lnTo>
                  <a:lnTo>
                    <a:pt x="1326" y="64"/>
                  </a:lnTo>
                  <a:lnTo>
                    <a:pt x="1321" y="64"/>
                  </a:lnTo>
                  <a:lnTo>
                    <a:pt x="1316" y="64"/>
                  </a:lnTo>
                  <a:lnTo>
                    <a:pt x="1310" y="66"/>
                  </a:lnTo>
                  <a:lnTo>
                    <a:pt x="1305" y="69"/>
                  </a:lnTo>
                  <a:lnTo>
                    <a:pt x="1300" y="69"/>
                  </a:lnTo>
                  <a:lnTo>
                    <a:pt x="1294" y="72"/>
                  </a:lnTo>
                  <a:lnTo>
                    <a:pt x="1289" y="72"/>
                  </a:lnTo>
                  <a:lnTo>
                    <a:pt x="1284" y="74"/>
                  </a:lnTo>
                  <a:lnTo>
                    <a:pt x="1278" y="77"/>
                  </a:lnTo>
                  <a:lnTo>
                    <a:pt x="1273" y="77"/>
                  </a:lnTo>
                  <a:lnTo>
                    <a:pt x="1270" y="80"/>
                  </a:lnTo>
                  <a:lnTo>
                    <a:pt x="1265" y="80"/>
                  </a:lnTo>
                  <a:lnTo>
                    <a:pt x="1260" y="82"/>
                  </a:lnTo>
                  <a:lnTo>
                    <a:pt x="1257" y="85"/>
                  </a:lnTo>
                  <a:lnTo>
                    <a:pt x="1254" y="85"/>
                  </a:lnTo>
                  <a:lnTo>
                    <a:pt x="1252" y="85"/>
                  </a:lnTo>
                  <a:lnTo>
                    <a:pt x="1252" y="88"/>
                  </a:lnTo>
                  <a:lnTo>
                    <a:pt x="1249" y="88"/>
                  </a:lnTo>
                  <a:lnTo>
                    <a:pt x="1246" y="88"/>
                  </a:lnTo>
                  <a:lnTo>
                    <a:pt x="1244" y="90"/>
                  </a:lnTo>
                  <a:lnTo>
                    <a:pt x="1241" y="90"/>
                  </a:lnTo>
                  <a:lnTo>
                    <a:pt x="1238" y="93"/>
                  </a:lnTo>
                  <a:lnTo>
                    <a:pt x="1233" y="96"/>
                  </a:lnTo>
                  <a:lnTo>
                    <a:pt x="1228" y="98"/>
                  </a:lnTo>
                  <a:lnTo>
                    <a:pt x="1222" y="101"/>
                  </a:lnTo>
                  <a:lnTo>
                    <a:pt x="1220" y="101"/>
                  </a:lnTo>
                  <a:lnTo>
                    <a:pt x="1214" y="104"/>
                  </a:lnTo>
                  <a:lnTo>
                    <a:pt x="1209" y="106"/>
                  </a:lnTo>
                  <a:lnTo>
                    <a:pt x="1204" y="109"/>
                  </a:lnTo>
                  <a:lnTo>
                    <a:pt x="1196" y="112"/>
                  </a:lnTo>
                  <a:lnTo>
                    <a:pt x="1190" y="112"/>
                  </a:lnTo>
                  <a:lnTo>
                    <a:pt x="1188" y="114"/>
                  </a:lnTo>
                  <a:lnTo>
                    <a:pt x="1182" y="114"/>
                  </a:lnTo>
                  <a:lnTo>
                    <a:pt x="1177" y="117"/>
                  </a:lnTo>
                  <a:lnTo>
                    <a:pt x="1172" y="120"/>
                  </a:lnTo>
                  <a:lnTo>
                    <a:pt x="1166" y="122"/>
                  </a:lnTo>
                  <a:lnTo>
                    <a:pt x="1161" y="122"/>
                  </a:lnTo>
                  <a:lnTo>
                    <a:pt x="1153" y="125"/>
                  </a:lnTo>
                  <a:lnTo>
                    <a:pt x="1148" y="128"/>
                  </a:lnTo>
                  <a:lnTo>
                    <a:pt x="1142" y="130"/>
                  </a:lnTo>
                  <a:lnTo>
                    <a:pt x="1137" y="133"/>
                  </a:lnTo>
                  <a:lnTo>
                    <a:pt x="1129" y="136"/>
                  </a:lnTo>
                  <a:lnTo>
                    <a:pt x="1124" y="138"/>
                  </a:lnTo>
                  <a:lnTo>
                    <a:pt x="1118" y="141"/>
                  </a:lnTo>
                  <a:lnTo>
                    <a:pt x="1113" y="146"/>
                  </a:lnTo>
                  <a:lnTo>
                    <a:pt x="1108" y="146"/>
                  </a:lnTo>
                  <a:lnTo>
                    <a:pt x="1105" y="146"/>
                  </a:lnTo>
                  <a:lnTo>
                    <a:pt x="1102" y="149"/>
                  </a:lnTo>
                  <a:lnTo>
                    <a:pt x="1100" y="149"/>
                  </a:lnTo>
                  <a:lnTo>
                    <a:pt x="1094" y="152"/>
                  </a:lnTo>
                  <a:lnTo>
                    <a:pt x="1092" y="152"/>
                  </a:lnTo>
                  <a:lnTo>
                    <a:pt x="1089" y="154"/>
                  </a:lnTo>
                  <a:lnTo>
                    <a:pt x="1086" y="154"/>
                  </a:lnTo>
                  <a:lnTo>
                    <a:pt x="1078" y="162"/>
                  </a:lnTo>
                  <a:lnTo>
                    <a:pt x="1076" y="162"/>
                  </a:lnTo>
                  <a:lnTo>
                    <a:pt x="1073" y="165"/>
                  </a:lnTo>
                  <a:lnTo>
                    <a:pt x="1070" y="165"/>
                  </a:lnTo>
                  <a:lnTo>
                    <a:pt x="1068" y="170"/>
                  </a:lnTo>
                  <a:lnTo>
                    <a:pt x="1062" y="173"/>
                  </a:lnTo>
                  <a:lnTo>
                    <a:pt x="1060" y="176"/>
                  </a:lnTo>
                  <a:lnTo>
                    <a:pt x="1054" y="178"/>
                  </a:lnTo>
                  <a:lnTo>
                    <a:pt x="1052" y="181"/>
                  </a:lnTo>
                  <a:lnTo>
                    <a:pt x="1046" y="184"/>
                  </a:lnTo>
                  <a:lnTo>
                    <a:pt x="1044" y="186"/>
                  </a:lnTo>
                  <a:lnTo>
                    <a:pt x="1038" y="192"/>
                  </a:lnTo>
                  <a:lnTo>
                    <a:pt x="1036" y="197"/>
                  </a:lnTo>
                  <a:lnTo>
                    <a:pt x="1030" y="200"/>
                  </a:lnTo>
                  <a:lnTo>
                    <a:pt x="1025" y="202"/>
                  </a:lnTo>
                  <a:lnTo>
                    <a:pt x="1020" y="208"/>
                  </a:lnTo>
                  <a:lnTo>
                    <a:pt x="1017" y="210"/>
                  </a:lnTo>
                  <a:lnTo>
                    <a:pt x="1012" y="216"/>
                  </a:lnTo>
                  <a:lnTo>
                    <a:pt x="1009" y="218"/>
                  </a:lnTo>
                  <a:lnTo>
                    <a:pt x="1004" y="224"/>
                  </a:lnTo>
                  <a:lnTo>
                    <a:pt x="998" y="226"/>
                  </a:lnTo>
                  <a:lnTo>
                    <a:pt x="996" y="232"/>
                  </a:lnTo>
                  <a:lnTo>
                    <a:pt x="990" y="234"/>
                  </a:lnTo>
                  <a:lnTo>
                    <a:pt x="985" y="240"/>
                  </a:lnTo>
                  <a:lnTo>
                    <a:pt x="982" y="242"/>
                  </a:lnTo>
                  <a:lnTo>
                    <a:pt x="977" y="248"/>
                  </a:lnTo>
                  <a:lnTo>
                    <a:pt x="972" y="250"/>
                  </a:lnTo>
                  <a:lnTo>
                    <a:pt x="966" y="253"/>
                  </a:lnTo>
                  <a:lnTo>
                    <a:pt x="961" y="258"/>
                  </a:lnTo>
                  <a:lnTo>
                    <a:pt x="953" y="264"/>
                  </a:lnTo>
                  <a:lnTo>
                    <a:pt x="948" y="272"/>
                  </a:lnTo>
                  <a:lnTo>
                    <a:pt x="940" y="277"/>
                  </a:lnTo>
                  <a:lnTo>
                    <a:pt x="934" y="282"/>
                  </a:lnTo>
                  <a:lnTo>
                    <a:pt x="926" y="288"/>
                  </a:lnTo>
                  <a:lnTo>
                    <a:pt x="918" y="293"/>
                  </a:lnTo>
                  <a:lnTo>
                    <a:pt x="913" y="301"/>
                  </a:lnTo>
                  <a:lnTo>
                    <a:pt x="894" y="314"/>
                  </a:lnTo>
                  <a:lnTo>
                    <a:pt x="878" y="328"/>
                  </a:lnTo>
                  <a:lnTo>
                    <a:pt x="860" y="341"/>
                  </a:lnTo>
                  <a:lnTo>
                    <a:pt x="844" y="357"/>
                  </a:lnTo>
                  <a:lnTo>
                    <a:pt x="828" y="370"/>
                  </a:lnTo>
                  <a:lnTo>
                    <a:pt x="811" y="386"/>
                  </a:lnTo>
                  <a:lnTo>
                    <a:pt x="795" y="402"/>
                  </a:lnTo>
                  <a:lnTo>
                    <a:pt x="779" y="418"/>
                  </a:lnTo>
                  <a:lnTo>
                    <a:pt x="763" y="434"/>
                  </a:lnTo>
                  <a:lnTo>
                    <a:pt x="747" y="453"/>
                  </a:lnTo>
                  <a:lnTo>
                    <a:pt x="731" y="469"/>
                  </a:lnTo>
                  <a:lnTo>
                    <a:pt x="715" y="488"/>
                  </a:lnTo>
                  <a:lnTo>
                    <a:pt x="699" y="506"/>
                  </a:lnTo>
                  <a:lnTo>
                    <a:pt x="683" y="525"/>
                  </a:lnTo>
                  <a:lnTo>
                    <a:pt x="667" y="544"/>
                  </a:lnTo>
                  <a:lnTo>
                    <a:pt x="654" y="562"/>
                  </a:lnTo>
                  <a:lnTo>
                    <a:pt x="641" y="581"/>
                  </a:lnTo>
                  <a:lnTo>
                    <a:pt x="630" y="600"/>
                  </a:lnTo>
                  <a:lnTo>
                    <a:pt x="617" y="618"/>
                  </a:lnTo>
                  <a:lnTo>
                    <a:pt x="606" y="637"/>
                  </a:lnTo>
                  <a:lnTo>
                    <a:pt x="595" y="656"/>
                  </a:lnTo>
                  <a:lnTo>
                    <a:pt x="585" y="674"/>
                  </a:lnTo>
                  <a:lnTo>
                    <a:pt x="574" y="693"/>
                  </a:lnTo>
                  <a:lnTo>
                    <a:pt x="563" y="712"/>
                  </a:lnTo>
                  <a:lnTo>
                    <a:pt x="553" y="733"/>
                  </a:lnTo>
                  <a:lnTo>
                    <a:pt x="542" y="749"/>
                  </a:lnTo>
                  <a:lnTo>
                    <a:pt x="531" y="770"/>
                  </a:lnTo>
                  <a:lnTo>
                    <a:pt x="523" y="789"/>
                  </a:lnTo>
                  <a:lnTo>
                    <a:pt x="513" y="808"/>
                  </a:lnTo>
                  <a:lnTo>
                    <a:pt x="505" y="829"/>
                  </a:lnTo>
                  <a:lnTo>
                    <a:pt x="494" y="848"/>
                  </a:lnTo>
                  <a:lnTo>
                    <a:pt x="486" y="866"/>
                  </a:lnTo>
                  <a:lnTo>
                    <a:pt x="483" y="869"/>
                  </a:lnTo>
                  <a:lnTo>
                    <a:pt x="481" y="872"/>
                  </a:lnTo>
                  <a:lnTo>
                    <a:pt x="478" y="874"/>
                  </a:lnTo>
                  <a:lnTo>
                    <a:pt x="478" y="877"/>
                  </a:lnTo>
                  <a:lnTo>
                    <a:pt x="475" y="880"/>
                  </a:lnTo>
                  <a:lnTo>
                    <a:pt x="473" y="885"/>
                  </a:lnTo>
                  <a:lnTo>
                    <a:pt x="473" y="888"/>
                  </a:lnTo>
                  <a:lnTo>
                    <a:pt x="470" y="893"/>
                  </a:lnTo>
                  <a:lnTo>
                    <a:pt x="459" y="912"/>
                  </a:lnTo>
                  <a:lnTo>
                    <a:pt x="451" y="933"/>
                  </a:lnTo>
                  <a:lnTo>
                    <a:pt x="441" y="952"/>
                  </a:lnTo>
                  <a:lnTo>
                    <a:pt x="433" y="970"/>
                  </a:lnTo>
                  <a:lnTo>
                    <a:pt x="425" y="992"/>
                  </a:lnTo>
                  <a:lnTo>
                    <a:pt x="417" y="1010"/>
                  </a:lnTo>
                  <a:lnTo>
                    <a:pt x="411" y="1032"/>
                  </a:lnTo>
                  <a:lnTo>
                    <a:pt x="403" y="1056"/>
                  </a:lnTo>
                  <a:lnTo>
                    <a:pt x="401" y="1064"/>
                  </a:lnTo>
                  <a:lnTo>
                    <a:pt x="398" y="1069"/>
                  </a:lnTo>
                  <a:lnTo>
                    <a:pt x="395" y="1077"/>
                  </a:lnTo>
                  <a:lnTo>
                    <a:pt x="393" y="1085"/>
                  </a:lnTo>
                  <a:lnTo>
                    <a:pt x="390" y="1093"/>
                  </a:lnTo>
                  <a:lnTo>
                    <a:pt x="387" y="1098"/>
                  </a:lnTo>
                  <a:lnTo>
                    <a:pt x="382" y="1106"/>
                  </a:lnTo>
                  <a:lnTo>
                    <a:pt x="379" y="1114"/>
                  </a:lnTo>
                  <a:lnTo>
                    <a:pt x="374" y="1133"/>
                  </a:lnTo>
                  <a:lnTo>
                    <a:pt x="369" y="1152"/>
                  </a:lnTo>
                  <a:lnTo>
                    <a:pt x="363" y="1170"/>
                  </a:lnTo>
                  <a:lnTo>
                    <a:pt x="358" y="1186"/>
                  </a:lnTo>
                  <a:lnTo>
                    <a:pt x="353" y="1205"/>
                  </a:lnTo>
                  <a:lnTo>
                    <a:pt x="347" y="1224"/>
                  </a:lnTo>
                  <a:lnTo>
                    <a:pt x="342" y="1242"/>
                  </a:lnTo>
                  <a:lnTo>
                    <a:pt x="337" y="1261"/>
                  </a:lnTo>
                  <a:lnTo>
                    <a:pt x="331" y="1280"/>
                  </a:lnTo>
                  <a:lnTo>
                    <a:pt x="329" y="1298"/>
                  </a:lnTo>
                  <a:lnTo>
                    <a:pt x="323" y="1317"/>
                  </a:lnTo>
                  <a:lnTo>
                    <a:pt x="318" y="1336"/>
                  </a:lnTo>
                  <a:lnTo>
                    <a:pt x="313" y="1354"/>
                  </a:lnTo>
                  <a:lnTo>
                    <a:pt x="307" y="1376"/>
                  </a:lnTo>
                  <a:lnTo>
                    <a:pt x="305" y="1395"/>
                  </a:lnTo>
                  <a:lnTo>
                    <a:pt x="299" y="1413"/>
                  </a:lnTo>
                  <a:lnTo>
                    <a:pt x="297" y="1427"/>
                  </a:lnTo>
                  <a:lnTo>
                    <a:pt x="294" y="1440"/>
                  </a:lnTo>
                  <a:lnTo>
                    <a:pt x="291" y="1451"/>
                  </a:lnTo>
                  <a:lnTo>
                    <a:pt x="289" y="1464"/>
                  </a:lnTo>
                  <a:lnTo>
                    <a:pt x="286" y="1475"/>
                  </a:lnTo>
                  <a:lnTo>
                    <a:pt x="283" y="1488"/>
                  </a:lnTo>
                  <a:lnTo>
                    <a:pt x="281" y="1501"/>
                  </a:lnTo>
                  <a:lnTo>
                    <a:pt x="278" y="1512"/>
                  </a:lnTo>
                  <a:lnTo>
                    <a:pt x="275" y="1523"/>
                  </a:lnTo>
                  <a:lnTo>
                    <a:pt x="275" y="1533"/>
                  </a:lnTo>
                  <a:lnTo>
                    <a:pt x="273" y="1544"/>
                  </a:lnTo>
                  <a:lnTo>
                    <a:pt x="273" y="1552"/>
                  </a:lnTo>
                  <a:lnTo>
                    <a:pt x="270" y="1571"/>
                  </a:lnTo>
                  <a:lnTo>
                    <a:pt x="265" y="1587"/>
                  </a:lnTo>
                  <a:lnTo>
                    <a:pt x="265" y="1605"/>
                  </a:lnTo>
                  <a:lnTo>
                    <a:pt x="265" y="1621"/>
                  </a:lnTo>
                  <a:lnTo>
                    <a:pt x="273" y="1629"/>
                  </a:lnTo>
                  <a:lnTo>
                    <a:pt x="273" y="1627"/>
                  </a:lnTo>
                  <a:lnTo>
                    <a:pt x="273" y="1624"/>
                  </a:lnTo>
                  <a:lnTo>
                    <a:pt x="273" y="1621"/>
                  </a:lnTo>
                  <a:lnTo>
                    <a:pt x="275" y="1616"/>
                  </a:lnTo>
                  <a:lnTo>
                    <a:pt x="275" y="1611"/>
                  </a:lnTo>
                  <a:lnTo>
                    <a:pt x="275" y="1605"/>
                  </a:lnTo>
                  <a:lnTo>
                    <a:pt x="275" y="1600"/>
                  </a:lnTo>
                  <a:lnTo>
                    <a:pt x="283" y="1584"/>
                  </a:lnTo>
                  <a:lnTo>
                    <a:pt x="291" y="1565"/>
                  </a:lnTo>
                  <a:lnTo>
                    <a:pt x="299" y="1549"/>
                  </a:lnTo>
                  <a:lnTo>
                    <a:pt x="310" y="1533"/>
                  </a:lnTo>
                  <a:lnTo>
                    <a:pt x="318" y="1515"/>
                  </a:lnTo>
                  <a:lnTo>
                    <a:pt x="329" y="1499"/>
                  </a:lnTo>
                  <a:lnTo>
                    <a:pt x="339" y="1480"/>
                  </a:lnTo>
                  <a:lnTo>
                    <a:pt x="347" y="1464"/>
                  </a:lnTo>
                  <a:lnTo>
                    <a:pt x="358" y="1445"/>
                  </a:lnTo>
                  <a:lnTo>
                    <a:pt x="369" y="1429"/>
                  </a:lnTo>
                  <a:lnTo>
                    <a:pt x="379" y="1411"/>
                  </a:lnTo>
                  <a:lnTo>
                    <a:pt x="390" y="1395"/>
                  </a:lnTo>
                  <a:lnTo>
                    <a:pt x="398" y="1378"/>
                  </a:lnTo>
                  <a:lnTo>
                    <a:pt x="409" y="1362"/>
                  </a:lnTo>
                  <a:lnTo>
                    <a:pt x="419" y="1344"/>
                  </a:lnTo>
                  <a:lnTo>
                    <a:pt x="427" y="1328"/>
                  </a:lnTo>
                  <a:lnTo>
                    <a:pt x="435" y="1317"/>
                  </a:lnTo>
                  <a:lnTo>
                    <a:pt x="441" y="1304"/>
                  </a:lnTo>
                  <a:lnTo>
                    <a:pt x="449" y="1293"/>
                  </a:lnTo>
                  <a:lnTo>
                    <a:pt x="457" y="1280"/>
                  </a:lnTo>
                  <a:lnTo>
                    <a:pt x="462" y="1266"/>
                  </a:lnTo>
                  <a:lnTo>
                    <a:pt x="470" y="1256"/>
                  </a:lnTo>
                  <a:lnTo>
                    <a:pt x="478" y="1242"/>
                  </a:lnTo>
                  <a:lnTo>
                    <a:pt x="483" y="1229"/>
                  </a:lnTo>
                  <a:lnTo>
                    <a:pt x="491" y="1216"/>
                  </a:lnTo>
                  <a:lnTo>
                    <a:pt x="499" y="1205"/>
                  </a:lnTo>
                  <a:lnTo>
                    <a:pt x="507" y="1192"/>
                  </a:lnTo>
                  <a:lnTo>
                    <a:pt x="513" y="1178"/>
                  </a:lnTo>
                  <a:lnTo>
                    <a:pt x="521" y="1168"/>
                  </a:lnTo>
                  <a:lnTo>
                    <a:pt x="529" y="1154"/>
                  </a:lnTo>
                  <a:lnTo>
                    <a:pt x="537" y="1144"/>
                  </a:lnTo>
                  <a:lnTo>
                    <a:pt x="545" y="1133"/>
                  </a:lnTo>
                  <a:lnTo>
                    <a:pt x="550" y="1128"/>
                  </a:lnTo>
                  <a:lnTo>
                    <a:pt x="553" y="1122"/>
                  </a:lnTo>
                  <a:lnTo>
                    <a:pt x="558" y="1114"/>
                  </a:lnTo>
                  <a:lnTo>
                    <a:pt x="561" y="1109"/>
                  </a:lnTo>
                  <a:lnTo>
                    <a:pt x="566" y="1104"/>
                  </a:lnTo>
                  <a:lnTo>
                    <a:pt x="569" y="1096"/>
                  </a:lnTo>
                  <a:lnTo>
                    <a:pt x="574" y="1090"/>
                  </a:lnTo>
                  <a:lnTo>
                    <a:pt x="579" y="1085"/>
                  </a:lnTo>
                  <a:lnTo>
                    <a:pt x="582" y="1077"/>
                  </a:lnTo>
                  <a:lnTo>
                    <a:pt x="587" y="1072"/>
                  </a:lnTo>
                  <a:lnTo>
                    <a:pt x="590" y="1064"/>
                  </a:lnTo>
                  <a:lnTo>
                    <a:pt x="595" y="1058"/>
                  </a:lnTo>
                  <a:lnTo>
                    <a:pt x="598" y="1053"/>
                  </a:lnTo>
                  <a:lnTo>
                    <a:pt x="603" y="1048"/>
                  </a:lnTo>
                  <a:lnTo>
                    <a:pt x="609" y="1042"/>
                  </a:lnTo>
                  <a:lnTo>
                    <a:pt x="614" y="1037"/>
                  </a:lnTo>
                  <a:lnTo>
                    <a:pt x="622" y="1029"/>
                  </a:lnTo>
                  <a:lnTo>
                    <a:pt x="630" y="1021"/>
                  </a:lnTo>
                  <a:lnTo>
                    <a:pt x="638" y="1010"/>
                  </a:lnTo>
                  <a:lnTo>
                    <a:pt x="646" y="1002"/>
                  </a:lnTo>
                  <a:lnTo>
                    <a:pt x="654" y="994"/>
                  </a:lnTo>
                  <a:lnTo>
                    <a:pt x="662" y="986"/>
                  </a:lnTo>
                  <a:lnTo>
                    <a:pt x="670" y="976"/>
                  </a:lnTo>
                  <a:lnTo>
                    <a:pt x="678" y="968"/>
                  </a:lnTo>
                  <a:lnTo>
                    <a:pt x="686" y="960"/>
                  </a:lnTo>
                  <a:lnTo>
                    <a:pt x="694" y="952"/>
                  </a:lnTo>
                  <a:lnTo>
                    <a:pt x="702" y="944"/>
                  </a:lnTo>
                  <a:lnTo>
                    <a:pt x="713" y="936"/>
                  </a:lnTo>
                  <a:lnTo>
                    <a:pt x="721" y="928"/>
                  </a:lnTo>
                  <a:lnTo>
                    <a:pt x="729" y="920"/>
                  </a:lnTo>
                  <a:lnTo>
                    <a:pt x="739" y="912"/>
                  </a:lnTo>
                  <a:lnTo>
                    <a:pt x="747" y="904"/>
                  </a:lnTo>
                  <a:lnTo>
                    <a:pt x="753" y="901"/>
                  </a:lnTo>
                  <a:lnTo>
                    <a:pt x="758" y="896"/>
                  </a:lnTo>
                  <a:lnTo>
                    <a:pt x="763" y="890"/>
                  </a:lnTo>
                  <a:lnTo>
                    <a:pt x="769" y="888"/>
                  </a:lnTo>
                  <a:lnTo>
                    <a:pt x="774" y="882"/>
                  </a:lnTo>
                  <a:lnTo>
                    <a:pt x="779" y="877"/>
                  </a:lnTo>
                  <a:lnTo>
                    <a:pt x="785" y="872"/>
                  </a:lnTo>
                  <a:lnTo>
                    <a:pt x="790" y="866"/>
                  </a:lnTo>
                  <a:lnTo>
                    <a:pt x="798" y="864"/>
                  </a:lnTo>
                  <a:lnTo>
                    <a:pt x="801" y="858"/>
                  </a:lnTo>
                  <a:lnTo>
                    <a:pt x="806" y="853"/>
                  </a:lnTo>
                  <a:lnTo>
                    <a:pt x="811" y="848"/>
                  </a:lnTo>
                  <a:lnTo>
                    <a:pt x="819" y="842"/>
                  </a:lnTo>
                  <a:lnTo>
                    <a:pt x="825" y="837"/>
                  </a:lnTo>
                  <a:lnTo>
                    <a:pt x="830" y="832"/>
                  </a:lnTo>
                  <a:lnTo>
                    <a:pt x="836" y="829"/>
                  </a:lnTo>
                  <a:lnTo>
                    <a:pt x="841" y="824"/>
                  </a:lnTo>
                  <a:lnTo>
                    <a:pt x="846" y="818"/>
                  </a:lnTo>
                  <a:lnTo>
                    <a:pt x="852" y="813"/>
                  </a:lnTo>
                  <a:lnTo>
                    <a:pt x="857" y="810"/>
                  </a:lnTo>
                  <a:lnTo>
                    <a:pt x="865" y="805"/>
                  </a:lnTo>
                  <a:lnTo>
                    <a:pt x="870" y="800"/>
                  </a:lnTo>
                  <a:lnTo>
                    <a:pt x="876" y="797"/>
                  </a:lnTo>
                  <a:lnTo>
                    <a:pt x="881" y="792"/>
                  </a:lnTo>
                  <a:lnTo>
                    <a:pt x="894" y="784"/>
                  </a:lnTo>
                  <a:lnTo>
                    <a:pt x="905" y="776"/>
                  </a:lnTo>
                  <a:lnTo>
                    <a:pt x="916" y="768"/>
                  </a:lnTo>
                  <a:lnTo>
                    <a:pt x="929" y="760"/>
                  </a:lnTo>
                  <a:lnTo>
                    <a:pt x="940" y="752"/>
                  </a:lnTo>
                  <a:lnTo>
                    <a:pt x="953" y="744"/>
                  </a:lnTo>
                  <a:lnTo>
                    <a:pt x="964" y="736"/>
                  </a:lnTo>
                  <a:lnTo>
                    <a:pt x="974" y="728"/>
                  </a:lnTo>
                  <a:lnTo>
                    <a:pt x="985" y="720"/>
                  </a:lnTo>
                  <a:lnTo>
                    <a:pt x="998" y="712"/>
                  </a:lnTo>
                  <a:lnTo>
                    <a:pt x="1009" y="704"/>
                  </a:lnTo>
                  <a:lnTo>
                    <a:pt x="1022" y="698"/>
                  </a:lnTo>
                  <a:lnTo>
                    <a:pt x="1033" y="690"/>
                  </a:lnTo>
                  <a:lnTo>
                    <a:pt x="1044" y="682"/>
                  </a:lnTo>
                  <a:lnTo>
                    <a:pt x="1057" y="677"/>
                  </a:lnTo>
                  <a:lnTo>
                    <a:pt x="1068" y="669"/>
                  </a:lnTo>
                  <a:lnTo>
                    <a:pt x="1076" y="666"/>
                  </a:lnTo>
                  <a:lnTo>
                    <a:pt x="1084" y="658"/>
                  </a:lnTo>
                  <a:lnTo>
                    <a:pt x="1089" y="656"/>
                  </a:lnTo>
                  <a:lnTo>
                    <a:pt x="1097" y="650"/>
                  </a:lnTo>
                  <a:lnTo>
                    <a:pt x="1105" y="645"/>
                  </a:lnTo>
                  <a:lnTo>
                    <a:pt x="1113" y="642"/>
                  </a:lnTo>
                  <a:lnTo>
                    <a:pt x="1121" y="637"/>
                  </a:lnTo>
                  <a:lnTo>
                    <a:pt x="1129" y="632"/>
                  </a:lnTo>
                  <a:lnTo>
                    <a:pt x="1137" y="629"/>
                  </a:lnTo>
                  <a:lnTo>
                    <a:pt x="1145" y="626"/>
                  </a:lnTo>
                  <a:lnTo>
                    <a:pt x="1153" y="621"/>
                  </a:lnTo>
                  <a:lnTo>
                    <a:pt x="1161" y="618"/>
                  </a:lnTo>
                  <a:lnTo>
                    <a:pt x="1169" y="613"/>
                  </a:lnTo>
                  <a:lnTo>
                    <a:pt x="1177" y="610"/>
                  </a:lnTo>
                  <a:lnTo>
                    <a:pt x="1185" y="605"/>
                  </a:lnTo>
                  <a:lnTo>
                    <a:pt x="1193" y="600"/>
                  </a:lnTo>
                  <a:lnTo>
                    <a:pt x="1201" y="594"/>
                  </a:lnTo>
                  <a:lnTo>
                    <a:pt x="1206" y="592"/>
                  </a:lnTo>
                  <a:lnTo>
                    <a:pt x="1212" y="589"/>
                  </a:lnTo>
                  <a:lnTo>
                    <a:pt x="1217" y="586"/>
                  </a:lnTo>
                  <a:lnTo>
                    <a:pt x="1222" y="584"/>
                  </a:lnTo>
                  <a:lnTo>
                    <a:pt x="1228" y="581"/>
                  </a:lnTo>
                  <a:lnTo>
                    <a:pt x="1233" y="576"/>
                  </a:lnTo>
                  <a:lnTo>
                    <a:pt x="1238" y="573"/>
                  </a:lnTo>
                  <a:lnTo>
                    <a:pt x="1244" y="570"/>
                  </a:lnTo>
                  <a:lnTo>
                    <a:pt x="1249" y="568"/>
                  </a:lnTo>
                  <a:lnTo>
                    <a:pt x="1254" y="565"/>
                  </a:lnTo>
                  <a:lnTo>
                    <a:pt x="1257" y="562"/>
                  </a:lnTo>
                  <a:lnTo>
                    <a:pt x="1262" y="560"/>
                  </a:lnTo>
                  <a:lnTo>
                    <a:pt x="1268" y="560"/>
                  </a:lnTo>
                  <a:lnTo>
                    <a:pt x="1273" y="557"/>
                  </a:lnTo>
                  <a:lnTo>
                    <a:pt x="1278" y="554"/>
                  </a:lnTo>
                  <a:lnTo>
                    <a:pt x="1284" y="549"/>
                  </a:lnTo>
                  <a:lnTo>
                    <a:pt x="1289" y="546"/>
                  </a:lnTo>
                  <a:lnTo>
                    <a:pt x="1297" y="544"/>
                  </a:lnTo>
                  <a:lnTo>
                    <a:pt x="1302" y="541"/>
                  </a:lnTo>
                  <a:lnTo>
                    <a:pt x="1308" y="538"/>
                  </a:lnTo>
                  <a:lnTo>
                    <a:pt x="1316" y="536"/>
                  </a:lnTo>
                  <a:lnTo>
                    <a:pt x="1324" y="533"/>
                  </a:lnTo>
                  <a:lnTo>
                    <a:pt x="1329" y="528"/>
                  </a:lnTo>
                  <a:lnTo>
                    <a:pt x="1337" y="528"/>
                  </a:lnTo>
                  <a:lnTo>
                    <a:pt x="1348" y="522"/>
                  </a:lnTo>
                  <a:lnTo>
                    <a:pt x="1361" y="517"/>
                  </a:lnTo>
                  <a:lnTo>
                    <a:pt x="1372" y="512"/>
                  </a:lnTo>
                  <a:lnTo>
                    <a:pt x="1382" y="509"/>
                  </a:lnTo>
                  <a:lnTo>
                    <a:pt x="1396" y="504"/>
                  </a:lnTo>
                  <a:lnTo>
                    <a:pt x="1406" y="498"/>
                  </a:lnTo>
                  <a:lnTo>
                    <a:pt x="1417" y="493"/>
                  </a:lnTo>
                  <a:lnTo>
                    <a:pt x="1430" y="490"/>
                  </a:lnTo>
                  <a:lnTo>
                    <a:pt x="1441" y="485"/>
                  </a:lnTo>
                  <a:lnTo>
                    <a:pt x="1455" y="480"/>
                  </a:lnTo>
                  <a:lnTo>
                    <a:pt x="1465" y="474"/>
                  </a:lnTo>
                  <a:lnTo>
                    <a:pt x="1479" y="469"/>
                  </a:lnTo>
                  <a:lnTo>
                    <a:pt x="1489" y="466"/>
                  </a:lnTo>
                  <a:lnTo>
                    <a:pt x="1503" y="461"/>
                  </a:lnTo>
                  <a:lnTo>
                    <a:pt x="1513" y="456"/>
                  </a:lnTo>
                  <a:lnTo>
                    <a:pt x="1527" y="453"/>
                  </a:lnTo>
                  <a:lnTo>
                    <a:pt x="1532" y="450"/>
                  </a:lnTo>
                  <a:lnTo>
                    <a:pt x="1537" y="448"/>
                  </a:lnTo>
                  <a:lnTo>
                    <a:pt x="1543" y="445"/>
                  </a:lnTo>
                  <a:lnTo>
                    <a:pt x="1548" y="442"/>
                  </a:lnTo>
                  <a:lnTo>
                    <a:pt x="1556" y="440"/>
                  </a:lnTo>
                  <a:lnTo>
                    <a:pt x="1561" y="434"/>
                  </a:lnTo>
                  <a:lnTo>
                    <a:pt x="1567" y="434"/>
                  </a:lnTo>
                  <a:lnTo>
                    <a:pt x="1572" y="432"/>
                  </a:lnTo>
                  <a:lnTo>
                    <a:pt x="1577" y="432"/>
                  </a:lnTo>
                  <a:lnTo>
                    <a:pt x="1580" y="429"/>
                  </a:lnTo>
                  <a:lnTo>
                    <a:pt x="1585" y="426"/>
                  </a:lnTo>
                  <a:lnTo>
                    <a:pt x="1591" y="424"/>
                  </a:lnTo>
                  <a:lnTo>
                    <a:pt x="1596" y="421"/>
                  </a:lnTo>
                  <a:lnTo>
                    <a:pt x="1599" y="421"/>
                  </a:lnTo>
                  <a:lnTo>
                    <a:pt x="1604" y="418"/>
                  </a:lnTo>
                  <a:lnTo>
                    <a:pt x="1609" y="418"/>
                  </a:lnTo>
                  <a:lnTo>
                    <a:pt x="1612" y="416"/>
                  </a:lnTo>
                  <a:lnTo>
                    <a:pt x="1617" y="413"/>
                  </a:lnTo>
                  <a:lnTo>
                    <a:pt x="1623" y="410"/>
                  </a:lnTo>
                  <a:lnTo>
                    <a:pt x="1628" y="410"/>
                  </a:lnTo>
                  <a:lnTo>
                    <a:pt x="1633" y="408"/>
                  </a:lnTo>
                  <a:lnTo>
                    <a:pt x="1636" y="405"/>
                  </a:lnTo>
                  <a:lnTo>
                    <a:pt x="1641" y="405"/>
                  </a:lnTo>
                  <a:lnTo>
                    <a:pt x="1647" y="400"/>
                  </a:lnTo>
                  <a:lnTo>
                    <a:pt x="1652" y="400"/>
                  </a:lnTo>
                  <a:lnTo>
                    <a:pt x="1657" y="397"/>
                  </a:lnTo>
                  <a:lnTo>
                    <a:pt x="1665" y="397"/>
                  </a:lnTo>
                  <a:lnTo>
                    <a:pt x="1671" y="397"/>
                  </a:lnTo>
                  <a:lnTo>
                    <a:pt x="1676" y="397"/>
                  </a:lnTo>
                  <a:lnTo>
                    <a:pt x="1684" y="394"/>
                  </a:lnTo>
                  <a:lnTo>
                    <a:pt x="1689" y="394"/>
                  </a:lnTo>
                  <a:lnTo>
                    <a:pt x="1697" y="392"/>
                  </a:lnTo>
                  <a:lnTo>
                    <a:pt x="1703" y="392"/>
                  </a:lnTo>
                  <a:lnTo>
                    <a:pt x="1708" y="389"/>
                  </a:lnTo>
                  <a:lnTo>
                    <a:pt x="1713" y="386"/>
                  </a:lnTo>
                  <a:lnTo>
                    <a:pt x="1719" y="386"/>
                  </a:lnTo>
                  <a:lnTo>
                    <a:pt x="1727" y="384"/>
                  </a:lnTo>
                  <a:lnTo>
                    <a:pt x="1732" y="384"/>
                  </a:lnTo>
                  <a:lnTo>
                    <a:pt x="1737" y="381"/>
                  </a:lnTo>
                  <a:lnTo>
                    <a:pt x="1743" y="381"/>
                  </a:lnTo>
                  <a:lnTo>
                    <a:pt x="1657" y="421"/>
                  </a:lnTo>
                  <a:lnTo>
                    <a:pt x="1655" y="421"/>
                  </a:lnTo>
                  <a:lnTo>
                    <a:pt x="1652" y="424"/>
                  </a:lnTo>
                  <a:lnTo>
                    <a:pt x="1647" y="426"/>
                  </a:lnTo>
                  <a:lnTo>
                    <a:pt x="1644" y="426"/>
                  </a:lnTo>
                  <a:lnTo>
                    <a:pt x="1641" y="429"/>
                  </a:lnTo>
                  <a:lnTo>
                    <a:pt x="1639" y="429"/>
                  </a:lnTo>
                  <a:lnTo>
                    <a:pt x="1636" y="432"/>
                  </a:lnTo>
                  <a:lnTo>
                    <a:pt x="1631" y="432"/>
                  </a:lnTo>
                  <a:lnTo>
                    <a:pt x="1628" y="432"/>
                  </a:lnTo>
                  <a:lnTo>
                    <a:pt x="1628" y="434"/>
                  </a:lnTo>
                  <a:lnTo>
                    <a:pt x="1625" y="434"/>
                  </a:lnTo>
                  <a:lnTo>
                    <a:pt x="1623" y="434"/>
                  </a:lnTo>
                  <a:lnTo>
                    <a:pt x="1620" y="437"/>
                  </a:lnTo>
                  <a:lnTo>
                    <a:pt x="1617" y="440"/>
                  </a:lnTo>
                  <a:lnTo>
                    <a:pt x="1609" y="442"/>
                  </a:lnTo>
                  <a:lnTo>
                    <a:pt x="1601" y="448"/>
                  </a:lnTo>
                  <a:lnTo>
                    <a:pt x="1593" y="450"/>
                  </a:lnTo>
                  <a:lnTo>
                    <a:pt x="1588" y="453"/>
                  </a:lnTo>
                  <a:lnTo>
                    <a:pt x="1580" y="456"/>
                  </a:lnTo>
                  <a:lnTo>
                    <a:pt x="1572" y="458"/>
                  </a:lnTo>
                  <a:lnTo>
                    <a:pt x="1564" y="461"/>
                  </a:lnTo>
                  <a:lnTo>
                    <a:pt x="1559" y="464"/>
                  </a:lnTo>
                  <a:lnTo>
                    <a:pt x="1551" y="466"/>
                  </a:lnTo>
                  <a:lnTo>
                    <a:pt x="1543" y="469"/>
                  </a:lnTo>
                  <a:lnTo>
                    <a:pt x="1535" y="472"/>
                  </a:lnTo>
                  <a:lnTo>
                    <a:pt x="1527" y="474"/>
                  </a:lnTo>
                  <a:lnTo>
                    <a:pt x="1519" y="477"/>
                  </a:lnTo>
                  <a:lnTo>
                    <a:pt x="1511" y="480"/>
                  </a:lnTo>
                  <a:lnTo>
                    <a:pt x="1503" y="485"/>
                  </a:lnTo>
                  <a:lnTo>
                    <a:pt x="1497" y="488"/>
                  </a:lnTo>
                  <a:lnTo>
                    <a:pt x="1489" y="490"/>
                  </a:lnTo>
                  <a:lnTo>
                    <a:pt x="1484" y="490"/>
                  </a:lnTo>
                  <a:lnTo>
                    <a:pt x="1479" y="493"/>
                  </a:lnTo>
                  <a:lnTo>
                    <a:pt x="1471" y="498"/>
                  </a:lnTo>
                  <a:lnTo>
                    <a:pt x="1465" y="498"/>
                  </a:lnTo>
                  <a:lnTo>
                    <a:pt x="1457" y="501"/>
                  </a:lnTo>
                  <a:lnTo>
                    <a:pt x="1452" y="504"/>
                  </a:lnTo>
                  <a:lnTo>
                    <a:pt x="1447" y="506"/>
                  </a:lnTo>
                  <a:lnTo>
                    <a:pt x="1438" y="509"/>
                  </a:lnTo>
                  <a:lnTo>
                    <a:pt x="1433" y="512"/>
                  </a:lnTo>
                  <a:lnTo>
                    <a:pt x="1425" y="514"/>
                  </a:lnTo>
                  <a:lnTo>
                    <a:pt x="1420" y="517"/>
                  </a:lnTo>
                  <a:lnTo>
                    <a:pt x="1414" y="520"/>
                  </a:lnTo>
                  <a:lnTo>
                    <a:pt x="1406" y="522"/>
                  </a:lnTo>
                  <a:lnTo>
                    <a:pt x="1401" y="525"/>
                  </a:lnTo>
                  <a:lnTo>
                    <a:pt x="1396" y="528"/>
                  </a:lnTo>
                  <a:lnTo>
                    <a:pt x="1388" y="530"/>
                  </a:lnTo>
                  <a:lnTo>
                    <a:pt x="1382" y="533"/>
                  </a:lnTo>
                  <a:lnTo>
                    <a:pt x="1377" y="536"/>
                  </a:lnTo>
                  <a:lnTo>
                    <a:pt x="1372" y="541"/>
                  </a:lnTo>
                  <a:lnTo>
                    <a:pt x="1366" y="546"/>
                  </a:lnTo>
                  <a:lnTo>
                    <a:pt x="1361" y="549"/>
                  </a:lnTo>
                  <a:lnTo>
                    <a:pt x="1356" y="552"/>
                  </a:lnTo>
                  <a:lnTo>
                    <a:pt x="1348" y="554"/>
                  </a:lnTo>
                  <a:lnTo>
                    <a:pt x="1342" y="560"/>
                  </a:lnTo>
                  <a:lnTo>
                    <a:pt x="1340" y="562"/>
                  </a:lnTo>
                  <a:lnTo>
                    <a:pt x="1332" y="562"/>
                  </a:lnTo>
                  <a:lnTo>
                    <a:pt x="1326" y="568"/>
                  </a:lnTo>
                  <a:lnTo>
                    <a:pt x="1324" y="568"/>
                  </a:lnTo>
                  <a:lnTo>
                    <a:pt x="1318" y="570"/>
                  </a:lnTo>
                  <a:lnTo>
                    <a:pt x="1313" y="573"/>
                  </a:lnTo>
                  <a:lnTo>
                    <a:pt x="1305" y="578"/>
                  </a:lnTo>
                  <a:lnTo>
                    <a:pt x="1302" y="581"/>
                  </a:lnTo>
                  <a:lnTo>
                    <a:pt x="1297" y="581"/>
                  </a:lnTo>
                  <a:lnTo>
                    <a:pt x="1292" y="584"/>
                  </a:lnTo>
                  <a:lnTo>
                    <a:pt x="1286" y="586"/>
                  </a:lnTo>
                  <a:lnTo>
                    <a:pt x="1281" y="589"/>
                  </a:lnTo>
                  <a:lnTo>
                    <a:pt x="1276" y="592"/>
                  </a:lnTo>
                  <a:lnTo>
                    <a:pt x="1273" y="594"/>
                  </a:lnTo>
                  <a:lnTo>
                    <a:pt x="1268" y="594"/>
                  </a:lnTo>
                  <a:lnTo>
                    <a:pt x="1262" y="597"/>
                  </a:lnTo>
                  <a:lnTo>
                    <a:pt x="1257" y="600"/>
                  </a:lnTo>
                  <a:lnTo>
                    <a:pt x="1252" y="602"/>
                  </a:lnTo>
                  <a:lnTo>
                    <a:pt x="1246" y="605"/>
                  </a:lnTo>
                  <a:lnTo>
                    <a:pt x="1241" y="608"/>
                  </a:lnTo>
                  <a:lnTo>
                    <a:pt x="1238" y="610"/>
                  </a:lnTo>
                  <a:lnTo>
                    <a:pt x="1233" y="616"/>
                  </a:lnTo>
                  <a:lnTo>
                    <a:pt x="1228" y="618"/>
                  </a:lnTo>
                  <a:lnTo>
                    <a:pt x="1222" y="621"/>
                  </a:lnTo>
                  <a:lnTo>
                    <a:pt x="1220" y="626"/>
                  </a:lnTo>
                  <a:lnTo>
                    <a:pt x="1214" y="629"/>
                  </a:lnTo>
                  <a:lnTo>
                    <a:pt x="1209" y="632"/>
                  </a:lnTo>
                  <a:lnTo>
                    <a:pt x="1204" y="634"/>
                  </a:lnTo>
                  <a:lnTo>
                    <a:pt x="1198" y="637"/>
                  </a:lnTo>
                  <a:lnTo>
                    <a:pt x="1193" y="640"/>
                  </a:lnTo>
                  <a:lnTo>
                    <a:pt x="1188" y="642"/>
                  </a:lnTo>
                  <a:lnTo>
                    <a:pt x="1180" y="648"/>
                  </a:lnTo>
                  <a:lnTo>
                    <a:pt x="1172" y="653"/>
                  </a:lnTo>
                  <a:lnTo>
                    <a:pt x="1164" y="658"/>
                  </a:lnTo>
                  <a:lnTo>
                    <a:pt x="1153" y="664"/>
                  </a:lnTo>
                  <a:lnTo>
                    <a:pt x="1145" y="669"/>
                  </a:lnTo>
                  <a:lnTo>
                    <a:pt x="1137" y="674"/>
                  </a:lnTo>
                  <a:lnTo>
                    <a:pt x="1126" y="677"/>
                  </a:lnTo>
                  <a:lnTo>
                    <a:pt x="1118" y="682"/>
                  </a:lnTo>
                  <a:lnTo>
                    <a:pt x="1108" y="688"/>
                  </a:lnTo>
                  <a:lnTo>
                    <a:pt x="1100" y="690"/>
                  </a:lnTo>
                  <a:lnTo>
                    <a:pt x="1089" y="696"/>
                  </a:lnTo>
                  <a:lnTo>
                    <a:pt x="1081" y="701"/>
                  </a:lnTo>
                  <a:lnTo>
                    <a:pt x="1070" y="706"/>
                  </a:lnTo>
                  <a:lnTo>
                    <a:pt x="1062" y="712"/>
                  </a:lnTo>
                  <a:lnTo>
                    <a:pt x="1054" y="714"/>
                  </a:lnTo>
                  <a:lnTo>
                    <a:pt x="1046" y="722"/>
                  </a:lnTo>
                  <a:lnTo>
                    <a:pt x="1036" y="728"/>
                  </a:lnTo>
                  <a:lnTo>
                    <a:pt x="1022" y="738"/>
                  </a:lnTo>
                  <a:lnTo>
                    <a:pt x="1012" y="746"/>
                  </a:lnTo>
                  <a:lnTo>
                    <a:pt x="1001" y="752"/>
                  </a:lnTo>
                  <a:lnTo>
                    <a:pt x="990" y="762"/>
                  </a:lnTo>
                  <a:lnTo>
                    <a:pt x="980" y="770"/>
                  </a:lnTo>
                  <a:lnTo>
                    <a:pt x="969" y="778"/>
                  </a:lnTo>
                  <a:lnTo>
                    <a:pt x="961" y="786"/>
                  </a:lnTo>
                  <a:lnTo>
                    <a:pt x="948" y="794"/>
                  </a:lnTo>
                  <a:lnTo>
                    <a:pt x="940" y="805"/>
                  </a:lnTo>
                  <a:lnTo>
                    <a:pt x="929" y="813"/>
                  </a:lnTo>
                  <a:lnTo>
                    <a:pt x="918" y="821"/>
                  </a:lnTo>
                  <a:lnTo>
                    <a:pt x="905" y="829"/>
                  </a:lnTo>
                  <a:lnTo>
                    <a:pt x="897" y="840"/>
                  </a:lnTo>
                  <a:lnTo>
                    <a:pt x="884" y="848"/>
                  </a:lnTo>
                  <a:lnTo>
                    <a:pt x="873" y="856"/>
                  </a:lnTo>
                  <a:lnTo>
                    <a:pt x="868" y="864"/>
                  </a:lnTo>
                  <a:lnTo>
                    <a:pt x="860" y="869"/>
                  </a:lnTo>
                  <a:lnTo>
                    <a:pt x="854" y="874"/>
                  </a:lnTo>
                  <a:lnTo>
                    <a:pt x="846" y="880"/>
                  </a:lnTo>
                  <a:lnTo>
                    <a:pt x="841" y="885"/>
                  </a:lnTo>
                  <a:lnTo>
                    <a:pt x="833" y="890"/>
                  </a:lnTo>
                  <a:lnTo>
                    <a:pt x="828" y="898"/>
                  </a:lnTo>
                  <a:lnTo>
                    <a:pt x="819" y="901"/>
                  </a:lnTo>
                  <a:lnTo>
                    <a:pt x="814" y="909"/>
                  </a:lnTo>
                  <a:lnTo>
                    <a:pt x="806" y="914"/>
                  </a:lnTo>
                  <a:lnTo>
                    <a:pt x="801" y="920"/>
                  </a:lnTo>
                  <a:lnTo>
                    <a:pt x="793" y="925"/>
                  </a:lnTo>
                  <a:lnTo>
                    <a:pt x="787" y="930"/>
                  </a:lnTo>
                  <a:lnTo>
                    <a:pt x="779" y="938"/>
                  </a:lnTo>
                  <a:lnTo>
                    <a:pt x="774" y="944"/>
                  </a:lnTo>
                  <a:lnTo>
                    <a:pt x="766" y="952"/>
                  </a:lnTo>
                  <a:lnTo>
                    <a:pt x="761" y="957"/>
                  </a:lnTo>
                  <a:lnTo>
                    <a:pt x="755" y="960"/>
                  </a:lnTo>
                  <a:lnTo>
                    <a:pt x="750" y="968"/>
                  </a:lnTo>
                  <a:lnTo>
                    <a:pt x="742" y="970"/>
                  </a:lnTo>
                  <a:lnTo>
                    <a:pt x="737" y="976"/>
                  </a:lnTo>
                  <a:lnTo>
                    <a:pt x="731" y="984"/>
                  </a:lnTo>
                  <a:lnTo>
                    <a:pt x="726" y="989"/>
                  </a:lnTo>
                  <a:lnTo>
                    <a:pt x="721" y="994"/>
                  </a:lnTo>
                  <a:lnTo>
                    <a:pt x="715" y="1002"/>
                  </a:lnTo>
                  <a:lnTo>
                    <a:pt x="710" y="1008"/>
                  </a:lnTo>
                  <a:lnTo>
                    <a:pt x="702" y="1016"/>
                  </a:lnTo>
                  <a:lnTo>
                    <a:pt x="697" y="1021"/>
                  </a:lnTo>
                  <a:lnTo>
                    <a:pt x="694" y="1029"/>
                  </a:lnTo>
                  <a:lnTo>
                    <a:pt x="689" y="1034"/>
                  </a:lnTo>
                  <a:lnTo>
                    <a:pt x="681" y="1042"/>
                  </a:lnTo>
                  <a:lnTo>
                    <a:pt x="675" y="1050"/>
                  </a:lnTo>
                  <a:lnTo>
                    <a:pt x="670" y="1058"/>
                  </a:lnTo>
                  <a:lnTo>
                    <a:pt x="662" y="1066"/>
                  </a:lnTo>
                  <a:lnTo>
                    <a:pt x="654" y="1077"/>
                  </a:lnTo>
                  <a:lnTo>
                    <a:pt x="646" y="1085"/>
                  </a:lnTo>
                  <a:lnTo>
                    <a:pt x="638" y="1093"/>
                  </a:lnTo>
                  <a:lnTo>
                    <a:pt x="630" y="1104"/>
                  </a:lnTo>
                  <a:lnTo>
                    <a:pt x="622" y="1114"/>
                  </a:lnTo>
                  <a:lnTo>
                    <a:pt x="617" y="1125"/>
                  </a:lnTo>
                  <a:lnTo>
                    <a:pt x="603" y="1144"/>
                  </a:lnTo>
                  <a:lnTo>
                    <a:pt x="590" y="1165"/>
                  </a:lnTo>
                  <a:lnTo>
                    <a:pt x="577" y="1184"/>
                  </a:lnTo>
                  <a:lnTo>
                    <a:pt x="563" y="1202"/>
                  </a:lnTo>
                  <a:lnTo>
                    <a:pt x="550" y="1221"/>
                  </a:lnTo>
                  <a:lnTo>
                    <a:pt x="534" y="1242"/>
                  </a:lnTo>
                  <a:lnTo>
                    <a:pt x="521" y="1258"/>
                  </a:lnTo>
                  <a:lnTo>
                    <a:pt x="507" y="1277"/>
                  </a:lnTo>
                  <a:lnTo>
                    <a:pt x="494" y="1296"/>
                  </a:lnTo>
                  <a:lnTo>
                    <a:pt x="481" y="1314"/>
                  </a:lnTo>
                  <a:lnTo>
                    <a:pt x="467" y="1333"/>
                  </a:lnTo>
                  <a:lnTo>
                    <a:pt x="451" y="1349"/>
                  </a:lnTo>
                  <a:lnTo>
                    <a:pt x="438" y="1368"/>
                  </a:lnTo>
                  <a:lnTo>
                    <a:pt x="425" y="1386"/>
                  </a:lnTo>
                  <a:lnTo>
                    <a:pt x="411" y="1403"/>
                  </a:lnTo>
                  <a:lnTo>
                    <a:pt x="395" y="1421"/>
                  </a:lnTo>
                  <a:lnTo>
                    <a:pt x="393" y="1421"/>
                  </a:lnTo>
                  <a:lnTo>
                    <a:pt x="390" y="1424"/>
                  </a:lnTo>
                  <a:lnTo>
                    <a:pt x="390" y="1427"/>
                  </a:lnTo>
                  <a:lnTo>
                    <a:pt x="390" y="1429"/>
                  </a:lnTo>
                  <a:lnTo>
                    <a:pt x="387" y="1435"/>
                  </a:lnTo>
                  <a:lnTo>
                    <a:pt x="382" y="1443"/>
                  </a:lnTo>
                  <a:lnTo>
                    <a:pt x="377" y="1451"/>
                  </a:lnTo>
                  <a:lnTo>
                    <a:pt x="374" y="1456"/>
                  </a:lnTo>
                  <a:lnTo>
                    <a:pt x="369" y="1464"/>
                  </a:lnTo>
                  <a:lnTo>
                    <a:pt x="363" y="1472"/>
                  </a:lnTo>
                  <a:lnTo>
                    <a:pt x="358" y="1477"/>
                  </a:lnTo>
                  <a:lnTo>
                    <a:pt x="353" y="1485"/>
                  </a:lnTo>
                  <a:lnTo>
                    <a:pt x="347" y="1496"/>
                  </a:lnTo>
                  <a:lnTo>
                    <a:pt x="342" y="1507"/>
                  </a:lnTo>
                  <a:lnTo>
                    <a:pt x="337" y="1517"/>
                  </a:lnTo>
                  <a:lnTo>
                    <a:pt x="331" y="1528"/>
                  </a:lnTo>
                  <a:lnTo>
                    <a:pt x="326" y="1536"/>
                  </a:lnTo>
                  <a:lnTo>
                    <a:pt x="321" y="1547"/>
                  </a:lnTo>
                  <a:lnTo>
                    <a:pt x="315" y="1560"/>
                  </a:lnTo>
                  <a:lnTo>
                    <a:pt x="307" y="1568"/>
                  </a:lnTo>
                  <a:lnTo>
                    <a:pt x="305" y="1581"/>
                  </a:lnTo>
                  <a:lnTo>
                    <a:pt x="299" y="1589"/>
                  </a:lnTo>
                  <a:lnTo>
                    <a:pt x="294" y="1603"/>
                  </a:lnTo>
                  <a:lnTo>
                    <a:pt x="289" y="1611"/>
                  </a:lnTo>
                  <a:lnTo>
                    <a:pt x="283" y="1621"/>
                  </a:lnTo>
                  <a:lnTo>
                    <a:pt x="278" y="1635"/>
                  </a:lnTo>
                  <a:lnTo>
                    <a:pt x="273" y="1645"/>
                  </a:lnTo>
                  <a:lnTo>
                    <a:pt x="267" y="1656"/>
                  </a:lnTo>
                  <a:lnTo>
                    <a:pt x="265" y="1677"/>
                  </a:lnTo>
                  <a:lnTo>
                    <a:pt x="259" y="1699"/>
                  </a:lnTo>
                  <a:lnTo>
                    <a:pt x="257" y="1717"/>
                  </a:lnTo>
                  <a:lnTo>
                    <a:pt x="251" y="1739"/>
                  </a:lnTo>
                  <a:lnTo>
                    <a:pt x="249" y="1760"/>
                  </a:lnTo>
                  <a:lnTo>
                    <a:pt x="243" y="1781"/>
                  </a:lnTo>
                  <a:lnTo>
                    <a:pt x="241" y="1803"/>
                  </a:lnTo>
                  <a:lnTo>
                    <a:pt x="238" y="1827"/>
                  </a:lnTo>
                  <a:lnTo>
                    <a:pt x="235" y="1837"/>
                  </a:lnTo>
                  <a:lnTo>
                    <a:pt x="233" y="1851"/>
                  </a:lnTo>
                  <a:lnTo>
                    <a:pt x="233" y="1861"/>
                  </a:lnTo>
                  <a:lnTo>
                    <a:pt x="230" y="1872"/>
                  </a:lnTo>
                  <a:lnTo>
                    <a:pt x="227" y="1885"/>
                  </a:lnTo>
                  <a:lnTo>
                    <a:pt x="225" y="1896"/>
                  </a:lnTo>
                  <a:lnTo>
                    <a:pt x="225" y="1909"/>
                  </a:lnTo>
                  <a:lnTo>
                    <a:pt x="222" y="1923"/>
                  </a:lnTo>
                  <a:lnTo>
                    <a:pt x="222" y="1931"/>
                  </a:lnTo>
                  <a:lnTo>
                    <a:pt x="219" y="1939"/>
                  </a:lnTo>
                  <a:lnTo>
                    <a:pt x="219" y="1947"/>
                  </a:lnTo>
                  <a:lnTo>
                    <a:pt x="217" y="1955"/>
                  </a:lnTo>
                  <a:lnTo>
                    <a:pt x="214" y="1968"/>
                  </a:lnTo>
                  <a:lnTo>
                    <a:pt x="214" y="1981"/>
                  </a:lnTo>
                  <a:lnTo>
                    <a:pt x="211" y="1992"/>
                  </a:lnTo>
                  <a:lnTo>
                    <a:pt x="208" y="2005"/>
                  </a:lnTo>
                  <a:lnTo>
                    <a:pt x="206" y="2021"/>
                  </a:lnTo>
                  <a:lnTo>
                    <a:pt x="203" y="2040"/>
                  </a:lnTo>
                  <a:lnTo>
                    <a:pt x="203" y="2056"/>
                  </a:lnTo>
                  <a:lnTo>
                    <a:pt x="198" y="2075"/>
                  </a:lnTo>
                  <a:lnTo>
                    <a:pt x="195" y="2096"/>
                  </a:lnTo>
                  <a:lnTo>
                    <a:pt x="192" y="2117"/>
                  </a:lnTo>
                  <a:lnTo>
                    <a:pt x="190" y="2139"/>
                  </a:lnTo>
                  <a:lnTo>
                    <a:pt x="187" y="2157"/>
                  </a:lnTo>
                  <a:lnTo>
                    <a:pt x="184" y="2179"/>
                  </a:lnTo>
                  <a:lnTo>
                    <a:pt x="182" y="2200"/>
                  </a:lnTo>
                  <a:lnTo>
                    <a:pt x="179" y="2221"/>
                  </a:lnTo>
                  <a:lnTo>
                    <a:pt x="176" y="2243"/>
                  </a:lnTo>
                  <a:lnTo>
                    <a:pt x="174" y="2261"/>
                  </a:lnTo>
                  <a:lnTo>
                    <a:pt x="171" y="2280"/>
                  </a:lnTo>
                  <a:lnTo>
                    <a:pt x="171" y="2299"/>
                  </a:lnTo>
                  <a:lnTo>
                    <a:pt x="168" y="2317"/>
                  </a:lnTo>
                  <a:lnTo>
                    <a:pt x="166" y="2349"/>
                  </a:lnTo>
                  <a:lnTo>
                    <a:pt x="163" y="2384"/>
                  </a:lnTo>
                  <a:lnTo>
                    <a:pt x="160" y="2413"/>
                  </a:lnTo>
                  <a:lnTo>
                    <a:pt x="160" y="2445"/>
                  </a:lnTo>
                  <a:lnTo>
                    <a:pt x="163" y="2448"/>
                  </a:lnTo>
                  <a:lnTo>
                    <a:pt x="163" y="2451"/>
                  </a:lnTo>
                  <a:lnTo>
                    <a:pt x="166" y="2453"/>
                  </a:lnTo>
                  <a:lnTo>
                    <a:pt x="168" y="2453"/>
                  </a:lnTo>
                  <a:lnTo>
                    <a:pt x="168" y="2456"/>
                  </a:lnTo>
                  <a:lnTo>
                    <a:pt x="171" y="2456"/>
                  </a:lnTo>
                  <a:lnTo>
                    <a:pt x="174" y="2456"/>
                  </a:lnTo>
                  <a:lnTo>
                    <a:pt x="176" y="2453"/>
                  </a:lnTo>
                  <a:lnTo>
                    <a:pt x="176" y="2451"/>
                  </a:lnTo>
                  <a:lnTo>
                    <a:pt x="179" y="2451"/>
                  </a:lnTo>
                  <a:lnTo>
                    <a:pt x="179" y="2448"/>
                  </a:lnTo>
                  <a:lnTo>
                    <a:pt x="190" y="2429"/>
                  </a:lnTo>
                  <a:lnTo>
                    <a:pt x="190" y="2421"/>
                  </a:lnTo>
                  <a:lnTo>
                    <a:pt x="192" y="2413"/>
                  </a:lnTo>
                  <a:lnTo>
                    <a:pt x="195" y="2405"/>
                  </a:lnTo>
                  <a:lnTo>
                    <a:pt x="195" y="2397"/>
                  </a:lnTo>
                  <a:lnTo>
                    <a:pt x="198" y="2389"/>
                  </a:lnTo>
                  <a:lnTo>
                    <a:pt x="200" y="2381"/>
                  </a:lnTo>
                  <a:lnTo>
                    <a:pt x="203" y="2373"/>
                  </a:lnTo>
                  <a:lnTo>
                    <a:pt x="208" y="2368"/>
                  </a:lnTo>
                  <a:lnTo>
                    <a:pt x="211" y="2363"/>
                  </a:lnTo>
                  <a:lnTo>
                    <a:pt x="214" y="2360"/>
                  </a:lnTo>
                  <a:lnTo>
                    <a:pt x="217" y="2355"/>
                  </a:lnTo>
                  <a:lnTo>
                    <a:pt x="219" y="2352"/>
                  </a:lnTo>
                  <a:lnTo>
                    <a:pt x="222" y="2349"/>
                  </a:lnTo>
                  <a:lnTo>
                    <a:pt x="222" y="2347"/>
                  </a:lnTo>
                  <a:lnTo>
                    <a:pt x="225" y="2339"/>
                  </a:lnTo>
                  <a:lnTo>
                    <a:pt x="227" y="2336"/>
                  </a:lnTo>
                  <a:lnTo>
                    <a:pt x="235" y="2323"/>
                  </a:lnTo>
                  <a:lnTo>
                    <a:pt x="241" y="2307"/>
                  </a:lnTo>
                  <a:lnTo>
                    <a:pt x="246" y="2293"/>
                  </a:lnTo>
                  <a:lnTo>
                    <a:pt x="254" y="2280"/>
                  </a:lnTo>
                  <a:lnTo>
                    <a:pt x="259" y="2264"/>
                  </a:lnTo>
                  <a:lnTo>
                    <a:pt x="267" y="2251"/>
                  </a:lnTo>
                  <a:lnTo>
                    <a:pt x="273" y="2235"/>
                  </a:lnTo>
                  <a:lnTo>
                    <a:pt x="278" y="2221"/>
                  </a:lnTo>
                  <a:lnTo>
                    <a:pt x="286" y="2208"/>
                  </a:lnTo>
                  <a:lnTo>
                    <a:pt x="294" y="2195"/>
                  </a:lnTo>
                  <a:lnTo>
                    <a:pt x="299" y="2179"/>
                  </a:lnTo>
                  <a:lnTo>
                    <a:pt x="307" y="2165"/>
                  </a:lnTo>
                  <a:lnTo>
                    <a:pt x="315" y="2152"/>
                  </a:lnTo>
                  <a:lnTo>
                    <a:pt x="323" y="2139"/>
                  </a:lnTo>
                  <a:lnTo>
                    <a:pt x="334" y="2125"/>
                  </a:lnTo>
                  <a:lnTo>
                    <a:pt x="342" y="2115"/>
                  </a:lnTo>
                  <a:lnTo>
                    <a:pt x="350" y="2101"/>
                  </a:lnTo>
                  <a:lnTo>
                    <a:pt x="355" y="2088"/>
                  </a:lnTo>
                  <a:lnTo>
                    <a:pt x="363" y="2077"/>
                  </a:lnTo>
                  <a:lnTo>
                    <a:pt x="371" y="2067"/>
                  </a:lnTo>
                  <a:lnTo>
                    <a:pt x="379" y="2053"/>
                  </a:lnTo>
                  <a:lnTo>
                    <a:pt x="387" y="2043"/>
                  </a:lnTo>
                  <a:lnTo>
                    <a:pt x="395" y="2032"/>
                  </a:lnTo>
                  <a:lnTo>
                    <a:pt x="403" y="2021"/>
                  </a:lnTo>
                  <a:lnTo>
                    <a:pt x="414" y="2011"/>
                  </a:lnTo>
                  <a:lnTo>
                    <a:pt x="422" y="1997"/>
                  </a:lnTo>
                  <a:lnTo>
                    <a:pt x="430" y="1987"/>
                  </a:lnTo>
                  <a:lnTo>
                    <a:pt x="438" y="1976"/>
                  </a:lnTo>
                  <a:lnTo>
                    <a:pt x="449" y="1965"/>
                  </a:lnTo>
                  <a:lnTo>
                    <a:pt x="457" y="1955"/>
                  </a:lnTo>
                  <a:lnTo>
                    <a:pt x="465" y="1941"/>
                  </a:lnTo>
                  <a:lnTo>
                    <a:pt x="473" y="1928"/>
                  </a:lnTo>
                  <a:lnTo>
                    <a:pt x="481" y="1917"/>
                  </a:lnTo>
                  <a:lnTo>
                    <a:pt x="489" y="1907"/>
                  </a:lnTo>
                  <a:lnTo>
                    <a:pt x="497" y="1893"/>
                  </a:lnTo>
                  <a:lnTo>
                    <a:pt x="505" y="1883"/>
                  </a:lnTo>
                  <a:lnTo>
                    <a:pt x="513" y="1872"/>
                  </a:lnTo>
                  <a:lnTo>
                    <a:pt x="521" y="1861"/>
                  </a:lnTo>
                  <a:lnTo>
                    <a:pt x="529" y="1853"/>
                  </a:lnTo>
                  <a:lnTo>
                    <a:pt x="537" y="1843"/>
                  </a:lnTo>
                  <a:lnTo>
                    <a:pt x="545" y="1832"/>
                  </a:lnTo>
                  <a:lnTo>
                    <a:pt x="553" y="1821"/>
                  </a:lnTo>
                  <a:lnTo>
                    <a:pt x="561" y="1811"/>
                  </a:lnTo>
                  <a:lnTo>
                    <a:pt x="569" y="1803"/>
                  </a:lnTo>
                  <a:lnTo>
                    <a:pt x="577" y="1792"/>
                  </a:lnTo>
                  <a:lnTo>
                    <a:pt x="585" y="1784"/>
                  </a:lnTo>
                  <a:lnTo>
                    <a:pt x="593" y="1773"/>
                  </a:lnTo>
                  <a:lnTo>
                    <a:pt x="601" y="1765"/>
                  </a:lnTo>
                  <a:lnTo>
                    <a:pt x="598" y="1771"/>
                  </a:lnTo>
                  <a:lnTo>
                    <a:pt x="595" y="1776"/>
                  </a:lnTo>
                  <a:lnTo>
                    <a:pt x="593" y="1781"/>
                  </a:lnTo>
                  <a:lnTo>
                    <a:pt x="590" y="1784"/>
                  </a:lnTo>
                  <a:lnTo>
                    <a:pt x="585" y="1795"/>
                  </a:lnTo>
                  <a:lnTo>
                    <a:pt x="577" y="1803"/>
                  </a:lnTo>
                  <a:lnTo>
                    <a:pt x="571" y="1813"/>
                  </a:lnTo>
                  <a:lnTo>
                    <a:pt x="563" y="1821"/>
                  </a:lnTo>
                  <a:lnTo>
                    <a:pt x="558" y="1832"/>
                  </a:lnTo>
                  <a:lnTo>
                    <a:pt x="550" y="1840"/>
                  </a:lnTo>
                  <a:lnTo>
                    <a:pt x="542" y="1851"/>
                  </a:lnTo>
                  <a:lnTo>
                    <a:pt x="537" y="1859"/>
                  </a:lnTo>
                  <a:lnTo>
                    <a:pt x="529" y="1867"/>
                  </a:lnTo>
                  <a:lnTo>
                    <a:pt x="521" y="1877"/>
                  </a:lnTo>
                  <a:lnTo>
                    <a:pt x="515" y="1885"/>
                  </a:lnTo>
                  <a:lnTo>
                    <a:pt x="507" y="1893"/>
                  </a:lnTo>
                  <a:lnTo>
                    <a:pt x="502" y="1904"/>
                  </a:lnTo>
                  <a:lnTo>
                    <a:pt x="494" y="1915"/>
                  </a:lnTo>
                  <a:lnTo>
                    <a:pt x="489" y="1923"/>
                  </a:lnTo>
                  <a:lnTo>
                    <a:pt x="483" y="1933"/>
                  </a:lnTo>
                  <a:lnTo>
                    <a:pt x="481" y="1936"/>
                  </a:lnTo>
                  <a:lnTo>
                    <a:pt x="478" y="1939"/>
                  </a:lnTo>
                  <a:lnTo>
                    <a:pt x="475" y="1941"/>
                  </a:lnTo>
                  <a:lnTo>
                    <a:pt x="473" y="1944"/>
                  </a:lnTo>
                  <a:lnTo>
                    <a:pt x="470" y="1947"/>
                  </a:lnTo>
                  <a:lnTo>
                    <a:pt x="467" y="1949"/>
                  </a:lnTo>
                  <a:lnTo>
                    <a:pt x="465" y="1955"/>
                  </a:lnTo>
                  <a:lnTo>
                    <a:pt x="462" y="1957"/>
                  </a:lnTo>
                  <a:lnTo>
                    <a:pt x="457" y="1968"/>
                  </a:lnTo>
                  <a:lnTo>
                    <a:pt x="451" y="1976"/>
                  </a:lnTo>
                  <a:lnTo>
                    <a:pt x="443" y="1984"/>
                  </a:lnTo>
                  <a:lnTo>
                    <a:pt x="438" y="1995"/>
                  </a:lnTo>
                  <a:lnTo>
                    <a:pt x="433" y="2005"/>
                  </a:lnTo>
                  <a:lnTo>
                    <a:pt x="425" y="2013"/>
                  </a:lnTo>
                  <a:lnTo>
                    <a:pt x="419" y="2024"/>
                  </a:lnTo>
                  <a:lnTo>
                    <a:pt x="414" y="2032"/>
                  </a:lnTo>
                  <a:lnTo>
                    <a:pt x="409" y="2043"/>
                  </a:lnTo>
                  <a:lnTo>
                    <a:pt x="403" y="2053"/>
                  </a:lnTo>
                  <a:lnTo>
                    <a:pt x="398" y="2061"/>
                  </a:lnTo>
                  <a:lnTo>
                    <a:pt x="393" y="2072"/>
                  </a:lnTo>
                  <a:lnTo>
                    <a:pt x="387" y="2083"/>
                  </a:lnTo>
                  <a:lnTo>
                    <a:pt x="382" y="2091"/>
                  </a:lnTo>
                  <a:lnTo>
                    <a:pt x="377" y="2101"/>
                  </a:lnTo>
                  <a:lnTo>
                    <a:pt x="371" y="2112"/>
                  </a:lnTo>
                  <a:lnTo>
                    <a:pt x="363" y="2125"/>
                  </a:lnTo>
                  <a:lnTo>
                    <a:pt x="355" y="2136"/>
                  </a:lnTo>
                  <a:lnTo>
                    <a:pt x="347" y="2149"/>
                  </a:lnTo>
                  <a:lnTo>
                    <a:pt x="339" y="2163"/>
                  </a:lnTo>
                  <a:lnTo>
                    <a:pt x="331" y="2176"/>
                  </a:lnTo>
                  <a:lnTo>
                    <a:pt x="326" y="2192"/>
                  </a:lnTo>
                  <a:lnTo>
                    <a:pt x="318" y="2205"/>
                  </a:lnTo>
                  <a:lnTo>
                    <a:pt x="313" y="2219"/>
                  </a:lnTo>
                  <a:lnTo>
                    <a:pt x="307" y="2232"/>
                  </a:lnTo>
                  <a:lnTo>
                    <a:pt x="299" y="2248"/>
                  </a:lnTo>
                  <a:lnTo>
                    <a:pt x="294" y="2261"/>
                  </a:lnTo>
                  <a:lnTo>
                    <a:pt x="286" y="2275"/>
                  </a:lnTo>
                  <a:lnTo>
                    <a:pt x="281" y="2288"/>
                  </a:lnTo>
                  <a:lnTo>
                    <a:pt x="273" y="2304"/>
                  </a:lnTo>
                  <a:lnTo>
                    <a:pt x="267" y="2317"/>
                  </a:lnTo>
                  <a:lnTo>
                    <a:pt x="259" y="2331"/>
                  </a:lnTo>
                  <a:lnTo>
                    <a:pt x="251" y="2347"/>
                  </a:lnTo>
                  <a:lnTo>
                    <a:pt x="243" y="2363"/>
                  </a:lnTo>
                  <a:lnTo>
                    <a:pt x="235" y="2376"/>
                  </a:lnTo>
                  <a:lnTo>
                    <a:pt x="230" y="2392"/>
                  </a:lnTo>
                  <a:lnTo>
                    <a:pt x="222" y="2408"/>
                  </a:lnTo>
                  <a:lnTo>
                    <a:pt x="217" y="2424"/>
                  </a:lnTo>
                  <a:lnTo>
                    <a:pt x="208" y="2440"/>
                  </a:lnTo>
                  <a:lnTo>
                    <a:pt x="203" y="2456"/>
                  </a:lnTo>
                  <a:lnTo>
                    <a:pt x="195" y="2480"/>
                  </a:lnTo>
                  <a:lnTo>
                    <a:pt x="190" y="2491"/>
                  </a:lnTo>
                  <a:lnTo>
                    <a:pt x="187" y="2499"/>
                  </a:lnTo>
                  <a:lnTo>
                    <a:pt x="184" y="2509"/>
                  </a:lnTo>
                  <a:lnTo>
                    <a:pt x="182" y="2517"/>
                  </a:lnTo>
                  <a:lnTo>
                    <a:pt x="176" y="2528"/>
                  </a:lnTo>
                  <a:lnTo>
                    <a:pt x="174" y="2539"/>
                  </a:lnTo>
                  <a:lnTo>
                    <a:pt x="171" y="2549"/>
                  </a:lnTo>
                  <a:lnTo>
                    <a:pt x="168" y="2560"/>
                  </a:lnTo>
                  <a:lnTo>
                    <a:pt x="168" y="2571"/>
                  </a:lnTo>
                  <a:lnTo>
                    <a:pt x="166" y="2584"/>
                  </a:lnTo>
                  <a:lnTo>
                    <a:pt x="163" y="2597"/>
                  </a:lnTo>
                  <a:lnTo>
                    <a:pt x="160" y="2611"/>
                  </a:lnTo>
                  <a:lnTo>
                    <a:pt x="160" y="2624"/>
                  </a:lnTo>
                  <a:lnTo>
                    <a:pt x="158" y="2637"/>
                  </a:lnTo>
                  <a:lnTo>
                    <a:pt x="155" y="2651"/>
                  </a:lnTo>
                  <a:lnTo>
                    <a:pt x="155" y="2664"/>
                  </a:lnTo>
                  <a:lnTo>
                    <a:pt x="150" y="2696"/>
                  </a:lnTo>
                  <a:lnTo>
                    <a:pt x="147" y="2728"/>
                  </a:lnTo>
                  <a:lnTo>
                    <a:pt x="144" y="2760"/>
                  </a:lnTo>
                  <a:lnTo>
                    <a:pt x="142" y="2789"/>
                  </a:lnTo>
                  <a:lnTo>
                    <a:pt x="142" y="2819"/>
                  </a:lnTo>
                  <a:lnTo>
                    <a:pt x="142" y="2845"/>
                  </a:lnTo>
                  <a:lnTo>
                    <a:pt x="139" y="2880"/>
                  </a:lnTo>
                  <a:lnTo>
                    <a:pt x="139" y="2928"/>
                  </a:lnTo>
                  <a:lnTo>
                    <a:pt x="134" y="3125"/>
                  </a:lnTo>
                  <a:lnTo>
                    <a:pt x="123" y="3059"/>
                  </a:lnTo>
                  <a:lnTo>
                    <a:pt x="123" y="3056"/>
                  </a:lnTo>
                  <a:lnTo>
                    <a:pt x="123" y="3053"/>
                  </a:lnTo>
                  <a:lnTo>
                    <a:pt x="120" y="3051"/>
                  </a:lnTo>
                  <a:lnTo>
                    <a:pt x="118" y="3051"/>
                  </a:lnTo>
                  <a:lnTo>
                    <a:pt x="99" y="3093"/>
                  </a:lnTo>
                  <a:lnTo>
                    <a:pt x="94" y="3085"/>
                  </a:lnTo>
                  <a:lnTo>
                    <a:pt x="118" y="3000"/>
                  </a:lnTo>
                  <a:lnTo>
                    <a:pt x="118" y="2997"/>
                  </a:lnTo>
                  <a:lnTo>
                    <a:pt x="115" y="2893"/>
                  </a:lnTo>
                  <a:lnTo>
                    <a:pt x="115" y="2891"/>
                  </a:lnTo>
                  <a:lnTo>
                    <a:pt x="112" y="2888"/>
                  </a:lnTo>
                  <a:lnTo>
                    <a:pt x="112" y="2885"/>
                  </a:lnTo>
                  <a:lnTo>
                    <a:pt x="112" y="2883"/>
                  </a:lnTo>
                  <a:lnTo>
                    <a:pt x="112" y="2880"/>
                  </a:lnTo>
                  <a:lnTo>
                    <a:pt x="112" y="2877"/>
                  </a:lnTo>
                  <a:lnTo>
                    <a:pt x="107" y="2899"/>
                  </a:lnTo>
                  <a:lnTo>
                    <a:pt x="102" y="2917"/>
                  </a:lnTo>
                  <a:lnTo>
                    <a:pt x="96" y="2939"/>
                  </a:lnTo>
                  <a:lnTo>
                    <a:pt x="91" y="2957"/>
                  </a:lnTo>
                  <a:lnTo>
                    <a:pt x="86" y="2976"/>
                  </a:lnTo>
                  <a:lnTo>
                    <a:pt x="80" y="2997"/>
                  </a:lnTo>
                  <a:lnTo>
                    <a:pt x="78" y="3016"/>
                  </a:lnTo>
                  <a:lnTo>
                    <a:pt x="72" y="3037"/>
                  </a:lnTo>
                  <a:lnTo>
                    <a:pt x="67" y="3024"/>
                  </a:lnTo>
                  <a:lnTo>
                    <a:pt x="80" y="2915"/>
                  </a:lnTo>
                  <a:lnTo>
                    <a:pt x="104" y="2747"/>
                  </a:lnTo>
                  <a:lnTo>
                    <a:pt x="112" y="2715"/>
                  </a:lnTo>
                  <a:lnTo>
                    <a:pt x="115" y="2688"/>
                  </a:lnTo>
                  <a:lnTo>
                    <a:pt x="118" y="2659"/>
                  </a:lnTo>
                  <a:lnTo>
                    <a:pt x="120" y="2629"/>
                  </a:lnTo>
                  <a:lnTo>
                    <a:pt x="123" y="2600"/>
                  </a:lnTo>
                  <a:lnTo>
                    <a:pt x="123" y="2571"/>
                  </a:lnTo>
                  <a:lnTo>
                    <a:pt x="123" y="2541"/>
                  </a:lnTo>
                  <a:lnTo>
                    <a:pt x="126" y="2512"/>
                  </a:lnTo>
                  <a:lnTo>
                    <a:pt x="126" y="2485"/>
                  </a:lnTo>
                  <a:lnTo>
                    <a:pt x="128" y="2459"/>
                  </a:lnTo>
                  <a:lnTo>
                    <a:pt x="128" y="2429"/>
                  </a:lnTo>
                  <a:lnTo>
                    <a:pt x="131" y="2405"/>
                  </a:lnTo>
                  <a:lnTo>
                    <a:pt x="131" y="2376"/>
                  </a:lnTo>
                  <a:lnTo>
                    <a:pt x="134" y="2349"/>
                  </a:lnTo>
                  <a:lnTo>
                    <a:pt x="136" y="2323"/>
                  </a:lnTo>
                  <a:lnTo>
                    <a:pt x="139" y="2296"/>
                  </a:lnTo>
                  <a:lnTo>
                    <a:pt x="142" y="2280"/>
                  </a:lnTo>
                  <a:lnTo>
                    <a:pt x="144" y="2267"/>
                  </a:lnTo>
                  <a:lnTo>
                    <a:pt x="144" y="2253"/>
                  </a:lnTo>
                  <a:lnTo>
                    <a:pt x="147" y="2240"/>
                  </a:lnTo>
                  <a:lnTo>
                    <a:pt x="147" y="2224"/>
                  </a:lnTo>
                  <a:lnTo>
                    <a:pt x="150" y="2211"/>
                  </a:lnTo>
                  <a:lnTo>
                    <a:pt x="152" y="2195"/>
                  </a:lnTo>
                  <a:lnTo>
                    <a:pt x="155" y="2179"/>
                  </a:lnTo>
                  <a:lnTo>
                    <a:pt x="158" y="2163"/>
                  </a:lnTo>
                  <a:lnTo>
                    <a:pt x="158" y="2149"/>
                  </a:lnTo>
                  <a:lnTo>
                    <a:pt x="160" y="2133"/>
                  </a:lnTo>
                  <a:lnTo>
                    <a:pt x="163" y="2117"/>
                  </a:lnTo>
                  <a:lnTo>
                    <a:pt x="166" y="2101"/>
                  </a:lnTo>
                  <a:lnTo>
                    <a:pt x="168" y="2085"/>
                  </a:lnTo>
                  <a:lnTo>
                    <a:pt x="168" y="2069"/>
                  </a:lnTo>
                  <a:lnTo>
                    <a:pt x="171" y="2056"/>
                  </a:lnTo>
                  <a:lnTo>
                    <a:pt x="184" y="1928"/>
                  </a:lnTo>
                  <a:lnTo>
                    <a:pt x="184" y="1925"/>
                  </a:lnTo>
                  <a:lnTo>
                    <a:pt x="184" y="1923"/>
                  </a:lnTo>
                  <a:lnTo>
                    <a:pt x="182" y="1928"/>
                  </a:lnTo>
                  <a:lnTo>
                    <a:pt x="179" y="1931"/>
                  </a:lnTo>
                  <a:lnTo>
                    <a:pt x="176" y="1936"/>
                  </a:lnTo>
                  <a:lnTo>
                    <a:pt x="176" y="1944"/>
                  </a:lnTo>
                  <a:lnTo>
                    <a:pt x="176" y="1949"/>
                  </a:lnTo>
                  <a:lnTo>
                    <a:pt x="174" y="1955"/>
                  </a:lnTo>
                  <a:lnTo>
                    <a:pt x="174" y="1963"/>
                  </a:lnTo>
                  <a:lnTo>
                    <a:pt x="171" y="1968"/>
                  </a:lnTo>
                  <a:lnTo>
                    <a:pt x="168" y="1984"/>
                  </a:lnTo>
                  <a:lnTo>
                    <a:pt x="166" y="2000"/>
                  </a:lnTo>
                  <a:lnTo>
                    <a:pt x="163" y="2016"/>
                  </a:lnTo>
                  <a:lnTo>
                    <a:pt x="160" y="2032"/>
                  </a:lnTo>
                  <a:lnTo>
                    <a:pt x="158" y="2048"/>
                  </a:lnTo>
                  <a:lnTo>
                    <a:pt x="152" y="2061"/>
                  </a:lnTo>
                  <a:lnTo>
                    <a:pt x="150" y="2077"/>
                  </a:lnTo>
                  <a:lnTo>
                    <a:pt x="147" y="2091"/>
                  </a:lnTo>
                  <a:lnTo>
                    <a:pt x="144" y="2104"/>
                  </a:lnTo>
                  <a:lnTo>
                    <a:pt x="142" y="2112"/>
                  </a:lnTo>
                  <a:lnTo>
                    <a:pt x="142" y="2123"/>
                  </a:lnTo>
                  <a:lnTo>
                    <a:pt x="139" y="2131"/>
                  </a:lnTo>
                  <a:lnTo>
                    <a:pt x="136" y="2144"/>
                  </a:lnTo>
                  <a:lnTo>
                    <a:pt x="134" y="2155"/>
                  </a:lnTo>
                  <a:lnTo>
                    <a:pt x="131" y="2165"/>
                  </a:lnTo>
                  <a:lnTo>
                    <a:pt x="128" y="2176"/>
                  </a:lnTo>
                  <a:lnTo>
                    <a:pt x="126" y="2187"/>
                  </a:lnTo>
                  <a:lnTo>
                    <a:pt x="123" y="2197"/>
                  </a:lnTo>
                  <a:lnTo>
                    <a:pt x="120" y="2211"/>
                  </a:lnTo>
                  <a:lnTo>
                    <a:pt x="115" y="2221"/>
                  </a:lnTo>
                  <a:lnTo>
                    <a:pt x="115" y="2235"/>
                  </a:lnTo>
                  <a:lnTo>
                    <a:pt x="110" y="2245"/>
                  </a:lnTo>
                  <a:lnTo>
                    <a:pt x="107" y="2259"/>
                  </a:lnTo>
                  <a:lnTo>
                    <a:pt x="104" y="2272"/>
                  </a:lnTo>
                  <a:lnTo>
                    <a:pt x="102" y="2285"/>
                  </a:lnTo>
                  <a:lnTo>
                    <a:pt x="99" y="2299"/>
                  </a:lnTo>
                  <a:lnTo>
                    <a:pt x="99" y="2312"/>
                  </a:lnTo>
                  <a:lnTo>
                    <a:pt x="96" y="2325"/>
                  </a:lnTo>
                  <a:lnTo>
                    <a:pt x="96" y="2339"/>
                  </a:lnTo>
                  <a:lnTo>
                    <a:pt x="96" y="2352"/>
                  </a:lnTo>
                  <a:lnTo>
                    <a:pt x="94" y="2368"/>
                  </a:lnTo>
                  <a:lnTo>
                    <a:pt x="91" y="2381"/>
                  </a:lnTo>
                  <a:lnTo>
                    <a:pt x="91" y="2387"/>
                  </a:lnTo>
                  <a:lnTo>
                    <a:pt x="88" y="2395"/>
                  </a:lnTo>
                  <a:lnTo>
                    <a:pt x="88" y="2403"/>
                  </a:lnTo>
                  <a:lnTo>
                    <a:pt x="86" y="2408"/>
                  </a:lnTo>
                  <a:lnTo>
                    <a:pt x="83" y="2416"/>
                  </a:lnTo>
                  <a:lnTo>
                    <a:pt x="80" y="2421"/>
                  </a:lnTo>
                  <a:lnTo>
                    <a:pt x="80" y="2429"/>
                  </a:lnTo>
                  <a:lnTo>
                    <a:pt x="78" y="2435"/>
                  </a:lnTo>
                  <a:lnTo>
                    <a:pt x="75" y="2451"/>
                  </a:lnTo>
                  <a:lnTo>
                    <a:pt x="72" y="2467"/>
                  </a:lnTo>
                  <a:lnTo>
                    <a:pt x="70" y="2480"/>
                  </a:lnTo>
                  <a:lnTo>
                    <a:pt x="70" y="2499"/>
                  </a:lnTo>
                  <a:lnTo>
                    <a:pt x="64" y="2512"/>
                  </a:lnTo>
                  <a:lnTo>
                    <a:pt x="64" y="2528"/>
                  </a:lnTo>
                  <a:lnTo>
                    <a:pt x="62" y="2544"/>
                  </a:lnTo>
                  <a:lnTo>
                    <a:pt x="59" y="2560"/>
                  </a:lnTo>
                  <a:lnTo>
                    <a:pt x="59" y="2568"/>
                  </a:lnTo>
                  <a:lnTo>
                    <a:pt x="59" y="2579"/>
                  </a:lnTo>
                  <a:lnTo>
                    <a:pt x="56" y="2587"/>
                  </a:lnTo>
                  <a:lnTo>
                    <a:pt x="56" y="2597"/>
                  </a:lnTo>
                  <a:lnTo>
                    <a:pt x="54" y="2608"/>
                  </a:lnTo>
                  <a:lnTo>
                    <a:pt x="51" y="2619"/>
                  </a:lnTo>
                  <a:lnTo>
                    <a:pt x="51" y="2627"/>
                  </a:lnTo>
                  <a:lnTo>
                    <a:pt x="48" y="2635"/>
                  </a:lnTo>
                  <a:lnTo>
                    <a:pt x="46" y="2651"/>
                  </a:lnTo>
                  <a:lnTo>
                    <a:pt x="43" y="2664"/>
                  </a:lnTo>
                  <a:lnTo>
                    <a:pt x="40" y="2677"/>
                  </a:lnTo>
                  <a:lnTo>
                    <a:pt x="38" y="2691"/>
                  </a:lnTo>
                  <a:lnTo>
                    <a:pt x="35" y="2704"/>
                  </a:lnTo>
                  <a:lnTo>
                    <a:pt x="32" y="2720"/>
                  </a:lnTo>
                  <a:lnTo>
                    <a:pt x="30" y="2733"/>
                  </a:lnTo>
                  <a:lnTo>
                    <a:pt x="27" y="2744"/>
                  </a:lnTo>
                  <a:lnTo>
                    <a:pt x="27" y="2752"/>
                  </a:lnTo>
                  <a:lnTo>
                    <a:pt x="24" y="2760"/>
                  </a:lnTo>
                  <a:lnTo>
                    <a:pt x="24" y="2768"/>
                  </a:lnTo>
                  <a:lnTo>
                    <a:pt x="22" y="2776"/>
                  </a:lnTo>
                  <a:lnTo>
                    <a:pt x="19" y="2784"/>
                  </a:lnTo>
                  <a:lnTo>
                    <a:pt x="16" y="2795"/>
                  </a:lnTo>
                  <a:lnTo>
                    <a:pt x="14" y="2805"/>
                  </a:lnTo>
                  <a:lnTo>
                    <a:pt x="14" y="281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87" name="Freeform 31"/>
            <p:cNvSpPr>
              <a:spLocks/>
            </p:cNvSpPr>
            <p:nvPr/>
          </p:nvSpPr>
          <p:spPr bwMode="auto">
            <a:xfrm>
              <a:off x="1689" y="1878"/>
              <a:ext cx="464" cy="488"/>
            </a:xfrm>
            <a:custGeom>
              <a:avLst/>
              <a:gdLst/>
              <a:ahLst/>
              <a:cxnLst>
                <a:cxn ang="0">
                  <a:pos x="429" y="323"/>
                </a:cxn>
                <a:cxn ang="0">
                  <a:pos x="384" y="318"/>
                </a:cxn>
                <a:cxn ang="0">
                  <a:pos x="338" y="323"/>
                </a:cxn>
                <a:cxn ang="0">
                  <a:pos x="309" y="334"/>
                </a:cxn>
                <a:cxn ang="0">
                  <a:pos x="282" y="350"/>
                </a:cxn>
                <a:cxn ang="0">
                  <a:pos x="256" y="368"/>
                </a:cxn>
                <a:cxn ang="0">
                  <a:pos x="229" y="382"/>
                </a:cxn>
                <a:cxn ang="0">
                  <a:pos x="213" y="363"/>
                </a:cxn>
                <a:cxn ang="0">
                  <a:pos x="200" y="355"/>
                </a:cxn>
                <a:cxn ang="0">
                  <a:pos x="194" y="347"/>
                </a:cxn>
                <a:cxn ang="0">
                  <a:pos x="181" y="323"/>
                </a:cxn>
                <a:cxn ang="0">
                  <a:pos x="178" y="304"/>
                </a:cxn>
                <a:cxn ang="0">
                  <a:pos x="202" y="318"/>
                </a:cxn>
                <a:cxn ang="0">
                  <a:pos x="213" y="320"/>
                </a:cxn>
                <a:cxn ang="0">
                  <a:pos x="237" y="246"/>
                </a:cxn>
                <a:cxn ang="0">
                  <a:pos x="250" y="158"/>
                </a:cxn>
                <a:cxn ang="0">
                  <a:pos x="234" y="72"/>
                </a:cxn>
                <a:cxn ang="0">
                  <a:pos x="224" y="30"/>
                </a:cxn>
                <a:cxn ang="0">
                  <a:pos x="213" y="139"/>
                </a:cxn>
                <a:cxn ang="0">
                  <a:pos x="184" y="208"/>
                </a:cxn>
                <a:cxn ang="0">
                  <a:pos x="176" y="275"/>
                </a:cxn>
                <a:cxn ang="0">
                  <a:pos x="165" y="307"/>
                </a:cxn>
                <a:cxn ang="0">
                  <a:pos x="149" y="307"/>
                </a:cxn>
                <a:cxn ang="0">
                  <a:pos x="138" y="278"/>
                </a:cxn>
                <a:cxn ang="0">
                  <a:pos x="106" y="182"/>
                </a:cxn>
                <a:cxn ang="0">
                  <a:pos x="66" y="96"/>
                </a:cxn>
                <a:cxn ang="0">
                  <a:pos x="13" y="24"/>
                </a:cxn>
                <a:cxn ang="0">
                  <a:pos x="10" y="80"/>
                </a:cxn>
                <a:cxn ang="0">
                  <a:pos x="18" y="110"/>
                </a:cxn>
                <a:cxn ang="0">
                  <a:pos x="29" y="168"/>
                </a:cxn>
                <a:cxn ang="0">
                  <a:pos x="56" y="251"/>
                </a:cxn>
                <a:cxn ang="0">
                  <a:pos x="82" y="283"/>
                </a:cxn>
                <a:cxn ang="0">
                  <a:pos x="106" y="302"/>
                </a:cxn>
                <a:cxn ang="0">
                  <a:pos x="130" y="318"/>
                </a:cxn>
                <a:cxn ang="0">
                  <a:pos x="141" y="336"/>
                </a:cxn>
                <a:cxn ang="0">
                  <a:pos x="197" y="368"/>
                </a:cxn>
                <a:cxn ang="0">
                  <a:pos x="141" y="395"/>
                </a:cxn>
                <a:cxn ang="0">
                  <a:pos x="125" y="376"/>
                </a:cxn>
                <a:cxn ang="0">
                  <a:pos x="117" y="368"/>
                </a:cxn>
                <a:cxn ang="0">
                  <a:pos x="109" y="363"/>
                </a:cxn>
                <a:cxn ang="0">
                  <a:pos x="122" y="411"/>
                </a:cxn>
                <a:cxn ang="0">
                  <a:pos x="93" y="432"/>
                </a:cxn>
                <a:cxn ang="0">
                  <a:pos x="61" y="456"/>
                </a:cxn>
                <a:cxn ang="0">
                  <a:pos x="72" y="478"/>
                </a:cxn>
                <a:cxn ang="0">
                  <a:pos x="104" y="483"/>
                </a:cxn>
                <a:cxn ang="0">
                  <a:pos x="133" y="488"/>
                </a:cxn>
                <a:cxn ang="0">
                  <a:pos x="165" y="480"/>
                </a:cxn>
                <a:cxn ang="0">
                  <a:pos x="194" y="451"/>
                </a:cxn>
                <a:cxn ang="0">
                  <a:pos x="205" y="432"/>
                </a:cxn>
                <a:cxn ang="0">
                  <a:pos x="210" y="416"/>
                </a:cxn>
                <a:cxn ang="0">
                  <a:pos x="226" y="422"/>
                </a:cxn>
                <a:cxn ang="0">
                  <a:pos x="250" y="440"/>
                </a:cxn>
                <a:cxn ang="0">
                  <a:pos x="272" y="464"/>
                </a:cxn>
                <a:cxn ang="0">
                  <a:pos x="269" y="448"/>
                </a:cxn>
                <a:cxn ang="0">
                  <a:pos x="237" y="419"/>
                </a:cxn>
                <a:cxn ang="0">
                  <a:pos x="229" y="392"/>
                </a:cxn>
                <a:cxn ang="0">
                  <a:pos x="248" y="390"/>
                </a:cxn>
                <a:cxn ang="0">
                  <a:pos x="277" y="398"/>
                </a:cxn>
                <a:cxn ang="0">
                  <a:pos x="320" y="400"/>
                </a:cxn>
                <a:cxn ang="0">
                  <a:pos x="365" y="390"/>
                </a:cxn>
                <a:cxn ang="0">
                  <a:pos x="408" y="371"/>
                </a:cxn>
                <a:cxn ang="0">
                  <a:pos x="450" y="342"/>
                </a:cxn>
              </a:cxnLst>
              <a:rect l="0" t="0" r="r" b="b"/>
              <a:pathLst>
                <a:path w="464" h="488">
                  <a:moveTo>
                    <a:pt x="464" y="323"/>
                  </a:moveTo>
                  <a:lnTo>
                    <a:pt x="456" y="323"/>
                  </a:lnTo>
                  <a:lnTo>
                    <a:pt x="448" y="323"/>
                  </a:lnTo>
                  <a:lnTo>
                    <a:pt x="437" y="323"/>
                  </a:lnTo>
                  <a:lnTo>
                    <a:pt x="429" y="323"/>
                  </a:lnTo>
                  <a:lnTo>
                    <a:pt x="421" y="320"/>
                  </a:lnTo>
                  <a:lnTo>
                    <a:pt x="410" y="320"/>
                  </a:lnTo>
                  <a:lnTo>
                    <a:pt x="402" y="318"/>
                  </a:lnTo>
                  <a:lnTo>
                    <a:pt x="392" y="318"/>
                  </a:lnTo>
                  <a:lnTo>
                    <a:pt x="384" y="318"/>
                  </a:lnTo>
                  <a:lnTo>
                    <a:pt x="373" y="318"/>
                  </a:lnTo>
                  <a:lnTo>
                    <a:pt x="365" y="318"/>
                  </a:lnTo>
                  <a:lnTo>
                    <a:pt x="357" y="320"/>
                  </a:lnTo>
                  <a:lnTo>
                    <a:pt x="346" y="320"/>
                  </a:lnTo>
                  <a:lnTo>
                    <a:pt x="338" y="323"/>
                  </a:lnTo>
                  <a:lnTo>
                    <a:pt x="330" y="328"/>
                  </a:lnTo>
                  <a:lnTo>
                    <a:pt x="320" y="334"/>
                  </a:lnTo>
                  <a:lnTo>
                    <a:pt x="317" y="334"/>
                  </a:lnTo>
                  <a:lnTo>
                    <a:pt x="314" y="334"/>
                  </a:lnTo>
                  <a:lnTo>
                    <a:pt x="309" y="334"/>
                  </a:lnTo>
                  <a:lnTo>
                    <a:pt x="304" y="336"/>
                  </a:lnTo>
                  <a:lnTo>
                    <a:pt x="298" y="339"/>
                  </a:lnTo>
                  <a:lnTo>
                    <a:pt x="293" y="344"/>
                  </a:lnTo>
                  <a:lnTo>
                    <a:pt x="285" y="347"/>
                  </a:lnTo>
                  <a:lnTo>
                    <a:pt x="282" y="350"/>
                  </a:lnTo>
                  <a:lnTo>
                    <a:pt x="277" y="355"/>
                  </a:lnTo>
                  <a:lnTo>
                    <a:pt x="272" y="358"/>
                  </a:lnTo>
                  <a:lnTo>
                    <a:pt x="266" y="360"/>
                  </a:lnTo>
                  <a:lnTo>
                    <a:pt x="261" y="366"/>
                  </a:lnTo>
                  <a:lnTo>
                    <a:pt x="256" y="368"/>
                  </a:lnTo>
                  <a:lnTo>
                    <a:pt x="250" y="371"/>
                  </a:lnTo>
                  <a:lnTo>
                    <a:pt x="245" y="376"/>
                  </a:lnTo>
                  <a:lnTo>
                    <a:pt x="240" y="379"/>
                  </a:lnTo>
                  <a:lnTo>
                    <a:pt x="234" y="379"/>
                  </a:lnTo>
                  <a:lnTo>
                    <a:pt x="229" y="382"/>
                  </a:lnTo>
                  <a:lnTo>
                    <a:pt x="224" y="379"/>
                  </a:lnTo>
                  <a:lnTo>
                    <a:pt x="221" y="374"/>
                  </a:lnTo>
                  <a:lnTo>
                    <a:pt x="218" y="371"/>
                  </a:lnTo>
                  <a:lnTo>
                    <a:pt x="216" y="366"/>
                  </a:lnTo>
                  <a:lnTo>
                    <a:pt x="213" y="363"/>
                  </a:lnTo>
                  <a:lnTo>
                    <a:pt x="210" y="360"/>
                  </a:lnTo>
                  <a:lnTo>
                    <a:pt x="208" y="358"/>
                  </a:lnTo>
                  <a:lnTo>
                    <a:pt x="202" y="358"/>
                  </a:lnTo>
                  <a:lnTo>
                    <a:pt x="202" y="355"/>
                  </a:lnTo>
                  <a:lnTo>
                    <a:pt x="200" y="355"/>
                  </a:lnTo>
                  <a:lnTo>
                    <a:pt x="200" y="352"/>
                  </a:lnTo>
                  <a:lnTo>
                    <a:pt x="200" y="350"/>
                  </a:lnTo>
                  <a:lnTo>
                    <a:pt x="202" y="350"/>
                  </a:lnTo>
                  <a:lnTo>
                    <a:pt x="197" y="350"/>
                  </a:lnTo>
                  <a:lnTo>
                    <a:pt x="194" y="347"/>
                  </a:lnTo>
                  <a:lnTo>
                    <a:pt x="192" y="344"/>
                  </a:lnTo>
                  <a:lnTo>
                    <a:pt x="189" y="339"/>
                  </a:lnTo>
                  <a:lnTo>
                    <a:pt x="184" y="334"/>
                  </a:lnTo>
                  <a:lnTo>
                    <a:pt x="184" y="328"/>
                  </a:lnTo>
                  <a:lnTo>
                    <a:pt x="181" y="323"/>
                  </a:lnTo>
                  <a:lnTo>
                    <a:pt x="178" y="320"/>
                  </a:lnTo>
                  <a:lnTo>
                    <a:pt x="176" y="318"/>
                  </a:lnTo>
                  <a:lnTo>
                    <a:pt x="176" y="312"/>
                  </a:lnTo>
                  <a:lnTo>
                    <a:pt x="178" y="310"/>
                  </a:lnTo>
                  <a:lnTo>
                    <a:pt x="178" y="304"/>
                  </a:lnTo>
                  <a:lnTo>
                    <a:pt x="181" y="302"/>
                  </a:lnTo>
                  <a:lnTo>
                    <a:pt x="184" y="299"/>
                  </a:lnTo>
                  <a:lnTo>
                    <a:pt x="184" y="296"/>
                  </a:lnTo>
                  <a:lnTo>
                    <a:pt x="186" y="296"/>
                  </a:lnTo>
                  <a:lnTo>
                    <a:pt x="202" y="318"/>
                  </a:lnTo>
                  <a:lnTo>
                    <a:pt x="202" y="326"/>
                  </a:lnTo>
                  <a:lnTo>
                    <a:pt x="205" y="326"/>
                  </a:lnTo>
                  <a:lnTo>
                    <a:pt x="208" y="326"/>
                  </a:lnTo>
                  <a:lnTo>
                    <a:pt x="210" y="323"/>
                  </a:lnTo>
                  <a:lnTo>
                    <a:pt x="213" y="320"/>
                  </a:lnTo>
                  <a:lnTo>
                    <a:pt x="218" y="307"/>
                  </a:lnTo>
                  <a:lnTo>
                    <a:pt x="224" y="291"/>
                  </a:lnTo>
                  <a:lnTo>
                    <a:pt x="226" y="278"/>
                  </a:lnTo>
                  <a:lnTo>
                    <a:pt x="232" y="262"/>
                  </a:lnTo>
                  <a:lnTo>
                    <a:pt x="237" y="246"/>
                  </a:lnTo>
                  <a:lnTo>
                    <a:pt x="242" y="227"/>
                  </a:lnTo>
                  <a:lnTo>
                    <a:pt x="245" y="211"/>
                  </a:lnTo>
                  <a:lnTo>
                    <a:pt x="248" y="192"/>
                  </a:lnTo>
                  <a:lnTo>
                    <a:pt x="250" y="176"/>
                  </a:lnTo>
                  <a:lnTo>
                    <a:pt x="250" y="158"/>
                  </a:lnTo>
                  <a:lnTo>
                    <a:pt x="248" y="142"/>
                  </a:lnTo>
                  <a:lnTo>
                    <a:pt x="245" y="123"/>
                  </a:lnTo>
                  <a:lnTo>
                    <a:pt x="242" y="107"/>
                  </a:lnTo>
                  <a:lnTo>
                    <a:pt x="240" y="88"/>
                  </a:lnTo>
                  <a:lnTo>
                    <a:pt x="234" y="72"/>
                  </a:lnTo>
                  <a:lnTo>
                    <a:pt x="232" y="59"/>
                  </a:lnTo>
                  <a:lnTo>
                    <a:pt x="229" y="51"/>
                  </a:lnTo>
                  <a:lnTo>
                    <a:pt x="226" y="43"/>
                  </a:lnTo>
                  <a:lnTo>
                    <a:pt x="226" y="35"/>
                  </a:lnTo>
                  <a:lnTo>
                    <a:pt x="224" y="30"/>
                  </a:lnTo>
                  <a:lnTo>
                    <a:pt x="221" y="22"/>
                  </a:lnTo>
                  <a:lnTo>
                    <a:pt x="218" y="14"/>
                  </a:lnTo>
                  <a:lnTo>
                    <a:pt x="218" y="8"/>
                  </a:lnTo>
                  <a:lnTo>
                    <a:pt x="216" y="0"/>
                  </a:lnTo>
                  <a:lnTo>
                    <a:pt x="213" y="139"/>
                  </a:lnTo>
                  <a:lnTo>
                    <a:pt x="210" y="155"/>
                  </a:lnTo>
                  <a:lnTo>
                    <a:pt x="205" y="168"/>
                  </a:lnTo>
                  <a:lnTo>
                    <a:pt x="197" y="182"/>
                  </a:lnTo>
                  <a:lnTo>
                    <a:pt x="192" y="195"/>
                  </a:lnTo>
                  <a:lnTo>
                    <a:pt x="184" y="208"/>
                  </a:lnTo>
                  <a:lnTo>
                    <a:pt x="181" y="224"/>
                  </a:lnTo>
                  <a:lnTo>
                    <a:pt x="178" y="238"/>
                  </a:lnTo>
                  <a:lnTo>
                    <a:pt x="178" y="256"/>
                  </a:lnTo>
                  <a:lnTo>
                    <a:pt x="178" y="264"/>
                  </a:lnTo>
                  <a:lnTo>
                    <a:pt x="176" y="275"/>
                  </a:lnTo>
                  <a:lnTo>
                    <a:pt x="173" y="286"/>
                  </a:lnTo>
                  <a:lnTo>
                    <a:pt x="173" y="294"/>
                  </a:lnTo>
                  <a:lnTo>
                    <a:pt x="170" y="299"/>
                  </a:lnTo>
                  <a:lnTo>
                    <a:pt x="168" y="304"/>
                  </a:lnTo>
                  <a:lnTo>
                    <a:pt x="165" y="307"/>
                  </a:lnTo>
                  <a:lnTo>
                    <a:pt x="162" y="312"/>
                  </a:lnTo>
                  <a:lnTo>
                    <a:pt x="160" y="318"/>
                  </a:lnTo>
                  <a:lnTo>
                    <a:pt x="154" y="318"/>
                  </a:lnTo>
                  <a:lnTo>
                    <a:pt x="152" y="312"/>
                  </a:lnTo>
                  <a:lnTo>
                    <a:pt x="149" y="307"/>
                  </a:lnTo>
                  <a:lnTo>
                    <a:pt x="146" y="302"/>
                  </a:lnTo>
                  <a:lnTo>
                    <a:pt x="144" y="296"/>
                  </a:lnTo>
                  <a:lnTo>
                    <a:pt x="141" y="291"/>
                  </a:lnTo>
                  <a:lnTo>
                    <a:pt x="141" y="286"/>
                  </a:lnTo>
                  <a:lnTo>
                    <a:pt x="138" y="278"/>
                  </a:lnTo>
                  <a:lnTo>
                    <a:pt x="133" y="259"/>
                  </a:lnTo>
                  <a:lnTo>
                    <a:pt x="128" y="240"/>
                  </a:lnTo>
                  <a:lnTo>
                    <a:pt x="120" y="219"/>
                  </a:lnTo>
                  <a:lnTo>
                    <a:pt x="112" y="200"/>
                  </a:lnTo>
                  <a:lnTo>
                    <a:pt x="106" y="182"/>
                  </a:lnTo>
                  <a:lnTo>
                    <a:pt x="98" y="166"/>
                  </a:lnTo>
                  <a:lnTo>
                    <a:pt x="90" y="147"/>
                  </a:lnTo>
                  <a:lnTo>
                    <a:pt x="82" y="131"/>
                  </a:lnTo>
                  <a:lnTo>
                    <a:pt x="74" y="112"/>
                  </a:lnTo>
                  <a:lnTo>
                    <a:pt x="66" y="96"/>
                  </a:lnTo>
                  <a:lnTo>
                    <a:pt x="56" y="80"/>
                  </a:lnTo>
                  <a:lnTo>
                    <a:pt x="45" y="64"/>
                  </a:lnTo>
                  <a:lnTo>
                    <a:pt x="34" y="51"/>
                  </a:lnTo>
                  <a:lnTo>
                    <a:pt x="24" y="38"/>
                  </a:lnTo>
                  <a:lnTo>
                    <a:pt x="13" y="24"/>
                  </a:lnTo>
                  <a:lnTo>
                    <a:pt x="0" y="8"/>
                  </a:lnTo>
                  <a:lnTo>
                    <a:pt x="2" y="27"/>
                  </a:lnTo>
                  <a:lnTo>
                    <a:pt x="5" y="46"/>
                  </a:lnTo>
                  <a:lnTo>
                    <a:pt x="8" y="62"/>
                  </a:lnTo>
                  <a:lnTo>
                    <a:pt x="10" y="80"/>
                  </a:lnTo>
                  <a:lnTo>
                    <a:pt x="10" y="86"/>
                  </a:lnTo>
                  <a:lnTo>
                    <a:pt x="10" y="91"/>
                  </a:lnTo>
                  <a:lnTo>
                    <a:pt x="13" y="99"/>
                  </a:lnTo>
                  <a:lnTo>
                    <a:pt x="16" y="104"/>
                  </a:lnTo>
                  <a:lnTo>
                    <a:pt x="18" y="110"/>
                  </a:lnTo>
                  <a:lnTo>
                    <a:pt x="18" y="115"/>
                  </a:lnTo>
                  <a:lnTo>
                    <a:pt x="21" y="120"/>
                  </a:lnTo>
                  <a:lnTo>
                    <a:pt x="21" y="128"/>
                  </a:lnTo>
                  <a:lnTo>
                    <a:pt x="26" y="147"/>
                  </a:lnTo>
                  <a:lnTo>
                    <a:pt x="29" y="168"/>
                  </a:lnTo>
                  <a:lnTo>
                    <a:pt x="34" y="184"/>
                  </a:lnTo>
                  <a:lnTo>
                    <a:pt x="40" y="203"/>
                  </a:lnTo>
                  <a:lnTo>
                    <a:pt x="42" y="219"/>
                  </a:lnTo>
                  <a:lnTo>
                    <a:pt x="50" y="235"/>
                  </a:lnTo>
                  <a:lnTo>
                    <a:pt x="56" y="251"/>
                  </a:lnTo>
                  <a:lnTo>
                    <a:pt x="66" y="264"/>
                  </a:lnTo>
                  <a:lnTo>
                    <a:pt x="69" y="270"/>
                  </a:lnTo>
                  <a:lnTo>
                    <a:pt x="74" y="275"/>
                  </a:lnTo>
                  <a:lnTo>
                    <a:pt x="77" y="278"/>
                  </a:lnTo>
                  <a:lnTo>
                    <a:pt x="82" y="283"/>
                  </a:lnTo>
                  <a:lnTo>
                    <a:pt x="88" y="288"/>
                  </a:lnTo>
                  <a:lnTo>
                    <a:pt x="90" y="291"/>
                  </a:lnTo>
                  <a:lnTo>
                    <a:pt x="96" y="294"/>
                  </a:lnTo>
                  <a:lnTo>
                    <a:pt x="101" y="296"/>
                  </a:lnTo>
                  <a:lnTo>
                    <a:pt x="106" y="302"/>
                  </a:lnTo>
                  <a:lnTo>
                    <a:pt x="112" y="304"/>
                  </a:lnTo>
                  <a:lnTo>
                    <a:pt x="117" y="307"/>
                  </a:lnTo>
                  <a:lnTo>
                    <a:pt x="120" y="310"/>
                  </a:lnTo>
                  <a:lnTo>
                    <a:pt x="125" y="312"/>
                  </a:lnTo>
                  <a:lnTo>
                    <a:pt x="130" y="318"/>
                  </a:lnTo>
                  <a:lnTo>
                    <a:pt x="136" y="320"/>
                  </a:lnTo>
                  <a:lnTo>
                    <a:pt x="138" y="326"/>
                  </a:lnTo>
                  <a:lnTo>
                    <a:pt x="141" y="328"/>
                  </a:lnTo>
                  <a:lnTo>
                    <a:pt x="141" y="331"/>
                  </a:lnTo>
                  <a:lnTo>
                    <a:pt x="141" y="336"/>
                  </a:lnTo>
                  <a:lnTo>
                    <a:pt x="141" y="342"/>
                  </a:lnTo>
                  <a:lnTo>
                    <a:pt x="144" y="342"/>
                  </a:lnTo>
                  <a:lnTo>
                    <a:pt x="146" y="342"/>
                  </a:lnTo>
                  <a:lnTo>
                    <a:pt x="149" y="342"/>
                  </a:lnTo>
                  <a:lnTo>
                    <a:pt x="197" y="368"/>
                  </a:lnTo>
                  <a:lnTo>
                    <a:pt x="197" y="371"/>
                  </a:lnTo>
                  <a:lnTo>
                    <a:pt x="197" y="374"/>
                  </a:lnTo>
                  <a:lnTo>
                    <a:pt x="197" y="376"/>
                  </a:lnTo>
                  <a:lnTo>
                    <a:pt x="194" y="379"/>
                  </a:lnTo>
                  <a:lnTo>
                    <a:pt x="141" y="395"/>
                  </a:lnTo>
                  <a:lnTo>
                    <a:pt x="138" y="392"/>
                  </a:lnTo>
                  <a:lnTo>
                    <a:pt x="136" y="390"/>
                  </a:lnTo>
                  <a:lnTo>
                    <a:pt x="133" y="384"/>
                  </a:lnTo>
                  <a:lnTo>
                    <a:pt x="144" y="350"/>
                  </a:lnTo>
                  <a:lnTo>
                    <a:pt x="125" y="376"/>
                  </a:lnTo>
                  <a:lnTo>
                    <a:pt x="122" y="376"/>
                  </a:lnTo>
                  <a:lnTo>
                    <a:pt x="120" y="376"/>
                  </a:lnTo>
                  <a:lnTo>
                    <a:pt x="120" y="374"/>
                  </a:lnTo>
                  <a:lnTo>
                    <a:pt x="117" y="371"/>
                  </a:lnTo>
                  <a:lnTo>
                    <a:pt x="117" y="368"/>
                  </a:lnTo>
                  <a:lnTo>
                    <a:pt x="117" y="363"/>
                  </a:lnTo>
                  <a:lnTo>
                    <a:pt x="117" y="358"/>
                  </a:lnTo>
                  <a:lnTo>
                    <a:pt x="114" y="355"/>
                  </a:lnTo>
                  <a:lnTo>
                    <a:pt x="112" y="360"/>
                  </a:lnTo>
                  <a:lnTo>
                    <a:pt x="109" y="363"/>
                  </a:lnTo>
                  <a:lnTo>
                    <a:pt x="106" y="371"/>
                  </a:lnTo>
                  <a:lnTo>
                    <a:pt x="106" y="376"/>
                  </a:lnTo>
                  <a:lnTo>
                    <a:pt x="125" y="400"/>
                  </a:lnTo>
                  <a:lnTo>
                    <a:pt x="125" y="406"/>
                  </a:lnTo>
                  <a:lnTo>
                    <a:pt x="122" y="411"/>
                  </a:lnTo>
                  <a:lnTo>
                    <a:pt x="120" y="414"/>
                  </a:lnTo>
                  <a:lnTo>
                    <a:pt x="117" y="419"/>
                  </a:lnTo>
                  <a:lnTo>
                    <a:pt x="109" y="424"/>
                  </a:lnTo>
                  <a:lnTo>
                    <a:pt x="101" y="427"/>
                  </a:lnTo>
                  <a:lnTo>
                    <a:pt x="93" y="432"/>
                  </a:lnTo>
                  <a:lnTo>
                    <a:pt x="88" y="438"/>
                  </a:lnTo>
                  <a:lnTo>
                    <a:pt x="80" y="440"/>
                  </a:lnTo>
                  <a:lnTo>
                    <a:pt x="74" y="446"/>
                  </a:lnTo>
                  <a:lnTo>
                    <a:pt x="66" y="451"/>
                  </a:lnTo>
                  <a:lnTo>
                    <a:pt x="61" y="456"/>
                  </a:lnTo>
                  <a:lnTo>
                    <a:pt x="48" y="467"/>
                  </a:lnTo>
                  <a:lnTo>
                    <a:pt x="56" y="470"/>
                  </a:lnTo>
                  <a:lnTo>
                    <a:pt x="61" y="472"/>
                  </a:lnTo>
                  <a:lnTo>
                    <a:pt x="66" y="475"/>
                  </a:lnTo>
                  <a:lnTo>
                    <a:pt x="72" y="478"/>
                  </a:lnTo>
                  <a:lnTo>
                    <a:pt x="80" y="478"/>
                  </a:lnTo>
                  <a:lnTo>
                    <a:pt x="85" y="480"/>
                  </a:lnTo>
                  <a:lnTo>
                    <a:pt x="90" y="483"/>
                  </a:lnTo>
                  <a:lnTo>
                    <a:pt x="96" y="483"/>
                  </a:lnTo>
                  <a:lnTo>
                    <a:pt x="104" y="483"/>
                  </a:lnTo>
                  <a:lnTo>
                    <a:pt x="109" y="486"/>
                  </a:lnTo>
                  <a:lnTo>
                    <a:pt x="114" y="486"/>
                  </a:lnTo>
                  <a:lnTo>
                    <a:pt x="122" y="486"/>
                  </a:lnTo>
                  <a:lnTo>
                    <a:pt x="128" y="486"/>
                  </a:lnTo>
                  <a:lnTo>
                    <a:pt x="133" y="488"/>
                  </a:lnTo>
                  <a:lnTo>
                    <a:pt x="141" y="488"/>
                  </a:lnTo>
                  <a:lnTo>
                    <a:pt x="146" y="488"/>
                  </a:lnTo>
                  <a:lnTo>
                    <a:pt x="152" y="486"/>
                  </a:lnTo>
                  <a:lnTo>
                    <a:pt x="160" y="486"/>
                  </a:lnTo>
                  <a:lnTo>
                    <a:pt x="165" y="480"/>
                  </a:lnTo>
                  <a:lnTo>
                    <a:pt x="173" y="475"/>
                  </a:lnTo>
                  <a:lnTo>
                    <a:pt x="178" y="470"/>
                  </a:lnTo>
                  <a:lnTo>
                    <a:pt x="184" y="464"/>
                  </a:lnTo>
                  <a:lnTo>
                    <a:pt x="189" y="456"/>
                  </a:lnTo>
                  <a:lnTo>
                    <a:pt x="194" y="451"/>
                  </a:lnTo>
                  <a:lnTo>
                    <a:pt x="197" y="446"/>
                  </a:lnTo>
                  <a:lnTo>
                    <a:pt x="200" y="443"/>
                  </a:lnTo>
                  <a:lnTo>
                    <a:pt x="200" y="438"/>
                  </a:lnTo>
                  <a:lnTo>
                    <a:pt x="202" y="435"/>
                  </a:lnTo>
                  <a:lnTo>
                    <a:pt x="205" y="432"/>
                  </a:lnTo>
                  <a:lnTo>
                    <a:pt x="208" y="430"/>
                  </a:lnTo>
                  <a:lnTo>
                    <a:pt x="208" y="427"/>
                  </a:lnTo>
                  <a:lnTo>
                    <a:pt x="210" y="422"/>
                  </a:lnTo>
                  <a:lnTo>
                    <a:pt x="210" y="419"/>
                  </a:lnTo>
                  <a:lnTo>
                    <a:pt x="210" y="416"/>
                  </a:lnTo>
                  <a:lnTo>
                    <a:pt x="210" y="414"/>
                  </a:lnTo>
                  <a:lnTo>
                    <a:pt x="213" y="411"/>
                  </a:lnTo>
                  <a:lnTo>
                    <a:pt x="218" y="414"/>
                  </a:lnTo>
                  <a:lnTo>
                    <a:pt x="224" y="416"/>
                  </a:lnTo>
                  <a:lnTo>
                    <a:pt x="226" y="422"/>
                  </a:lnTo>
                  <a:lnTo>
                    <a:pt x="232" y="424"/>
                  </a:lnTo>
                  <a:lnTo>
                    <a:pt x="237" y="430"/>
                  </a:lnTo>
                  <a:lnTo>
                    <a:pt x="242" y="432"/>
                  </a:lnTo>
                  <a:lnTo>
                    <a:pt x="245" y="438"/>
                  </a:lnTo>
                  <a:lnTo>
                    <a:pt x="250" y="440"/>
                  </a:lnTo>
                  <a:lnTo>
                    <a:pt x="253" y="446"/>
                  </a:lnTo>
                  <a:lnTo>
                    <a:pt x="258" y="451"/>
                  </a:lnTo>
                  <a:lnTo>
                    <a:pt x="264" y="454"/>
                  </a:lnTo>
                  <a:lnTo>
                    <a:pt x="266" y="462"/>
                  </a:lnTo>
                  <a:lnTo>
                    <a:pt x="272" y="464"/>
                  </a:lnTo>
                  <a:lnTo>
                    <a:pt x="274" y="472"/>
                  </a:lnTo>
                  <a:lnTo>
                    <a:pt x="277" y="478"/>
                  </a:lnTo>
                  <a:lnTo>
                    <a:pt x="282" y="486"/>
                  </a:lnTo>
                  <a:lnTo>
                    <a:pt x="274" y="454"/>
                  </a:lnTo>
                  <a:lnTo>
                    <a:pt x="269" y="448"/>
                  </a:lnTo>
                  <a:lnTo>
                    <a:pt x="264" y="443"/>
                  </a:lnTo>
                  <a:lnTo>
                    <a:pt x="256" y="438"/>
                  </a:lnTo>
                  <a:lnTo>
                    <a:pt x="250" y="432"/>
                  </a:lnTo>
                  <a:lnTo>
                    <a:pt x="245" y="427"/>
                  </a:lnTo>
                  <a:lnTo>
                    <a:pt x="237" y="419"/>
                  </a:lnTo>
                  <a:lnTo>
                    <a:pt x="234" y="408"/>
                  </a:lnTo>
                  <a:lnTo>
                    <a:pt x="232" y="400"/>
                  </a:lnTo>
                  <a:lnTo>
                    <a:pt x="229" y="398"/>
                  </a:lnTo>
                  <a:lnTo>
                    <a:pt x="229" y="395"/>
                  </a:lnTo>
                  <a:lnTo>
                    <a:pt x="229" y="392"/>
                  </a:lnTo>
                  <a:lnTo>
                    <a:pt x="232" y="390"/>
                  </a:lnTo>
                  <a:lnTo>
                    <a:pt x="234" y="390"/>
                  </a:lnTo>
                  <a:lnTo>
                    <a:pt x="237" y="387"/>
                  </a:lnTo>
                  <a:lnTo>
                    <a:pt x="242" y="390"/>
                  </a:lnTo>
                  <a:lnTo>
                    <a:pt x="248" y="390"/>
                  </a:lnTo>
                  <a:lnTo>
                    <a:pt x="250" y="392"/>
                  </a:lnTo>
                  <a:lnTo>
                    <a:pt x="256" y="392"/>
                  </a:lnTo>
                  <a:lnTo>
                    <a:pt x="258" y="392"/>
                  </a:lnTo>
                  <a:lnTo>
                    <a:pt x="266" y="395"/>
                  </a:lnTo>
                  <a:lnTo>
                    <a:pt x="277" y="398"/>
                  </a:lnTo>
                  <a:lnTo>
                    <a:pt x="285" y="400"/>
                  </a:lnTo>
                  <a:lnTo>
                    <a:pt x="293" y="400"/>
                  </a:lnTo>
                  <a:lnTo>
                    <a:pt x="301" y="400"/>
                  </a:lnTo>
                  <a:lnTo>
                    <a:pt x="312" y="400"/>
                  </a:lnTo>
                  <a:lnTo>
                    <a:pt x="320" y="400"/>
                  </a:lnTo>
                  <a:lnTo>
                    <a:pt x="328" y="400"/>
                  </a:lnTo>
                  <a:lnTo>
                    <a:pt x="338" y="398"/>
                  </a:lnTo>
                  <a:lnTo>
                    <a:pt x="346" y="395"/>
                  </a:lnTo>
                  <a:lnTo>
                    <a:pt x="357" y="392"/>
                  </a:lnTo>
                  <a:lnTo>
                    <a:pt x="365" y="390"/>
                  </a:lnTo>
                  <a:lnTo>
                    <a:pt x="373" y="387"/>
                  </a:lnTo>
                  <a:lnTo>
                    <a:pt x="381" y="384"/>
                  </a:lnTo>
                  <a:lnTo>
                    <a:pt x="392" y="382"/>
                  </a:lnTo>
                  <a:lnTo>
                    <a:pt x="400" y="376"/>
                  </a:lnTo>
                  <a:lnTo>
                    <a:pt x="408" y="371"/>
                  </a:lnTo>
                  <a:lnTo>
                    <a:pt x="416" y="366"/>
                  </a:lnTo>
                  <a:lnTo>
                    <a:pt x="424" y="360"/>
                  </a:lnTo>
                  <a:lnTo>
                    <a:pt x="434" y="355"/>
                  </a:lnTo>
                  <a:lnTo>
                    <a:pt x="442" y="347"/>
                  </a:lnTo>
                  <a:lnTo>
                    <a:pt x="450" y="342"/>
                  </a:lnTo>
                  <a:lnTo>
                    <a:pt x="458" y="334"/>
                  </a:lnTo>
                  <a:lnTo>
                    <a:pt x="464" y="323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88" name="Freeform 32"/>
            <p:cNvSpPr>
              <a:spLocks/>
            </p:cNvSpPr>
            <p:nvPr/>
          </p:nvSpPr>
          <p:spPr bwMode="auto">
            <a:xfrm>
              <a:off x="1934" y="2153"/>
              <a:ext cx="32" cy="64"/>
            </a:xfrm>
            <a:custGeom>
              <a:avLst/>
              <a:gdLst/>
              <a:ahLst/>
              <a:cxnLst>
                <a:cxn ang="0">
                  <a:pos x="32" y="27"/>
                </a:cxn>
                <a:cxn ang="0">
                  <a:pos x="32" y="21"/>
                </a:cxn>
                <a:cxn ang="0">
                  <a:pos x="29" y="13"/>
                </a:cxn>
                <a:cxn ang="0">
                  <a:pos x="27" y="8"/>
                </a:cxn>
                <a:cxn ang="0">
                  <a:pos x="27" y="0"/>
                </a:cxn>
                <a:cxn ang="0">
                  <a:pos x="0" y="64"/>
                </a:cxn>
                <a:cxn ang="0">
                  <a:pos x="32" y="32"/>
                </a:cxn>
                <a:cxn ang="0">
                  <a:pos x="32" y="29"/>
                </a:cxn>
                <a:cxn ang="0">
                  <a:pos x="32" y="27"/>
                </a:cxn>
              </a:cxnLst>
              <a:rect l="0" t="0" r="r" b="b"/>
              <a:pathLst>
                <a:path w="32" h="64">
                  <a:moveTo>
                    <a:pt x="32" y="27"/>
                  </a:moveTo>
                  <a:lnTo>
                    <a:pt x="32" y="21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7" y="0"/>
                  </a:lnTo>
                  <a:lnTo>
                    <a:pt x="0" y="64"/>
                  </a:lnTo>
                  <a:lnTo>
                    <a:pt x="32" y="32"/>
                  </a:lnTo>
                  <a:lnTo>
                    <a:pt x="32" y="29"/>
                  </a:lnTo>
                  <a:lnTo>
                    <a:pt x="32" y="27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89" name="Freeform 33"/>
            <p:cNvSpPr>
              <a:spLocks/>
            </p:cNvSpPr>
            <p:nvPr/>
          </p:nvSpPr>
          <p:spPr bwMode="auto">
            <a:xfrm>
              <a:off x="1878" y="2062"/>
              <a:ext cx="24" cy="115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4" y="6"/>
                </a:cxn>
                <a:cxn ang="0">
                  <a:pos x="21" y="6"/>
                </a:cxn>
                <a:cxn ang="0">
                  <a:pos x="21" y="3"/>
                </a:cxn>
                <a:cxn ang="0">
                  <a:pos x="19" y="0"/>
                </a:cxn>
                <a:cxn ang="0">
                  <a:pos x="16" y="11"/>
                </a:cxn>
                <a:cxn ang="0">
                  <a:pos x="11" y="22"/>
                </a:cxn>
                <a:cxn ang="0">
                  <a:pos x="8" y="32"/>
                </a:cxn>
                <a:cxn ang="0">
                  <a:pos x="3" y="46"/>
                </a:cxn>
                <a:cxn ang="0">
                  <a:pos x="0" y="56"/>
                </a:cxn>
                <a:cxn ang="0">
                  <a:pos x="0" y="70"/>
                </a:cxn>
                <a:cxn ang="0">
                  <a:pos x="0" y="83"/>
                </a:cxn>
                <a:cxn ang="0">
                  <a:pos x="0" y="96"/>
                </a:cxn>
                <a:cxn ang="0">
                  <a:pos x="3" y="99"/>
                </a:cxn>
                <a:cxn ang="0">
                  <a:pos x="5" y="102"/>
                </a:cxn>
                <a:cxn ang="0">
                  <a:pos x="8" y="104"/>
                </a:cxn>
                <a:cxn ang="0">
                  <a:pos x="8" y="107"/>
                </a:cxn>
                <a:cxn ang="0">
                  <a:pos x="11" y="110"/>
                </a:cxn>
                <a:cxn ang="0">
                  <a:pos x="13" y="110"/>
                </a:cxn>
                <a:cxn ang="0">
                  <a:pos x="13" y="112"/>
                </a:cxn>
                <a:cxn ang="0">
                  <a:pos x="16" y="115"/>
                </a:cxn>
                <a:cxn ang="0">
                  <a:pos x="24" y="8"/>
                </a:cxn>
              </a:cxnLst>
              <a:rect l="0" t="0" r="r" b="b"/>
              <a:pathLst>
                <a:path w="24" h="115">
                  <a:moveTo>
                    <a:pt x="24" y="8"/>
                  </a:moveTo>
                  <a:lnTo>
                    <a:pt x="24" y="6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19" y="0"/>
                  </a:lnTo>
                  <a:lnTo>
                    <a:pt x="16" y="11"/>
                  </a:lnTo>
                  <a:lnTo>
                    <a:pt x="11" y="22"/>
                  </a:lnTo>
                  <a:lnTo>
                    <a:pt x="8" y="32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0" y="96"/>
                  </a:lnTo>
                  <a:lnTo>
                    <a:pt x="3" y="99"/>
                  </a:lnTo>
                  <a:lnTo>
                    <a:pt x="5" y="102"/>
                  </a:lnTo>
                  <a:lnTo>
                    <a:pt x="8" y="104"/>
                  </a:lnTo>
                  <a:lnTo>
                    <a:pt x="8" y="107"/>
                  </a:lnTo>
                  <a:lnTo>
                    <a:pt x="11" y="110"/>
                  </a:lnTo>
                  <a:lnTo>
                    <a:pt x="13" y="110"/>
                  </a:lnTo>
                  <a:lnTo>
                    <a:pt x="13" y="112"/>
                  </a:lnTo>
                  <a:lnTo>
                    <a:pt x="16" y="115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FF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90" name="Freeform 34"/>
            <p:cNvSpPr>
              <a:spLocks/>
            </p:cNvSpPr>
            <p:nvPr/>
          </p:nvSpPr>
          <p:spPr bwMode="auto">
            <a:xfrm>
              <a:off x="1827" y="2222"/>
              <a:ext cx="59" cy="48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11" y="0"/>
                </a:cxn>
                <a:cxn ang="0">
                  <a:pos x="0" y="48"/>
                </a:cxn>
                <a:cxn ang="0">
                  <a:pos x="59" y="30"/>
                </a:cxn>
              </a:cxnLst>
              <a:rect l="0" t="0" r="r" b="b"/>
              <a:pathLst>
                <a:path w="59" h="48">
                  <a:moveTo>
                    <a:pt x="59" y="30"/>
                  </a:moveTo>
                  <a:lnTo>
                    <a:pt x="11" y="0"/>
                  </a:lnTo>
                  <a:lnTo>
                    <a:pt x="0" y="48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91" name="Freeform 35"/>
            <p:cNvSpPr>
              <a:spLocks/>
            </p:cNvSpPr>
            <p:nvPr/>
          </p:nvSpPr>
          <p:spPr bwMode="auto">
            <a:xfrm>
              <a:off x="1806" y="2201"/>
              <a:ext cx="13" cy="24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3" y="16"/>
                </a:cxn>
                <a:cxn ang="0">
                  <a:pos x="13" y="13"/>
                </a:cxn>
                <a:cxn ang="0">
                  <a:pos x="13" y="11"/>
                </a:cxn>
                <a:cxn ang="0">
                  <a:pos x="13" y="8"/>
                </a:cxn>
                <a:cxn ang="0">
                  <a:pos x="0" y="0"/>
                </a:cxn>
                <a:cxn ang="0">
                  <a:pos x="8" y="24"/>
                </a:cxn>
                <a:cxn ang="0">
                  <a:pos x="11" y="21"/>
                </a:cxn>
                <a:cxn ang="0">
                  <a:pos x="13" y="21"/>
                </a:cxn>
                <a:cxn ang="0">
                  <a:pos x="13" y="19"/>
                </a:cxn>
              </a:cxnLst>
              <a:rect l="0" t="0" r="r" b="b"/>
              <a:pathLst>
                <a:path w="13" h="24">
                  <a:moveTo>
                    <a:pt x="13" y="19"/>
                  </a:moveTo>
                  <a:lnTo>
                    <a:pt x="13" y="16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0" y="0"/>
                  </a:lnTo>
                  <a:lnTo>
                    <a:pt x="8" y="24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92" name="Freeform 36"/>
            <p:cNvSpPr>
              <a:spLocks/>
            </p:cNvSpPr>
            <p:nvPr/>
          </p:nvSpPr>
          <p:spPr bwMode="auto">
            <a:xfrm>
              <a:off x="1496" y="446"/>
              <a:ext cx="174" cy="59"/>
            </a:xfrm>
            <a:custGeom>
              <a:avLst/>
              <a:gdLst/>
              <a:ahLst/>
              <a:cxnLst>
                <a:cxn ang="0">
                  <a:pos x="166" y="35"/>
                </a:cxn>
                <a:cxn ang="0">
                  <a:pos x="158" y="27"/>
                </a:cxn>
                <a:cxn ang="0">
                  <a:pos x="150" y="21"/>
                </a:cxn>
                <a:cxn ang="0">
                  <a:pos x="139" y="16"/>
                </a:cxn>
                <a:cxn ang="0">
                  <a:pos x="126" y="8"/>
                </a:cxn>
                <a:cxn ang="0">
                  <a:pos x="115" y="5"/>
                </a:cxn>
                <a:cxn ang="0">
                  <a:pos x="105" y="3"/>
                </a:cxn>
                <a:cxn ang="0">
                  <a:pos x="91" y="0"/>
                </a:cxn>
                <a:cxn ang="0">
                  <a:pos x="78" y="0"/>
                </a:cxn>
                <a:cxn ang="0">
                  <a:pos x="64" y="5"/>
                </a:cxn>
                <a:cxn ang="0">
                  <a:pos x="51" y="11"/>
                </a:cxn>
                <a:cxn ang="0">
                  <a:pos x="38" y="19"/>
                </a:cxn>
                <a:cxn ang="0">
                  <a:pos x="27" y="27"/>
                </a:cxn>
                <a:cxn ang="0">
                  <a:pos x="19" y="32"/>
                </a:cxn>
                <a:cxn ang="0">
                  <a:pos x="11" y="37"/>
                </a:cxn>
                <a:cxn ang="0">
                  <a:pos x="3" y="45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3" y="45"/>
                </a:cxn>
                <a:cxn ang="0">
                  <a:pos x="8" y="40"/>
                </a:cxn>
                <a:cxn ang="0">
                  <a:pos x="11" y="37"/>
                </a:cxn>
                <a:cxn ang="0">
                  <a:pos x="19" y="35"/>
                </a:cxn>
                <a:cxn ang="0">
                  <a:pos x="30" y="35"/>
                </a:cxn>
                <a:cxn ang="0">
                  <a:pos x="38" y="37"/>
                </a:cxn>
                <a:cxn ang="0">
                  <a:pos x="48" y="40"/>
                </a:cxn>
                <a:cxn ang="0">
                  <a:pos x="59" y="45"/>
                </a:cxn>
                <a:cxn ang="0">
                  <a:pos x="70" y="48"/>
                </a:cxn>
                <a:cxn ang="0">
                  <a:pos x="80" y="51"/>
                </a:cxn>
                <a:cxn ang="0">
                  <a:pos x="91" y="53"/>
                </a:cxn>
                <a:cxn ang="0">
                  <a:pos x="99" y="56"/>
                </a:cxn>
                <a:cxn ang="0">
                  <a:pos x="110" y="59"/>
                </a:cxn>
                <a:cxn ang="0">
                  <a:pos x="121" y="56"/>
                </a:cxn>
                <a:cxn ang="0">
                  <a:pos x="129" y="56"/>
                </a:cxn>
                <a:cxn ang="0">
                  <a:pos x="139" y="51"/>
                </a:cxn>
                <a:cxn ang="0">
                  <a:pos x="150" y="45"/>
                </a:cxn>
                <a:cxn ang="0">
                  <a:pos x="158" y="43"/>
                </a:cxn>
                <a:cxn ang="0">
                  <a:pos x="169" y="40"/>
                </a:cxn>
                <a:cxn ang="0">
                  <a:pos x="171" y="40"/>
                </a:cxn>
              </a:cxnLst>
              <a:rect l="0" t="0" r="r" b="b"/>
              <a:pathLst>
                <a:path w="174" h="59">
                  <a:moveTo>
                    <a:pt x="171" y="37"/>
                  </a:moveTo>
                  <a:lnTo>
                    <a:pt x="166" y="35"/>
                  </a:lnTo>
                  <a:lnTo>
                    <a:pt x="163" y="32"/>
                  </a:lnTo>
                  <a:lnTo>
                    <a:pt x="158" y="27"/>
                  </a:lnTo>
                  <a:lnTo>
                    <a:pt x="153" y="24"/>
                  </a:lnTo>
                  <a:lnTo>
                    <a:pt x="150" y="21"/>
                  </a:lnTo>
                  <a:lnTo>
                    <a:pt x="145" y="19"/>
                  </a:lnTo>
                  <a:lnTo>
                    <a:pt x="139" y="16"/>
                  </a:lnTo>
                  <a:lnTo>
                    <a:pt x="134" y="11"/>
                  </a:lnTo>
                  <a:lnTo>
                    <a:pt x="126" y="8"/>
                  </a:lnTo>
                  <a:lnTo>
                    <a:pt x="123" y="5"/>
                  </a:lnTo>
                  <a:lnTo>
                    <a:pt x="115" y="5"/>
                  </a:lnTo>
                  <a:lnTo>
                    <a:pt x="110" y="3"/>
                  </a:lnTo>
                  <a:lnTo>
                    <a:pt x="105" y="3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2" y="3"/>
                  </a:lnTo>
                  <a:lnTo>
                    <a:pt x="64" y="5"/>
                  </a:lnTo>
                  <a:lnTo>
                    <a:pt x="59" y="8"/>
                  </a:lnTo>
                  <a:lnTo>
                    <a:pt x="51" y="11"/>
                  </a:lnTo>
                  <a:lnTo>
                    <a:pt x="46" y="16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27"/>
                  </a:lnTo>
                  <a:lnTo>
                    <a:pt x="24" y="29"/>
                  </a:lnTo>
                  <a:lnTo>
                    <a:pt x="19" y="32"/>
                  </a:lnTo>
                  <a:lnTo>
                    <a:pt x="16" y="35"/>
                  </a:lnTo>
                  <a:lnTo>
                    <a:pt x="11" y="37"/>
                  </a:lnTo>
                  <a:lnTo>
                    <a:pt x="8" y="40"/>
                  </a:lnTo>
                  <a:lnTo>
                    <a:pt x="3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6" y="45"/>
                  </a:lnTo>
                  <a:lnTo>
                    <a:pt x="8" y="40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4" y="35"/>
                  </a:lnTo>
                  <a:lnTo>
                    <a:pt x="19" y="35"/>
                  </a:lnTo>
                  <a:lnTo>
                    <a:pt x="24" y="35"/>
                  </a:lnTo>
                  <a:lnTo>
                    <a:pt x="30" y="35"/>
                  </a:lnTo>
                  <a:lnTo>
                    <a:pt x="35" y="37"/>
                  </a:lnTo>
                  <a:lnTo>
                    <a:pt x="38" y="37"/>
                  </a:lnTo>
                  <a:lnTo>
                    <a:pt x="46" y="40"/>
                  </a:lnTo>
                  <a:lnTo>
                    <a:pt x="48" y="40"/>
                  </a:lnTo>
                  <a:lnTo>
                    <a:pt x="54" y="40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70" y="48"/>
                  </a:lnTo>
                  <a:lnTo>
                    <a:pt x="75" y="48"/>
                  </a:lnTo>
                  <a:lnTo>
                    <a:pt x="80" y="51"/>
                  </a:lnTo>
                  <a:lnTo>
                    <a:pt x="86" y="51"/>
                  </a:lnTo>
                  <a:lnTo>
                    <a:pt x="91" y="53"/>
                  </a:lnTo>
                  <a:lnTo>
                    <a:pt x="94" y="56"/>
                  </a:lnTo>
                  <a:lnTo>
                    <a:pt x="99" y="56"/>
                  </a:lnTo>
                  <a:lnTo>
                    <a:pt x="105" y="59"/>
                  </a:lnTo>
                  <a:lnTo>
                    <a:pt x="110" y="59"/>
                  </a:lnTo>
                  <a:lnTo>
                    <a:pt x="115" y="59"/>
                  </a:lnTo>
                  <a:lnTo>
                    <a:pt x="121" y="56"/>
                  </a:lnTo>
                  <a:lnTo>
                    <a:pt x="123" y="56"/>
                  </a:lnTo>
                  <a:lnTo>
                    <a:pt x="129" y="56"/>
                  </a:lnTo>
                  <a:lnTo>
                    <a:pt x="134" y="53"/>
                  </a:lnTo>
                  <a:lnTo>
                    <a:pt x="139" y="51"/>
                  </a:lnTo>
                  <a:lnTo>
                    <a:pt x="145" y="48"/>
                  </a:lnTo>
                  <a:lnTo>
                    <a:pt x="150" y="45"/>
                  </a:lnTo>
                  <a:lnTo>
                    <a:pt x="153" y="45"/>
                  </a:lnTo>
                  <a:lnTo>
                    <a:pt x="158" y="43"/>
                  </a:lnTo>
                  <a:lnTo>
                    <a:pt x="163" y="40"/>
                  </a:lnTo>
                  <a:lnTo>
                    <a:pt x="169" y="40"/>
                  </a:lnTo>
                  <a:lnTo>
                    <a:pt x="174" y="40"/>
                  </a:lnTo>
                  <a:lnTo>
                    <a:pt x="171" y="40"/>
                  </a:lnTo>
                  <a:lnTo>
                    <a:pt x="171" y="37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93" name="Freeform 37"/>
            <p:cNvSpPr>
              <a:spLocks/>
            </p:cNvSpPr>
            <p:nvPr/>
          </p:nvSpPr>
          <p:spPr bwMode="auto">
            <a:xfrm>
              <a:off x="1512" y="550"/>
              <a:ext cx="11" cy="109"/>
            </a:xfrm>
            <a:custGeom>
              <a:avLst/>
              <a:gdLst/>
              <a:ahLst/>
              <a:cxnLst>
                <a:cxn ang="0">
                  <a:pos x="11" y="75"/>
                </a:cxn>
                <a:cxn ang="0">
                  <a:pos x="6" y="19"/>
                </a:cxn>
                <a:cxn ang="0">
                  <a:pos x="0" y="0"/>
                </a:cxn>
                <a:cxn ang="0">
                  <a:pos x="3" y="27"/>
                </a:cxn>
                <a:cxn ang="0">
                  <a:pos x="6" y="53"/>
                </a:cxn>
                <a:cxn ang="0">
                  <a:pos x="6" y="83"/>
                </a:cxn>
                <a:cxn ang="0">
                  <a:pos x="6" y="109"/>
                </a:cxn>
                <a:cxn ang="0">
                  <a:pos x="8" y="101"/>
                </a:cxn>
                <a:cxn ang="0">
                  <a:pos x="8" y="99"/>
                </a:cxn>
                <a:cxn ang="0">
                  <a:pos x="8" y="96"/>
                </a:cxn>
                <a:cxn ang="0">
                  <a:pos x="6" y="96"/>
                </a:cxn>
                <a:cxn ang="0">
                  <a:pos x="6" y="93"/>
                </a:cxn>
                <a:cxn ang="0">
                  <a:pos x="11" y="75"/>
                </a:cxn>
              </a:cxnLst>
              <a:rect l="0" t="0" r="r" b="b"/>
              <a:pathLst>
                <a:path w="11" h="109">
                  <a:moveTo>
                    <a:pt x="11" y="75"/>
                  </a:moveTo>
                  <a:lnTo>
                    <a:pt x="6" y="19"/>
                  </a:lnTo>
                  <a:lnTo>
                    <a:pt x="0" y="0"/>
                  </a:lnTo>
                  <a:lnTo>
                    <a:pt x="3" y="27"/>
                  </a:lnTo>
                  <a:lnTo>
                    <a:pt x="6" y="53"/>
                  </a:lnTo>
                  <a:lnTo>
                    <a:pt x="6" y="83"/>
                  </a:lnTo>
                  <a:lnTo>
                    <a:pt x="6" y="109"/>
                  </a:lnTo>
                  <a:lnTo>
                    <a:pt x="8" y="101"/>
                  </a:lnTo>
                  <a:lnTo>
                    <a:pt x="8" y="99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3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33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94" name="Freeform 38"/>
            <p:cNvSpPr>
              <a:spLocks/>
            </p:cNvSpPr>
            <p:nvPr/>
          </p:nvSpPr>
          <p:spPr bwMode="auto">
            <a:xfrm>
              <a:off x="1464" y="246"/>
              <a:ext cx="46" cy="197"/>
            </a:xfrm>
            <a:custGeom>
              <a:avLst/>
              <a:gdLst/>
              <a:ahLst/>
              <a:cxnLst>
                <a:cxn ang="0">
                  <a:pos x="46" y="107"/>
                </a:cxn>
                <a:cxn ang="0">
                  <a:pos x="46" y="91"/>
                </a:cxn>
                <a:cxn ang="0">
                  <a:pos x="46" y="77"/>
                </a:cxn>
                <a:cxn ang="0">
                  <a:pos x="43" y="64"/>
                </a:cxn>
                <a:cxn ang="0">
                  <a:pos x="40" y="48"/>
                </a:cxn>
                <a:cxn ang="0">
                  <a:pos x="35" y="35"/>
                </a:cxn>
                <a:cxn ang="0">
                  <a:pos x="30" y="24"/>
                </a:cxn>
                <a:cxn ang="0">
                  <a:pos x="24" y="11"/>
                </a:cxn>
                <a:cxn ang="0">
                  <a:pos x="19" y="0"/>
                </a:cxn>
                <a:cxn ang="0">
                  <a:pos x="22" y="24"/>
                </a:cxn>
                <a:cxn ang="0">
                  <a:pos x="19" y="48"/>
                </a:cxn>
                <a:cxn ang="0">
                  <a:pos x="16" y="72"/>
                </a:cxn>
                <a:cxn ang="0">
                  <a:pos x="14" y="99"/>
                </a:cxn>
                <a:cxn ang="0">
                  <a:pos x="8" y="123"/>
                </a:cxn>
                <a:cxn ang="0">
                  <a:pos x="3" y="147"/>
                </a:cxn>
                <a:cxn ang="0">
                  <a:pos x="0" y="173"/>
                </a:cxn>
                <a:cxn ang="0">
                  <a:pos x="0" y="197"/>
                </a:cxn>
                <a:cxn ang="0">
                  <a:pos x="3" y="195"/>
                </a:cxn>
                <a:cxn ang="0">
                  <a:pos x="6" y="192"/>
                </a:cxn>
                <a:cxn ang="0">
                  <a:pos x="8" y="189"/>
                </a:cxn>
                <a:cxn ang="0">
                  <a:pos x="11" y="187"/>
                </a:cxn>
                <a:cxn ang="0">
                  <a:pos x="14" y="187"/>
                </a:cxn>
                <a:cxn ang="0">
                  <a:pos x="16" y="187"/>
                </a:cxn>
                <a:cxn ang="0">
                  <a:pos x="19" y="179"/>
                </a:cxn>
                <a:cxn ang="0">
                  <a:pos x="24" y="168"/>
                </a:cxn>
                <a:cxn ang="0">
                  <a:pos x="27" y="163"/>
                </a:cxn>
                <a:cxn ang="0">
                  <a:pos x="32" y="152"/>
                </a:cxn>
                <a:cxn ang="0">
                  <a:pos x="35" y="144"/>
                </a:cxn>
                <a:cxn ang="0">
                  <a:pos x="40" y="136"/>
                </a:cxn>
                <a:cxn ang="0">
                  <a:pos x="43" y="125"/>
                </a:cxn>
                <a:cxn ang="0">
                  <a:pos x="46" y="115"/>
                </a:cxn>
                <a:cxn ang="0">
                  <a:pos x="46" y="112"/>
                </a:cxn>
                <a:cxn ang="0">
                  <a:pos x="46" y="109"/>
                </a:cxn>
                <a:cxn ang="0">
                  <a:pos x="46" y="107"/>
                </a:cxn>
              </a:cxnLst>
              <a:rect l="0" t="0" r="r" b="b"/>
              <a:pathLst>
                <a:path w="46" h="197">
                  <a:moveTo>
                    <a:pt x="46" y="107"/>
                  </a:moveTo>
                  <a:lnTo>
                    <a:pt x="46" y="91"/>
                  </a:lnTo>
                  <a:lnTo>
                    <a:pt x="46" y="77"/>
                  </a:lnTo>
                  <a:lnTo>
                    <a:pt x="43" y="64"/>
                  </a:lnTo>
                  <a:lnTo>
                    <a:pt x="40" y="48"/>
                  </a:lnTo>
                  <a:lnTo>
                    <a:pt x="35" y="35"/>
                  </a:lnTo>
                  <a:lnTo>
                    <a:pt x="30" y="24"/>
                  </a:lnTo>
                  <a:lnTo>
                    <a:pt x="24" y="11"/>
                  </a:lnTo>
                  <a:lnTo>
                    <a:pt x="19" y="0"/>
                  </a:lnTo>
                  <a:lnTo>
                    <a:pt x="22" y="24"/>
                  </a:lnTo>
                  <a:lnTo>
                    <a:pt x="19" y="48"/>
                  </a:lnTo>
                  <a:lnTo>
                    <a:pt x="16" y="72"/>
                  </a:lnTo>
                  <a:lnTo>
                    <a:pt x="14" y="99"/>
                  </a:lnTo>
                  <a:lnTo>
                    <a:pt x="8" y="123"/>
                  </a:lnTo>
                  <a:lnTo>
                    <a:pt x="3" y="147"/>
                  </a:lnTo>
                  <a:lnTo>
                    <a:pt x="0" y="173"/>
                  </a:lnTo>
                  <a:lnTo>
                    <a:pt x="0" y="197"/>
                  </a:lnTo>
                  <a:lnTo>
                    <a:pt x="3" y="195"/>
                  </a:lnTo>
                  <a:lnTo>
                    <a:pt x="6" y="192"/>
                  </a:lnTo>
                  <a:lnTo>
                    <a:pt x="8" y="189"/>
                  </a:lnTo>
                  <a:lnTo>
                    <a:pt x="11" y="187"/>
                  </a:lnTo>
                  <a:lnTo>
                    <a:pt x="14" y="187"/>
                  </a:lnTo>
                  <a:lnTo>
                    <a:pt x="16" y="187"/>
                  </a:lnTo>
                  <a:lnTo>
                    <a:pt x="19" y="179"/>
                  </a:lnTo>
                  <a:lnTo>
                    <a:pt x="24" y="168"/>
                  </a:lnTo>
                  <a:lnTo>
                    <a:pt x="27" y="163"/>
                  </a:lnTo>
                  <a:lnTo>
                    <a:pt x="32" y="152"/>
                  </a:lnTo>
                  <a:lnTo>
                    <a:pt x="35" y="144"/>
                  </a:lnTo>
                  <a:lnTo>
                    <a:pt x="40" y="136"/>
                  </a:lnTo>
                  <a:lnTo>
                    <a:pt x="43" y="125"/>
                  </a:lnTo>
                  <a:lnTo>
                    <a:pt x="46" y="115"/>
                  </a:lnTo>
                  <a:lnTo>
                    <a:pt x="46" y="112"/>
                  </a:lnTo>
                  <a:lnTo>
                    <a:pt x="46" y="109"/>
                  </a:lnTo>
                  <a:lnTo>
                    <a:pt x="46" y="107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95" name="Freeform 39"/>
            <p:cNvSpPr>
              <a:spLocks/>
            </p:cNvSpPr>
            <p:nvPr/>
          </p:nvSpPr>
          <p:spPr bwMode="auto">
            <a:xfrm>
              <a:off x="1502" y="721"/>
              <a:ext cx="5" cy="40"/>
            </a:xfrm>
            <a:custGeom>
              <a:avLst/>
              <a:gdLst/>
              <a:ahLst/>
              <a:cxnLst>
                <a:cxn ang="0">
                  <a:pos x="5" y="26"/>
                </a:cxn>
                <a:cxn ang="0">
                  <a:pos x="2" y="0"/>
                </a:cxn>
                <a:cxn ang="0">
                  <a:pos x="0" y="40"/>
                </a:cxn>
                <a:cxn ang="0">
                  <a:pos x="5" y="26"/>
                </a:cxn>
              </a:cxnLst>
              <a:rect l="0" t="0" r="r" b="b"/>
              <a:pathLst>
                <a:path w="5" h="40">
                  <a:moveTo>
                    <a:pt x="5" y="26"/>
                  </a:moveTo>
                  <a:lnTo>
                    <a:pt x="2" y="0"/>
                  </a:lnTo>
                  <a:lnTo>
                    <a:pt x="0" y="40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96" name="Freeform 40"/>
            <p:cNvSpPr>
              <a:spLocks/>
            </p:cNvSpPr>
            <p:nvPr/>
          </p:nvSpPr>
          <p:spPr bwMode="auto">
            <a:xfrm>
              <a:off x="1483" y="441"/>
              <a:ext cx="21" cy="10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3" y="5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21" y="5"/>
                </a:cxn>
              </a:cxnLst>
              <a:rect l="0" t="0" r="r" b="b"/>
              <a:pathLst>
                <a:path w="21" h="10">
                  <a:moveTo>
                    <a:pt x="21" y="5"/>
                  </a:moveTo>
                  <a:lnTo>
                    <a:pt x="19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1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97" name="Freeform 41"/>
            <p:cNvSpPr>
              <a:spLocks/>
            </p:cNvSpPr>
            <p:nvPr/>
          </p:nvSpPr>
          <p:spPr bwMode="auto">
            <a:xfrm>
              <a:off x="1454" y="729"/>
              <a:ext cx="48" cy="237"/>
            </a:xfrm>
            <a:custGeom>
              <a:avLst/>
              <a:gdLst/>
              <a:ahLst/>
              <a:cxnLst>
                <a:cxn ang="0">
                  <a:pos x="48" y="61"/>
                </a:cxn>
                <a:cxn ang="0">
                  <a:pos x="45" y="48"/>
                </a:cxn>
                <a:cxn ang="0">
                  <a:pos x="45" y="50"/>
                </a:cxn>
                <a:cxn ang="0">
                  <a:pos x="42" y="50"/>
                </a:cxn>
                <a:cxn ang="0">
                  <a:pos x="40" y="53"/>
                </a:cxn>
                <a:cxn ang="0">
                  <a:pos x="37" y="53"/>
                </a:cxn>
                <a:cxn ang="0">
                  <a:pos x="34" y="53"/>
                </a:cxn>
                <a:cxn ang="0">
                  <a:pos x="32" y="50"/>
                </a:cxn>
                <a:cxn ang="0">
                  <a:pos x="21" y="0"/>
                </a:cxn>
                <a:cxn ang="0">
                  <a:pos x="26" y="26"/>
                </a:cxn>
                <a:cxn ang="0">
                  <a:pos x="26" y="56"/>
                </a:cxn>
                <a:cxn ang="0">
                  <a:pos x="26" y="88"/>
                </a:cxn>
                <a:cxn ang="0">
                  <a:pos x="21" y="117"/>
                </a:cxn>
                <a:cxn ang="0">
                  <a:pos x="18" y="146"/>
                </a:cxn>
                <a:cxn ang="0">
                  <a:pos x="10" y="178"/>
                </a:cxn>
                <a:cxn ang="0">
                  <a:pos x="5" y="208"/>
                </a:cxn>
                <a:cxn ang="0">
                  <a:pos x="0" y="237"/>
                </a:cxn>
                <a:cxn ang="0">
                  <a:pos x="10" y="221"/>
                </a:cxn>
                <a:cxn ang="0">
                  <a:pos x="21" y="200"/>
                </a:cxn>
                <a:cxn ang="0">
                  <a:pos x="26" y="178"/>
                </a:cxn>
                <a:cxn ang="0">
                  <a:pos x="29" y="154"/>
                </a:cxn>
                <a:cxn ang="0">
                  <a:pos x="32" y="130"/>
                </a:cxn>
                <a:cxn ang="0">
                  <a:pos x="37" y="106"/>
                </a:cxn>
                <a:cxn ang="0">
                  <a:pos x="42" y="82"/>
                </a:cxn>
                <a:cxn ang="0">
                  <a:pos x="48" y="61"/>
                </a:cxn>
              </a:cxnLst>
              <a:rect l="0" t="0" r="r" b="b"/>
              <a:pathLst>
                <a:path w="48" h="237">
                  <a:moveTo>
                    <a:pt x="48" y="61"/>
                  </a:moveTo>
                  <a:lnTo>
                    <a:pt x="45" y="48"/>
                  </a:lnTo>
                  <a:lnTo>
                    <a:pt x="45" y="50"/>
                  </a:lnTo>
                  <a:lnTo>
                    <a:pt x="42" y="50"/>
                  </a:lnTo>
                  <a:lnTo>
                    <a:pt x="40" y="53"/>
                  </a:lnTo>
                  <a:lnTo>
                    <a:pt x="37" y="53"/>
                  </a:lnTo>
                  <a:lnTo>
                    <a:pt x="34" y="53"/>
                  </a:lnTo>
                  <a:lnTo>
                    <a:pt x="32" y="50"/>
                  </a:lnTo>
                  <a:lnTo>
                    <a:pt x="21" y="0"/>
                  </a:lnTo>
                  <a:lnTo>
                    <a:pt x="26" y="26"/>
                  </a:lnTo>
                  <a:lnTo>
                    <a:pt x="26" y="56"/>
                  </a:lnTo>
                  <a:lnTo>
                    <a:pt x="26" y="88"/>
                  </a:lnTo>
                  <a:lnTo>
                    <a:pt x="21" y="117"/>
                  </a:lnTo>
                  <a:lnTo>
                    <a:pt x="18" y="146"/>
                  </a:lnTo>
                  <a:lnTo>
                    <a:pt x="10" y="178"/>
                  </a:lnTo>
                  <a:lnTo>
                    <a:pt x="5" y="208"/>
                  </a:lnTo>
                  <a:lnTo>
                    <a:pt x="0" y="237"/>
                  </a:lnTo>
                  <a:lnTo>
                    <a:pt x="10" y="221"/>
                  </a:lnTo>
                  <a:lnTo>
                    <a:pt x="21" y="200"/>
                  </a:lnTo>
                  <a:lnTo>
                    <a:pt x="26" y="178"/>
                  </a:lnTo>
                  <a:lnTo>
                    <a:pt x="29" y="154"/>
                  </a:lnTo>
                  <a:lnTo>
                    <a:pt x="32" y="130"/>
                  </a:lnTo>
                  <a:lnTo>
                    <a:pt x="37" y="106"/>
                  </a:lnTo>
                  <a:lnTo>
                    <a:pt x="42" y="82"/>
                  </a:lnTo>
                  <a:lnTo>
                    <a:pt x="48" y="61"/>
                  </a:lnTo>
                  <a:close/>
                </a:path>
              </a:pathLst>
            </a:custGeom>
            <a:solidFill>
              <a:srgbClr val="66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98" name="Freeform 42"/>
            <p:cNvSpPr>
              <a:spLocks/>
            </p:cNvSpPr>
            <p:nvPr/>
          </p:nvSpPr>
          <p:spPr bwMode="auto">
            <a:xfrm>
              <a:off x="1467" y="433"/>
              <a:ext cx="19" cy="42"/>
            </a:xfrm>
            <a:custGeom>
              <a:avLst/>
              <a:gdLst/>
              <a:ahLst/>
              <a:cxnLst>
                <a:cxn ang="0">
                  <a:pos x="19" y="18"/>
                </a:cxn>
                <a:cxn ang="0">
                  <a:pos x="19" y="16"/>
                </a:cxn>
                <a:cxn ang="0">
                  <a:pos x="19" y="13"/>
                </a:cxn>
                <a:cxn ang="0">
                  <a:pos x="16" y="8"/>
                </a:cxn>
                <a:cxn ang="0">
                  <a:pos x="16" y="5"/>
                </a:cxn>
                <a:cxn ang="0">
                  <a:pos x="13" y="2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5" y="10"/>
                </a:cxn>
                <a:cxn ang="0">
                  <a:pos x="5" y="16"/>
                </a:cxn>
                <a:cxn ang="0">
                  <a:pos x="8" y="18"/>
                </a:cxn>
                <a:cxn ang="0">
                  <a:pos x="11" y="16"/>
                </a:cxn>
                <a:cxn ang="0">
                  <a:pos x="11" y="13"/>
                </a:cxn>
                <a:cxn ang="0">
                  <a:pos x="11" y="16"/>
                </a:cxn>
                <a:cxn ang="0">
                  <a:pos x="11" y="21"/>
                </a:cxn>
                <a:cxn ang="0">
                  <a:pos x="11" y="24"/>
                </a:cxn>
                <a:cxn ang="0">
                  <a:pos x="11" y="26"/>
                </a:cxn>
                <a:cxn ang="0">
                  <a:pos x="8" y="29"/>
                </a:cxn>
                <a:cxn ang="0">
                  <a:pos x="8" y="32"/>
                </a:cxn>
                <a:cxn ang="0">
                  <a:pos x="5" y="34"/>
                </a:cxn>
                <a:cxn ang="0">
                  <a:pos x="3" y="37"/>
                </a:cxn>
                <a:cxn ang="0">
                  <a:pos x="0" y="37"/>
                </a:cxn>
                <a:cxn ang="0">
                  <a:pos x="3" y="40"/>
                </a:cxn>
                <a:cxn ang="0">
                  <a:pos x="5" y="42"/>
                </a:cxn>
                <a:cxn ang="0">
                  <a:pos x="19" y="18"/>
                </a:cxn>
              </a:cxnLst>
              <a:rect l="0" t="0" r="r" b="b"/>
              <a:pathLst>
                <a:path w="19" h="42">
                  <a:moveTo>
                    <a:pt x="19" y="18"/>
                  </a:moveTo>
                  <a:lnTo>
                    <a:pt x="19" y="16"/>
                  </a:lnTo>
                  <a:lnTo>
                    <a:pt x="19" y="13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0"/>
                  </a:lnTo>
                  <a:lnTo>
                    <a:pt x="5" y="16"/>
                  </a:lnTo>
                  <a:lnTo>
                    <a:pt x="8" y="18"/>
                  </a:lnTo>
                  <a:lnTo>
                    <a:pt x="11" y="16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11" y="21"/>
                  </a:lnTo>
                  <a:lnTo>
                    <a:pt x="11" y="24"/>
                  </a:lnTo>
                  <a:lnTo>
                    <a:pt x="11" y="26"/>
                  </a:lnTo>
                  <a:lnTo>
                    <a:pt x="8" y="29"/>
                  </a:lnTo>
                  <a:lnTo>
                    <a:pt x="8" y="32"/>
                  </a:lnTo>
                  <a:lnTo>
                    <a:pt x="5" y="34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99" name="Freeform 43"/>
            <p:cNvSpPr>
              <a:spLocks/>
            </p:cNvSpPr>
            <p:nvPr/>
          </p:nvSpPr>
          <p:spPr bwMode="auto">
            <a:xfrm>
              <a:off x="1280" y="350"/>
              <a:ext cx="198" cy="176"/>
            </a:xfrm>
            <a:custGeom>
              <a:avLst/>
              <a:gdLst/>
              <a:ahLst/>
              <a:cxnLst>
                <a:cxn ang="0">
                  <a:pos x="198" y="157"/>
                </a:cxn>
                <a:cxn ang="0">
                  <a:pos x="192" y="144"/>
                </a:cxn>
                <a:cxn ang="0">
                  <a:pos x="192" y="141"/>
                </a:cxn>
                <a:cxn ang="0">
                  <a:pos x="192" y="136"/>
                </a:cxn>
                <a:cxn ang="0">
                  <a:pos x="192" y="133"/>
                </a:cxn>
                <a:cxn ang="0">
                  <a:pos x="192" y="128"/>
                </a:cxn>
                <a:cxn ang="0">
                  <a:pos x="184" y="117"/>
                </a:cxn>
                <a:cxn ang="0">
                  <a:pos x="176" y="107"/>
                </a:cxn>
                <a:cxn ang="0">
                  <a:pos x="171" y="96"/>
                </a:cxn>
                <a:cxn ang="0">
                  <a:pos x="163" y="88"/>
                </a:cxn>
                <a:cxn ang="0">
                  <a:pos x="158" y="77"/>
                </a:cxn>
                <a:cxn ang="0">
                  <a:pos x="150" y="67"/>
                </a:cxn>
                <a:cxn ang="0">
                  <a:pos x="142" y="56"/>
                </a:cxn>
                <a:cxn ang="0">
                  <a:pos x="134" y="48"/>
                </a:cxn>
                <a:cxn ang="0">
                  <a:pos x="126" y="37"/>
                </a:cxn>
                <a:cxn ang="0">
                  <a:pos x="118" y="29"/>
                </a:cxn>
                <a:cxn ang="0">
                  <a:pos x="110" y="24"/>
                </a:cxn>
                <a:cxn ang="0">
                  <a:pos x="102" y="16"/>
                </a:cxn>
                <a:cxn ang="0">
                  <a:pos x="94" y="11"/>
                </a:cxn>
                <a:cxn ang="0">
                  <a:pos x="83" y="5"/>
                </a:cxn>
                <a:cxn ang="0">
                  <a:pos x="72" y="3"/>
                </a:cxn>
                <a:cxn ang="0">
                  <a:pos x="64" y="0"/>
                </a:cxn>
                <a:cxn ang="0">
                  <a:pos x="54" y="0"/>
                </a:cxn>
                <a:cxn ang="0">
                  <a:pos x="46" y="0"/>
                </a:cxn>
                <a:cxn ang="0">
                  <a:pos x="40" y="0"/>
                </a:cxn>
                <a:cxn ang="0">
                  <a:pos x="32" y="3"/>
                </a:cxn>
                <a:cxn ang="0">
                  <a:pos x="24" y="5"/>
                </a:cxn>
                <a:cxn ang="0">
                  <a:pos x="19" y="8"/>
                </a:cxn>
                <a:cxn ang="0">
                  <a:pos x="14" y="11"/>
                </a:cxn>
                <a:cxn ang="0">
                  <a:pos x="6" y="11"/>
                </a:cxn>
                <a:cxn ang="0">
                  <a:pos x="0" y="13"/>
                </a:cxn>
                <a:cxn ang="0">
                  <a:pos x="8" y="19"/>
                </a:cxn>
                <a:cxn ang="0">
                  <a:pos x="16" y="27"/>
                </a:cxn>
                <a:cxn ang="0">
                  <a:pos x="24" y="32"/>
                </a:cxn>
                <a:cxn ang="0">
                  <a:pos x="32" y="37"/>
                </a:cxn>
                <a:cxn ang="0">
                  <a:pos x="40" y="43"/>
                </a:cxn>
                <a:cxn ang="0">
                  <a:pos x="48" y="51"/>
                </a:cxn>
                <a:cxn ang="0">
                  <a:pos x="56" y="53"/>
                </a:cxn>
                <a:cxn ang="0">
                  <a:pos x="64" y="61"/>
                </a:cxn>
                <a:cxn ang="0">
                  <a:pos x="72" y="64"/>
                </a:cxn>
                <a:cxn ang="0">
                  <a:pos x="80" y="69"/>
                </a:cxn>
                <a:cxn ang="0">
                  <a:pos x="88" y="72"/>
                </a:cxn>
                <a:cxn ang="0">
                  <a:pos x="96" y="75"/>
                </a:cxn>
                <a:cxn ang="0">
                  <a:pos x="104" y="80"/>
                </a:cxn>
                <a:cxn ang="0">
                  <a:pos x="112" y="83"/>
                </a:cxn>
                <a:cxn ang="0">
                  <a:pos x="120" y="85"/>
                </a:cxn>
                <a:cxn ang="0">
                  <a:pos x="128" y="91"/>
                </a:cxn>
                <a:cxn ang="0">
                  <a:pos x="136" y="93"/>
                </a:cxn>
                <a:cxn ang="0">
                  <a:pos x="142" y="99"/>
                </a:cxn>
                <a:cxn ang="0">
                  <a:pos x="150" y="104"/>
                </a:cxn>
                <a:cxn ang="0">
                  <a:pos x="158" y="109"/>
                </a:cxn>
                <a:cxn ang="0">
                  <a:pos x="163" y="115"/>
                </a:cxn>
                <a:cxn ang="0">
                  <a:pos x="168" y="120"/>
                </a:cxn>
                <a:cxn ang="0">
                  <a:pos x="174" y="128"/>
                </a:cxn>
                <a:cxn ang="0">
                  <a:pos x="179" y="136"/>
                </a:cxn>
                <a:cxn ang="0">
                  <a:pos x="184" y="147"/>
                </a:cxn>
                <a:cxn ang="0">
                  <a:pos x="190" y="155"/>
                </a:cxn>
                <a:cxn ang="0">
                  <a:pos x="192" y="165"/>
                </a:cxn>
                <a:cxn ang="0">
                  <a:pos x="192" y="176"/>
                </a:cxn>
                <a:cxn ang="0">
                  <a:pos x="198" y="157"/>
                </a:cxn>
              </a:cxnLst>
              <a:rect l="0" t="0" r="r" b="b"/>
              <a:pathLst>
                <a:path w="198" h="176">
                  <a:moveTo>
                    <a:pt x="198" y="157"/>
                  </a:moveTo>
                  <a:lnTo>
                    <a:pt x="192" y="144"/>
                  </a:lnTo>
                  <a:lnTo>
                    <a:pt x="192" y="141"/>
                  </a:lnTo>
                  <a:lnTo>
                    <a:pt x="192" y="136"/>
                  </a:lnTo>
                  <a:lnTo>
                    <a:pt x="192" y="133"/>
                  </a:lnTo>
                  <a:lnTo>
                    <a:pt x="192" y="128"/>
                  </a:lnTo>
                  <a:lnTo>
                    <a:pt x="184" y="117"/>
                  </a:lnTo>
                  <a:lnTo>
                    <a:pt x="176" y="107"/>
                  </a:lnTo>
                  <a:lnTo>
                    <a:pt x="171" y="96"/>
                  </a:lnTo>
                  <a:lnTo>
                    <a:pt x="163" y="88"/>
                  </a:lnTo>
                  <a:lnTo>
                    <a:pt x="158" y="77"/>
                  </a:lnTo>
                  <a:lnTo>
                    <a:pt x="150" y="67"/>
                  </a:lnTo>
                  <a:lnTo>
                    <a:pt x="142" y="56"/>
                  </a:lnTo>
                  <a:lnTo>
                    <a:pt x="134" y="48"/>
                  </a:lnTo>
                  <a:lnTo>
                    <a:pt x="126" y="37"/>
                  </a:lnTo>
                  <a:lnTo>
                    <a:pt x="118" y="29"/>
                  </a:lnTo>
                  <a:lnTo>
                    <a:pt x="110" y="24"/>
                  </a:lnTo>
                  <a:lnTo>
                    <a:pt x="102" y="16"/>
                  </a:lnTo>
                  <a:lnTo>
                    <a:pt x="94" y="11"/>
                  </a:lnTo>
                  <a:lnTo>
                    <a:pt x="83" y="5"/>
                  </a:lnTo>
                  <a:lnTo>
                    <a:pt x="72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2" y="3"/>
                  </a:lnTo>
                  <a:lnTo>
                    <a:pt x="24" y="5"/>
                  </a:lnTo>
                  <a:lnTo>
                    <a:pt x="19" y="8"/>
                  </a:lnTo>
                  <a:lnTo>
                    <a:pt x="14" y="11"/>
                  </a:lnTo>
                  <a:lnTo>
                    <a:pt x="6" y="11"/>
                  </a:lnTo>
                  <a:lnTo>
                    <a:pt x="0" y="13"/>
                  </a:lnTo>
                  <a:lnTo>
                    <a:pt x="8" y="19"/>
                  </a:lnTo>
                  <a:lnTo>
                    <a:pt x="16" y="27"/>
                  </a:lnTo>
                  <a:lnTo>
                    <a:pt x="24" y="32"/>
                  </a:lnTo>
                  <a:lnTo>
                    <a:pt x="32" y="37"/>
                  </a:lnTo>
                  <a:lnTo>
                    <a:pt x="40" y="43"/>
                  </a:lnTo>
                  <a:lnTo>
                    <a:pt x="48" y="51"/>
                  </a:lnTo>
                  <a:lnTo>
                    <a:pt x="56" y="53"/>
                  </a:lnTo>
                  <a:lnTo>
                    <a:pt x="64" y="61"/>
                  </a:lnTo>
                  <a:lnTo>
                    <a:pt x="72" y="64"/>
                  </a:lnTo>
                  <a:lnTo>
                    <a:pt x="80" y="69"/>
                  </a:lnTo>
                  <a:lnTo>
                    <a:pt x="88" y="72"/>
                  </a:lnTo>
                  <a:lnTo>
                    <a:pt x="96" y="75"/>
                  </a:lnTo>
                  <a:lnTo>
                    <a:pt x="104" y="80"/>
                  </a:lnTo>
                  <a:lnTo>
                    <a:pt x="112" y="83"/>
                  </a:lnTo>
                  <a:lnTo>
                    <a:pt x="120" y="85"/>
                  </a:lnTo>
                  <a:lnTo>
                    <a:pt x="128" y="91"/>
                  </a:lnTo>
                  <a:lnTo>
                    <a:pt x="136" y="93"/>
                  </a:lnTo>
                  <a:lnTo>
                    <a:pt x="142" y="99"/>
                  </a:lnTo>
                  <a:lnTo>
                    <a:pt x="150" y="104"/>
                  </a:lnTo>
                  <a:lnTo>
                    <a:pt x="158" y="109"/>
                  </a:lnTo>
                  <a:lnTo>
                    <a:pt x="163" y="115"/>
                  </a:lnTo>
                  <a:lnTo>
                    <a:pt x="168" y="120"/>
                  </a:lnTo>
                  <a:lnTo>
                    <a:pt x="174" y="128"/>
                  </a:lnTo>
                  <a:lnTo>
                    <a:pt x="179" y="136"/>
                  </a:lnTo>
                  <a:lnTo>
                    <a:pt x="184" y="147"/>
                  </a:lnTo>
                  <a:lnTo>
                    <a:pt x="190" y="155"/>
                  </a:lnTo>
                  <a:lnTo>
                    <a:pt x="192" y="165"/>
                  </a:lnTo>
                  <a:lnTo>
                    <a:pt x="192" y="176"/>
                  </a:lnTo>
                  <a:lnTo>
                    <a:pt x="198" y="157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00" name="Freeform 44"/>
            <p:cNvSpPr>
              <a:spLocks/>
            </p:cNvSpPr>
            <p:nvPr/>
          </p:nvSpPr>
          <p:spPr bwMode="auto">
            <a:xfrm>
              <a:off x="1440" y="497"/>
              <a:ext cx="27" cy="58"/>
            </a:xfrm>
            <a:custGeom>
              <a:avLst/>
              <a:gdLst/>
              <a:ahLst/>
              <a:cxnLst>
                <a:cxn ang="0">
                  <a:pos x="27" y="21"/>
                </a:cxn>
                <a:cxn ang="0">
                  <a:pos x="27" y="8"/>
                </a:cxn>
                <a:cxn ang="0">
                  <a:pos x="24" y="5"/>
                </a:cxn>
                <a:cxn ang="0">
                  <a:pos x="24" y="2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0" y="48"/>
                </a:cxn>
                <a:cxn ang="0">
                  <a:pos x="3" y="50"/>
                </a:cxn>
                <a:cxn ang="0">
                  <a:pos x="3" y="53"/>
                </a:cxn>
                <a:cxn ang="0">
                  <a:pos x="6" y="53"/>
                </a:cxn>
                <a:cxn ang="0">
                  <a:pos x="8" y="56"/>
                </a:cxn>
                <a:cxn ang="0">
                  <a:pos x="11" y="56"/>
                </a:cxn>
                <a:cxn ang="0">
                  <a:pos x="14" y="56"/>
                </a:cxn>
                <a:cxn ang="0">
                  <a:pos x="16" y="58"/>
                </a:cxn>
                <a:cxn ang="0">
                  <a:pos x="19" y="58"/>
                </a:cxn>
                <a:cxn ang="0">
                  <a:pos x="22" y="56"/>
                </a:cxn>
                <a:cxn ang="0">
                  <a:pos x="27" y="21"/>
                </a:cxn>
              </a:cxnLst>
              <a:rect l="0" t="0" r="r" b="b"/>
              <a:pathLst>
                <a:path w="27" h="58">
                  <a:moveTo>
                    <a:pt x="27" y="21"/>
                  </a:moveTo>
                  <a:lnTo>
                    <a:pt x="27" y="8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0" y="48"/>
                  </a:lnTo>
                  <a:lnTo>
                    <a:pt x="3" y="50"/>
                  </a:lnTo>
                  <a:lnTo>
                    <a:pt x="3" y="53"/>
                  </a:lnTo>
                  <a:lnTo>
                    <a:pt x="6" y="53"/>
                  </a:lnTo>
                  <a:lnTo>
                    <a:pt x="8" y="56"/>
                  </a:lnTo>
                  <a:lnTo>
                    <a:pt x="11" y="56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9" y="58"/>
                  </a:lnTo>
                  <a:lnTo>
                    <a:pt x="22" y="56"/>
                  </a:lnTo>
                  <a:lnTo>
                    <a:pt x="27" y="21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01" name="Freeform 45"/>
            <p:cNvSpPr>
              <a:spLocks/>
            </p:cNvSpPr>
            <p:nvPr/>
          </p:nvSpPr>
          <p:spPr bwMode="auto">
            <a:xfrm>
              <a:off x="1230" y="497"/>
              <a:ext cx="237" cy="253"/>
            </a:xfrm>
            <a:custGeom>
              <a:avLst/>
              <a:gdLst/>
              <a:ahLst/>
              <a:cxnLst>
                <a:cxn ang="0">
                  <a:pos x="229" y="58"/>
                </a:cxn>
                <a:cxn ang="0">
                  <a:pos x="216" y="56"/>
                </a:cxn>
                <a:cxn ang="0">
                  <a:pos x="213" y="50"/>
                </a:cxn>
                <a:cxn ang="0">
                  <a:pos x="218" y="5"/>
                </a:cxn>
                <a:cxn ang="0">
                  <a:pos x="192" y="0"/>
                </a:cxn>
                <a:cxn ang="0">
                  <a:pos x="162" y="0"/>
                </a:cxn>
                <a:cxn ang="0">
                  <a:pos x="133" y="8"/>
                </a:cxn>
                <a:cxn ang="0">
                  <a:pos x="104" y="16"/>
                </a:cxn>
                <a:cxn ang="0">
                  <a:pos x="74" y="26"/>
                </a:cxn>
                <a:cxn ang="0">
                  <a:pos x="64" y="34"/>
                </a:cxn>
                <a:cxn ang="0">
                  <a:pos x="50" y="45"/>
                </a:cxn>
                <a:cxn ang="0">
                  <a:pos x="40" y="56"/>
                </a:cxn>
                <a:cxn ang="0">
                  <a:pos x="32" y="61"/>
                </a:cxn>
                <a:cxn ang="0">
                  <a:pos x="24" y="69"/>
                </a:cxn>
                <a:cxn ang="0">
                  <a:pos x="16" y="77"/>
                </a:cxn>
                <a:cxn ang="0">
                  <a:pos x="8" y="85"/>
                </a:cxn>
                <a:cxn ang="0">
                  <a:pos x="0" y="90"/>
                </a:cxn>
                <a:cxn ang="0">
                  <a:pos x="16" y="93"/>
                </a:cxn>
                <a:cxn ang="0">
                  <a:pos x="32" y="93"/>
                </a:cxn>
                <a:cxn ang="0">
                  <a:pos x="50" y="90"/>
                </a:cxn>
                <a:cxn ang="0">
                  <a:pos x="66" y="88"/>
                </a:cxn>
                <a:cxn ang="0">
                  <a:pos x="82" y="82"/>
                </a:cxn>
                <a:cxn ang="0">
                  <a:pos x="93" y="77"/>
                </a:cxn>
                <a:cxn ang="0">
                  <a:pos x="98" y="72"/>
                </a:cxn>
                <a:cxn ang="0">
                  <a:pos x="106" y="69"/>
                </a:cxn>
                <a:cxn ang="0">
                  <a:pos x="109" y="58"/>
                </a:cxn>
                <a:cxn ang="0">
                  <a:pos x="120" y="64"/>
                </a:cxn>
                <a:cxn ang="0">
                  <a:pos x="128" y="66"/>
                </a:cxn>
                <a:cxn ang="0">
                  <a:pos x="128" y="64"/>
                </a:cxn>
                <a:cxn ang="0">
                  <a:pos x="125" y="53"/>
                </a:cxn>
                <a:cxn ang="0">
                  <a:pos x="138" y="32"/>
                </a:cxn>
                <a:cxn ang="0">
                  <a:pos x="154" y="42"/>
                </a:cxn>
                <a:cxn ang="0">
                  <a:pos x="162" y="34"/>
                </a:cxn>
                <a:cxn ang="0">
                  <a:pos x="170" y="29"/>
                </a:cxn>
                <a:cxn ang="0">
                  <a:pos x="176" y="24"/>
                </a:cxn>
                <a:cxn ang="0">
                  <a:pos x="186" y="42"/>
                </a:cxn>
                <a:cxn ang="0">
                  <a:pos x="181" y="58"/>
                </a:cxn>
                <a:cxn ang="0">
                  <a:pos x="170" y="69"/>
                </a:cxn>
                <a:cxn ang="0">
                  <a:pos x="157" y="72"/>
                </a:cxn>
                <a:cxn ang="0">
                  <a:pos x="152" y="69"/>
                </a:cxn>
                <a:cxn ang="0">
                  <a:pos x="144" y="77"/>
                </a:cxn>
                <a:cxn ang="0">
                  <a:pos x="138" y="93"/>
                </a:cxn>
                <a:cxn ang="0">
                  <a:pos x="128" y="112"/>
                </a:cxn>
                <a:cxn ang="0">
                  <a:pos x="117" y="125"/>
                </a:cxn>
                <a:cxn ang="0">
                  <a:pos x="109" y="141"/>
                </a:cxn>
                <a:cxn ang="0">
                  <a:pos x="34" y="253"/>
                </a:cxn>
                <a:cxn ang="0">
                  <a:pos x="58" y="253"/>
                </a:cxn>
                <a:cxn ang="0">
                  <a:pos x="80" y="242"/>
                </a:cxn>
                <a:cxn ang="0">
                  <a:pos x="101" y="229"/>
                </a:cxn>
                <a:cxn ang="0">
                  <a:pos x="120" y="210"/>
                </a:cxn>
                <a:cxn ang="0">
                  <a:pos x="136" y="194"/>
                </a:cxn>
                <a:cxn ang="0">
                  <a:pos x="160" y="165"/>
                </a:cxn>
                <a:cxn ang="0">
                  <a:pos x="178" y="128"/>
                </a:cxn>
                <a:cxn ang="0">
                  <a:pos x="194" y="88"/>
                </a:cxn>
                <a:cxn ang="0">
                  <a:pos x="200" y="77"/>
                </a:cxn>
                <a:cxn ang="0">
                  <a:pos x="205" y="69"/>
                </a:cxn>
                <a:cxn ang="0">
                  <a:pos x="213" y="74"/>
                </a:cxn>
                <a:cxn ang="0">
                  <a:pos x="221" y="82"/>
                </a:cxn>
                <a:cxn ang="0">
                  <a:pos x="232" y="82"/>
                </a:cxn>
                <a:cxn ang="0">
                  <a:pos x="237" y="69"/>
                </a:cxn>
              </a:cxnLst>
              <a:rect l="0" t="0" r="r" b="b"/>
              <a:pathLst>
                <a:path w="237" h="253">
                  <a:moveTo>
                    <a:pt x="237" y="69"/>
                  </a:moveTo>
                  <a:lnTo>
                    <a:pt x="237" y="58"/>
                  </a:lnTo>
                  <a:lnTo>
                    <a:pt x="229" y="58"/>
                  </a:lnTo>
                  <a:lnTo>
                    <a:pt x="226" y="58"/>
                  </a:lnTo>
                  <a:lnTo>
                    <a:pt x="218" y="56"/>
                  </a:lnTo>
                  <a:lnTo>
                    <a:pt x="216" y="56"/>
                  </a:lnTo>
                  <a:lnTo>
                    <a:pt x="213" y="56"/>
                  </a:lnTo>
                  <a:lnTo>
                    <a:pt x="213" y="53"/>
                  </a:lnTo>
                  <a:lnTo>
                    <a:pt x="213" y="50"/>
                  </a:lnTo>
                  <a:lnTo>
                    <a:pt x="210" y="48"/>
                  </a:lnTo>
                  <a:lnTo>
                    <a:pt x="226" y="8"/>
                  </a:lnTo>
                  <a:lnTo>
                    <a:pt x="218" y="5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81" y="0"/>
                  </a:lnTo>
                  <a:lnTo>
                    <a:pt x="173" y="0"/>
                  </a:lnTo>
                  <a:lnTo>
                    <a:pt x="162" y="0"/>
                  </a:lnTo>
                  <a:lnTo>
                    <a:pt x="152" y="2"/>
                  </a:lnTo>
                  <a:lnTo>
                    <a:pt x="144" y="5"/>
                  </a:lnTo>
                  <a:lnTo>
                    <a:pt x="133" y="8"/>
                  </a:lnTo>
                  <a:lnTo>
                    <a:pt x="122" y="8"/>
                  </a:lnTo>
                  <a:lnTo>
                    <a:pt x="114" y="10"/>
                  </a:lnTo>
                  <a:lnTo>
                    <a:pt x="104" y="16"/>
                  </a:lnTo>
                  <a:lnTo>
                    <a:pt x="96" y="18"/>
                  </a:lnTo>
                  <a:lnTo>
                    <a:pt x="85" y="21"/>
                  </a:lnTo>
                  <a:lnTo>
                    <a:pt x="74" y="26"/>
                  </a:lnTo>
                  <a:lnTo>
                    <a:pt x="72" y="29"/>
                  </a:lnTo>
                  <a:lnTo>
                    <a:pt x="66" y="32"/>
                  </a:lnTo>
                  <a:lnTo>
                    <a:pt x="64" y="34"/>
                  </a:lnTo>
                  <a:lnTo>
                    <a:pt x="61" y="37"/>
                  </a:lnTo>
                  <a:lnTo>
                    <a:pt x="56" y="42"/>
                  </a:lnTo>
                  <a:lnTo>
                    <a:pt x="50" y="45"/>
                  </a:lnTo>
                  <a:lnTo>
                    <a:pt x="48" y="48"/>
                  </a:lnTo>
                  <a:lnTo>
                    <a:pt x="45" y="50"/>
                  </a:lnTo>
                  <a:lnTo>
                    <a:pt x="40" y="56"/>
                  </a:lnTo>
                  <a:lnTo>
                    <a:pt x="37" y="58"/>
                  </a:lnTo>
                  <a:lnTo>
                    <a:pt x="34" y="58"/>
                  </a:lnTo>
                  <a:lnTo>
                    <a:pt x="32" y="61"/>
                  </a:lnTo>
                  <a:lnTo>
                    <a:pt x="29" y="64"/>
                  </a:lnTo>
                  <a:lnTo>
                    <a:pt x="26" y="66"/>
                  </a:lnTo>
                  <a:lnTo>
                    <a:pt x="24" y="69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7"/>
                  </a:lnTo>
                  <a:lnTo>
                    <a:pt x="10" y="80"/>
                  </a:lnTo>
                  <a:lnTo>
                    <a:pt x="8" y="82"/>
                  </a:lnTo>
                  <a:lnTo>
                    <a:pt x="8" y="85"/>
                  </a:lnTo>
                  <a:lnTo>
                    <a:pt x="5" y="88"/>
                  </a:lnTo>
                  <a:lnTo>
                    <a:pt x="2" y="88"/>
                  </a:lnTo>
                  <a:lnTo>
                    <a:pt x="0" y="90"/>
                  </a:lnTo>
                  <a:lnTo>
                    <a:pt x="5" y="90"/>
                  </a:lnTo>
                  <a:lnTo>
                    <a:pt x="10" y="93"/>
                  </a:lnTo>
                  <a:lnTo>
                    <a:pt x="16" y="93"/>
                  </a:lnTo>
                  <a:lnTo>
                    <a:pt x="21" y="93"/>
                  </a:lnTo>
                  <a:lnTo>
                    <a:pt x="26" y="93"/>
                  </a:lnTo>
                  <a:lnTo>
                    <a:pt x="32" y="93"/>
                  </a:lnTo>
                  <a:lnTo>
                    <a:pt x="37" y="93"/>
                  </a:lnTo>
                  <a:lnTo>
                    <a:pt x="42" y="90"/>
                  </a:lnTo>
                  <a:lnTo>
                    <a:pt x="50" y="90"/>
                  </a:lnTo>
                  <a:lnTo>
                    <a:pt x="56" y="90"/>
                  </a:lnTo>
                  <a:lnTo>
                    <a:pt x="61" y="88"/>
                  </a:lnTo>
                  <a:lnTo>
                    <a:pt x="66" y="88"/>
                  </a:lnTo>
                  <a:lnTo>
                    <a:pt x="72" y="85"/>
                  </a:lnTo>
                  <a:lnTo>
                    <a:pt x="77" y="82"/>
                  </a:lnTo>
                  <a:lnTo>
                    <a:pt x="82" y="82"/>
                  </a:lnTo>
                  <a:lnTo>
                    <a:pt x="88" y="80"/>
                  </a:lnTo>
                  <a:lnTo>
                    <a:pt x="90" y="77"/>
                  </a:lnTo>
                  <a:lnTo>
                    <a:pt x="93" y="77"/>
                  </a:lnTo>
                  <a:lnTo>
                    <a:pt x="96" y="74"/>
                  </a:lnTo>
                  <a:lnTo>
                    <a:pt x="96" y="72"/>
                  </a:lnTo>
                  <a:lnTo>
                    <a:pt x="98" y="72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6" y="69"/>
                  </a:lnTo>
                  <a:lnTo>
                    <a:pt x="106" y="66"/>
                  </a:lnTo>
                  <a:lnTo>
                    <a:pt x="109" y="64"/>
                  </a:lnTo>
                  <a:lnTo>
                    <a:pt x="109" y="58"/>
                  </a:lnTo>
                  <a:lnTo>
                    <a:pt x="114" y="58"/>
                  </a:lnTo>
                  <a:lnTo>
                    <a:pt x="114" y="61"/>
                  </a:lnTo>
                  <a:lnTo>
                    <a:pt x="120" y="64"/>
                  </a:lnTo>
                  <a:lnTo>
                    <a:pt x="122" y="66"/>
                  </a:lnTo>
                  <a:lnTo>
                    <a:pt x="125" y="66"/>
                  </a:lnTo>
                  <a:lnTo>
                    <a:pt x="128" y="66"/>
                  </a:lnTo>
                  <a:lnTo>
                    <a:pt x="130" y="69"/>
                  </a:lnTo>
                  <a:lnTo>
                    <a:pt x="128" y="66"/>
                  </a:lnTo>
                  <a:lnTo>
                    <a:pt x="128" y="64"/>
                  </a:lnTo>
                  <a:lnTo>
                    <a:pt x="125" y="58"/>
                  </a:lnTo>
                  <a:lnTo>
                    <a:pt x="125" y="56"/>
                  </a:lnTo>
                  <a:lnTo>
                    <a:pt x="125" y="53"/>
                  </a:lnTo>
                  <a:lnTo>
                    <a:pt x="133" y="37"/>
                  </a:lnTo>
                  <a:lnTo>
                    <a:pt x="136" y="34"/>
                  </a:lnTo>
                  <a:lnTo>
                    <a:pt x="138" y="32"/>
                  </a:lnTo>
                  <a:lnTo>
                    <a:pt x="141" y="32"/>
                  </a:lnTo>
                  <a:lnTo>
                    <a:pt x="154" y="45"/>
                  </a:lnTo>
                  <a:lnTo>
                    <a:pt x="154" y="42"/>
                  </a:lnTo>
                  <a:lnTo>
                    <a:pt x="157" y="37"/>
                  </a:lnTo>
                  <a:lnTo>
                    <a:pt x="160" y="37"/>
                  </a:lnTo>
                  <a:lnTo>
                    <a:pt x="162" y="34"/>
                  </a:lnTo>
                  <a:lnTo>
                    <a:pt x="162" y="32"/>
                  </a:lnTo>
                  <a:lnTo>
                    <a:pt x="168" y="29"/>
                  </a:lnTo>
                  <a:lnTo>
                    <a:pt x="170" y="29"/>
                  </a:lnTo>
                  <a:lnTo>
                    <a:pt x="170" y="24"/>
                  </a:lnTo>
                  <a:lnTo>
                    <a:pt x="173" y="26"/>
                  </a:lnTo>
                  <a:lnTo>
                    <a:pt x="176" y="24"/>
                  </a:lnTo>
                  <a:lnTo>
                    <a:pt x="181" y="29"/>
                  </a:lnTo>
                  <a:lnTo>
                    <a:pt x="184" y="34"/>
                  </a:lnTo>
                  <a:lnTo>
                    <a:pt x="186" y="42"/>
                  </a:lnTo>
                  <a:lnTo>
                    <a:pt x="186" y="50"/>
                  </a:lnTo>
                  <a:lnTo>
                    <a:pt x="184" y="56"/>
                  </a:lnTo>
                  <a:lnTo>
                    <a:pt x="181" y="58"/>
                  </a:lnTo>
                  <a:lnTo>
                    <a:pt x="178" y="64"/>
                  </a:lnTo>
                  <a:lnTo>
                    <a:pt x="173" y="66"/>
                  </a:lnTo>
                  <a:lnTo>
                    <a:pt x="170" y="69"/>
                  </a:lnTo>
                  <a:lnTo>
                    <a:pt x="165" y="72"/>
                  </a:lnTo>
                  <a:lnTo>
                    <a:pt x="162" y="72"/>
                  </a:lnTo>
                  <a:lnTo>
                    <a:pt x="157" y="72"/>
                  </a:lnTo>
                  <a:lnTo>
                    <a:pt x="154" y="72"/>
                  </a:lnTo>
                  <a:lnTo>
                    <a:pt x="154" y="69"/>
                  </a:lnTo>
                  <a:lnTo>
                    <a:pt x="152" y="69"/>
                  </a:lnTo>
                  <a:lnTo>
                    <a:pt x="149" y="69"/>
                  </a:lnTo>
                  <a:lnTo>
                    <a:pt x="146" y="72"/>
                  </a:lnTo>
                  <a:lnTo>
                    <a:pt x="144" y="77"/>
                  </a:lnTo>
                  <a:lnTo>
                    <a:pt x="141" y="77"/>
                  </a:lnTo>
                  <a:lnTo>
                    <a:pt x="141" y="88"/>
                  </a:lnTo>
                  <a:lnTo>
                    <a:pt x="138" y="93"/>
                  </a:lnTo>
                  <a:lnTo>
                    <a:pt x="136" y="101"/>
                  </a:lnTo>
                  <a:lnTo>
                    <a:pt x="130" y="106"/>
                  </a:lnTo>
                  <a:lnTo>
                    <a:pt x="128" y="112"/>
                  </a:lnTo>
                  <a:lnTo>
                    <a:pt x="125" y="117"/>
                  </a:lnTo>
                  <a:lnTo>
                    <a:pt x="122" y="122"/>
                  </a:lnTo>
                  <a:lnTo>
                    <a:pt x="117" y="125"/>
                  </a:lnTo>
                  <a:lnTo>
                    <a:pt x="114" y="130"/>
                  </a:lnTo>
                  <a:lnTo>
                    <a:pt x="112" y="136"/>
                  </a:lnTo>
                  <a:lnTo>
                    <a:pt x="109" y="141"/>
                  </a:lnTo>
                  <a:lnTo>
                    <a:pt x="109" y="146"/>
                  </a:lnTo>
                  <a:lnTo>
                    <a:pt x="45" y="232"/>
                  </a:lnTo>
                  <a:lnTo>
                    <a:pt x="34" y="253"/>
                  </a:lnTo>
                  <a:lnTo>
                    <a:pt x="42" y="253"/>
                  </a:lnTo>
                  <a:lnTo>
                    <a:pt x="50" y="253"/>
                  </a:lnTo>
                  <a:lnTo>
                    <a:pt x="58" y="253"/>
                  </a:lnTo>
                  <a:lnTo>
                    <a:pt x="66" y="250"/>
                  </a:lnTo>
                  <a:lnTo>
                    <a:pt x="74" y="245"/>
                  </a:lnTo>
                  <a:lnTo>
                    <a:pt x="80" y="242"/>
                  </a:lnTo>
                  <a:lnTo>
                    <a:pt x="88" y="237"/>
                  </a:lnTo>
                  <a:lnTo>
                    <a:pt x="93" y="234"/>
                  </a:lnTo>
                  <a:lnTo>
                    <a:pt x="101" y="229"/>
                  </a:lnTo>
                  <a:lnTo>
                    <a:pt x="106" y="224"/>
                  </a:lnTo>
                  <a:lnTo>
                    <a:pt x="112" y="218"/>
                  </a:lnTo>
                  <a:lnTo>
                    <a:pt x="120" y="210"/>
                  </a:lnTo>
                  <a:lnTo>
                    <a:pt x="125" y="205"/>
                  </a:lnTo>
                  <a:lnTo>
                    <a:pt x="130" y="200"/>
                  </a:lnTo>
                  <a:lnTo>
                    <a:pt x="136" y="194"/>
                  </a:lnTo>
                  <a:lnTo>
                    <a:pt x="141" y="186"/>
                  </a:lnTo>
                  <a:lnTo>
                    <a:pt x="152" y="176"/>
                  </a:lnTo>
                  <a:lnTo>
                    <a:pt x="160" y="165"/>
                  </a:lnTo>
                  <a:lnTo>
                    <a:pt x="165" y="154"/>
                  </a:lnTo>
                  <a:lnTo>
                    <a:pt x="173" y="141"/>
                  </a:lnTo>
                  <a:lnTo>
                    <a:pt x="178" y="128"/>
                  </a:lnTo>
                  <a:lnTo>
                    <a:pt x="184" y="114"/>
                  </a:lnTo>
                  <a:lnTo>
                    <a:pt x="189" y="101"/>
                  </a:lnTo>
                  <a:lnTo>
                    <a:pt x="194" y="88"/>
                  </a:lnTo>
                  <a:lnTo>
                    <a:pt x="197" y="82"/>
                  </a:lnTo>
                  <a:lnTo>
                    <a:pt x="197" y="80"/>
                  </a:lnTo>
                  <a:lnTo>
                    <a:pt x="200" y="77"/>
                  </a:lnTo>
                  <a:lnTo>
                    <a:pt x="200" y="72"/>
                  </a:lnTo>
                  <a:lnTo>
                    <a:pt x="202" y="69"/>
                  </a:lnTo>
                  <a:lnTo>
                    <a:pt x="205" y="69"/>
                  </a:lnTo>
                  <a:lnTo>
                    <a:pt x="208" y="72"/>
                  </a:lnTo>
                  <a:lnTo>
                    <a:pt x="210" y="72"/>
                  </a:lnTo>
                  <a:lnTo>
                    <a:pt x="213" y="74"/>
                  </a:lnTo>
                  <a:lnTo>
                    <a:pt x="216" y="77"/>
                  </a:lnTo>
                  <a:lnTo>
                    <a:pt x="218" y="80"/>
                  </a:lnTo>
                  <a:lnTo>
                    <a:pt x="221" y="82"/>
                  </a:lnTo>
                  <a:lnTo>
                    <a:pt x="224" y="82"/>
                  </a:lnTo>
                  <a:lnTo>
                    <a:pt x="226" y="82"/>
                  </a:lnTo>
                  <a:lnTo>
                    <a:pt x="232" y="82"/>
                  </a:lnTo>
                  <a:lnTo>
                    <a:pt x="234" y="77"/>
                  </a:lnTo>
                  <a:lnTo>
                    <a:pt x="234" y="72"/>
                  </a:lnTo>
                  <a:lnTo>
                    <a:pt x="237" y="69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02" name="Freeform 46"/>
            <p:cNvSpPr>
              <a:spLocks/>
            </p:cNvSpPr>
            <p:nvPr/>
          </p:nvSpPr>
          <p:spPr bwMode="auto">
            <a:xfrm>
              <a:off x="1382" y="526"/>
              <a:ext cx="34" cy="40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29" y="3"/>
                </a:cxn>
                <a:cxn ang="0">
                  <a:pos x="26" y="3"/>
                </a:cxn>
                <a:cxn ang="0">
                  <a:pos x="24" y="3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6" y="3"/>
                </a:cxn>
                <a:cxn ang="0">
                  <a:pos x="13" y="5"/>
                </a:cxn>
                <a:cxn ang="0">
                  <a:pos x="13" y="8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21"/>
                </a:cxn>
                <a:cxn ang="0">
                  <a:pos x="5" y="27"/>
                </a:cxn>
                <a:cxn ang="0">
                  <a:pos x="5" y="32"/>
                </a:cxn>
                <a:cxn ang="0">
                  <a:pos x="2" y="35"/>
                </a:cxn>
                <a:cxn ang="0">
                  <a:pos x="2" y="37"/>
                </a:cxn>
                <a:cxn ang="0">
                  <a:pos x="0" y="40"/>
                </a:cxn>
                <a:cxn ang="0">
                  <a:pos x="5" y="40"/>
                </a:cxn>
                <a:cxn ang="0">
                  <a:pos x="8" y="40"/>
                </a:cxn>
                <a:cxn ang="0">
                  <a:pos x="13" y="40"/>
                </a:cxn>
                <a:cxn ang="0">
                  <a:pos x="18" y="37"/>
                </a:cxn>
                <a:cxn ang="0">
                  <a:pos x="21" y="35"/>
                </a:cxn>
                <a:cxn ang="0">
                  <a:pos x="26" y="32"/>
                </a:cxn>
                <a:cxn ang="0">
                  <a:pos x="29" y="29"/>
                </a:cxn>
                <a:cxn ang="0">
                  <a:pos x="32" y="27"/>
                </a:cxn>
                <a:cxn ang="0">
                  <a:pos x="34" y="19"/>
                </a:cxn>
                <a:cxn ang="0">
                  <a:pos x="34" y="13"/>
                </a:cxn>
                <a:cxn ang="0">
                  <a:pos x="34" y="11"/>
                </a:cxn>
                <a:cxn ang="0">
                  <a:pos x="34" y="8"/>
                </a:cxn>
              </a:cxnLst>
              <a:rect l="0" t="0" r="r" b="b"/>
              <a:pathLst>
                <a:path w="34" h="40">
                  <a:moveTo>
                    <a:pt x="34" y="8"/>
                  </a:moveTo>
                  <a:lnTo>
                    <a:pt x="29" y="3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5" y="21"/>
                  </a:lnTo>
                  <a:lnTo>
                    <a:pt x="5" y="27"/>
                  </a:lnTo>
                  <a:lnTo>
                    <a:pt x="5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0" y="40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3" y="40"/>
                  </a:lnTo>
                  <a:lnTo>
                    <a:pt x="18" y="37"/>
                  </a:lnTo>
                  <a:lnTo>
                    <a:pt x="21" y="35"/>
                  </a:lnTo>
                  <a:lnTo>
                    <a:pt x="26" y="32"/>
                  </a:lnTo>
                  <a:lnTo>
                    <a:pt x="29" y="29"/>
                  </a:lnTo>
                  <a:lnTo>
                    <a:pt x="32" y="27"/>
                  </a:lnTo>
                  <a:lnTo>
                    <a:pt x="34" y="19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03" name="Freeform 47"/>
            <p:cNvSpPr>
              <a:spLocks/>
            </p:cNvSpPr>
            <p:nvPr/>
          </p:nvSpPr>
          <p:spPr bwMode="auto">
            <a:xfrm>
              <a:off x="1398" y="537"/>
              <a:ext cx="10" cy="1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8" y="5"/>
                </a:cxn>
                <a:cxn ang="0">
                  <a:pos x="5" y="5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2" y="13"/>
                </a:cxn>
                <a:cxn ang="0">
                  <a:pos x="5" y="8"/>
                </a:cxn>
                <a:cxn ang="0">
                  <a:pos x="8" y="5"/>
                </a:cxn>
                <a:cxn ang="0">
                  <a:pos x="10" y="2"/>
                </a:cxn>
                <a:cxn ang="0">
                  <a:pos x="10" y="0"/>
                </a:cxn>
              </a:cxnLst>
              <a:rect l="0" t="0" r="r" b="b"/>
              <a:pathLst>
                <a:path w="10" h="16">
                  <a:moveTo>
                    <a:pt x="10" y="0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8" y="5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5" y="8"/>
                  </a:lnTo>
                  <a:lnTo>
                    <a:pt x="8" y="5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04" name="Freeform 48"/>
            <p:cNvSpPr>
              <a:spLocks/>
            </p:cNvSpPr>
            <p:nvPr/>
          </p:nvSpPr>
          <p:spPr bwMode="auto">
            <a:xfrm>
              <a:off x="1355" y="529"/>
              <a:ext cx="27" cy="40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24" y="5"/>
                </a:cxn>
                <a:cxn ang="0">
                  <a:pos x="21" y="2"/>
                </a:cxn>
                <a:cxn ang="0">
                  <a:pos x="19" y="2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0" y="21"/>
                </a:cxn>
                <a:cxn ang="0">
                  <a:pos x="0" y="24"/>
                </a:cxn>
                <a:cxn ang="0">
                  <a:pos x="3" y="29"/>
                </a:cxn>
                <a:cxn ang="0">
                  <a:pos x="5" y="34"/>
                </a:cxn>
                <a:cxn ang="0">
                  <a:pos x="8" y="37"/>
                </a:cxn>
                <a:cxn ang="0">
                  <a:pos x="16" y="40"/>
                </a:cxn>
                <a:cxn ang="0">
                  <a:pos x="21" y="34"/>
                </a:cxn>
                <a:cxn ang="0">
                  <a:pos x="21" y="32"/>
                </a:cxn>
                <a:cxn ang="0">
                  <a:pos x="24" y="24"/>
                </a:cxn>
                <a:cxn ang="0">
                  <a:pos x="27" y="18"/>
                </a:cxn>
              </a:cxnLst>
              <a:rect l="0" t="0" r="r" b="b"/>
              <a:pathLst>
                <a:path w="27" h="40">
                  <a:moveTo>
                    <a:pt x="27" y="18"/>
                  </a:moveTo>
                  <a:lnTo>
                    <a:pt x="24" y="5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9"/>
                  </a:lnTo>
                  <a:lnTo>
                    <a:pt x="5" y="34"/>
                  </a:lnTo>
                  <a:lnTo>
                    <a:pt x="8" y="37"/>
                  </a:lnTo>
                  <a:lnTo>
                    <a:pt x="16" y="40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4" y="24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05" name="Freeform 49"/>
            <p:cNvSpPr>
              <a:spLocks/>
            </p:cNvSpPr>
            <p:nvPr/>
          </p:nvSpPr>
          <p:spPr bwMode="auto">
            <a:xfrm>
              <a:off x="1782" y="2204"/>
              <a:ext cx="891" cy="757"/>
            </a:xfrm>
            <a:custGeom>
              <a:avLst/>
              <a:gdLst/>
              <a:ahLst/>
              <a:cxnLst>
                <a:cxn ang="0">
                  <a:pos x="864" y="10"/>
                </a:cxn>
                <a:cxn ang="0">
                  <a:pos x="827" y="2"/>
                </a:cxn>
                <a:cxn ang="0">
                  <a:pos x="771" y="0"/>
                </a:cxn>
                <a:cxn ang="0">
                  <a:pos x="718" y="0"/>
                </a:cxn>
                <a:cxn ang="0">
                  <a:pos x="664" y="10"/>
                </a:cxn>
                <a:cxn ang="0">
                  <a:pos x="627" y="16"/>
                </a:cxn>
                <a:cxn ang="0">
                  <a:pos x="592" y="29"/>
                </a:cxn>
                <a:cxn ang="0">
                  <a:pos x="560" y="45"/>
                </a:cxn>
                <a:cxn ang="0">
                  <a:pos x="528" y="58"/>
                </a:cxn>
                <a:cxn ang="0">
                  <a:pos x="499" y="72"/>
                </a:cxn>
                <a:cxn ang="0">
                  <a:pos x="470" y="80"/>
                </a:cxn>
                <a:cxn ang="0">
                  <a:pos x="438" y="90"/>
                </a:cxn>
                <a:cxn ang="0">
                  <a:pos x="403" y="106"/>
                </a:cxn>
                <a:cxn ang="0">
                  <a:pos x="371" y="122"/>
                </a:cxn>
                <a:cxn ang="0">
                  <a:pos x="344" y="141"/>
                </a:cxn>
                <a:cxn ang="0">
                  <a:pos x="325" y="157"/>
                </a:cxn>
                <a:cxn ang="0">
                  <a:pos x="293" y="181"/>
                </a:cxn>
                <a:cxn ang="0">
                  <a:pos x="261" y="208"/>
                </a:cxn>
                <a:cxn ang="0">
                  <a:pos x="229" y="240"/>
                </a:cxn>
                <a:cxn ang="0">
                  <a:pos x="203" y="264"/>
                </a:cxn>
                <a:cxn ang="0">
                  <a:pos x="181" y="285"/>
                </a:cxn>
                <a:cxn ang="0">
                  <a:pos x="157" y="309"/>
                </a:cxn>
                <a:cxn ang="0">
                  <a:pos x="128" y="362"/>
                </a:cxn>
                <a:cxn ang="0">
                  <a:pos x="96" y="464"/>
                </a:cxn>
                <a:cxn ang="0">
                  <a:pos x="72" y="530"/>
                </a:cxn>
                <a:cxn ang="0">
                  <a:pos x="51" y="592"/>
                </a:cxn>
                <a:cxn ang="0">
                  <a:pos x="29" y="653"/>
                </a:cxn>
                <a:cxn ang="0">
                  <a:pos x="16" y="701"/>
                </a:cxn>
                <a:cxn ang="0">
                  <a:pos x="3" y="744"/>
                </a:cxn>
                <a:cxn ang="0">
                  <a:pos x="5" y="754"/>
                </a:cxn>
                <a:cxn ang="0">
                  <a:pos x="35" y="728"/>
                </a:cxn>
                <a:cxn ang="0">
                  <a:pos x="83" y="669"/>
                </a:cxn>
                <a:cxn ang="0">
                  <a:pos x="144" y="594"/>
                </a:cxn>
                <a:cxn ang="0">
                  <a:pos x="205" y="525"/>
                </a:cxn>
                <a:cxn ang="0">
                  <a:pos x="269" y="458"/>
                </a:cxn>
                <a:cxn ang="0">
                  <a:pos x="333" y="400"/>
                </a:cxn>
                <a:cxn ang="0">
                  <a:pos x="400" y="341"/>
                </a:cxn>
                <a:cxn ang="0">
                  <a:pos x="459" y="296"/>
                </a:cxn>
                <a:cxn ang="0">
                  <a:pos x="486" y="277"/>
                </a:cxn>
                <a:cxn ang="0">
                  <a:pos x="512" y="258"/>
                </a:cxn>
                <a:cxn ang="0">
                  <a:pos x="542" y="245"/>
                </a:cxn>
                <a:cxn ang="0">
                  <a:pos x="579" y="213"/>
                </a:cxn>
                <a:cxn ang="0">
                  <a:pos x="619" y="189"/>
                </a:cxn>
                <a:cxn ang="0">
                  <a:pos x="656" y="165"/>
                </a:cxn>
                <a:cxn ang="0">
                  <a:pos x="672" y="160"/>
                </a:cxn>
                <a:cxn ang="0">
                  <a:pos x="694" y="141"/>
                </a:cxn>
                <a:cxn ang="0">
                  <a:pos x="715" y="128"/>
                </a:cxn>
                <a:cxn ang="0">
                  <a:pos x="736" y="112"/>
                </a:cxn>
                <a:cxn ang="0">
                  <a:pos x="766" y="98"/>
                </a:cxn>
                <a:cxn ang="0">
                  <a:pos x="792" y="80"/>
                </a:cxn>
                <a:cxn ang="0">
                  <a:pos x="816" y="64"/>
                </a:cxn>
                <a:cxn ang="0">
                  <a:pos x="843" y="53"/>
                </a:cxn>
                <a:cxn ang="0">
                  <a:pos x="870" y="37"/>
                </a:cxn>
                <a:cxn ang="0">
                  <a:pos x="883" y="26"/>
                </a:cxn>
              </a:cxnLst>
              <a:rect l="0" t="0" r="r" b="b"/>
              <a:pathLst>
                <a:path w="891" h="757">
                  <a:moveTo>
                    <a:pt x="891" y="21"/>
                  </a:moveTo>
                  <a:lnTo>
                    <a:pt x="886" y="16"/>
                  </a:lnTo>
                  <a:lnTo>
                    <a:pt x="878" y="16"/>
                  </a:lnTo>
                  <a:lnTo>
                    <a:pt x="872" y="10"/>
                  </a:lnTo>
                  <a:lnTo>
                    <a:pt x="864" y="10"/>
                  </a:lnTo>
                  <a:lnTo>
                    <a:pt x="859" y="8"/>
                  </a:lnTo>
                  <a:lnTo>
                    <a:pt x="851" y="8"/>
                  </a:lnTo>
                  <a:lnTo>
                    <a:pt x="846" y="5"/>
                  </a:lnTo>
                  <a:lnTo>
                    <a:pt x="838" y="2"/>
                  </a:lnTo>
                  <a:lnTo>
                    <a:pt x="827" y="2"/>
                  </a:lnTo>
                  <a:lnTo>
                    <a:pt x="816" y="0"/>
                  </a:lnTo>
                  <a:lnTo>
                    <a:pt x="806" y="0"/>
                  </a:lnTo>
                  <a:lnTo>
                    <a:pt x="795" y="0"/>
                  </a:lnTo>
                  <a:lnTo>
                    <a:pt x="784" y="0"/>
                  </a:lnTo>
                  <a:lnTo>
                    <a:pt x="771" y="0"/>
                  </a:lnTo>
                  <a:lnTo>
                    <a:pt x="760" y="0"/>
                  </a:lnTo>
                  <a:lnTo>
                    <a:pt x="750" y="0"/>
                  </a:lnTo>
                  <a:lnTo>
                    <a:pt x="739" y="0"/>
                  </a:lnTo>
                  <a:lnTo>
                    <a:pt x="728" y="0"/>
                  </a:lnTo>
                  <a:lnTo>
                    <a:pt x="718" y="0"/>
                  </a:lnTo>
                  <a:lnTo>
                    <a:pt x="707" y="2"/>
                  </a:lnTo>
                  <a:lnTo>
                    <a:pt x="696" y="5"/>
                  </a:lnTo>
                  <a:lnTo>
                    <a:pt x="686" y="5"/>
                  </a:lnTo>
                  <a:lnTo>
                    <a:pt x="675" y="8"/>
                  </a:lnTo>
                  <a:lnTo>
                    <a:pt x="664" y="10"/>
                  </a:lnTo>
                  <a:lnTo>
                    <a:pt x="656" y="10"/>
                  </a:lnTo>
                  <a:lnTo>
                    <a:pt x="648" y="10"/>
                  </a:lnTo>
                  <a:lnTo>
                    <a:pt x="640" y="13"/>
                  </a:lnTo>
                  <a:lnTo>
                    <a:pt x="635" y="16"/>
                  </a:lnTo>
                  <a:lnTo>
                    <a:pt x="627" y="16"/>
                  </a:lnTo>
                  <a:lnTo>
                    <a:pt x="619" y="18"/>
                  </a:lnTo>
                  <a:lnTo>
                    <a:pt x="614" y="21"/>
                  </a:lnTo>
                  <a:lnTo>
                    <a:pt x="606" y="21"/>
                  </a:lnTo>
                  <a:lnTo>
                    <a:pt x="598" y="26"/>
                  </a:lnTo>
                  <a:lnTo>
                    <a:pt x="592" y="29"/>
                  </a:lnTo>
                  <a:lnTo>
                    <a:pt x="584" y="32"/>
                  </a:lnTo>
                  <a:lnTo>
                    <a:pt x="579" y="34"/>
                  </a:lnTo>
                  <a:lnTo>
                    <a:pt x="574" y="37"/>
                  </a:lnTo>
                  <a:lnTo>
                    <a:pt x="566" y="40"/>
                  </a:lnTo>
                  <a:lnTo>
                    <a:pt x="560" y="45"/>
                  </a:lnTo>
                  <a:lnTo>
                    <a:pt x="555" y="48"/>
                  </a:lnTo>
                  <a:lnTo>
                    <a:pt x="547" y="50"/>
                  </a:lnTo>
                  <a:lnTo>
                    <a:pt x="542" y="53"/>
                  </a:lnTo>
                  <a:lnTo>
                    <a:pt x="534" y="56"/>
                  </a:lnTo>
                  <a:lnTo>
                    <a:pt x="528" y="58"/>
                  </a:lnTo>
                  <a:lnTo>
                    <a:pt x="523" y="64"/>
                  </a:lnTo>
                  <a:lnTo>
                    <a:pt x="515" y="66"/>
                  </a:lnTo>
                  <a:lnTo>
                    <a:pt x="510" y="69"/>
                  </a:lnTo>
                  <a:lnTo>
                    <a:pt x="502" y="69"/>
                  </a:lnTo>
                  <a:lnTo>
                    <a:pt x="499" y="72"/>
                  </a:lnTo>
                  <a:lnTo>
                    <a:pt x="494" y="74"/>
                  </a:lnTo>
                  <a:lnTo>
                    <a:pt x="486" y="77"/>
                  </a:lnTo>
                  <a:lnTo>
                    <a:pt x="480" y="77"/>
                  </a:lnTo>
                  <a:lnTo>
                    <a:pt x="475" y="80"/>
                  </a:lnTo>
                  <a:lnTo>
                    <a:pt x="470" y="80"/>
                  </a:lnTo>
                  <a:lnTo>
                    <a:pt x="467" y="82"/>
                  </a:lnTo>
                  <a:lnTo>
                    <a:pt x="462" y="82"/>
                  </a:lnTo>
                  <a:lnTo>
                    <a:pt x="454" y="88"/>
                  </a:lnTo>
                  <a:lnTo>
                    <a:pt x="446" y="88"/>
                  </a:lnTo>
                  <a:lnTo>
                    <a:pt x="438" y="90"/>
                  </a:lnTo>
                  <a:lnTo>
                    <a:pt x="432" y="93"/>
                  </a:lnTo>
                  <a:lnTo>
                    <a:pt x="424" y="96"/>
                  </a:lnTo>
                  <a:lnTo>
                    <a:pt x="416" y="101"/>
                  </a:lnTo>
                  <a:lnTo>
                    <a:pt x="411" y="104"/>
                  </a:lnTo>
                  <a:lnTo>
                    <a:pt x="403" y="106"/>
                  </a:lnTo>
                  <a:lnTo>
                    <a:pt x="397" y="109"/>
                  </a:lnTo>
                  <a:lnTo>
                    <a:pt x="392" y="112"/>
                  </a:lnTo>
                  <a:lnTo>
                    <a:pt x="384" y="117"/>
                  </a:lnTo>
                  <a:lnTo>
                    <a:pt x="379" y="120"/>
                  </a:lnTo>
                  <a:lnTo>
                    <a:pt x="371" y="122"/>
                  </a:lnTo>
                  <a:lnTo>
                    <a:pt x="365" y="128"/>
                  </a:lnTo>
                  <a:lnTo>
                    <a:pt x="360" y="130"/>
                  </a:lnTo>
                  <a:lnTo>
                    <a:pt x="352" y="136"/>
                  </a:lnTo>
                  <a:lnTo>
                    <a:pt x="349" y="138"/>
                  </a:lnTo>
                  <a:lnTo>
                    <a:pt x="344" y="141"/>
                  </a:lnTo>
                  <a:lnTo>
                    <a:pt x="341" y="146"/>
                  </a:lnTo>
                  <a:lnTo>
                    <a:pt x="336" y="146"/>
                  </a:lnTo>
                  <a:lnTo>
                    <a:pt x="333" y="149"/>
                  </a:lnTo>
                  <a:lnTo>
                    <a:pt x="328" y="154"/>
                  </a:lnTo>
                  <a:lnTo>
                    <a:pt x="325" y="157"/>
                  </a:lnTo>
                  <a:lnTo>
                    <a:pt x="320" y="160"/>
                  </a:lnTo>
                  <a:lnTo>
                    <a:pt x="315" y="165"/>
                  </a:lnTo>
                  <a:lnTo>
                    <a:pt x="307" y="170"/>
                  </a:lnTo>
                  <a:lnTo>
                    <a:pt x="301" y="176"/>
                  </a:lnTo>
                  <a:lnTo>
                    <a:pt x="293" y="181"/>
                  </a:lnTo>
                  <a:lnTo>
                    <a:pt x="288" y="186"/>
                  </a:lnTo>
                  <a:lnTo>
                    <a:pt x="280" y="192"/>
                  </a:lnTo>
                  <a:lnTo>
                    <a:pt x="275" y="197"/>
                  </a:lnTo>
                  <a:lnTo>
                    <a:pt x="267" y="202"/>
                  </a:lnTo>
                  <a:lnTo>
                    <a:pt x="261" y="208"/>
                  </a:lnTo>
                  <a:lnTo>
                    <a:pt x="256" y="216"/>
                  </a:lnTo>
                  <a:lnTo>
                    <a:pt x="248" y="221"/>
                  </a:lnTo>
                  <a:lnTo>
                    <a:pt x="243" y="226"/>
                  </a:lnTo>
                  <a:lnTo>
                    <a:pt x="235" y="232"/>
                  </a:lnTo>
                  <a:lnTo>
                    <a:pt x="229" y="240"/>
                  </a:lnTo>
                  <a:lnTo>
                    <a:pt x="224" y="245"/>
                  </a:lnTo>
                  <a:lnTo>
                    <a:pt x="219" y="250"/>
                  </a:lnTo>
                  <a:lnTo>
                    <a:pt x="213" y="256"/>
                  </a:lnTo>
                  <a:lnTo>
                    <a:pt x="208" y="258"/>
                  </a:lnTo>
                  <a:lnTo>
                    <a:pt x="203" y="264"/>
                  </a:lnTo>
                  <a:lnTo>
                    <a:pt x="200" y="269"/>
                  </a:lnTo>
                  <a:lnTo>
                    <a:pt x="195" y="274"/>
                  </a:lnTo>
                  <a:lnTo>
                    <a:pt x="189" y="277"/>
                  </a:lnTo>
                  <a:lnTo>
                    <a:pt x="187" y="282"/>
                  </a:lnTo>
                  <a:lnTo>
                    <a:pt x="181" y="285"/>
                  </a:lnTo>
                  <a:lnTo>
                    <a:pt x="176" y="290"/>
                  </a:lnTo>
                  <a:lnTo>
                    <a:pt x="171" y="293"/>
                  </a:lnTo>
                  <a:lnTo>
                    <a:pt x="165" y="298"/>
                  </a:lnTo>
                  <a:lnTo>
                    <a:pt x="163" y="304"/>
                  </a:lnTo>
                  <a:lnTo>
                    <a:pt x="157" y="309"/>
                  </a:lnTo>
                  <a:lnTo>
                    <a:pt x="155" y="314"/>
                  </a:lnTo>
                  <a:lnTo>
                    <a:pt x="149" y="317"/>
                  </a:lnTo>
                  <a:lnTo>
                    <a:pt x="144" y="325"/>
                  </a:lnTo>
                  <a:lnTo>
                    <a:pt x="136" y="341"/>
                  </a:lnTo>
                  <a:lnTo>
                    <a:pt x="128" y="362"/>
                  </a:lnTo>
                  <a:lnTo>
                    <a:pt x="120" y="381"/>
                  </a:lnTo>
                  <a:lnTo>
                    <a:pt x="115" y="402"/>
                  </a:lnTo>
                  <a:lnTo>
                    <a:pt x="109" y="421"/>
                  </a:lnTo>
                  <a:lnTo>
                    <a:pt x="101" y="442"/>
                  </a:lnTo>
                  <a:lnTo>
                    <a:pt x="96" y="464"/>
                  </a:lnTo>
                  <a:lnTo>
                    <a:pt x="88" y="482"/>
                  </a:lnTo>
                  <a:lnTo>
                    <a:pt x="85" y="493"/>
                  </a:lnTo>
                  <a:lnTo>
                    <a:pt x="80" y="506"/>
                  </a:lnTo>
                  <a:lnTo>
                    <a:pt x="75" y="520"/>
                  </a:lnTo>
                  <a:lnTo>
                    <a:pt x="72" y="530"/>
                  </a:lnTo>
                  <a:lnTo>
                    <a:pt x="67" y="541"/>
                  </a:lnTo>
                  <a:lnTo>
                    <a:pt x="61" y="554"/>
                  </a:lnTo>
                  <a:lnTo>
                    <a:pt x="59" y="568"/>
                  </a:lnTo>
                  <a:lnTo>
                    <a:pt x="53" y="578"/>
                  </a:lnTo>
                  <a:lnTo>
                    <a:pt x="51" y="592"/>
                  </a:lnTo>
                  <a:lnTo>
                    <a:pt x="45" y="602"/>
                  </a:lnTo>
                  <a:lnTo>
                    <a:pt x="40" y="616"/>
                  </a:lnTo>
                  <a:lnTo>
                    <a:pt x="37" y="626"/>
                  </a:lnTo>
                  <a:lnTo>
                    <a:pt x="32" y="640"/>
                  </a:lnTo>
                  <a:lnTo>
                    <a:pt x="29" y="653"/>
                  </a:lnTo>
                  <a:lnTo>
                    <a:pt x="24" y="664"/>
                  </a:lnTo>
                  <a:lnTo>
                    <a:pt x="21" y="677"/>
                  </a:lnTo>
                  <a:lnTo>
                    <a:pt x="19" y="685"/>
                  </a:lnTo>
                  <a:lnTo>
                    <a:pt x="16" y="693"/>
                  </a:lnTo>
                  <a:lnTo>
                    <a:pt x="16" y="701"/>
                  </a:lnTo>
                  <a:lnTo>
                    <a:pt x="13" y="712"/>
                  </a:lnTo>
                  <a:lnTo>
                    <a:pt x="11" y="717"/>
                  </a:lnTo>
                  <a:lnTo>
                    <a:pt x="8" y="728"/>
                  </a:lnTo>
                  <a:lnTo>
                    <a:pt x="5" y="736"/>
                  </a:lnTo>
                  <a:lnTo>
                    <a:pt x="3" y="744"/>
                  </a:lnTo>
                  <a:lnTo>
                    <a:pt x="3" y="746"/>
                  </a:lnTo>
                  <a:lnTo>
                    <a:pt x="0" y="749"/>
                  </a:lnTo>
                  <a:lnTo>
                    <a:pt x="0" y="752"/>
                  </a:lnTo>
                  <a:lnTo>
                    <a:pt x="0" y="757"/>
                  </a:lnTo>
                  <a:lnTo>
                    <a:pt x="5" y="754"/>
                  </a:lnTo>
                  <a:lnTo>
                    <a:pt x="13" y="752"/>
                  </a:lnTo>
                  <a:lnTo>
                    <a:pt x="19" y="746"/>
                  </a:lnTo>
                  <a:lnTo>
                    <a:pt x="24" y="741"/>
                  </a:lnTo>
                  <a:lnTo>
                    <a:pt x="29" y="733"/>
                  </a:lnTo>
                  <a:lnTo>
                    <a:pt x="35" y="728"/>
                  </a:lnTo>
                  <a:lnTo>
                    <a:pt x="43" y="722"/>
                  </a:lnTo>
                  <a:lnTo>
                    <a:pt x="48" y="717"/>
                  </a:lnTo>
                  <a:lnTo>
                    <a:pt x="59" y="701"/>
                  </a:lnTo>
                  <a:lnTo>
                    <a:pt x="72" y="682"/>
                  </a:lnTo>
                  <a:lnTo>
                    <a:pt x="83" y="669"/>
                  </a:lnTo>
                  <a:lnTo>
                    <a:pt x="96" y="653"/>
                  </a:lnTo>
                  <a:lnTo>
                    <a:pt x="107" y="637"/>
                  </a:lnTo>
                  <a:lnTo>
                    <a:pt x="120" y="624"/>
                  </a:lnTo>
                  <a:lnTo>
                    <a:pt x="131" y="608"/>
                  </a:lnTo>
                  <a:lnTo>
                    <a:pt x="144" y="594"/>
                  </a:lnTo>
                  <a:lnTo>
                    <a:pt x="157" y="578"/>
                  </a:lnTo>
                  <a:lnTo>
                    <a:pt x="168" y="565"/>
                  </a:lnTo>
                  <a:lnTo>
                    <a:pt x="181" y="552"/>
                  </a:lnTo>
                  <a:lnTo>
                    <a:pt x="192" y="536"/>
                  </a:lnTo>
                  <a:lnTo>
                    <a:pt x="205" y="525"/>
                  </a:lnTo>
                  <a:lnTo>
                    <a:pt x="219" y="512"/>
                  </a:lnTo>
                  <a:lnTo>
                    <a:pt x="232" y="498"/>
                  </a:lnTo>
                  <a:lnTo>
                    <a:pt x="245" y="485"/>
                  </a:lnTo>
                  <a:lnTo>
                    <a:pt x="256" y="472"/>
                  </a:lnTo>
                  <a:lnTo>
                    <a:pt x="269" y="458"/>
                  </a:lnTo>
                  <a:lnTo>
                    <a:pt x="283" y="448"/>
                  </a:lnTo>
                  <a:lnTo>
                    <a:pt x="296" y="434"/>
                  </a:lnTo>
                  <a:lnTo>
                    <a:pt x="307" y="424"/>
                  </a:lnTo>
                  <a:lnTo>
                    <a:pt x="320" y="410"/>
                  </a:lnTo>
                  <a:lnTo>
                    <a:pt x="333" y="400"/>
                  </a:lnTo>
                  <a:lnTo>
                    <a:pt x="347" y="386"/>
                  </a:lnTo>
                  <a:lnTo>
                    <a:pt x="360" y="376"/>
                  </a:lnTo>
                  <a:lnTo>
                    <a:pt x="373" y="365"/>
                  </a:lnTo>
                  <a:lnTo>
                    <a:pt x="387" y="352"/>
                  </a:lnTo>
                  <a:lnTo>
                    <a:pt x="400" y="341"/>
                  </a:lnTo>
                  <a:lnTo>
                    <a:pt x="413" y="330"/>
                  </a:lnTo>
                  <a:lnTo>
                    <a:pt x="427" y="320"/>
                  </a:lnTo>
                  <a:lnTo>
                    <a:pt x="438" y="309"/>
                  </a:lnTo>
                  <a:lnTo>
                    <a:pt x="454" y="298"/>
                  </a:lnTo>
                  <a:lnTo>
                    <a:pt x="459" y="296"/>
                  </a:lnTo>
                  <a:lnTo>
                    <a:pt x="464" y="293"/>
                  </a:lnTo>
                  <a:lnTo>
                    <a:pt x="470" y="290"/>
                  </a:lnTo>
                  <a:lnTo>
                    <a:pt x="475" y="285"/>
                  </a:lnTo>
                  <a:lnTo>
                    <a:pt x="480" y="282"/>
                  </a:lnTo>
                  <a:lnTo>
                    <a:pt x="486" y="277"/>
                  </a:lnTo>
                  <a:lnTo>
                    <a:pt x="491" y="274"/>
                  </a:lnTo>
                  <a:lnTo>
                    <a:pt x="496" y="272"/>
                  </a:lnTo>
                  <a:lnTo>
                    <a:pt x="502" y="266"/>
                  </a:lnTo>
                  <a:lnTo>
                    <a:pt x="507" y="264"/>
                  </a:lnTo>
                  <a:lnTo>
                    <a:pt x="512" y="258"/>
                  </a:lnTo>
                  <a:lnTo>
                    <a:pt x="518" y="256"/>
                  </a:lnTo>
                  <a:lnTo>
                    <a:pt x="523" y="253"/>
                  </a:lnTo>
                  <a:lnTo>
                    <a:pt x="528" y="250"/>
                  </a:lnTo>
                  <a:lnTo>
                    <a:pt x="534" y="245"/>
                  </a:lnTo>
                  <a:lnTo>
                    <a:pt x="542" y="245"/>
                  </a:lnTo>
                  <a:lnTo>
                    <a:pt x="547" y="237"/>
                  </a:lnTo>
                  <a:lnTo>
                    <a:pt x="558" y="232"/>
                  </a:lnTo>
                  <a:lnTo>
                    <a:pt x="566" y="224"/>
                  </a:lnTo>
                  <a:lnTo>
                    <a:pt x="574" y="218"/>
                  </a:lnTo>
                  <a:lnTo>
                    <a:pt x="579" y="213"/>
                  </a:lnTo>
                  <a:lnTo>
                    <a:pt x="587" y="208"/>
                  </a:lnTo>
                  <a:lnTo>
                    <a:pt x="595" y="202"/>
                  </a:lnTo>
                  <a:lnTo>
                    <a:pt x="603" y="197"/>
                  </a:lnTo>
                  <a:lnTo>
                    <a:pt x="611" y="194"/>
                  </a:lnTo>
                  <a:lnTo>
                    <a:pt x="619" y="189"/>
                  </a:lnTo>
                  <a:lnTo>
                    <a:pt x="627" y="184"/>
                  </a:lnTo>
                  <a:lnTo>
                    <a:pt x="635" y="178"/>
                  </a:lnTo>
                  <a:lnTo>
                    <a:pt x="640" y="176"/>
                  </a:lnTo>
                  <a:lnTo>
                    <a:pt x="648" y="170"/>
                  </a:lnTo>
                  <a:lnTo>
                    <a:pt x="656" y="165"/>
                  </a:lnTo>
                  <a:lnTo>
                    <a:pt x="664" y="165"/>
                  </a:lnTo>
                  <a:lnTo>
                    <a:pt x="664" y="162"/>
                  </a:lnTo>
                  <a:lnTo>
                    <a:pt x="667" y="162"/>
                  </a:lnTo>
                  <a:lnTo>
                    <a:pt x="670" y="160"/>
                  </a:lnTo>
                  <a:lnTo>
                    <a:pt x="672" y="160"/>
                  </a:lnTo>
                  <a:lnTo>
                    <a:pt x="675" y="154"/>
                  </a:lnTo>
                  <a:lnTo>
                    <a:pt x="680" y="152"/>
                  </a:lnTo>
                  <a:lnTo>
                    <a:pt x="683" y="146"/>
                  </a:lnTo>
                  <a:lnTo>
                    <a:pt x="688" y="144"/>
                  </a:lnTo>
                  <a:lnTo>
                    <a:pt x="694" y="141"/>
                  </a:lnTo>
                  <a:lnTo>
                    <a:pt x="696" y="138"/>
                  </a:lnTo>
                  <a:lnTo>
                    <a:pt x="702" y="136"/>
                  </a:lnTo>
                  <a:lnTo>
                    <a:pt x="707" y="133"/>
                  </a:lnTo>
                  <a:lnTo>
                    <a:pt x="712" y="130"/>
                  </a:lnTo>
                  <a:lnTo>
                    <a:pt x="715" y="128"/>
                  </a:lnTo>
                  <a:lnTo>
                    <a:pt x="720" y="125"/>
                  </a:lnTo>
                  <a:lnTo>
                    <a:pt x="723" y="122"/>
                  </a:lnTo>
                  <a:lnTo>
                    <a:pt x="728" y="117"/>
                  </a:lnTo>
                  <a:lnTo>
                    <a:pt x="734" y="114"/>
                  </a:lnTo>
                  <a:lnTo>
                    <a:pt x="736" y="112"/>
                  </a:lnTo>
                  <a:lnTo>
                    <a:pt x="742" y="109"/>
                  </a:lnTo>
                  <a:lnTo>
                    <a:pt x="747" y="106"/>
                  </a:lnTo>
                  <a:lnTo>
                    <a:pt x="752" y="104"/>
                  </a:lnTo>
                  <a:lnTo>
                    <a:pt x="758" y="101"/>
                  </a:lnTo>
                  <a:lnTo>
                    <a:pt x="766" y="98"/>
                  </a:lnTo>
                  <a:lnTo>
                    <a:pt x="771" y="93"/>
                  </a:lnTo>
                  <a:lnTo>
                    <a:pt x="776" y="90"/>
                  </a:lnTo>
                  <a:lnTo>
                    <a:pt x="782" y="88"/>
                  </a:lnTo>
                  <a:lnTo>
                    <a:pt x="787" y="82"/>
                  </a:lnTo>
                  <a:lnTo>
                    <a:pt x="792" y="80"/>
                  </a:lnTo>
                  <a:lnTo>
                    <a:pt x="795" y="77"/>
                  </a:lnTo>
                  <a:lnTo>
                    <a:pt x="800" y="72"/>
                  </a:lnTo>
                  <a:lnTo>
                    <a:pt x="806" y="69"/>
                  </a:lnTo>
                  <a:lnTo>
                    <a:pt x="811" y="66"/>
                  </a:lnTo>
                  <a:lnTo>
                    <a:pt x="816" y="64"/>
                  </a:lnTo>
                  <a:lnTo>
                    <a:pt x="822" y="61"/>
                  </a:lnTo>
                  <a:lnTo>
                    <a:pt x="827" y="58"/>
                  </a:lnTo>
                  <a:lnTo>
                    <a:pt x="832" y="56"/>
                  </a:lnTo>
                  <a:lnTo>
                    <a:pt x="838" y="56"/>
                  </a:lnTo>
                  <a:lnTo>
                    <a:pt x="843" y="53"/>
                  </a:lnTo>
                  <a:lnTo>
                    <a:pt x="848" y="50"/>
                  </a:lnTo>
                  <a:lnTo>
                    <a:pt x="854" y="48"/>
                  </a:lnTo>
                  <a:lnTo>
                    <a:pt x="859" y="45"/>
                  </a:lnTo>
                  <a:lnTo>
                    <a:pt x="864" y="42"/>
                  </a:lnTo>
                  <a:lnTo>
                    <a:pt x="870" y="37"/>
                  </a:lnTo>
                  <a:lnTo>
                    <a:pt x="872" y="34"/>
                  </a:lnTo>
                  <a:lnTo>
                    <a:pt x="875" y="34"/>
                  </a:lnTo>
                  <a:lnTo>
                    <a:pt x="878" y="32"/>
                  </a:lnTo>
                  <a:lnTo>
                    <a:pt x="880" y="29"/>
                  </a:lnTo>
                  <a:lnTo>
                    <a:pt x="883" y="26"/>
                  </a:lnTo>
                  <a:lnTo>
                    <a:pt x="886" y="24"/>
                  </a:lnTo>
                  <a:lnTo>
                    <a:pt x="888" y="21"/>
                  </a:lnTo>
                  <a:lnTo>
                    <a:pt x="891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06" name="Freeform 50"/>
            <p:cNvSpPr>
              <a:spLocks/>
            </p:cNvSpPr>
            <p:nvPr/>
          </p:nvSpPr>
          <p:spPr bwMode="auto">
            <a:xfrm>
              <a:off x="1662" y="2841"/>
              <a:ext cx="437" cy="579"/>
            </a:xfrm>
            <a:custGeom>
              <a:avLst/>
              <a:gdLst/>
              <a:ahLst/>
              <a:cxnLst>
                <a:cxn ang="0">
                  <a:pos x="429" y="3"/>
                </a:cxn>
                <a:cxn ang="0">
                  <a:pos x="421" y="11"/>
                </a:cxn>
                <a:cxn ang="0">
                  <a:pos x="413" y="16"/>
                </a:cxn>
                <a:cxn ang="0">
                  <a:pos x="403" y="24"/>
                </a:cxn>
                <a:cxn ang="0">
                  <a:pos x="395" y="32"/>
                </a:cxn>
                <a:cxn ang="0">
                  <a:pos x="387" y="40"/>
                </a:cxn>
                <a:cxn ang="0">
                  <a:pos x="379" y="48"/>
                </a:cxn>
                <a:cxn ang="0">
                  <a:pos x="371" y="56"/>
                </a:cxn>
                <a:cxn ang="0">
                  <a:pos x="357" y="67"/>
                </a:cxn>
                <a:cxn ang="0">
                  <a:pos x="344" y="80"/>
                </a:cxn>
                <a:cxn ang="0">
                  <a:pos x="331" y="96"/>
                </a:cxn>
                <a:cxn ang="0">
                  <a:pos x="317" y="112"/>
                </a:cxn>
                <a:cxn ang="0">
                  <a:pos x="304" y="131"/>
                </a:cxn>
                <a:cxn ang="0">
                  <a:pos x="293" y="149"/>
                </a:cxn>
                <a:cxn ang="0">
                  <a:pos x="283" y="168"/>
                </a:cxn>
                <a:cxn ang="0">
                  <a:pos x="272" y="187"/>
                </a:cxn>
                <a:cxn ang="0">
                  <a:pos x="256" y="213"/>
                </a:cxn>
                <a:cxn ang="0">
                  <a:pos x="235" y="245"/>
                </a:cxn>
                <a:cxn ang="0">
                  <a:pos x="213" y="280"/>
                </a:cxn>
                <a:cxn ang="0">
                  <a:pos x="195" y="315"/>
                </a:cxn>
                <a:cxn ang="0">
                  <a:pos x="173" y="349"/>
                </a:cxn>
                <a:cxn ang="0">
                  <a:pos x="152" y="384"/>
                </a:cxn>
                <a:cxn ang="0">
                  <a:pos x="131" y="419"/>
                </a:cxn>
                <a:cxn ang="0">
                  <a:pos x="109" y="453"/>
                </a:cxn>
                <a:cxn ang="0">
                  <a:pos x="93" y="475"/>
                </a:cxn>
                <a:cxn ang="0">
                  <a:pos x="83" y="491"/>
                </a:cxn>
                <a:cxn ang="0">
                  <a:pos x="72" y="504"/>
                </a:cxn>
                <a:cxn ang="0">
                  <a:pos x="61" y="515"/>
                </a:cxn>
                <a:cxn ang="0">
                  <a:pos x="48" y="528"/>
                </a:cxn>
                <a:cxn ang="0">
                  <a:pos x="37" y="536"/>
                </a:cxn>
                <a:cxn ang="0">
                  <a:pos x="27" y="549"/>
                </a:cxn>
                <a:cxn ang="0">
                  <a:pos x="13" y="560"/>
                </a:cxn>
                <a:cxn ang="0">
                  <a:pos x="5" y="568"/>
                </a:cxn>
                <a:cxn ang="0">
                  <a:pos x="3" y="573"/>
                </a:cxn>
                <a:cxn ang="0">
                  <a:pos x="3" y="573"/>
                </a:cxn>
                <a:cxn ang="0">
                  <a:pos x="5" y="579"/>
                </a:cxn>
                <a:cxn ang="0">
                  <a:pos x="29" y="579"/>
                </a:cxn>
                <a:cxn ang="0">
                  <a:pos x="53" y="573"/>
                </a:cxn>
                <a:cxn ang="0">
                  <a:pos x="75" y="563"/>
                </a:cxn>
                <a:cxn ang="0">
                  <a:pos x="96" y="549"/>
                </a:cxn>
                <a:cxn ang="0">
                  <a:pos x="117" y="533"/>
                </a:cxn>
                <a:cxn ang="0">
                  <a:pos x="136" y="512"/>
                </a:cxn>
                <a:cxn ang="0">
                  <a:pos x="152" y="488"/>
                </a:cxn>
                <a:cxn ang="0">
                  <a:pos x="168" y="461"/>
                </a:cxn>
                <a:cxn ang="0">
                  <a:pos x="200" y="408"/>
                </a:cxn>
                <a:cxn ang="0">
                  <a:pos x="229" y="357"/>
                </a:cxn>
                <a:cxn ang="0">
                  <a:pos x="259" y="304"/>
                </a:cxn>
                <a:cxn ang="0">
                  <a:pos x="285" y="253"/>
                </a:cxn>
                <a:cxn ang="0">
                  <a:pos x="312" y="200"/>
                </a:cxn>
                <a:cxn ang="0">
                  <a:pos x="344" y="149"/>
                </a:cxn>
                <a:cxn ang="0">
                  <a:pos x="373" y="96"/>
                </a:cxn>
                <a:cxn ang="0">
                  <a:pos x="405" y="43"/>
                </a:cxn>
                <a:cxn ang="0">
                  <a:pos x="411" y="37"/>
                </a:cxn>
                <a:cxn ang="0">
                  <a:pos x="416" y="29"/>
                </a:cxn>
                <a:cxn ang="0">
                  <a:pos x="421" y="27"/>
                </a:cxn>
                <a:cxn ang="0">
                  <a:pos x="424" y="19"/>
                </a:cxn>
                <a:cxn ang="0">
                  <a:pos x="437" y="3"/>
                </a:cxn>
                <a:cxn ang="0">
                  <a:pos x="435" y="0"/>
                </a:cxn>
              </a:cxnLst>
              <a:rect l="0" t="0" r="r" b="b"/>
              <a:pathLst>
                <a:path w="437" h="579">
                  <a:moveTo>
                    <a:pt x="435" y="0"/>
                  </a:moveTo>
                  <a:lnTo>
                    <a:pt x="429" y="3"/>
                  </a:lnTo>
                  <a:lnTo>
                    <a:pt x="427" y="5"/>
                  </a:lnTo>
                  <a:lnTo>
                    <a:pt x="421" y="11"/>
                  </a:lnTo>
                  <a:lnTo>
                    <a:pt x="416" y="13"/>
                  </a:lnTo>
                  <a:lnTo>
                    <a:pt x="413" y="16"/>
                  </a:lnTo>
                  <a:lnTo>
                    <a:pt x="408" y="21"/>
                  </a:lnTo>
                  <a:lnTo>
                    <a:pt x="403" y="24"/>
                  </a:lnTo>
                  <a:lnTo>
                    <a:pt x="400" y="29"/>
                  </a:lnTo>
                  <a:lnTo>
                    <a:pt x="395" y="32"/>
                  </a:lnTo>
                  <a:lnTo>
                    <a:pt x="392" y="37"/>
                  </a:lnTo>
                  <a:lnTo>
                    <a:pt x="387" y="40"/>
                  </a:lnTo>
                  <a:lnTo>
                    <a:pt x="381" y="45"/>
                  </a:lnTo>
                  <a:lnTo>
                    <a:pt x="379" y="48"/>
                  </a:lnTo>
                  <a:lnTo>
                    <a:pt x="373" y="53"/>
                  </a:lnTo>
                  <a:lnTo>
                    <a:pt x="371" y="56"/>
                  </a:lnTo>
                  <a:lnTo>
                    <a:pt x="365" y="61"/>
                  </a:lnTo>
                  <a:lnTo>
                    <a:pt x="357" y="67"/>
                  </a:lnTo>
                  <a:lnTo>
                    <a:pt x="352" y="75"/>
                  </a:lnTo>
                  <a:lnTo>
                    <a:pt x="344" y="80"/>
                  </a:lnTo>
                  <a:lnTo>
                    <a:pt x="339" y="88"/>
                  </a:lnTo>
                  <a:lnTo>
                    <a:pt x="331" y="96"/>
                  </a:lnTo>
                  <a:lnTo>
                    <a:pt x="323" y="104"/>
                  </a:lnTo>
                  <a:lnTo>
                    <a:pt x="317" y="112"/>
                  </a:lnTo>
                  <a:lnTo>
                    <a:pt x="312" y="123"/>
                  </a:lnTo>
                  <a:lnTo>
                    <a:pt x="304" y="131"/>
                  </a:lnTo>
                  <a:lnTo>
                    <a:pt x="299" y="139"/>
                  </a:lnTo>
                  <a:lnTo>
                    <a:pt x="293" y="149"/>
                  </a:lnTo>
                  <a:lnTo>
                    <a:pt x="288" y="157"/>
                  </a:lnTo>
                  <a:lnTo>
                    <a:pt x="283" y="168"/>
                  </a:lnTo>
                  <a:lnTo>
                    <a:pt x="277" y="179"/>
                  </a:lnTo>
                  <a:lnTo>
                    <a:pt x="272" y="187"/>
                  </a:lnTo>
                  <a:lnTo>
                    <a:pt x="267" y="197"/>
                  </a:lnTo>
                  <a:lnTo>
                    <a:pt x="256" y="213"/>
                  </a:lnTo>
                  <a:lnTo>
                    <a:pt x="245" y="229"/>
                  </a:lnTo>
                  <a:lnTo>
                    <a:pt x="235" y="245"/>
                  </a:lnTo>
                  <a:lnTo>
                    <a:pt x="224" y="261"/>
                  </a:lnTo>
                  <a:lnTo>
                    <a:pt x="213" y="280"/>
                  </a:lnTo>
                  <a:lnTo>
                    <a:pt x="205" y="296"/>
                  </a:lnTo>
                  <a:lnTo>
                    <a:pt x="195" y="315"/>
                  </a:lnTo>
                  <a:lnTo>
                    <a:pt x="184" y="333"/>
                  </a:lnTo>
                  <a:lnTo>
                    <a:pt x="173" y="349"/>
                  </a:lnTo>
                  <a:lnTo>
                    <a:pt x="163" y="368"/>
                  </a:lnTo>
                  <a:lnTo>
                    <a:pt x="152" y="384"/>
                  </a:lnTo>
                  <a:lnTo>
                    <a:pt x="141" y="403"/>
                  </a:lnTo>
                  <a:lnTo>
                    <a:pt x="131" y="419"/>
                  </a:lnTo>
                  <a:lnTo>
                    <a:pt x="120" y="437"/>
                  </a:lnTo>
                  <a:lnTo>
                    <a:pt x="109" y="453"/>
                  </a:lnTo>
                  <a:lnTo>
                    <a:pt x="99" y="467"/>
                  </a:lnTo>
                  <a:lnTo>
                    <a:pt x="93" y="475"/>
                  </a:lnTo>
                  <a:lnTo>
                    <a:pt x="88" y="483"/>
                  </a:lnTo>
                  <a:lnTo>
                    <a:pt x="83" y="491"/>
                  </a:lnTo>
                  <a:lnTo>
                    <a:pt x="77" y="499"/>
                  </a:lnTo>
                  <a:lnTo>
                    <a:pt x="72" y="504"/>
                  </a:lnTo>
                  <a:lnTo>
                    <a:pt x="67" y="509"/>
                  </a:lnTo>
                  <a:lnTo>
                    <a:pt x="61" y="515"/>
                  </a:lnTo>
                  <a:lnTo>
                    <a:pt x="53" y="523"/>
                  </a:lnTo>
                  <a:lnTo>
                    <a:pt x="48" y="528"/>
                  </a:lnTo>
                  <a:lnTo>
                    <a:pt x="43" y="533"/>
                  </a:lnTo>
                  <a:lnTo>
                    <a:pt x="37" y="536"/>
                  </a:lnTo>
                  <a:lnTo>
                    <a:pt x="29" y="544"/>
                  </a:lnTo>
                  <a:lnTo>
                    <a:pt x="27" y="549"/>
                  </a:lnTo>
                  <a:lnTo>
                    <a:pt x="19" y="555"/>
                  </a:lnTo>
                  <a:lnTo>
                    <a:pt x="13" y="560"/>
                  </a:lnTo>
                  <a:lnTo>
                    <a:pt x="8" y="565"/>
                  </a:lnTo>
                  <a:lnTo>
                    <a:pt x="5" y="568"/>
                  </a:lnTo>
                  <a:lnTo>
                    <a:pt x="5" y="571"/>
                  </a:lnTo>
                  <a:lnTo>
                    <a:pt x="3" y="573"/>
                  </a:lnTo>
                  <a:lnTo>
                    <a:pt x="0" y="573"/>
                  </a:lnTo>
                  <a:lnTo>
                    <a:pt x="3" y="573"/>
                  </a:lnTo>
                  <a:lnTo>
                    <a:pt x="3" y="576"/>
                  </a:lnTo>
                  <a:lnTo>
                    <a:pt x="5" y="579"/>
                  </a:lnTo>
                  <a:lnTo>
                    <a:pt x="19" y="579"/>
                  </a:lnTo>
                  <a:lnTo>
                    <a:pt x="29" y="579"/>
                  </a:lnTo>
                  <a:lnTo>
                    <a:pt x="43" y="576"/>
                  </a:lnTo>
                  <a:lnTo>
                    <a:pt x="53" y="573"/>
                  </a:lnTo>
                  <a:lnTo>
                    <a:pt x="64" y="568"/>
                  </a:lnTo>
                  <a:lnTo>
                    <a:pt x="75" y="563"/>
                  </a:lnTo>
                  <a:lnTo>
                    <a:pt x="85" y="557"/>
                  </a:lnTo>
                  <a:lnTo>
                    <a:pt x="96" y="549"/>
                  </a:lnTo>
                  <a:lnTo>
                    <a:pt x="107" y="544"/>
                  </a:lnTo>
                  <a:lnTo>
                    <a:pt x="117" y="533"/>
                  </a:lnTo>
                  <a:lnTo>
                    <a:pt x="125" y="525"/>
                  </a:lnTo>
                  <a:lnTo>
                    <a:pt x="136" y="512"/>
                  </a:lnTo>
                  <a:lnTo>
                    <a:pt x="144" y="501"/>
                  </a:lnTo>
                  <a:lnTo>
                    <a:pt x="152" y="488"/>
                  </a:lnTo>
                  <a:lnTo>
                    <a:pt x="160" y="475"/>
                  </a:lnTo>
                  <a:lnTo>
                    <a:pt x="168" y="461"/>
                  </a:lnTo>
                  <a:lnTo>
                    <a:pt x="184" y="432"/>
                  </a:lnTo>
                  <a:lnTo>
                    <a:pt x="200" y="408"/>
                  </a:lnTo>
                  <a:lnTo>
                    <a:pt x="216" y="381"/>
                  </a:lnTo>
                  <a:lnTo>
                    <a:pt x="229" y="357"/>
                  </a:lnTo>
                  <a:lnTo>
                    <a:pt x="245" y="331"/>
                  </a:lnTo>
                  <a:lnTo>
                    <a:pt x="259" y="304"/>
                  </a:lnTo>
                  <a:lnTo>
                    <a:pt x="272" y="277"/>
                  </a:lnTo>
                  <a:lnTo>
                    <a:pt x="285" y="253"/>
                  </a:lnTo>
                  <a:lnTo>
                    <a:pt x="301" y="227"/>
                  </a:lnTo>
                  <a:lnTo>
                    <a:pt x="312" y="200"/>
                  </a:lnTo>
                  <a:lnTo>
                    <a:pt x="328" y="173"/>
                  </a:lnTo>
                  <a:lnTo>
                    <a:pt x="344" y="149"/>
                  </a:lnTo>
                  <a:lnTo>
                    <a:pt x="357" y="123"/>
                  </a:lnTo>
                  <a:lnTo>
                    <a:pt x="373" y="96"/>
                  </a:lnTo>
                  <a:lnTo>
                    <a:pt x="389" y="69"/>
                  </a:lnTo>
                  <a:lnTo>
                    <a:pt x="405" y="43"/>
                  </a:lnTo>
                  <a:lnTo>
                    <a:pt x="408" y="40"/>
                  </a:lnTo>
                  <a:lnTo>
                    <a:pt x="411" y="37"/>
                  </a:lnTo>
                  <a:lnTo>
                    <a:pt x="413" y="32"/>
                  </a:lnTo>
                  <a:lnTo>
                    <a:pt x="416" y="29"/>
                  </a:lnTo>
                  <a:lnTo>
                    <a:pt x="419" y="29"/>
                  </a:lnTo>
                  <a:lnTo>
                    <a:pt x="421" y="27"/>
                  </a:lnTo>
                  <a:lnTo>
                    <a:pt x="424" y="21"/>
                  </a:lnTo>
                  <a:lnTo>
                    <a:pt x="424" y="19"/>
                  </a:lnTo>
                  <a:lnTo>
                    <a:pt x="437" y="5"/>
                  </a:lnTo>
                  <a:lnTo>
                    <a:pt x="437" y="3"/>
                  </a:lnTo>
                  <a:lnTo>
                    <a:pt x="435" y="3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07" name="Freeform 51"/>
            <p:cNvSpPr>
              <a:spLocks/>
            </p:cNvSpPr>
            <p:nvPr/>
          </p:nvSpPr>
          <p:spPr bwMode="auto">
            <a:xfrm>
              <a:off x="1302" y="1590"/>
              <a:ext cx="288" cy="1011"/>
            </a:xfrm>
            <a:custGeom>
              <a:avLst/>
              <a:gdLst/>
              <a:ahLst/>
              <a:cxnLst>
                <a:cxn ang="0">
                  <a:pos x="274" y="14"/>
                </a:cxn>
                <a:cxn ang="0">
                  <a:pos x="253" y="35"/>
                </a:cxn>
                <a:cxn ang="0">
                  <a:pos x="234" y="62"/>
                </a:cxn>
                <a:cxn ang="0">
                  <a:pos x="213" y="88"/>
                </a:cxn>
                <a:cxn ang="0">
                  <a:pos x="194" y="118"/>
                </a:cxn>
                <a:cxn ang="0">
                  <a:pos x="176" y="147"/>
                </a:cxn>
                <a:cxn ang="0">
                  <a:pos x="154" y="179"/>
                </a:cxn>
                <a:cxn ang="0">
                  <a:pos x="136" y="211"/>
                </a:cxn>
                <a:cxn ang="0">
                  <a:pos x="117" y="240"/>
                </a:cxn>
                <a:cxn ang="0">
                  <a:pos x="101" y="272"/>
                </a:cxn>
                <a:cxn ang="0">
                  <a:pos x="85" y="304"/>
                </a:cxn>
                <a:cxn ang="0">
                  <a:pos x="80" y="320"/>
                </a:cxn>
                <a:cxn ang="0">
                  <a:pos x="72" y="334"/>
                </a:cxn>
                <a:cxn ang="0">
                  <a:pos x="61" y="363"/>
                </a:cxn>
                <a:cxn ang="0">
                  <a:pos x="42" y="422"/>
                </a:cxn>
                <a:cxn ang="0">
                  <a:pos x="32" y="483"/>
                </a:cxn>
                <a:cxn ang="0">
                  <a:pos x="24" y="526"/>
                </a:cxn>
                <a:cxn ang="0">
                  <a:pos x="16" y="555"/>
                </a:cxn>
                <a:cxn ang="0">
                  <a:pos x="10" y="587"/>
                </a:cxn>
                <a:cxn ang="0">
                  <a:pos x="13" y="595"/>
                </a:cxn>
                <a:cxn ang="0">
                  <a:pos x="8" y="654"/>
                </a:cxn>
                <a:cxn ang="0">
                  <a:pos x="2" y="712"/>
                </a:cxn>
                <a:cxn ang="0">
                  <a:pos x="0" y="766"/>
                </a:cxn>
                <a:cxn ang="0">
                  <a:pos x="2" y="808"/>
                </a:cxn>
                <a:cxn ang="0">
                  <a:pos x="8" y="851"/>
                </a:cxn>
                <a:cxn ang="0">
                  <a:pos x="16" y="936"/>
                </a:cxn>
                <a:cxn ang="0">
                  <a:pos x="21" y="1008"/>
                </a:cxn>
                <a:cxn ang="0">
                  <a:pos x="29" y="998"/>
                </a:cxn>
                <a:cxn ang="0">
                  <a:pos x="37" y="963"/>
                </a:cxn>
                <a:cxn ang="0">
                  <a:pos x="45" y="926"/>
                </a:cxn>
                <a:cxn ang="0">
                  <a:pos x="53" y="891"/>
                </a:cxn>
                <a:cxn ang="0">
                  <a:pos x="58" y="864"/>
                </a:cxn>
                <a:cxn ang="0">
                  <a:pos x="64" y="846"/>
                </a:cxn>
                <a:cxn ang="0">
                  <a:pos x="66" y="859"/>
                </a:cxn>
                <a:cxn ang="0">
                  <a:pos x="74" y="832"/>
                </a:cxn>
                <a:cxn ang="0">
                  <a:pos x="72" y="824"/>
                </a:cxn>
                <a:cxn ang="0">
                  <a:pos x="64" y="830"/>
                </a:cxn>
                <a:cxn ang="0">
                  <a:pos x="58" y="835"/>
                </a:cxn>
                <a:cxn ang="0">
                  <a:pos x="26" y="963"/>
                </a:cxn>
                <a:cxn ang="0">
                  <a:pos x="13" y="880"/>
                </a:cxn>
                <a:cxn ang="0">
                  <a:pos x="8" y="795"/>
                </a:cxn>
                <a:cxn ang="0">
                  <a:pos x="10" y="704"/>
                </a:cxn>
                <a:cxn ang="0">
                  <a:pos x="18" y="608"/>
                </a:cxn>
                <a:cxn ang="0">
                  <a:pos x="21" y="571"/>
                </a:cxn>
                <a:cxn ang="0">
                  <a:pos x="24" y="539"/>
                </a:cxn>
                <a:cxn ang="0">
                  <a:pos x="32" y="507"/>
                </a:cxn>
                <a:cxn ang="0">
                  <a:pos x="40" y="462"/>
                </a:cxn>
                <a:cxn ang="0">
                  <a:pos x="50" y="424"/>
                </a:cxn>
                <a:cxn ang="0">
                  <a:pos x="61" y="387"/>
                </a:cxn>
                <a:cxn ang="0">
                  <a:pos x="74" y="352"/>
                </a:cxn>
                <a:cxn ang="0">
                  <a:pos x="88" y="318"/>
                </a:cxn>
                <a:cxn ang="0">
                  <a:pos x="104" y="283"/>
                </a:cxn>
                <a:cxn ang="0">
                  <a:pos x="120" y="251"/>
                </a:cxn>
                <a:cxn ang="0">
                  <a:pos x="138" y="219"/>
                </a:cxn>
                <a:cxn ang="0">
                  <a:pos x="160" y="184"/>
                </a:cxn>
                <a:cxn ang="0">
                  <a:pos x="178" y="155"/>
                </a:cxn>
                <a:cxn ang="0">
                  <a:pos x="202" y="123"/>
                </a:cxn>
                <a:cxn ang="0">
                  <a:pos x="218" y="96"/>
                </a:cxn>
                <a:cxn ang="0">
                  <a:pos x="232" y="75"/>
                </a:cxn>
                <a:cxn ang="0">
                  <a:pos x="245" y="56"/>
                </a:cxn>
                <a:cxn ang="0">
                  <a:pos x="258" y="35"/>
                </a:cxn>
                <a:cxn ang="0">
                  <a:pos x="274" y="16"/>
                </a:cxn>
                <a:cxn ang="0">
                  <a:pos x="288" y="0"/>
                </a:cxn>
              </a:cxnLst>
              <a:rect l="0" t="0" r="r" b="b"/>
              <a:pathLst>
                <a:path w="288" h="1011">
                  <a:moveTo>
                    <a:pt x="288" y="0"/>
                  </a:moveTo>
                  <a:lnTo>
                    <a:pt x="280" y="6"/>
                  </a:lnTo>
                  <a:lnTo>
                    <a:pt x="274" y="14"/>
                  </a:lnTo>
                  <a:lnTo>
                    <a:pt x="266" y="22"/>
                  </a:lnTo>
                  <a:lnTo>
                    <a:pt x="261" y="30"/>
                  </a:lnTo>
                  <a:lnTo>
                    <a:pt x="253" y="35"/>
                  </a:lnTo>
                  <a:lnTo>
                    <a:pt x="248" y="46"/>
                  </a:lnTo>
                  <a:lnTo>
                    <a:pt x="240" y="54"/>
                  </a:lnTo>
                  <a:lnTo>
                    <a:pt x="234" y="62"/>
                  </a:lnTo>
                  <a:lnTo>
                    <a:pt x="229" y="70"/>
                  </a:lnTo>
                  <a:lnTo>
                    <a:pt x="221" y="80"/>
                  </a:lnTo>
                  <a:lnTo>
                    <a:pt x="213" y="88"/>
                  </a:lnTo>
                  <a:lnTo>
                    <a:pt x="208" y="99"/>
                  </a:lnTo>
                  <a:lnTo>
                    <a:pt x="202" y="107"/>
                  </a:lnTo>
                  <a:lnTo>
                    <a:pt x="194" y="118"/>
                  </a:lnTo>
                  <a:lnTo>
                    <a:pt x="189" y="126"/>
                  </a:lnTo>
                  <a:lnTo>
                    <a:pt x="181" y="136"/>
                  </a:lnTo>
                  <a:lnTo>
                    <a:pt x="176" y="147"/>
                  </a:lnTo>
                  <a:lnTo>
                    <a:pt x="168" y="158"/>
                  </a:lnTo>
                  <a:lnTo>
                    <a:pt x="160" y="168"/>
                  </a:lnTo>
                  <a:lnTo>
                    <a:pt x="154" y="179"/>
                  </a:lnTo>
                  <a:lnTo>
                    <a:pt x="146" y="190"/>
                  </a:lnTo>
                  <a:lnTo>
                    <a:pt x="141" y="200"/>
                  </a:lnTo>
                  <a:lnTo>
                    <a:pt x="136" y="211"/>
                  </a:lnTo>
                  <a:lnTo>
                    <a:pt x="128" y="222"/>
                  </a:lnTo>
                  <a:lnTo>
                    <a:pt x="122" y="232"/>
                  </a:lnTo>
                  <a:lnTo>
                    <a:pt x="117" y="240"/>
                  </a:lnTo>
                  <a:lnTo>
                    <a:pt x="112" y="251"/>
                  </a:lnTo>
                  <a:lnTo>
                    <a:pt x="106" y="262"/>
                  </a:lnTo>
                  <a:lnTo>
                    <a:pt x="101" y="272"/>
                  </a:lnTo>
                  <a:lnTo>
                    <a:pt x="96" y="283"/>
                  </a:lnTo>
                  <a:lnTo>
                    <a:pt x="90" y="294"/>
                  </a:lnTo>
                  <a:lnTo>
                    <a:pt x="85" y="304"/>
                  </a:lnTo>
                  <a:lnTo>
                    <a:pt x="85" y="310"/>
                  </a:lnTo>
                  <a:lnTo>
                    <a:pt x="82" y="315"/>
                  </a:lnTo>
                  <a:lnTo>
                    <a:pt x="80" y="320"/>
                  </a:lnTo>
                  <a:lnTo>
                    <a:pt x="77" y="323"/>
                  </a:lnTo>
                  <a:lnTo>
                    <a:pt x="74" y="328"/>
                  </a:lnTo>
                  <a:lnTo>
                    <a:pt x="72" y="334"/>
                  </a:lnTo>
                  <a:lnTo>
                    <a:pt x="69" y="339"/>
                  </a:lnTo>
                  <a:lnTo>
                    <a:pt x="66" y="344"/>
                  </a:lnTo>
                  <a:lnTo>
                    <a:pt x="61" y="363"/>
                  </a:lnTo>
                  <a:lnTo>
                    <a:pt x="53" y="382"/>
                  </a:lnTo>
                  <a:lnTo>
                    <a:pt x="48" y="400"/>
                  </a:lnTo>
                  <a:lnTo>
                    <a:pt x="42" y="422"/>
                  </a:lnTo>
                  <a:lnTo>
                    <a:pt x="37" y="443"/>
                  </a:lnTo>
                  <a:lnTo>
                    <a:pt x="34" y="462"/>
                  </a:lnTo>
                  <a:lnTo>
                    <a:pt x="32" y="483"/>
                  </a:lnTo>
                  <a:lnTo>
                    <a:pt x="26" y="504"/>
                  </a:lnTo>
                  <a:lnTo>
                    <a:pt x="26" y="515"/>
                  </a:lnTo>
                  <a:lnTo>
                    <a:pt x="24" y="526"/>
                  </a:lnTo>
                  <a:lnTo>
                    <a:pt x="21" y="536"/>
                  </a:lnTo>
                  <a:lnTo>
                    <a:pt x="18" y="547"/>
                  </a:lnTo>
                  <a:lnTo>
                    <a:pt x="16" y="555"/>
                  </a:lnTo>
                  <a:lnTo>
                    <a:pt x="16" y="566"/>
                  </a:lnTo>
                  <a:lnTo>
                    <a:pt x="13" y="576"/>
                  </a:lnTo>
                  <a:lnTo>
                    <a:pt x="10" y="587"/>
                  </a:lnTo>
                  <a:lnTo>
                    <a:pt x="10" y="590"/>
                  </a:lnTo>
                  <a:lnTo>
                    <a:pt x="13" y="592"/>
                  </a:lnTo>
                  <a:lnTo>
                    <a:pt x="13" y="595"/>
                  </a:lnTo>
                  <a:lnTo>
                    <a:pt x="13" y="614"/>
                  </a:lnTo>
                  <a:lnTo>
                    <a:pt x="10" y="632"/>
                  </a:lnTo>
                  <a:lnTo>
                    <a:pt x="8" y="654"/>
                  </a:lnTo>
                  <a:lnTo>
                    <a:pt x="8" y="672"/>
                  </a:lnTo>
                  <a:lnTo>
                    <a:pt x="5" y="691"/>
                  </a:lnTo>
                  <a:lnTo>
                    <a:pt x="2" y="712"/>
                  </a:lnTo>
                  <a:lnTo>
                    <a:pt x="2" y="731"/>
                  </a:lnTo>
                  <a:lnTo>
                    <a:pt x="0" y="750"/>
                  </a:lnTo>
                  <a:lnTo>
                    <a:pt x="0" y="766"/>
                  </a:lnTo>
                  <a:lnTo>
                    <a:pt x="0" y="779"/>
                  </a:lnTo>
                  <a:lnTo>
                    <a:pt x="0" y="795"/>
                  </a:lnTo>
                  <a:lnTo>
                    <a:pt x="2" y="808"/>
                  </a:lnTo>
                  <a:lnTo>
                    <a:pt x="5" y="822"/>
                  </a:lnTo>
                  <a:lnTo>
                    <a:pt x="8" y="835"/>
                  </a:lnTo>
                  <a:lnTo>
                    <a:pt x="8" y="851"/>
                  </a:lnTo>
                  <a:lnTo>
                    <a:pt x="10" y="867"/>
                  </a:lnTo>
                  <a:lnTo>
                    <a:pt x="13" y="902"/>
                  </a:lnTo>
                  <a:lnTo>
                    <a:pt x="16" y="936"/>
                  </a:lnTo>
                  <a:lnTo>
                    <a:pt x="16" y="974"/>
                  </a:lnTo>
                  <a:lnTo>
                    <a:pt x="18" y="1008"/>
                  </a:lnTo>
                  <a:lnTo>
                    <a:pt x="21" y="1008"/>
                  </a:lnTo>
                  <a:lnTo>
                    <a:pt x="24" y="1011"/>
                  </a:lnTo>
                  <a:lnTo>
                    <a:pt x="26" y="1011"/>
                  </a:lnTo>
                  <a:lnTo>
                    <a:pt x="29" y="998"/>
                  </a:lnTo>
                  <a:lnTo>
                    <a:pt x="32" y="987"/>
                  </a:lnTo>
                  <a:lnTo>
                    <a:pt x="34" y="974"/>
                  </a:lnTo>
                  <a:lnTo>
                    <a:pt x="37" y="963"/>
                  </a:lnTo>
                  <a:lnTo>
                    <a:pt x="40" y="950"/>
                  </a:lnTo>
                  <a:lnTo>
                    <a:pt x="42" y="939"/>
                  </a:lnTo>
                  <a:lnTo>
                    <a:pt x="45" y="926"/>
                  </a:lnTo>
                  <a:lnTo>
                    <a:pt x="48" y="915"/>
                  </a:lnTo>
                  <a:lnTo>
                    <a:pt x="50" y="902"/>
                  </a:lnTo>
                  <a:lnTo>
                    <a:pt x="53" y="891"/>
                  </a:lnTo>
                  <a:lnTo>
                    <a:pt x="56" y="880"/>
                  </a:lnTo>
                  <a:lnTo>
                    <a:pt x="58" y="870"/>
                  </a:lnTo>
                  <a:lnTo>
                    <a:pt x="58" y="864"/>
                  </a:lnTo>
                  <a:lnTo>
                    <a:pt x="58" y="856"/>
                  </a:lnTo>
                  <a:lnTo>
                    <a:pt x="61" y="848"/>
                  </a:lnTo>
                  <a:lnTo>
                    <a:pt x="64" y="846"/>
                  </a:lnTo>
                  <a:lnTo>
                    <a:pt x="64" y="851"/>
                  </a:lnTo>
                  <a:lnTo>
                    <a:pt x="66" y="854"/>
                  </a:lnTo>
                  <a:lnTo>
                    <a:pt x="66" y="859"/>
                  </a:lnTo>
                  <a:lnTo>
                    <a:pt x="66" y="864"/>
                  </a:lnTo>
                  <a:lnTo>
                    <a:pt x="77" y="832"/>
                  </a:lnTo>
                  <a:lnTo>
                    <a:pt x="74" y="832"/>
                  </a:lnTo>
                  <a:lnTo>
                    <a:pt x="74" y="827"/>
                  </a:lnTo>
                  <a:lnTo>
                    <a:pt x="74" y="824"/>
                  </a:lnTo>
                  <a:lnTo>
                    <a:pt x="72" y="824"/>
                  </a:lnTo>
                  <a:lnTo>
                    <a:pt x="69" y="827"/>
                  </a:lnTo>
                  <a:lnTo>
                    <a:pt x="66" y="830"/>
                  </a:lnTo>
                  <a:lnTo>
                    <a:pt x="64" y="830"/>
                  </a:lnTo>
                  <a:lnTo>
                    <a:pt x="61" y="830"/>
                  </a:lnTo>
                  <a:lnTo>
                    <a:pt x="58" y="832"/>
                  </a:lnTo>
                  <a:lnTo>
                    <a:pt x="58" y="835"/>
                  </a:lnTo>
                  <a:lnTo>
                    <a:pt x="56" y="838"/>
                  </a:lnTo>
                  <a:lnTo>
                    <a:pt x="56" y="840"/>
                  </a:lnTo>
                  <a:lnTo>
                    <a:pt x="26" y="963"/>
                  </a:lnTo>
                  <a:lnTo>
                    <a:pt x="21" y="936"/>
                  </a:lnTo>
                  <a:lnTo>
                    <a:pt x="18" y="910"/>
                  </a:lnTo>
                  <a:lnTo>
                    <a:pt x="13" y="880"/>
                  </a:lnTo>
                  <a:lnTo>
                    <a:pt x="10" y="854"/>
                  </a:lnTo>
                  <a:lnTo>
                    <a:pt x="8" y="824"/>
                  </a:lnTo>
                  <a:lnTo>
                    <a:pt x="8" y="795"/>
                  </a:lnTo>
                  <a:lnTo>
                    <a:pt x="8" y="766"/>
                  </a:lnTo>
                  <a:lnTo>
                    <a:pt x="8" y="736"/>
                  </a:lnTo>
                  <a:lnTo>
                    <a:pt x="10" y="704"/>
                  </a:lnTo>
                  <a:lnTo>
                    <a:pt x="13" y="672"/>
                  </a:lnTo>
                  <a:lnTo>
                    <a:pt x="13" y="640"/>
                  </a:lnTo>
                  <a:lnTo>
                    <a:pt x="18" y="608"/>
                  </a:lnTo>
                  <a:lnTo>
                    <a:pt x="18" y="598"/>
                  </a:lnTo>
                  <a:lnTo>
                    <a:pt x="18" y="584"/>
                  </a:lnTo>
                  <a:lnTo>
                    <a:pt x="21" y="571"/>
                  </a:lnTo>
                  <a:lnTo>
                    <a:pt x="21" y="558"/>
                  </a:lnTo>
                  <a:lnTo>
                    <a:pt x="24" y="550"/>
                  </a:lnTo>
                  <a:lnTo>
                    <a:pt x="24" y="539"/>
                  </a:lnTo>
                  <a:lnTo>
                    <a:pt x="26" y="531"/>
                  </a:lnTo>
                  <a:lnTo>
                    <a:pt x="29" y="523"/>
                  </a:lnTo>
                  <a:lnTo>
                    <a:pt x="32" y="507"/>
                  </a:lnTo>
                  <a:lnTo>
                    <a:pt x="34" y="494"/>
                  </a:lnTo>
                  <a:lnTo>
                    <a:pt x="37" y="478"/>
                  </a:lnTo>
                  <a:lnTo>
                    <a:pt x="40" y="462"/>
                  </a:lnTo>
                  <a:lnTo>
                    <a:pt x="42" y="448"/>
                  </a:lnTo>
                  <a:lnTo>
                    <a:pt x="45" y="435"/>
                  </a:lnTo>
                  <a:lnTo>
                    <a:pt x="50" y="424"/>
                  </a:lnTo>
                  <a:lnTo>
                    <a:pt x="53" y="411"/>
                  </a:lnTo>
                  <a:lnTo>
                    <a:pt x="56" y="398"/>
                  </a:lnTo>
                  <a:lnTo>
                    <a:pt x="61" y="387"/>
                  </a:lnTo>
                  <a:lnTo>
                    <a:pt x="66" y="374"/>
                  </a:lnTo>
                  <a:lnTo>
                    <a:pt x="69" y="363"/>
                  </a:lnTo>
                  <a:lnTo>
                    <a:pt x="74" y="352"/>
                  </a:lnTo>
                  <a:lnTo>
                    <a:pt x="80" y="339"/>
                  </a:lnTo>
                  <a:lnTo>
                    <a:pt x="82" y="328"/>
                  </a:lnTo>
                  <a:lnTo>
                    <a:pt x="88" y="318"/>
                  </a:lnTo>
                  <a:lnTo>
                    <a:pt x="93" y="307"/>
                  </a:lnTo>
                  <a:lnTo>
                    <a:pt x="98" y="294"/>
                  </a:lnTo>
                  <a:lnTo>
                    <a:pt x="104" y="283"/>
                  </a:lnTo>
                  <a:lnTo>
                    <a:pt x="109" y="272"/>
                  </a:lnTo>
                  <a:lnTo>
                    <a:pt x="114" y="262"/>
                  </a:lnTo>
                  <a:lnTo>
                    <a:pt x="120" y="251"/>
                  </a:lnTo>
                  <a:lnTo>
                    <a:pt x="125" y="238"/>
                  </a:lnTo>
                  <a:lnTo>
                    <a:pt x="133" y="230"/>
                  </a:lnTo>
                  <a:lnTo>
                    <a:pt x="138" y="219"/>
                  </a:lnTo>
                  <a:lnTo>
                    <a:pt x="146" y="208"/>
                  </a:lnTo>
                  <a:lnTo>
                    <a:pt x="152" y="198"/>
                  </a:lnTo>
                  <a:lnTo>
                    <a:pt x="160" y="184"/>
                  </a:lnTo>
                  <a:lnTo>
                    <a:pt x="165" y="176"/>
                  </a:lnTo>
                  <a:lnTo>
                    <a:pt x="173" y="166"/>
                  </a:lnTo>
                  <a:lnTo>
                    <a:pt x="178" y="155"/>
                  </a:lnTo>
                  <a:lnTo>
                    <a:pt x="186" y="144"/>
                  </a:lnTo>
                  <a:lnTo>
                    <a:pt x="194" y="134"/>
                  </a:lnTo>
                  <a:lnTo>
                    <a:pt x="202" y="123"/>
                  </a:lnTo>
                  <a:lnTo>
                    <a:pt x="208" y="112"/>
                  </a:lnTo>
                  <a:lnTo>
                    <a:pt x="216" y="104"/>
                  </a:lnTo>
                  <a:lnTo>
                    <a:pt x="218" y="96"/>
                  </a:lnTo>
                  <a:lnTo>
                    <a:pt x="224" y="91"/>
                  </a:lnTo>
                  <a:lnTo>
                    <a:pt x="226" y="83"/>
                  </a:lnTo>
                  <a:lnTo>
                    <a:pt x="232" y="75"/>
                  </a:lnTo>
                  <a:lnTo>
                    <a:pt x="237" y="70"/>
                  </a:lnTo>
                  <a:lnTo>
                    <a:pt x="240" y="62"/>
                  </a:lnTo>
                  <a:lnTo>
                    <a:pt x="245" y="56"/>
                  </a:lnTo>
                  <a:lnTo>
                    <a:pt x="250" y="48"/>
                  </a:lnTo>
                  <a:lnTo>
                    <a:pt x="253" y="40"/>
                  </a:lnTo>
                  <a:lnTo>
                    <a:pt x="258" y="35"/>
                  </a:lnTo>
                  <a:lnTo>
                    <a:pt x="264" y="27"/>
                  </a:lnTo>
                  <a:lnTo>
                    <a:pt x="269" y="22"/>
                  </a:lnTo>
                  <a:lnTo>
                    <a:pt x="274" y="16"/>
                  </a:lnTo>
                  <a:lnTo>
                    <a:pt x="277" y="11"/>
                  </a:lnTo>
                  <a:lnTo>
                    <a:pt x="282" y="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33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08" name="Freeform 52"/>
            <p:cNvSpPr>
              <a:spLocks/>
            </p:cNvSpPr>
            <p:nvPr/>
          </p:nvSpPr>
          <p:spPr bwMode="auto">
            <a:xfrm>
              <a:off x="1336" y="1969"/>
              <a:ext cx="251" cy="997"/>
            </a:xfrm>
            <a:custGeom>
              <a:avLst/>
              <a:gdLst/>
              <a:ahLst/>
              <a:cxnLst>
                <a:cxn ang="0">
                  <a:pos x="246" y="11"/>
                </a:cxn>
                <a:cxn ang="0">
                  <a:pos x="232" y="43"/>
                </a:cxn>
                <a:cxn ang="0">
                  <a:pos x="219" y="80"/>
                </a:cxn>
                <a:cxn ang="0">
                  <a:pos x="206" y="117"/>
                </a:cxn>
                <a:cxn ang="0">
                  <a:pos x="195" y="155"/>
                </a:cxn>
                <a:cxn ang="0">
                  <a:pos x="182" y="192"/>
                </a:cxn>
                <a:cxn ang="0">
                  <a:pos x="174" y="229"/>
                </a:cxn>
                <a:cxn ang="0">
                  <a:pos x="163" y="261"/>
                </a:cxn>
                <a:cxn ang="0">
                  <a:pos x="152" y="307"/>
                </a:cxn>
                <a:cxn ang="0">
                  <a:pos x="139" y="371"/>
                </a:cxn>
                <a:cxn ang="0">
                  <a:pos x="123" y="435"/>
                </a:cxn>
                <a:cxn ang="0">
                  <a:pos x="120" y="475"/>
                </a:cxn>
                <a:cxn ang="0">
                  <a:pos x="118" y="507"/>
                </a:cxn>
                <a:cxn ang="0">
                  <a:pos x="110" y="552"/>
                </a:cxn>
                <a:cxn ang="0">
                  <a:pos x="107" y="576"/>
                </a:cxn>
                <a:cxn ang="0">
                  <a:pos x="86" y="675"/>
                </a:cxn>
                <a:cxn ang="0">
                  <a:pos x="67" y="816"/>
                </a:cxn>
                <a:cxn ang="0">
                  <a:pos x="43" y="955"/>
                </a:cxn>
                <a:cxn ang="0">
                  <a:pos x="43" y="939"/>
                </a:cxn>
                <a:cxn ang="0">
                  <a:pos x="38" y="917"/>
                </a:cxn>
                <a:cxn ang="0">
                  <a:pos x="32" y="893"/>
                </a:cxn>
                <a:cxn ang="0">
                  <a:pos x="14" y="787"/>
                </a:cxn>
                <a:cxn ang="0">
                  <a:pos x="3" y="680"/>
                </a:cxn>
                <a:cxn ang="0">
                  <a:pos x="11" y="592"/>
                </a:cxn>
                <a:cxn ang="0">
                  <a:pos x="19" y="541"/>
                </a:cxn>
                <a:cxn ang="0">
                  <a:pos x="3" y="613"/>
                </a:cxn>
                <a:cxn ang="0">
                  <a:pos x="0" y="685"/>
                </a:cxn>
                <a:cxn ang="0">
                  <a:pos x="3" y="749"/>
                </a:cxn>
                <a:cxn ang="0">
                  <a:pos x="11" y="792"/>
                </a:cxn>
                <a:cxn ang="0">
                  <a:pos x="16" y="832"/>
                </a:cxn>
                <a:cxn ang="0">
                  <a:pos x="22" y="859"/>
                </a:cxn>
                <a:cxn ang="0">
                  <a:pos x="24" y="891"/>
                </a:cxn>
                <a:cxn ang="0">
                  <a:pos x="35" y="936"/>
                </a:cxn>
                <a:cxn ang="0">
                  <a:pos x="46" y="995"/>
                </a:cxn>
                <a:cxn ang="0">
                  <a:pos x="51" y="992"/>
                </a:cxn>
                <a:cxn ang="0">
                  <a:pos x="54" y="981"/>
                </a:cxn>
                <a:cxn ang="0">
                  <a:pos x="59" y="931"/>
                </a:cxn>
                <a:cxn ang="0">
                  <a:pos x="64" y="893"/>
                </a:cxn>
                <a:cxn ang="0">
                  <a:pos x="67" y="856"/>
                </a:cxn>
                <a:cxn ang="0">
                  <a:pos x="75" y="808"/>
                </a:cxn>
                <a:cxn ang="0">
                  <a:pos x="80" y="755"/>
                </a:cxn>
                <a:cxn ang="0">
                  <a:pos x="91" y="693"/>
                </a:cxn>
                <a:cxn ang="0">
                  <a:pos x="99" y="627"/>
                </a:cxn>
                <a:cxn ang="0">
                  <a:pos x="112" y="563"/>
                </a:cxn>
                <a:cxn ang="0">
                  <a:pos x="115" y="539"/>
                </a:cxn>
                <a:cxn ang="0">
                  <a:pos x="120" y="512"/>
                </a:cxn>
                <a:cxn ang="0">
                  <a:pos x="123" y="480"/>
                </a:cxn>
                <a:cxn ang="0">
                  <a:pos x="128" y="451"/>
                </a:cxn>
                <a:cxn ang="0">
                  <a:pos x="144" y="373"/>
                </a:cxn>
                <a:cxn ang="0">
                  <a:pos x="158" y="299"/>
                </a:cxn>
                <a:cxn ang="0">
                  <a:pos x="174" y="240"/>
                </a:cxn>
                <a:cxn ang="0">
                  <a:pos x="182" y="211"/>
                </a:cxn>
                <a:cxn ang="0">
                  <a:pos x="192" y="179"/>
                </a:cxn>
                <a:cxn ang="0">
                  <a:pos x="200" y="149"/>
                </a:cxn>
                <a:cxn ang="0">
                  <a:pos x="208" y="125"/>
                </a:cxn>
                <a:cxn ang="0">
                  <a:pos x="219" y="96"/>
                </a:cxn>
                <a:cxn ang="0">
                  <a:pos x="230" y="64"/>
                </a:cxn>
                <a:cxn ang="0">
                  <a:pos x="240" y="32"/>
                </a:cxn>
                <a:cxn ang="0">
                  <a:pos x="248" y="11"/>
                </a:cxn>
                <a:cxn ang="0">
                  <a:pos x="251" y="3"/>
                </a:cxn>
              </a:cxnLst>
              <a:rect l="0" t="0" r="r" b="b"/>
              <a:pathLst>
                <a:path w="251" h="997">
                  <a:moveTo>
                    <a:pt x="251" y="3"/>
                  </a:moveTo>
                  <a:lnTo>
                    <a:pt x="251" y="0"/>
                  </a:lnTo>
                  <a:lnTo>
                    <a:pt x="246" y="11"/>
                  </a:lnTo>
                  <a:lnTo>
                    <a:pt x="240" y="21"/>
                  </a:lnTo>
                  <a:lnTo>
                    <a:pt x="238" y="32"/>
                  </a:lnTo>
                  <a:lnTo>
                    <a:pt x="232" y="43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19" y="80"/>
                  </a:lnTo>
                  <a:lnTo>
                    <a:pt x="216" y="91"/>
                  </a:lnTo>
                  <a:lnTo>
                    <a:pt x="211" y="104"/>
                  </a:lnTo>
                  <a:lnTo>
                    <a:pt x="206" y="117"/>
                  </a:lnTo>
                  <a:lnTo>
                    <a:pt x="203" y="128"/>
                  </a:lnTo>
                  <a:lnTo>
                    <a:pt x="198" y="141"/>
                  </a:lnTo>
                  <a:lnTo>
                    <a:pt x="195" y="155"/>
                  </a:lnTo>
                  <a:lnTo>
                    <a:pt x="190" y="168"/>
                  </a:lnTo>
                  <a:lnTo>
                    <a:pt x="187" y="181"/>
                  </a:lnTo>
                  <a:lnTo>
                    <a:pt x="182" y="192"/>
                  </a:lnTo>
                  <a:lnTo>
                    <a:pt x="179" y="205"/>
                  </a:lnTo>
                  <a:lnTo>
                    <a:pt x="176" y="216"/>
                  </a:lnTo>
                  <a:lnTo>
                    <a:pt x="174" y="229"/>
                  </a:lnTo>
                  <a:lnTo>
                    <a:pt x="171" y="240"/>
                  </a:lnTo>
                  <a:lnTo>
                    <a:pt x="166" y="251"/>
                  </a:lnTo>
                  <a:lnTo>
                    <a:pt x="163" y="261"/>
                  </a:lnTo>
                  <a:lnTo>
                    <a:pt x="160" y="275"/>
                  </a:lnTo>
                  <a:lnTo>
                    <a:pt x="158" y="285"/>
                  </a:lnTo>
                  <a:lnTo>
                    <a:pt x="152" y="307"/>
                  </a:lnTo>
                  <a:lnTo>
                    <a:pt x="147" y="328"/>
                  </a:lnTo>
                  <a:lnTo>
                    <a:pt x="144" y="349"/>
                  </a:lnTo>
                  <a:lnTo>
                    <a:pt x="139" y="371"/>
                  </a:lnTo>
                  <a:lnTo>
                    <a:pt x="134" y="392"/>
                  </a:lnTo>
                  <a:lnTo>
                    <a:pt x="128" y="413"/>
                  </a:lnTo>
                  <a:lnTo>
                    <a:pt x="123" y="435"/>
                  </a:lnTo>
                  <a:lnTo>
                    <a:pt x="120" y="456"/>
                  </a:lnTo>
                  <a:lnTo>
                    <a:pt x="120" y="464"/>
                  </a:lnTo>
                  <a:lnTo>
                    <a:pt x="120" y="475"/>
                  </a:lnTo>
                  <a:lnTo>
                    <a:pt x="120" y="480"/>
                  </a:lnTo>
                  <a:lnTo>
                    <a:pt x="120" y="491"/>
                  </a:lnTo>
                  <a:lnTo>
                    <a:pt x="118" y="507"/>
                  </a:lnTo>
                  <a:lnTo>
                    <a:pt x="115" y="523"/>
                  </a:lnTo>
                  <a:lnTo>
                    <a:pt x="112" y="539"/>
                  </a:lnTo>
                  <a:lnTo>
                    <a:pt x="110" y="552"/>
                  </a:lnTo>
                  <a:lnTo>
                    <a:pt x="110" y="560"/>
                  </a:lnTo>
                  <a:lnTo>
                    <a:pt x="107" y="568"/>
                  </a:lnTo>
                  <a:lnTo>
                    <a:pt x="107" y="576"/>
                  </a:lnTo>
                  <a:lnTo>
                    <a:pt x="104" y="581"/>
                  </a:lnTo>
                  <a:lnTo>
                    <a:pt x="94" y="629"/>
                  </a:lnTo>
                  <a:lnTo>
                    <a:pt x="86" y="675"/>
                  </a:lnTo>
                  <a:lnTo>
                    <a:pt x="80" y="723"/>
                  </a:lnTo>
                  <a:lnTo>
                    <a:pt x="72" y="771"/>
                  </a:lnTo>
                  <a:lnTo>
                    <a:pt x="67" y="816"/>
                  </a:lnTo>
                  <a:lnTo>
                    <a:pt x="59" y="864"/>
                  </a:lnTo>
                  <a:lnTo>
                    <a:pt x="51" y="909"/>
                  </a:lnTo>
                  <a:lnTo>
                    <a:pt x="43" y="955"/>
                  </a:lnTo>
                  <a:lnTo>
                    <a:pt x="46" y="955"/>
                  </a:lnTo>
                  <a:lnTo>
                    <a:pt x="43" y="947"/>
                  </a:lnTo>
                  <a:lnTo>
                    <a:pt x="43" y="939"/>
                  </a:lnTo>
                  <a:lnTo>
                    <a:pt x="40" y="933"/>
                  </a:lnTo>
                  <a:lnTo>
                    <a:pt x="40" y="925"/>
                  </a:lnTo>
                  <a:lnTo>
                    <a:pt x="38" y="917"/>
                  </a:lnTo>
                  <a:lnTo>
                    <a:pt x="35" y="909"/>
                  </a:lnTo>
                  <a:lnTo>
                    <a:pt x="35" y="901"/>
                  </a:lnTo>
                  <a:lnTo>
                    <a:pt x="32" y="893"/>
                  </a:lnTo>
                  <a:lnTo>
                    <a:pt x="27" y="859"/>
                  </a:lnTo>
                  <a:lnTo>
                    <a:pt x="22" y="824"/>
                  </a:lnTo>
                  <a:lnTo>
                    <a:pt x="14" y="787"/>
                  </a:lnTo>
                  <a:lnTo>
                    <a:pt x="11" y="752"/>
                  </a:lnTo>
                  <a:lnTo>
                    <a:pt x="6" y="715"/>
                  </a:lnTo>
                  <a:lnTo>
                    <a:pt x="3" y="680"/>
                  </a:lnTo>
                  <a:lnTo>
                    <a:pt x="6" y="643"/>
                  </a:lnTo>
                  <a:lnTo>
                    <a:pt x="8" y="608"/>
                  </a:lnTo>
                  <a:lnTo>
                    <a:pt x="11" y="592"/>
                  </a:lnTo>
                  <a:lnTo>
                    <a:pt x="14" y="576"/>
                  </a:lnTo>
                  <a:lnTo>
                    <a:pt x="16" y="560"/>
                  </a:lnTo>
                  <a:lnTo>
                    <a:pt x="19" y="541"/>
                  </a:lnTo>
                  <a:lnTo>
                    <a:pt x="14" y="565"/>
                  </a:lnTo>
                  <a:lnTo>
                    <a:pt x="8" y="587"/>
                  </a:lnTo>
                  <a:lnTo>
                    <a:pt x="3" y="613"/>
                  </a:lnTo>
                  <a:lnTo>
                    <a:pt x="0" y="637"/>
                  </a:lnTo>
                  <a:lnTo>
                    <a:pt x="0" y="661"/>
                  </a:lnTo>
                  <a:lnTo>
                    <a:pt x="0" y="685"/>
                  </a:lnTo>
                  <a:lnTo>
                    <a:pt x="0" y="709"/>
                  </a:lnTo>
                  <a:lnTo>
                    <a:pt x="3" y="733"/>
                  </a:lnTo>
                  <a:lnTo>
                    <a:pt x="3" y="749"/>
                  </a:lnTo>
                  <a:lnTo>
                    <a:pt x="6" y="763"/>
                  </a:lnTo>
                  <a:lnTo>
                    <a:pt x="8" y="776"/>
                  </a:lnTo>
                  <a:lnTo>
                    <a:pt x="11" y="792"/>
                  </a:lnTo>
                  <a:lnTo>
                    <a:pt x="11" y="805"/>
                  </a:lnTo>
                  <a:lnTo>
                    <a:pt x="14" y="819"/>
                  </a:lnTo>
                  <a:lnTo>
                    <a:pt x="16" y="832"/>
                  </a:lnTo>
                  <a:lnTo>
                    <a:pt x="19" y="845"/>
                  </a:lnTo>
                  <a:lnTo>
                    <a:pt x="22" y="853"/>
                  </a:lnTo>
                  <a:lnTo>
                    <a:pt x="22" y="859"/>
                  </a:lnTo>
                  <a:lnTo>
                    <a:pt x="22" y="867"/>
                  </a:lnTo>
                  <a:lnTo>
                    <a:pt x="22" y="875"/>
                  </a:lnTo>
                  <a:lnTo>
                    <a:pt x="24" y="891"/>
                  </a:lnTo>
                  <a:lnTo>
                    <a:pt x="27" y="904"/>
                  </a:lnTo>
                  <a:lnTo>
                    <a:pt x="30" y="920"/>
                  </a:lnTo>
                  <a:lnTo>
                    <a:pt x="35" y="936"/>
                  </a:lnTo>
                  <a:lnTo>
                    <a:pt x="40" y="995"/>
                  </a:lnTo>
                  <a:lnTo>
                    <a:pt x="43" y="995"/>
                  </a:lnTo>
                  <a:lnTo>
                    <a:pt x="46" y="995"/>
                  </a:lnTo>
                  <a:lnTo>
                    <a:pt x="48" y="997"/>
                  </a:lnTo>
                  <a:lnTo>
                    <a:pt x="51" y="997"/>
                  </a:lnTo>
                  <a:lnTo>
                    <a:pt x="51" y="992"/>
                  </a:lnTo>
                  <a:lnTo>
                    <a:pt x="51" y="987"/>
                  </a:lnTo>
                  <a:lnTo>
                    <a:pt x="54" y="984"/>
                  </a:lnTo>
                  <a:lnTo>
                    <a:pt x="54" y="981"/>
                  </a:lnTo>
                  <a:lnTo>
                    <a:pt x="54" y="965"/>
                  </a:lnTo>
                  <a:lnTo>
                    <a:pt x="54" y="949"/>
                  </a:lnTo>
                  <a:lnTo>
                    <a:pt x="59" y="931"/>
                  </a:lnTo>
                  <a:lnTo>
                    <a:pt x="59" y="915"/>
                  </a:lnTo>
                  <a:lnTo>
                    <a:pt x="62" y="901"/>
                  </a:lnTo>
                  <a:lnTo>
                    <a:pt x="64" y="893"/>
                  </a:lnTo>
                  <a:lnTo>
                    <a:pt x="64" y="883"/>
                  </a:lnTo>
                  <a:lnTo>
                    <a:pt x="67" y="872"/>
                  </a:lnTo>
                  <a:lnTo>
                    <a:pt x="67" y="856"/>
                  </a:lnTo>
                  <a:lnTo>
                    <a:pt x="70" y="840"/>
                  </a:lnTo>
                  <a:lnTo>
                    <a:pt x="72" y="824"/>
                  </a:lnTo>
                  <a:lnTo>
                    <a:pt x="75" y="808"/>
                  </a:lnTo>
                  <a:lnTo>
                    <a:pt x="75" y="792"/>
                  </a:lnTo>
                  <a:lnTo>
                    <a:pt x="78" y="773"/>
                  </a:lnTo>
                  <a:lnTo>
                    <a:pt x="80" y="755"/>
                  </a:lnTo>
                  <a:lnTo>
                    <a:pt x="83" y="739"/>
                  </a:lnTo>
                  <a:lnTo>
                    <a:pt x="86" y="715"/>
                  </a:lnTo>
                  <a:lnTo>
                    <a:pt x="91" y="693"/>
                  </a:lnTo>
                  <a:lnTo>
                    <a:pt x="94" y="672"/>
                  </a:lnTo>
                  <a:lnTo>
                    <a:pt x="96" y="648"/>
                  </a:lnTo>
                  <a:lnTo>
                    <a:pt x="99" y="627"/>
                  </a:lnTo>
                  <a:lnTo>
                    <a:pt x="104" y="605"/>
                  </a:lnTo>
                  <a:lnTo>
                    <a:pt x="107" y="584"/>
                  </a:lnTo>
                  <a:lnTo>
                    <a:pt x="112" y="563"/>
                  </a:lnTo>
                  <a:lnTo>
                    <a:pt x="112" y="552"/>
                  </a:lnTo>
                  <a:lnTo>
                    <a:pt x="112" y="547"/>
                  </a:lnTo>
                  <a:lnTo>
                    <a:pt x="115" y="539"/>
                  </a:lnTo>
                  <a:lnTo>
                    <a:pt x="115" y="531"/>
                  </a:lnTo>
                  <a:lnTo>
                    <a:pt x="118" y="520"/>
                  </a:lnTo>
                  <a:lnTo>
                    <a:pt x="120" y="512"/>
                  </a:lnTo>
                  <a:lnTo>
                    <a:pt x="120" y="501"/>
                  </a:lnTo>
                  <a:lnTo>
                    <a:pt x="123" y="491"/>
                  </a:lnTo>
                  <a:lnTo>
                    <a:pt x="123" y="480"/>
                  </a:lnTo>
                  <a:lnTo>
                    <a:pt x="126" y="469"/>
                  </a:lnTo>
                  <a:lnTo>
                    <a:pt x="128" y="459"/>
                  </a:lnTo>
                  <a:lnTo>
                    <a:pt x="128" y="451"/>
                  </a:lnTo>
                  <a:lnTo>
                    <a:pt x="134" y="424"/>
                  </a:lnTo>
                  <a:lnTo>
                    <a:pt x="139" y="400"/>
                  </a:lnTo>
                  <a:lnTo>
                    <a:pt x="144" y="373"/>
                  </a:lnTo>
                  <a:lnTo>
                    <a:pt x="147" y="349"/>
                  </a:lnTo>
                  <a:lnTo>
                    <a:pt x="152" y="325"/>
                  </a:lnTo>
                  <a:lnTo>
                    <a:pt x="158" y="299"/>
                  </a:lnTo>
                  <a:lnTo>
                    <a:pt x="166" y="275"/>
                  </a:lnTo>
                  <a:lnTo>
                    <a:pt x="171" y="253"/>
                  </a:lnTo>
                  <a:lnTo>
                    <a:pt x="174" y="240"/>
                  </a:lnTo>
                  <a:lnTo>
                    <a:pt x="176" y="229"/>
                  </a:lnTo>
                  <a:lnTo>
                    <a:pt x="179" y="219"/>
                  </a:lnTo>
                  <a:lnTo>
                    <a:pt x="182" y="211"/>
                  </a:lnTo>
                  <a:lnTo>
                    <a:pt x="184" y="200"/>
                  </a:lnTo>
                  <a:lnTo>
                    <a:pt x="190" y="189"/>
                  </a:lnTo>
                  <a:lnTo>
                    <a:pt x="192" y="179"/>
                  </a:lnTo>
                  <a:lnTo>
                    <a:pt x="195" y="171"/>
                  </a:lnTo>
                  <a:lnTo>
                    <a:pt x="198" y="160"/>
                  </a:lnTo>
                  <a:lnTo>
                    <a:pt x="200" y="149"/>
                  </a:lnTo>
                  <a:lnTo>
                    <a:pt x="203" y="141"/>
                  </a:lnTo>
                  <a:lnTo>
                    <a:pt x="206" y="133"/>
                  </a:lnTo>
                  <a:lnTo>
                    <a:pt x="208" y="125"/>
                  </a:lnTo>
                  <a:lnTo>
                    <a:pt x="211" y="115"/>
                  </a:lnTo>
                  <a:lnTo>
                    <a:pt x="216" y="107"/>
                  </a:lnTo>
                  <a:lnTo>
                    <a:pt x="219" y="96"/>
                  </a:lnTo>
                  <a:lnTo>
                    <a:pt x="222" y="83"/>
                  </a:lnTo>
                  <a:lnTo>
                    <a:pt x="224" y="75"/>
                  </a:lnTo>
                  <a:lnTo>
                    <a:pt x="230" y="64"/>
                  </a:lnTo>
                  <a:lnTo>
                    <a:pt x="232" y="53"/>
                  </a:lnTo>
                  <a:lnTo>
                    <a:pt x="238" y="43"/>
                  </a:lnTo>
                  <a:lnTo>
                    <a:pt x="240" y="32"/>
                  </a:lnTo>
                  <a:lnTo>
                    <a:pt x="243" y="24"/>
                  </a:lnTo>
                  <a:lnTo>
                    <a:pt x="248" y="13"/>
                  </a:lnTo>
                  <a:lnTo>
                    <a:pt x="248" y="11"/>
                  </a:lnTo>
                  <a:lnTo>
                    <a:pt x="248" y="8"/>
                  </a:lnTo>
                  <a:lnTo>
                    <a:pt x="251" y="5"/>
                  </a:lnTo>
                  <a:lnTo>
                    <a:pt x="251" y="3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09" name="Freeform 53"/>
            <p:cNvSpPr>
              <a:spLocks/>
            </p:cNvSpPr>
            <p:nvPr/>
          </p:nvSpPr>
          <p:spPr bwMode="auto">
            <a:xfrm>
              <a:off x="805" y="2462"/>
              <a:ext cx="393" cy="510"/>
            </a:xfrm>
            <a:custGeom>
              <a:avLst/>
              <a:gdLst/>
              <a:ahLst/>
              <a:cxnLst>
                <a:cxn ang="0">
                  <a:pos x="390" y="360"/>
                </a:cxn>
                <a:cxn ang="0">
                  <a:pos x="385" y="264"/>
                </a:cxn>
                <a:cxn ang="0">
                  <a:pos x="374" y="155"/>
                </a:cxn>
                <a:cxn ang="0">
                  <a:pos x="366" y="104"/>
                </a:cxn>
                <a:cxn ang="0">
                  <a:pos x="355" y="99"/>
                </a:cxn>
                <a:cxn ang="0">
                  <a:pos x="345" y="88"/>
                </a:cxn>
                <a:cxn ang="0">
                  <a:pos x="331" y="83"/>
                </a:cxn>
                <a:cxn ang="0">
                  <a:pos x="307" y="64"/>
                </a:cxn>
                <a:cxn ang="0">
                  <a:pos x="270" y="35"/>
                </a:cxn>
                <a:cxn ang="0">
                  <a:pos x="235" y="14"/>
                </a:cxn>
                <a:cxn ang="0">
                  <a:pos x="201" y="6"/>
                </a:cxn>
                <a:cxn ang="0">
                  <a:pos x="171" y="8"/>
                </a:cxn>
                <a:cxn ang="0">
                  <a:pos x="150" y="3"/>
                </a:cxn>
                <a:cxn ang="0">
                  <a:pos x="128" y="3"/>
                </a:cxn>
                <a:cxn ang="0">
                  <a:pos x="83" y="8"/>
                </a:cxn>
                <a:cxn ang="0">
                  <a:pos x="43" y="16"/>
                </a:cxn>
                <a:cxn ang="0">
                  <a:pos x="0" y="24"/>
                </a:cxn>
                <a:cxn ang="0">
                  <a:pos x="40" y="48"/>
                </a:cxn>
                <a:cxn ang="0">
                  <a:pos x="83" y="70"/>
                </a:cxn>
                <a:cxn ang="0">
                  <a:pos x="128" y="83"/>
                </a:cxn>
                <a:cxn ang="0">
                  <a:pos x="174" y="91"/>
                </a:cxn>
                <a:cxn ang="0">
                  <a:pos x="219" y="94"/>
                </a:cxn>
                <a:cxn ang="0">
                  <a:pos x="262" y="96"/>
                </a:cxn>
                <a:cxn ang="0">
                  <a:pos x="283" y="104"/>
                </a:cxn>
                <a:cxn ang="0">
                  <a:pos x="254" y="123"/>
                </a:cxn>
                <a:cxn ang="0">
                  <a:pos x="219" y="142"/>
                </a:cxn>
                <a:cxn ang="0">
                  <a:pos x="190" y="171"/>
                </a:cxn>
                <a:cxn ang="0">
                  <a:pos x="163" y="200"/>
                </a:cxn>
                <a:cxn ang="0">
                  <a:pos x="139" y="232"/>
                </a:cxn>
                <a:cxn ang="0">
                  <a:pos x="120" y="270"/>
                </a:cxn>
                <a:cxn ang="0">
                  <a:pos x="107" y="299"/>
                </a:cxn>
                <a:cxn ang="0">
                  <a:pos x="99" y="315"/>
                </a:cxn>
                <a:cxn ang="0">
                  <a:pos x="128" y="312"/>
                </a:cxn>
                <a:cxn ang="0">
                  <a:pos x="155" y="304"/>
                </a:cxn>
                <a:cxn ang="0">
                  <a:pos x="182" y="286"/>
                </a:cxn>
                <a:cxn ang="0">
                  <a:pos x="193" y="278"/>
                </a:cxn>
                <a:cxn ang="0">
                  <a:pos x="206" y="275"/>
                </a:cxn>
                <a:cxn ang="0">
                  <a:pos x="209" y="243"/>
                </a:cxn>
                <a:cxn ang="0">
                  <a:pos x="235" y="200"/>
                </a:cxn>
                <a:cxn ang="0">
                  <a:pos x="257" y="192"/>
                </a:cxn>
                <a:cxn ang="0">
                  <a:pos x="270" y="187"/>
                </a:cxn>
                <a:cxn ang="0">
                  <a:pos x="273" y="243"/>
                </a:cxn>
                <a:cxn ang="0">
                  <a:pos x="246" y="267"/>
                </a:cxn>
                <a:cxn ang="0">
                  <a:pos x="225" y="275"/>
                </a:cxn>
                <a:cxn ang="0">
                  <a:pos x="235" y="280"/>
                </a:cxn>
                <a:cxn ang="0">
                  <a:pos x="259" y="278"/>
                </a:cxn>
                <a:cxn ang="0">
                  <a:pos x="283" y="267"/>
                </a:cxn>
                <a:cxn ang="0">
                  <a:pos x="313" y="243"/>
                </a:cxn>
                <a:cxn ang="0">
                  <a:pos x="339" y="198"/>
                </a:cxn>
                <a:cxn ang="0">
                  <a:pos x="350" y="200"/>
                </a:cxn>
                <a:cxn ang="0">
                  <a:pos x="339" y="238"/>
                </a:cxn>
                <a:cxn ang="0">
                  <a:pos x="331" y="302"/>
                </a:cxn>
                <a:cxn ang="0">
                  <a:pos x="334" y="494"/>
                </a:cxn>
                <a:cxn ang="0">
                  <a:pos x="363" y="451"/>
                </a:cxn>
              </a:cxnLst>
              <a:rect l="0" t="0" r="r" b="b"/>
              <a:pathLst>
                <a:path w="393" h="510">
                  <a:moveTo>
                    <a:pt x="390" y="376"/>
                  </a:moveTo>
                  <a:lnTo>
                    <a:pt x="390" y="374"/>
                  </a:lnTo>
                  <a:lnTo>
                    <a:pt x="387" y="376"/>
                  </a:lnTo>
                  <a:lnTo>
                    <a:pt x="390" y="376"/>
                  </a:lnTo>
                  <a:lnTo>
                    <a:pt x="390" y="360"/>
                  </a:lnTo>
                  <a:lnTo>
                    <a:pt x="393" y="342"/>
                  </a:lnTo>
                  <a:lnTo>
                    <a:pt x="393" y="323"/>
                  </a:lnTo>
                  <a:lnTo>
                    <a:pt x="390" y="307"/>
                  </a:lnTo>
                  <a:lnTo>
                    <a:pt x="387" y="286"/>
                  </a:lnTo>
                  <a:lnTo>
                    <a:pt x="385" y="264"/>
                  </a:lnTo>
                  <a:lnTo>
                    <a:pt x="382" y="243"/>
                  </a:lnTo>
                  <a:lnTo>
                    <a:pt x="379" y="222"/>
                  </a:lnTo>
                  <a:lnTo>
                    <a:pt x="377" y="200"/>
                  </a:lnTo>
                  <a:lnTo>
                    <a:pt x="374" y="179"/>
                  </a:lnTo>
                  <a:lnTo>
                    <a:pt x="374" y="155"/>
                  </a:lnTo>
                  <a:lnTo>
                    <a:pt x="371" y="134"/>
                  </a:lnTo>
                  <a:lnTo>
                    <a:pt x="371" y="123"/>
                  </a:lnTo>
                  <a:lnTo>
                    <a:pt x="369" y="118"/>
                  </a:lnTo>
                  <a:lnTo>
                    <a:pt x="366" y="112"/>
                  </a:lnTo>
                  <a:lnTo>
                    <a:pt x="366" y="104"/>
                  </a:lnTo>
                  <a:lnTo>
                    <a:pt x="363" y="104"/>
                  </a:lnTo>
                  <a:lnTo>
                    <a:pt x="361" y="104"/>
                  </a:lnTo>
                  <a:lnTo>
                    <a:pt x="358" y="104"/>
                  </a:lnTo>
                  <a:lnTo>
                    <a:pt x="355" y="102"/>
                  </a:lnTo>
                  <a:lnTo>
                    <a:pt x="355" y="99"/>
                  </a:lnTo>
                  <a:lnTo>
                    <a:pt x="353" y="96"/>
                  </a:lnTo>
                  <a:lnTo>
                    <a:pt x="350" y="94"/>
                  </a:lnTo>
                  <a:lnTo>
                    <a:pt x="350" y="91"/>
                  </a:lnTo>
                  <a:lnTo>
                    <a:pt x="347" y="91"/>
                  </a:lnTo>
                  <a:lnTo>
                    <a:pt x="345" y="88"/>
                  </a:lnTo>
                  <a:lnTo>
                    <a:pt x="342" y="88"/>
                  </a:lnTo>
                  <a:lnTo>
                    <a:pt x="339" y="86"/>
                  </a:lnTo>
                  <a:lnTo>
                    <a:pt x="337" y="86"/>
                  </a:lnTo>
                  <a:lnTo>
                    <a:pt x="334" y="86"/>
                  </a:lnTo>
                  <a:lnTo>
                    <a:pt x="331" y="83"/>
                  </a:lnTo>
                  <a:lnTo>
                    <a:pt x="329" y="83"/>
                  </a:lnTo>
                  <a:lnTo>
                    <a:pt x="326" y="80"/>
                  </a:lnTo>
                  <a:lnTo>
                    <a:pt x="321" y="75"/>
                  </a:lnTo>
                  <a:lnTo>
                    <a:pt x="313" y="70"/>
                  </a:lnTo>
                  <a:lnTo>
                    <a:pt x="307" y="64"/>
                  </a:lnTo>
                  <a:lnTo>
                    <a:pt x="299" y="59"/>
                  </a:lnTo>
                  <a:lnTo>
                    <a:pt x="291" y="54"/>
                  </a:lnTo>
                  <a:lnTo>
                    <a:pt x="286" y="46"/>
                  </a:lnTo>
                  <a:lnTo>
                    <a:pt x="278" y="43"/>
                  </a:lnTo>
                  <a:lnTo>
                    <a:pt x="270" y="35"/>
                  </a:lnTo>
                  <a:lnTo>
                    <a:pt x="265" y="30"/>
                  </a:lnTo>
                  <a:lnTo>
                    <a:pt x="257" y="24"/>
                  </a:lnTo>
                  <a:lnTo>
                    <a:pt x="251" y="22"/>
                  </a:lnTo>
                  <a:lnTo>
                    <a:pt x="243" y="16"/>
                  </a:lnTo>
                  <a:lnTo>
                    <a:pt x="235" y="14"/>
                  </a:lnTo>
                  <a:lnTo>
                    <a:pt x="227" y="11"/>
                  </a:lnTo>
                  <a:lnTo>
                    <a:pt x="219" y="8"/>
                  </a:lnTo>
                  <a:lnTo>
                    <a:pt x="214" y="8"/>
                  </a:lnTo>
                  <a:lnTo>
                    <a:pt x="206" y="6"/>
                  </a:lnTo>
                  <a:lnTo>
                    <a:pt x="201" y="6"/>
                  </a:lnTo>
                  <a:lnTo>
                    <a:pt x="195" y="6"/>
                  </a:lnTo>
                  <a:lnTo>
                    <a:pt x="187" y="6"/>
                  </a:lnTo>
                  <a:lnTo>
                    <a:pt x="182" y="8"/>
                  </a:lnTo>
                  <a:lnTo>
                    <a:pt x="177" y="8"/>
                  </a:lnTo>
                  <a:lnTo>
                    <a:pt x="171" y="8"/>
                  </a:lnTo>
                  <a:lnTo>
                    <a:pt x="163" y="6"/>
                  </a:lnTo>
                  <a:lnTo>
                    <a:pt x="160" y="6"/>
                  </a:lnTo>
                  <a:lnTo>
                    <a:pt x="158" y="3"/>
                  </a:lnTo>
                  <a:lnTo>
                    <a:pt x="152" y="3"/>
                  </a:lnTo>
                  <a:lnTo>
                    <a:pt x="150" y="3"/>
                  </a:lnTo>
                  <a:lnTo>
                    <a:pt x="147" y="3"/>
                  </a:lnTo>
                  <a:lnTo>
                    <a:pt x="144" y="3"/>
                  </a:lnTo>
                  <a:lnTo>
                    <a:pt x="142" y="3"/>
                  </a:lnTo>
                  <a:lnTo>
                    <a:pt x="139" y="0"/>
                  </a:lnTo>
                  <a:lnTo>
                    <a:pt x="128" y="3"/>
                  </a:lnTo>
                  <a:lnTo>
                    <a:pt x="120" y="3"/>
                  </a:lnTo>
                  <a:lnTo>
                    <a:pt x="110" y="3"/>
                  </a:lnTo>
                  <a:lnTo>
                    <a:pt x="102" y="6"/>
                  </a:lnTo>
                  <a:lnTo>
                    <a:pt x="94" y="6"/>
                  </a:lnTo>
                  <a:lnTo>
                    <a:pt x="83" y="8"/>
                  </a:lnTo>
                  <a:lnTo>
                    <a:pt x="75" y="8"/>
                  </a:lnTo>
                  <a:lnTo>
                    <a:pt x="67" y="8"/>
                  </a:lnTo>
                  <a:lnTo>
                    <a:pt x="59" y="11"/>
                  </a:lnTo>
                  <a:lnTo>
                    <a:pt x="48" y="14"/>
                  </a:lnTo>
                  <a:lnTo>
                    <a:pt x="43" y="16"/>
                  </a:lnTo>
                  <a:lnTo>
                    <a:pt x="32" y="16"/>
                  </a:lnTo>
                  <a:lnTo>
                    <a:pt x="24" y="19"/>
                  </a:lnTo>
                  <a:lnTo>
                    <a:pt x="16" y="19"/>
                  </a:lnTo>
                  <a:lnTo>
                    <a:pt x="8" y="22"/>
                  </a:lnTo>
                  <a:lnTo>
                    <a:pt x="0" y="24"/>
                  </a:lnTo>
                  <a:lnTo>
                    <a:pt x="8" y="30"/>
                  </a:lnTo>
                  <a:lnTo>
                    <a:pt x="16" y="35"/>
                  </a:lnTo>
                  <a:lnTo>
                    <a:pt x="24" y="40"/>
                  </a:lnTo>
                  <a:lnTo>
                    <a:pt x="32" y="46"/>
                  </a:lnTo>
                  <a:lnTo>
                    <a:pt x="40" y="48"/>
                  </a:lnTo>
                  <a:lnTo>
                    <a:pt x="48" y="54"/>
                  </a:lnTo>
                  <a:lnTo>
                    <a:pt x="59" y="59"/>
                  </a:lnTo>
                  <a:lnTo>
                    <a:pt x="67" y="62"/>
                  </a:lnTo>
                  <a:lnTo>
                    <a:pt x="75" y="67"/>
                  </a:lnTo>
                  <a:lnTo>
                    <a:pt x="83" y="70"/>
                  </a:lnTo>
                  <a:lnTo>
                    <a:pt x="94" y="72"/>
                  </a:lnTo>
                  <a:lnTo>
                    <a:pt x="102" y="75"/>
                  </a:lnTo>
                  <a:lnTo>
                    <a:pt x="110" y="78"/>
                  </a:lnTo>
                  <a:lnTo>
                    <a:pt x="120" y="80"/>
                  </a:lnTo>
                  <a:lnTo>
                    <a:pt x="128" y="83"/>
                  </a:lnTo>
                  <a:lnTo>
                    <a:pt x="136" y="83"/>
                  </a:lnTo>
                  <a:lnTo>
                    <a:pt x="147" y="86"/>
                  </a:lnTo>
                  <a:lnTo>
                    <a:pt x="155" y="88"/>
                  </a:lnTo>
                  <a:lnTo>
                    <a:pt x="163" y="88"/>
                  </a:lnTo>
                  <a:lnTo>
                    <a:pt x="174" y="91"/>
                  </a:lnTo>
                  <a:lnTo>
                    <a:pt x="182" y="91"/>
                  </a:lnTo>
                  <a:lnTo>
                    <a:pt x="190" y="94"/>
                  </a:lnTo>
                  <a:lnTo>
                    <a:pt x="201" y="94"/>
                  </a:lnTo>
                  <a:lnTo>
                    <a:pt x="209" y="94"/>
                  </a:lnTo>
                  <a:lnTo>
                    <a:pt x="219" y="94"/>
                  </a:lnTo>
                  <a:lnTo>
                    <a:pt x="227" y="96"/>
                  </a:lnTo>
                  <a:lnTo>
                    <a:pt x="235" y="96"/>
                  </a:lnTo>
                  <a:lnTo>
                    <a:pt x="246" y="96"/>
                  </a:lnTo>
                  <a:lnTo>
                    <a:pt x="254" y="96"/>
                  </a:lnTo>
                  <a:lnTo>
                    <a:pt x="262" y="96"/>
                  </a:lnTo>
                  <a:lnTo>
                    <a:pt x="273" y="96"/>
                  </a:lnTo>
                  <a:lnTo>
                    <a:pt x="281" y="96"/>
                  </a:lnTo>
                  <a:lnTo>
                    <a:pt x="283" y="99"/>
                  </a:lnTo>
                  <a:lnTo>
                    <a:pt x="283" y="102"/>
                  </a:lnTo>
                  <a:lnTo>
                    <a:pt x="283" y="104"/>
                  </a:lnTo>
                  <a:lnTo>
                    <a:pt x="278" y="107"/>
                  </a:lnTo>
                  <a:lnTo>
                    <a:pt x="273" y="112"/>
                  </a:lnTo>
                  <a:lnTo>
                    <a:pt x="265" y="115"/>
                  </a:lnTo>
                  <a:lnTo>
                    <a:pt x="259" y="118"/>
                  </a:lnTo>
                  <a:lnTo>
                    <a:pt x="254" y="123"/>
                  </a:lnTo>
                  <a:lnTo>
                    <a:pt x="246" y="126"/>
                  </a:lnTo>
                  <a:lnTo>
                    <a:pt x="238" y="128"/>
                  </a:lnTo>
                  <a:lnTo>
                    <a:pt x="233" y="134"/>
                  </a:lnTo>
                  <a:lnTo>
                    <a:pt x="225" y="139"/>
                  </a:lnTo>
                  <a:lnTo>
                    <a:pt x="219" y="142"/>
                  </a:lnTo>
                  <a:lnTo>
                    <a:pt x="214" y="147"/>
                  </a:lnTo>
                  <a:lnTo>
                    <a:pt x="206" y="152"/>
                  </a:lnTo>
                  <a:lnTo>
                    <a:pt x="201" y="158"/>
                  </a:lnTo>
                  <a:lnTo>
                    <a:pt x="195" y="163"/>
                  </a:lnTo>
                  <a:lnTo>
                    <a:pt x="190" y="171"/>
                  </a:lnTo>
                  <a:lnTo>
                    <a:pt x="185" y="179"/>
                  </a:lnTo>
                  <a:lnTo>
                    <a:pt x="179" y="184"/>
                  </a:lnTo>
                  <a:lnTo>
                    <a:pt x="174" y="190"/>
                  </a:lnTo>
                  <a:lnTo>
                    <a:pt x="168" y="195"/>
                  </a:lnTo>
                  <a:lnTo>
                    <a:pt x="163" y="200"/>
                  </a:lnTo>
                  <a:lnTo>
                    <a:pt x="158" y="208"/>
                  </a:lnTo>
                  <a:lnTo>
                    <a:pt x="152" y="214"/>
                  </a:lnTo>
                  <a:lnTo>
                    <a:pt x="150" y="219"/>
                  </a:lnTo>
                  <a:lnTo>
                    <a:pt x="144" y="227"/>
                  </a:lnTo>
                  <a:lnTo>
                    <a:pt x="139" y="232"/>
                  </a:lnTo>
                  <a:lnTo>
                    <a:pt x="136" y="240"/>
                  </a:lnTo>
                  <a:lnTo>
                    <a:pt x="131" y="246"/>
                  </a:lnTo>
                  <a:lnTo>
                    <a:pt x="126" y="254"/>
                  </a:lnTo>
                  <a:lnTo>
                    <a:pt x="123" y="262"/>
                  </a:lnTo>
                  <a:lnTo>
                    <a:pt x="120" y="270"/>
                  </a:lnTo>
                  <a:lnTo>
                    <a:pt x="115" y="278"/>
                  </a:lnTo>
                  <a:lnTo>
                    <a:pt x="112" y="288"/>
                  </a:lnTo>
                  <a:lnTo>
                    <a:pt x="112" y="291"/>
                  </a:lnTo>
                  <a:lnTo>
                    <a:pt x="110" y="294"/>
                  </a:lnTo>
                  <a:lnTo>
                    <a:pt x="107" y="299"/>
                  </a:lnTo>
                  <a:lnTo>
                    <a:pt x="107" y="302"/>
                  </a:lnTo>
                  <a:lnTo>
                    <a:pt x="104" y="304"/>
                  </a:lnTo>
                  <a:lnTo>
                    <a:pt x="102" y="307"/>
                  </a:lnTo>
                  <a:lnTo>
                    <a:pt x="99" y="312"/>
                  </a:lnTo>
                  <a:lnTo>
                    <a:pt x="99" y="315"/>
                  </a:lnTo>
                  <a:lnTo>
                    <a:pt x="104" y="315"/>
                  </a:lnTo>
                  <a:lnTo>
                    <a:pt x="110" y="315"/>
                  </a:lnTo>
                  <a:lnTo>
                    <a:pt x="115" y="312"/>
                  </a:lnTo>
                  <a:lnTo>
                    <a:pt x="120" y="312"/>
                  </a:lnTo>
                  <a:lnTo>
                    <a:pt x="128" y="312"/>
                  </a:lnTo>
                  <a:lnTo>
                    <a:pt x="134" y="310"/>
                  </a:lnTo>
                  <a:lnTo>
                    <a:pt x="139" y="310"/>
                  </a:lnTo>
                  <a:lnTo>
                    <a:pt x="144" y="307"/>
                  </a:lnTo>
                  <a:lnTo>
                    <a:pt x="150" y="304"/>
                  </a:lnTo>
                  <a:lnTo>
                    <a:pt x="155" y="304"/>
                  </a:lnTo>
                  <a:lnTo>
                    <a:pt x="160" y="299"/>
                  </a:lnTo>
                  <a:lnTo>
                    <a:pt x="166" y="296"/>
                  </a:lnTo>
                  <a:lnTo>
                    <a:pt x="171" y="294"/>
                  </a:lnTo>
                  <a:lnTo>
                    <a:pt x="177" y="291"/>
                  </a:lnTo>
                  <a:lnTo>
                    <a:pt x="182" y="286"/>
                  </a:lnTo>
                  <a:lnTo>
                    <a:pt x="185" y="280"/>
                  </a:lnTo>
                  <a:lnTo>
                    <a:pt x="187" y="280"/>
                  </a:lnTo>
                  <a:lnTo>
                    <a:pt x="187" y="278"/>
                  </a:lnTo>
                  <a:lnTo>
                    <a:pt x="190" y="278"/>
                  </a:lnTo>
                  <a:lnTo>
                    <a:pt x="193" y="278"/>
                  </a:lnTo>
                  <a:lnTo>
                    <a:pt x="193" y="280"/>
                  </a:lnTo>
                  <a:lnTo>
                    <a:pt x="214" y="280"/>
                  </a:lnTo>
                  <a:lnTo>
                    <a:pt x="211" y="280"/>
                  </a:lnTo>
                  <a:lnTo>
                    <a:pt x="209" y="278"/>
                  </a:lnTo>
                  <a:lnTo>
                    <a:pt x="206" y="275"/>
                  </a:lnTo>
                  <a:lnTo>
                    <a:pt x="203" y="272"/>
                  </a:lnTo>
                  <a:lnTo>
                    <a:pt x="201" y="267"/>
                  </a:lnTo>
                  <a:lnTo>
                    <a:pt x="201" y="264"/>
                  </a:lnTo>
                  <a:lnTo>
                    <a:pt x="206" y="254"/>
                  </a:lnTo>
                  <a:lnTo>
                    <a:pt x="209" y="243"/>
                  </a:lnTo>
                  <a:lnTo>
                    <a:pt x="214" y="232"/>
                  </a:lnTo>
                  <a:lnTo>
                    <a:pt x="219" y="222"/>
                  </a:lnTo>
                  <a:lnTo>
                    <a:pt x="225" y="216"/>
                  </a:lnTo>
                  <a:lnTo>
                    <a:pt x="230" y="208"/>
                  </a:lnTo>
                  <a:lnTo>
                    <a:pt x="235" y="200"/>
                  </a:lnTo>
                  <a:lnTo>
                    <a:pt x="243" y="198"/>
                  </a:lnTo>
                  <a:lnTo>
                    <a:pt x="246" y="198"/>
                  </a:lnTo>
                  <a:lnTo>
                    <a:pt x="251" y="195"/>
                  </a:lnTo>
                  <a:lnTo>
                    <a:pt x="254" y="195"/>
                  </a:lnTo>
                  <a:lnTo>
                    <a:pt x="257" y="192"/>
                  </a:lnTo>
                  <a:lnTo>
                    <a:pt x="259" y="192"/>
                  </a:lnTo>
                  <a:lnTo>
                    <a:pt x="262" y="190"/>
                  </a:lnTo>
                  <a:lnTo>
                    <a:pt x="265" y="187"/>
                  </a:lnTo>
                  <a:lnTo>
                    <a:pt x="267" y="187"/>
                  </a:lnTo>
                  <a:lnTo>
                    <a:pt x="270" y="187"/>
                  </a:lnTo>
                  <a:lnTo>
                    <a:pt x="270" y="190"/>
                  </a:lnTo>
                  <a:lnTo>
                    <a:pt x="273" y="192"/>
                  </a:lnTo>
                  <a:lnTo>
                    <a:pt x="273" y="195"/>
                  </a:lnTo>
                  <a:lnTo>
                    <a:pt x="275" y="235"/>
                  </a:lnTo>
                  <a:lnTo>
                    <a:pt x="273" y="243"/>
                  </a:lnTo>
                  <a:lnTo>
                    <a:pt x="267" y="251"/>
                  </a:lnTo>
                  <a:lnTo>
                    <a:pt x="262" y="256"/>
                  </a:lnTo>
                  <a:lnTo>
                    <a:pt x="257" y="259"/>
                  </a:lnTo>
                  <a:lnTo>
                    <a:pt x="251" y="262"/>
                  </a:lnTo>
                  <a:lnTo>
                    <a:pt x="246" y="267"/>
                  </a:lnTo>
                  <a:lnTo>
                    <a:pt x="241" y="270"/>
                  </a:lnTo>
                  <a:lnTo>
                    <a:pt x="233" y="272"/>
                  </a:lnTo>
                  <a:lnTo>
                    <a:pt x="230" y="272"/>
                  </a:lnTo>
                  <a:lnTo>
                    <a:pt x="227" y="275"/>
                  </a:lnTo>
                  <a:lnTo>
                    <a:pt x="225" y="275"/>
                  </a:lnTo>
                  <a:lnTo>
                    <a:pt x="222" y="278"/>
                  </a:lnTo>
                  <a:lnTo>
                    <a:pt x="219" y="278"/>
                  </a:lnTo>
                  <a:lnTo>
                    <a:pt x="225" y="280"/>
                  </a:lnTo>
                  <a:lnTo>
                    <a:pt x="230" y="280"/>
                  </a:lnTo>
                  <a:lnTo>
                    <a:pt x="235" y="280"/>
                  </a:lnTo>
                  <a:lnTo>
                    <a:pt x="241" y="283"/>
                  </a:lnTo>
                  <a:lnTo>
                    <a:pt x="243" y="283"/>
                  </a:lnTo>
                  <a:lnTo>
                    <a:pt x="249" y="280"/>
                  </a:lnTo>
                  <a:lnTo>
                    <a:pt x="254" y="280"/>
                  </a:lnTo>
                  <a:lnTo>
                    <a:pt x="259" y="278"/>
                  </a:lnTo>
                  <a:lnTo>
                    <a:pt x="265" y="278"/>
                  </a:lnTo>
                  <a:lnTo>
                    <a:pt x="267" y="275"/>
                  </a:lnTo>
                  <a:lnTo>
                    <a:pt x="273" y="272"/>
                  </a:lnTo>
                  <a:lnTo>
                    <a:pt x="278" y="270"/>
                  </a:lnTo>
                  <a:lnTo>
                    <a:pt x="283" y="267"/>
                  </a:lnTo>
                  <a:lnTo>
                    <a:pt x="289" y="264"/>
                  </a:lnTo>
                  <a:lnTo>
                    <a:pt x="294" y="259"/>
                  </a:lnTo>
                  <a:lnTo>
                    <a:pt x="299" y="256"/>
                  </a:lnTo>
                  <a:lnTo>
                    <a:pt x="305" y="248"/>
                  </a:lnTo>
                  <a:lnTo>
                    <a:pt x="313" y="243"/>
                  </a:lnTo>
                  <a:lnTo>
                    <a:pt x="318" y="235"/>
                  </a:lnTo>
                  <a:lnTo>
                    <a:pt x="323" y="227"/>
                  </a:lnTo>
                  <a:lnTo>
                    <a:pt x="329" y="219"/>
                  </a:lnTo>
                  <a:lnTo>
                    <a:pt x="334" y="208"/>
                  </a:lnTo>
                  <a:lnTo>
                    <a:pt x="339" y="198"/>
                  </a:lnTo>
                  <a:lnTo>
                    <a:pt x="342" y="187"/>
                  </a:lnTo>
                  <a:lnTo>
                    <a:pt x="345" y="184"/>
                  </a:lnTo>
                  <a:lnTo>
                    <a:pt x="347" y="184"/>
                  </a:lnTo>
                  <a:lnTo>
                    <a:pt x="350" y="195"/>
                  </a:lnTo>
                  <a:lnTo>
                    <a:pt x="350" y="200"/>
                  </a:lnTo>
                  <a:lnTo>
                    <a:pt x="347" y="208"/>
                  </a:lnTo>
                  <a:lnTo>
                    <a:pt x="345" y="216"/>
                  </a:lnTo>
                  <a:lnTo>
                    <a:pt x="342" y="222"/>
                  </a:lnTo>
                  <a:lnTo>
                    <a:pt x="339" y="230"/>
                  </a:lnTo>
                  <a:lnTo>
                    <a:pt x="339" y="238"/>
                  </a:lnTo>
                  <a:lnTo>
                    <a:pt x="337" y="246"/>
                  </a:lnTo>
                  <a:lnTo>
                    <a:pt x="337" y="254"/>
                  </a:lnTo>
                  <a:lnTo>
                    <a:pt x="334" y="270"/>
                  </a:lnTo>
                  <a:lnTo>
                    <a:pt x="334" y="286"/>
                  </a:lnTo>
                  <a:lnTo>
                    <a:pt x="331" y="302"/>
                  </a:lnTo>
                  <a:lnTo>
                    <a:pt x="331" y="318"/>
                  </a:lnTo>
                  <a:lnTo>
                    <a:pt x="334" y="363"/>
                  </a:lnTo>
                  <a:lnTo>
                    <a:pt x="334" y="406"/>
                  </a:lnTo>
                  <a:lnTo>
                    <a:pt x="337" y="448"/>
                  </a:lnTo>
                  <a:lnTo>
                    <a:pt x="334" y="494"/>
                  </a:lnTo>
                  <a:lnTo>
                    <a:pt x="334" y="499"/>
                  </a:lnTo>
                  <a:lnTo>
                    <a:pt x="334" y="502"/>
                  </a:lnTo>
                  <a:lnTo>
                    <a:pt x="334" y="507"/>
                  </a:lnTo>
                  <a:lnTo>
                    <a:pt x="334" y="510"/>
                  </a:lnTo>
                  <a:lnTo>
                    <a:pt x="363" y="451"/>
                  </a:lnTo>
                  <a:lnTo>
                    <a:pt x="387" y="387"/>
                  </a:lnTo>
                  <a:lnTo>
                    <a:pt x="387" y="384"/>
                  </a:lnTo>
                  <a:lnTo>
                    <a:pt x="387" y="382"/>
                  </a:lnTo>
                  <a:lnTo>
                    <a:pt x="390" y="376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10" name="Freeform 54"/>
            <p:cNvSpPr>
              <a:spLocks/>
            </p:cNvSpPr>
            <p:nvPr/>
          </p:nvSpPr>
          <p:spPr bwMode="auto">
            <a:xfrm>
              <a:off x="1056" y="2590"/>
              <a:ext cx="38" cy="70"/>
            </a:xfrm>
            <a:custGeom>
              <a:avLst/>
              <a:gdLst/>
              <a:ahLst/>
              <a:cxnLst>
                <a:cxn ang="0">
                  <a:pos x="38" y="8"/>
                </a:cxn>
                <a:cxn ang="0">
                  <a:pos x="38" y="6"/>
                </a:cxn>
                <a:cxn ang="0">
                  <a:pos x="38" y="3"/>
                </a:cxn>
                <a:cxn ang="0">
                  <a:pos x="38" y="0"/>
                </a:cxn>
                <a:cxn ang="0">
                  <a:pos x="3" y="30"/>
                </a:cxn>
                <a:cxn ang="0">
                  <a:pos x="0" y="32"/>
                </a:cxn>
                <a:cxn ang="0">
                  <a:pos x="0" y="35"/>
                </a:cxn>
                <a:cxn ang="0">
                  <a:pos x="0" y="38"/>
                </a:cxn>
                <a:cxn ang="0">
                  <a:pos x="0" y="40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0" y="56"/>
                </a:cxn>
                <a:cxn ang="0">
                  <a:pos x="0" y="59"/>
                </a:cxn>
                <a:cxn ang="0">
                  <a:pos x="0" y="64"/>
                </a:cxn>
                <a:cxn ang="0">
                  <a:pos x="3" y="67"/>
                </a:cxn>
                <a:cxn ang="0">
                  <a:pos x="3" y="70"/>
                </a:cxn>
                <a:cxn ang="0">
                  <a:pos x="11" y="67"/>
                </a:cxn>
                <a:cxn ang="0">
                  <a:pos x="16" y="62"/>
                </a:cxn>
                <a:cxn ang="0">
                  <a:pos x="19" y="54"/>
                </a:cxn>
                <a:cxn ang="0">
                  <a:pos x="24" y="46"/>
                </a:cxn>
                <a:cxn ang="0">
                  <a:pos x="27" y="35"/>
                </a:cxn>
                <a:cxn ang="0">
                  <a:pos x="30" y="27"/>
                </a:cxn>
                <a:cxn ang="0">
                  <a:pos x="35" y="16"/>
                </a:cxn>
                <a:cxn ang="0">
                  <a:pos x="38" y="8"/>
                </a:cxn>
              </a:cxnLst>
              <a:rect l="0" t="0" r="r" b="b"/>
              <a:pathLst>
                <a:path w="38" h="70">
                  <a:moveTo>
                    <a:pt x="38" y="8"/>
                  </a:moveTo>
                  <a:lnTo>
                    <a:pt x="38" y="6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" y="30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3" y="67"/>
                  </a:lnTo>
                  <a:lnTo>
                    <a:pt x="3" y="70"/>
                  </a:lnTo>
                  <a:lnTo>
                    <a:pt x="11" y="67"/>
                  </a:lnTo>
                  <a:lnTo>
                    <a:pt x="16" y="62"/>
                  </a:lnTo>
                  <a:lnTo>
                    <a:pt x="19" y="54"/>
                  </a:lnTo>
                  <a:lnTo>
                    <a:pt x="24" y="46"/>
                  </a:lnTo>
                  <a:lnTo>
                    <a:pt x="27" y="35"/>
                  </a:lnTo>
                  <a:lnTo>
                    <a:pt x="30" y="27"/>
                  </a:lnTo>
                  <a:lnTo>
                    <a:pt x="35" y="16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11" name="Freeform 55"/>
            <p:cNvSpPr>
              <a:spLocks/>
            </p:cNvSpPr>
            <p:nvPr/>
          </p:nvSpPr>
          <p:spPr bwMode="auto">
            <a:xfrm>
              <a:off x="1014" y="2662"/>
              <a:ext cx="24" cy="48"/>
            </a:xfrm>
            <a:custGeom>
              <a:avLst/>
              <a:gdLst/>
              <a:ahLst/>
              <a:cxnLst>
                <a:cxn ang="0">
                  <a:pos x="24" y="30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6" y="3"/>
                </a:cxn>
                <a:cxn ang="0">
                  <a:pos x="13" y="6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8" y="11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2" y="19"/>
                </a:cxn>
                <a:cxn ang="0">
                  <a:pos x="2" y="22"/>
                </a:cxn>
                <a:cxn ang="0">
                  <a:pos x="2" y="24"/>
                </a:cxn>
                <a:cxn ang="0">
                  <a:pos x="2" y="30"/>
                </a:cxn>
                <a:cxn ang="0">
                  <a:pos x="2" y="32"/>
                </a:cxn>
                <a:cxn ang="0">
                  <a:pos x="0" y="40"/>
                </a:cxn>
                <a:cxn ang="0">
                  <a:pos x="2" y="43"/>
                </a:cxn>
                <a:cxn ang="0">
                  <a:pos x="8" y="46"/>
                </a:cxn>
                <a:cxn ang="0">
                  <a:pos x="10" y="46"/>
                </a:cxn>
                <a:cxn ang="0">
                  <a:pos x="13" y="46"/>
                </a:cxn>
                <a:cxn ang="0">
                  <a:pos x="13" y="48"/>
                </a:cxn>
                <a:cxn ang="0">
                  <a:pos x="24" y="30"/>
                </a:cxn>
              </a:cxnLst>
              <a:rect l="0" t="0" r="r" b="b"/>
              <a:pathLst>
                <a:path w="24" h="48">
                  <a:moveTo>
                    <a:pt x="24" y="30"/>
                  </a:moveTo>
                  <a:lnTo>
                    <a:pt x="24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1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2" y="43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99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12" name="Freeform 56"/>
            <p:cNvSpPr>
              <a:spLocks/>
            </p:cNvSpPr>
            <p:nvPr/>
          </p:nvSpPr>
          <p:spPr bwMode="auto">
            <a:xfrm>
              <a:off x="931" y="2700"/>
              <a:ext cx="53" cy="58"/>
            </a:xfrm>
            <a:custGeom>
              <a:avLst/>
              <a:gdLst/>
              <a:ahLst/>
              <a:cxnLst>
                <a:cxn ang="0">
                  <a:pos x="51" y="29"/>
                </a:cxn>
                <a:cxn ang="0">
                  <a:pos x="53" y="0"/>
                </a:cxn>
                <a:cxn ang="0">
                  <a:pos x="26" y="10"/>
                </a:cxn>
                <a:cxn ang="0">
                  <a:pos x="21" y="16"/>
                </a:cxn>
                <a:cxn ang="0">
                  <a:pos x="18" y="18"/>
                </a:cxn>
                <a:cxn ang="0">
                  <a:pos x="16" y="24"/>
                </a:cxn>
                <a:cxn ang="0">
                  <a:pos x="10" y="29"/>
                </a:cxn>
                <a:cxn ang="0">
                  <a:pos x="8" y="37"/>
                </a:cxn>
                <a:cxn ang="0">
                  <a:pos x="5" y="42"/>
                </a:cxn>
                <a:cxn ang="0">
                  <a:pos x="2" y="50"/>
                </a:cxn>
                <a:cxn ang="0">
                  <a:pos x="0" y="58"/>
                </a:cxn>
                <a:cxn ang="0">
                  <a:pos x="8" y="56"/>
                </a:cxn>
                <a:cxn ang="0">
                  <a:pos x="13" y="56"/>
                </a:cxn>
                <a:cxn ang="0">
                  <a:pos x="21" y="53"/>
                </a:cxn>
                <a:cxn ang="0">
                  <a:pos x="26" y="50"/>
                </a:cxn>
                <a:cxn ang="0">
                  <a:pos x="32" y="45"/>
                </a:cxn>
                <a:cxn ang="0">
                  <a:pos x="40" y="40"/>
                </a:cxn>
                <a:cxn ang="0">
                  <a:pos x="45" y="37"/>
                </a:cxn>
                <a:cxn ang="0">
                  <a:pos x="51" y="29"/>
                </a:cxn>
              </a:cxnLst>
              <a:rect l="0" t="0" r="r" b="b"/>
              <a:pathLst>
                <a:path w="53" h="58">
                  <a:moveTo>
                    <a:pt x="51" y="29"/>
                  </a:moveTo>
                  <a:lnTo>
                    <a:pt x="53" y="0"/>
                  </a:lnTo>
                  <a:lnTo>
                    <a:pt x="26" y="10"/>
                  </a:lnTo>
                  <a:lnTo>
                    <a:pt x="21" y="16"/>
                  </a:lnTo>
                  <a:lnTo>
                    <a:pt x="18" y="18"/>
                  </a:lnTo>
                  <a:lnTo>
                    <a:pt x="16" y="24"/>
                  </a:lnTo>
                  <a:lnTo>
                    <a:pt x="10" y="29"/>
                  </a:lnTo>
                  <a:lnTo>
                    <a:pt x="8" y="37"/>
                  </a:lnTo>
                  <a:lnTo>
                    <a:pt x="5" y="42"/>
                  </a:lnTo>
                  <a:lnTo>
                    <a:pt x="2" y="50"/>
                  </a:lnTo>
                  <a:lnTo>
                    <a:pt x="0" y="58"/>
                  </a:lnTo>
                  <a:lnTo>
                    <a:pt x="8" y="56"/>
                  </a:lnTo>
                  <a:lnTo>
                    <a:pt x="13" y="56"/>
                  </a:lnTo>
                  <a:lnTo>
                    <a:pt x="21" y="53"/>
                  </a:lnTo>
                  <a:lnTo>
                    <a:pt x="26" y="50"/>
                  </a:lnTo>
                  <a:lnTo>
                    <a:pt x="32" y="45"/>
                  </a:lnTo>
                  <a:lnTo>
                    <a:pt x="40" y="40"/>
                  </a:lnTo>
                  <a:lnTo>
                    <a:pt x="45" y="37"/>
                  </a:lnTo>
                  <a:lnTo>
                    <a:pt x="51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13" name="Freeform 57"/>
            <p:cNvSpPr>
              <a:spLocks/>
            </p:cNvSpPr>
            <p:nvPr/>
          </p:nvSpPr>
          <p:spPr bwMode="auto">
            <a:xfrm>
              <a:off x="1323" y="3164"/>
              <a:ext cx="69" cy="154"/>
            </a:xfrm>
            <a:custGeom>
              <a:avLst/>
              <a:gdLst/>
              <a:ahLst/>
              <a:cxnLst>
                <a:cxn ang="0">
                  <a:pos x="69" y="149"/>
                </a:cxn>
                <a:cxn ang="0">
                  <a:pos x="64" y="69"/>
                </a:cxn>
                <a:cxn ang="0">
                  <a:pos x="61" y="66"/>
                </a:cxn>
                <a:cxn ang="0">
                  <a:pos x="59" y="66"/>
                </a:cxn>
                <a:cxn ang="0">
                  <a:pos x="56" y="64"/>
                </a:cxn>
                <a:cxn ang="0">
                  <a:pos x="53" y="64"/>
                </a:cxn>
                <a:cxn ang="0">
                  <a:pos x="45" y="58"/>
                </a:cxn>
                <a:cxn ang="0">
                  <a:pos x="40" y="50"/>
                </a:cxn>
                <a:cxn ang="0">
                  <a:pos x="35" y="42"/>
                </a:cxn>
                <a:cxn ang="0">
                  <a:pos x="27" y="34"/>
                </a:cxn>
                <a:cxn ang="0">
                  <a:pos x="21" y="26"/>
                </a:cxn>
                <a:cxn ang="0">
                  <a:pos x="13" y="16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8"/>
                </a:cxn>
                <a:cxn ang="0">
                  <a:pos x="3" y="10"/>
                </a:cxn>
                <a:cxn ang="0">
                  <a:pos x="8" y="32"/>
                </a:cxn>
                <a:cxn ang="0">
                  <a:pos x="13" y="50"/>
                </a:cxn>
                <a:cxn ang="0">
                  <a:pos x="21" y="66"/>
                </a:cxn>
                <a:cxn ang="0">
                  <a:pos x="29" y="82"/>
                </a:cxn>
                <a:cxn ang="0">
                  <a:pos x="37" y="98"/>
                </a:cxn>
                <a:cxn ang="0">
                  <a:pos x="45" y="114"/>
                </a:cxn>
                <a:cxn ang="0">
                  <a:pos x="53" y="130"/>
                </a:cxn>
                <a:cxn ang="0">
                  <a:pos x="59" y="146"/>
                </a:cxn>
                <a:cxn ang="0">
                  <a:pos x="61" y="149"/>
                </a:cxn>
                <a:cxn ang="0">
                  <a:pos x="64" y="152"/>
                </a:cxn>
                <a:cxn ang="0">
                  <a:pos x="67" y="152"/>
                </a:cxn>
                <a:cxn ang="0">
                  <a:pos x="69" y="154"/>
                </a:cxn>
                <a:cxn ang="0">
                  <a:pos x="69" y="152"/>
                </a:cxn>
                <a:cxn ang="0">
                  <a:pos x="69" y="149"/>
                </a:cxn>
              </a:cxnLst>
              <a:rect l="0" t="0" r="r" b="b"/>
              <a:pathLst>
                <a:path w="69" h="154">
                  <a:moveTo>
                    <a:pt x="69" y="149"/>
                  </a:moveTo>
                  <a:lnTo>
                    <a:pt x="64" y="69"/>
                  </a:lnTo>
                  <a:lnTo>
                    <a:pt x="61" y="66"/>
                  </a:lnTo>
                  <a:lnTo>
                    <a:pt x="59" y="66"/>
                  </a:lnTo>
                  <a:lnTo>
                    <a:pt x="56" y="64"/>
                  </a:lnTo>
                  <a:lnTo>
                    <a:pt x="53" y="64"/>
                  </a:lnTo>
                  <a:lnTo>
                    <a:pt x="45" y="58"/>
                  </a:lnTo>
                  <a:lnTo>
                    <a:pt x="40" y="50"/>
                  </a:lnTo>
                  <a:lnTo>
                    <a:pt x="35" y="42"/>
                  </a:lnTo>
                  <a:lnTo>
                    <a:pt x="27" y="34"/>
                  </a:lnTo>
                  <a:lnTo>
                    <a:pt x="21" y="26"/>
                  </a:lnTo>
                  <a:lnTo>
                    <a:pt x="13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10"/>
                  </a:lnTo>
                  <a:lnTo>
                    <a:pt x="8" y="32"/>
                  </a:lnTo>
                  <a:lnTo>
                    <a:pt x="13" y="50"/>
                  </a:lnTo>
                  <a:lnTo>
                    <a:pt x="21" y="66"/>
                  </a:lnTo>
                  <a:lnTo>
                    <a:pt x="29" y="82"/>
                  </a:lnTo>
                  <a:lnTo>
                    <a:pt x="37" y="98"/>
                  </a:lnTo>
                  <a:lnTo>
                    <a:pt x="45" y="114"/>
                  </a:lnTo>
                  <a:lnTo>
                    <a:pt x="53" y="130"/>
                  </a:lnTo>
                  <a:lnTo>
                    <a:pt x="59" y="146"/>
                  </a:lnTo>
                  <a:lnTo>
                    <a:pt x="61" y="149"/>
                  </a:lnTo>
                  <a:lnTo>
                    <a:pt x="64" y="152"/>
                  </a:lnTo>
                  <a:lnTo>
                    <a:pt x="67" y="152"/>
                  </a:lnTo>
                  <a:lnTo>
                    <a:pt x="69" y="154"/>
                  </a:lnTo>
                  <a:lnTo>
                    <a:pt x="69" y="152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14" name="Freeform 58"/>
            <p:cNvSpPr>
              <a:spLocks/>
            </p:cNvSpPr>
            <p:nvPr/>
          </p:nvSpPr>
          <p:spPr bwMode="auto">
            <a:xfrm>
              <a:off x="1235" y="2756"/>
              <a:ext cx="149" cy="442"/>
            </a:xfrm>
            <a:custGeom>
              <a:avLst/>
              <a:gdLst/>
              <a:ahLst/>
              <a:cxnLst>
                <a:cxn ang="0">
                  <a:pos x="147" y="421"/>
                </a:cxn>
                <a:cxn ang="0">
                  <a:pos x="147" y="392"/>
                </a:cxn>
                <a:cxn ang="0">
                  <a:pos x="139" y="362"/>
                </a:cxn>
                <a:cxn ang="0">
                  <a:pos x="125" y="328"/>
                </a:cxn>
                <a:cxn ang="0">
                  <a:pos x="112" y="296"/>
                </a:cxn>
                <a:cxn ang="0">
                  <a:pos x="99" y="264"/>
                </a:cxn>
                <a:cxn ang="0">
                  <a:pos x="85" y="232"/>
                </a:cxn>
                <a:cxn ang="0">
                  <a:pos x="72" y="197"/>
                </a:cxn>
                <a:cxn ang="0">
                  <a:pos x="61" y="162"/>
                </a:cxn>
                <a:cxn ang="0">
                  <a:pos x="48" y="128"/>
                </a:cxn>
                <a:cxn ang="0">
                  <a:pos x="40" y="96"/>
                </a:cxn>
                <a:cxn ang="0">
                  <a:pos x="29" y="66"/>
                </a:cxn>
                <a:cxn ang="0">
                  <a:pos x="21" y="40"/>
                </a:cxn>
                <a:cxn ang="0">
                  <a:pos x="11" y="13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3" y="32"/>
                </a:cxn>
                <a:cxn ang="0">
                  <a:pos x="8" y="64"/>
                </a:cxn>
                <a:cxn ang="0">
                  <a:pos x="11" y="96"/>
                </a:cxn>
                <a:cxn ang="0">
                  <a:pos x="13" y="128"/>
                </a:cxn>
                <a:cxn ang="0">
                  <a:pos x="19" y="152"/>
                </a:cxn>
                <a:cxn ang="0">
                  <a:pos x="24" y="168"/>
                </a:cxn>
                <a:cxn ang="0">
                  <a:pos x="27" y="184"/>
                </a:cxn>
                <a:cxn ang="0">
                  <a:pos x="32" y="200"/>
                </a:cxn>
                <a:cxn ang="0">
                  <a:pos x="37" y="226"/>
                </a:cxn>
                <a:cxn ang="0">
                  <a:pos x="45" y="261"/>
                </a:cxn>
                <a:cxn ang="0">
                  <a:pos x="53" y="293"/>
                </a:cxn>
                <a:cxn ang="0">
                  <a:pos x="67" y="325"/>
                </a:cxn>
                <a:cxn ang="0">
                  <a:pos x="80" y="354"/>
                </a:cxn>
                <a:cxn ang="0">
                  <a:pos x="99" y="381"/>
                </a:cxn>
                <a:cxn ang="0">
                  <a:pos x="115" y="408"/>
                </a:cxn>
                <a:cxn ang="0">
                  <a:pos x="133" y="432"/>
                </a:cxn>
                <a:cxn ang="0">
                  <a:pos x="147" y="442"/>
                </a:cxn>
                <a:cxn ang="0">
                  <a:pos x="149" y="440"/>
                </a:cxn>
              </a:cxnLst>
              <a:rect l="0" t="0" r="r" b="b"/>
              <a:pathLst>
                <a:path w="149" h="442">
                  <a:moveTo>
                    <a:pt x="149" y="437"/>
                  </a:moveTo>
                  <a:lnTo>
                    <a:pt x="147" y="421"/>
                  </a:lnTo>
                  <a:lnTo>
                    <a:pt x="147" y="408"/>
                  </a:lnTo>
                  <a:lnTo>
                    <a:pt x="147" y="392"/>
                  </a:lnTo>
                  <a:lnTo>
                    <a:pt x="144" y="381"/>
                  </a:lnTo>
                  <a:lnTo>
                    <a:pt x="139" y="362"/>
                  </a:lnTo>
                  <a:lnTo>
                    <a:pt x="133" y="346"/>
                  </a:lnTo>
                  <a:lnTo>
                    <a:pt x="125" y="328"/>
                  </a:lnTo>
                  <a:lnTo>
                    <a:pt x="120" y="312"/>
                  </a:lnTo>
                  <a:lnTo>
                    <a:pt x="112" y="296"/>
                  </a:lnTo>
                  <a:lnTo>
                    <a:pt x="104" y="280"/>
                  </a:lnTo>
                  <a:lnTo>
                    <a:pt x="99" y="264"/>
                  </a:lnTo>
                  <a:lnTo>
                    <a:pt x="91" y="248"/>
                  </a:lnTo>
                  <a:lnTo>
                    <a:pt x="85" y="232"/>
                  </a:lnTo>
                  <a:lnTo>
                    <a:pt x="80" y="213"/>
                  </a:lnTo>
                  <a:lnTo>
                    <a:pt x="72" y="197"/>
                  </a:lnTo>
                  <a:lnTo>
                    <a:pt x="67" y="181"/>
                  </a:lnTo>
                  <a:lnTo>
                    <a:pt x="61" y="162"/>
                  </a:lnTo>
                  <a:lnTo>
                    <a:pt x="56" y="146"/>
                  </a:lnTo>
                  <a:lnTo>
                    <a:pt x="48" y="128"/>
                  </a:lnTo>
                  <a:lnTo>
                    <a:pt x="43" y="112"/>
                  </a:lnTo>
                  <a:lnTo>
                    <a:pt x="40" y="96"/>
                  </a:lnTo>
                  <a:lnTo>
                    <a:pt x="35" y="80"/>
                  </a:lnTo>
                  <a:lnTo>
                    <a:pt x="29" y="66"/>
                  </a:lnTo>
                  <a:lnTo>
                    <a:pt x="24" y="53"/>
                  </a:lnTo>
                  <a:lnTo>
                    <a:pt x="21" y="40"/>
                  </a:lnTo>
                  <a:lnTo>
                    <a:pt x="16" y="26"/>
                  </a:lnTo>
                  <a:lnTo>
                    <a:pt x="11" y="1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16"/>
                  </a:lnTo>
                  <a:lnTo>
                    <a:pt x="3" y="32"/>
                  </a:lnTo>
                  <a:lnTo>
                    <a:pt x="5" y="48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11" y="96"/>
                  </a:lnTo>
                  <a:lnTo>
                    <a:pt x="13" y="112"/>
                  </a:lnTo>
                  <a:lnTo>
                    <a:pt x="13" y="128"/>
                  </a:lnTo>
                  <a:lnTo>
                    <a:pt x="16" y="144"/>
                  </a:lnTo>
                  <a:lnTo>
                    <a:pt x="19" y="152"/>
                  </a:lnTo>
                  <a:lnTo>
                    <a:pt x="21" y="160"/>
                  </a:lnTo>
                  <a:lnTo>
                    <a:pt x="24" y="168"/>
                  </a:lnTo>
                  <a:lnTo>
                    <a:pt x="27" y="176"/>
                  </a:lnTo>
                  <a:lnTo>
                    <a:pt x="27" y="184"/>
                  </a:lnTo>
                  <a:lnTo>
                    <a:pt x="29" y="192"/>
                  </a:lnTo>
                  <a:lnTo>
                    <a:pt x="32" y="200"/>
                  </a:lnTo>
                  <a:lnTo>
                    <a:pt x="35" y="208"/>
                  </a:lnTo>
                  <a:lnTo>
                    <a:pt x="37" y="226"/>
                  </a:lnTo>
                  <a:lnTo>
                    <a:pt x="40" y="245"/>
                  </a:lnTo>
                  <a:lnTo>
                    <a:pt x="45" y="261"/>
                  </a:lnTo>
                  <a:lnTo>
                    <a:pt x="48" y="277"/>
                  </a:lnTo>
                  <a:lnTo>
                    <a:pt x="53" y="293"/>
                  </a:lnTo>
                  <a:lnTo>
                    <a:pt x="61" y="309"/>
                  </a:lnTo>
                  <a:lnTo>
                    <a:pt x="67" y="325"/>
                  </a:lnTo>
                  <a:lnTo>
                    <a:pt x="75" y="341"/>
                  </a:lnTo>
                  <a:lnTo>
                    <a:pt x="80" y="354"/>
                  </a:lnTo>
                  <a:lnTo>
                    <a:pt x="88" y="368"/>
                  </a:lnTo>
                  <a:lnTo>
                    <a:pt x="99" y="381"/>
                  </a:lnTo>
                  <a:lnTo>
                    <a:pt x="107" y="394"/>
                  </a:lnTo>
                  <a:lnTo>
                    <a:pt x="115" y="408"/>
                  </a:lnTo>
                  <a:lnTo>
                    <a:pt x="125" y="418"/>
                  </a:lnTo>
                  <a:lnTo>
                    <a:pt x="133" y="432"/>
                  </a:lnTo>
                  <a:lnTo>
                    <a:pt x="144" y="442"/>
                  </a:lnTo>
                  <a:lnTo>
                    <a:pt x="147" y="442"/>
                  </a:lnTo>
                  <a:lnTo>
                    <a:pt x="149" y="442"/>
                  </a:lnTo>
                  <a:lnTo>
                    <a:pt x="149" y="440"/>
                  </a:lnTo>
                  <a:lnTo>
                    <a:pt x="149" y="4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15" name="Freeform 59"/>
            <p:cNvSpPr>
              <a:spLocks/>
            </p:cNvSpPr>
            <p:nvPr/>
          </p:nvSpPr>
          <p:spPr bwMode="auto">
            <a:xfrm>
              <a:off x="1366" y="2460"/>
              <a:ext cx="2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5"/>
                </a:cxn>
              </a:cxnLst>
              <a:rect l="0" t="0" r="r" b="b"/>
              <a:pathLst>
                <a:path w="2" h="10">
                  <a:moveTo>
                    <a:pt x="2" y="5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16" name="Freeform 60"/>
            <p:cNvSpPr>
              <a:spLocks/>
            </p:cNvSpPr>
            <p:nvPr/>
          </p:nvSpPr>
          <p:spPr bwMode="auto">
            <a:xfrm>
              <a:off x="1355" y="2470"/>
              <a:ext cx="8" cy="2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0"/>
                </a:cxn>
                <a:cxn ang="0">
                  <a:pos x="5" y="6"/>
                </a:cxn>
                <a:cxn ang="0">
                  <a:pos x="3" y="14"/>
                </a:cxn>
                <a:cxn ang="0">
                  <a:pos x="3" y="19"/>
                </a:cxn>
                <a:cxn ang="0">
                  <a:pos x="0" y="27"/>
                </a:cxn>
                <a:cxn ang="0">
                  <a:pos x="8" y="3"/>
                </a:cxn>
              </a:cxnLst>
              <a:rect l="0" t="0" r="r" b="b"/>
              <a:pathLst>
                <a:path w="8" h="27">
                  <a:moveTo>
                    <a:pt x="8" y="3"/>
                  </a:moveTo>
                  <a:lnTo>
                    <a:pt x="8" y="0"/>
                  </a:lnTo>
                  <a:lnTo>
                    <a:pt x="5" y="6"/>
                  </a:lnTo>
                  <a:lnTo>
                    <a:pt x="3" y="14"/>
                  </a:lnTo>
                  <a:lnTo>
                    <a:pt x="3" y="19"/>
                  </a:lnTo>
                  <a:lnTo>
                    <a:pt x="0" y="27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17" name="Freeform 61"/>
            <p:cNvSpPr>
              <a:spLocks/>
            </p:cNvSpPr>
            <p:nvPr/>
          </p:nvSpPr>
          <p:spPr bwMode="auto">
            <a:xfrm>
              <a:off x="1206" y="2212"/>
              <a:ext cx="106" cy="528"/>
            </a:xfrm>
            <a:custGeom>
              <a:avLst/>
              <a:gdLst/>
              <a:ahLst/>
              <a:cxnLst>
                <a:cxn ang="0">
                  <a:pos x="106" y="506"/>
                </a:cxn>
                <a:cxn ang="0">
                  <a:pos x="106" y="464"/>
                </a:cxn>
                <a:cxn ang="0">
                  <a:pos x="104" y="421"/>
                </a:cxn>
                <a:cxn ang="0">
                  <a:pos x="101" y="376"/>
                </a:cxn>
                <a:cxn ang="0">
                  <a:pos x="96" y="330"/>
                </a:cxn>
                <a:cxn ang="0">
                  <a:pos x="96" y="314"/>
                </a:cxn>
                <a:cxn ang="0">
                  <a:pos x="93" y="298"/>
                </a:cxn>
                <a:cxn ang="0">
                  <a:pos x="90" y="280"/>
                </a:cxn>
                <a:cxn ang="0">
                  <a:pos x="90" y="264"/>
                </a:cxn>
                <a:cxn ang="0">
                  <a:pos x="88" y="248"/>
                </a:cxn>
                <a:cxn ang="0">
                  <a:pos x="85" y="232"/>
                </a:cxn>
                <a:cxn ang="0">
                  <a:pos x="80" y="213"/>
                </a:cxn>
                <a:cxn ang="0">
                  <a:pos x="77" y="197"/>
                </a:cxn>
                <a:cxn ang="0">
                  <a:pos x="74" y="192"/>
                </a:cxn>
                <a:cxn ang="0">
                  <a:pos x="72" y="184"/>
                </a:cxn>
                <a:cxn ang="0">
                  <a:pos x="72" y="178"/>
                </a:cxn>
                <a:cxn ang="0">
                  <a:pos x="69" y="170"/>
                </a:cxn>
                <a:cxn ang="0">
                  <a:pos x="69" y="165"/>
                </a:cxn>
                <a:cxn ang="0">
                  <a:pos x="66" y="157"/>
                </a:cxn>
                <a:cxn ang="0">
                  <a:pos x="66" y="152"/>
                </a:cxn>
                <a:cxn ang="0">
                  <a:pos x="64" y="146"/>
                </a:cxn>
                <a:cxn ang="0">
                  <a:pos x="64" y="138"/>
                </a:cxn>
                <a:cxn ang="0">
                  <a:pos x="64" y="128"/>
                </a:cxn>
                <a:cxn ang="0">
                  <a:pos x="61" y="120"/>
                </a:cxn>
                <a:cxn ang="0">
                  <a:pos x="61" y="11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0"/>
                </a:cxn>
                <a:cxn ang="0">
                  <a:pos x="0" y="77"/>
                </a:cxn>
                <a:cxn ang="0">
                  <a:pos x="0" y="114"/>
                </a:cxn>
                <a:cxn ang="0">
                  <a:pos x="0" y="154"/>
                </a:cxn>
                <a:cxn ang="0">
                  <a:pos x="0" y="173"/>
                </a:cxn>
                <a:cxn ang="0">
                  <a:pos x="2" y="192"/>
                </a:cxn>
                <a:cxn ang="0">
                  <a:pos x="2" y="210"/>
                </a:cxn>
                <a:cxn ang="0">
                  <a:pos x="2" y="229"/>
                </a:cxn>
                <a:cxn ang="0">
                  <a:pos x="5" y="248"/>
                </a:cxn>
                <a:cxn ang="0">
                  <a:pos x="8" y="266"/>
                </a:cxn>
                <a:cxn ang="0">
                  <a:pos x="10" y="285"/>
                </a:cxn>
                <a:cxn ang="0">
                  <a:pos x="16" y="304"/>
                </a:cxn>
                <a:cxn ang="0">
                  <a:pos x="21" y="320"/>
                </a:cxn>
                <a:cxn ang="0">
                  <a:pos x="24" y="338"/>
                </a:cxn>
                <a:cxn ang="0">
                  <a:pos x="29" y="354"/>
                </a:cxn>
                <a:cxn ang="0">
                  <a:pos x="34" y="370"/>
                </a:cxn>
                <a:cxn ang="0">
                  <a:pos x="40" y="386"/>
                </a:cxn>
                <a:cxn ang="0">
                  <a:pos x="45" y="402"/>
                </a:cxn>
                <a:cxn ang="0">
                  <a:pos x="50" y="421"/>
                </a:cxn>
                <a:cxn ang="0">
                  <a:pos x="53" y="437"/>
                </a:cxn>
                <a:cxn ang="0">
                  <a:pos x="98" y="528"/>
                </a:cxn>
                <a:cxn ang="0">
                  <a:pos x="98" y="514"/>
                </a:cxn>
                <a:cxn ang="0">
                  <a:pos x="101" y="514"/>
                </a:cxn>
                <a:cxn ang="0">
                  <a:pos x="104" y="512"/>
                </a:cxn>
                <a:cxn ang="0">
                  <a:pos x="104" y="509"/>
                </a:cxn>
                <a:cxn ang="0">
                  <a:pos x="104" y="506"/>
                </a:cxn>
                <a:cxn ang="0">
                  <a:pos x="106" y="506"/>
                </a:cxn>
              </a:cxnLst>
              <a:rect l="0" t="0" r="r" b="b"/>
              <a:pathLst>
                <a:path w="106" h="528">
                  <a:moveTo>
                    <a:pt x="106" y="506"/>
                  </a:moveTo>
                  <a:lnTo>
                    <a:pt x="106" y="464"/>
                  </a:lnTo>
                  <a:lnTo>
                    <a:pt x="104" y="421"/>
                  </a:lnTo>
                  <a:lnTo>
                    <a:pt x="101" y="376"/>
                  </a:lnTo>
                  <a:lnTo>
                    <a:pt x="96" y="330"/>
                  </a:lnTo>
                  <a:lnTo>
                    <a:pt x="96" y="314"/>
                  </a:lnTo>
                  <a:lnTo>
                    <a:pt x="93" y="298"/>
                  </a:lnTo>
                  <a:lnTo>
                    <a:pt x="90" y="280"/>
                  </a:lnTo>
                  <a:lnTo>
                    <a:pt x="90" y="264"/>
                  </a:lnTo>
                  <a:lnTo>
                    <a:pt x="88" y="248"/>
                  </a:lnTo>
                  <a:lnTo>
                    <a:pt x="85" y="232"/>
                  </a:lnTo>
                  <a:lnTo>
                    <a:pt x="80" y="213"/>
                  </a:lnTo>
                  <a:lnTo>
                    <a:pt x="77" y="197"/>
                  </a:lnTo>
                  <a:lnTo>
                    <a:pt x="74" y="192"/>
                  </a:lnTo>
                  <a:lnTo>
                    <a:pt x="72" y="184"/>
                  </a:lnTo>
                  <a:lnTo>
                    <a:pt x="72" y="178"/>
                  </a:lnTo>
                  <a:lnTo>
                    <a:pt x="69" y="170"/>
                  </a:lnTo>
                  <a:lnTo>
                    <a:pt x="69" y="165"/>
                  </a:lnTo>
                  <a:lnTo>
                    <a:pt x="66" y="157"/>
                  </a:lnTo>
                  <a:lnTo>
                    <a:pt x="66" y="152"/>
                  </a:lnTo>
                  <a:lnTo>
                    <a:pt x="64" y="146"/>
                  </a:lnTo>
                  <a:lnTo>
                    <a:pt x="64" y="138"/>
                  </a:lnTo>
                  <a:lnTo>
                    <a:pt x="64" y="128"/>
                  </a:lnTo>
                  <a:lnTo>
                    <a:pt x="61" y="120"/>
                  </a:lnTo>
                  <a:lnTo>
                    <a:pt x="61" y="11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0"/>
                  </a:lnTo>
                  <a:lnTo>
                    <a:pt x="0" y="77"/>
                  </a:lnTo>
                  <a:lnTo>
                    <a:pt x="0" y="114"/>
                  </a:lnTo>
                  <a:lnTo>
                    <a:pt x="0" y="154"/>
                  </a:lnTo>
                  <a:lnTo>
                    <a:pt x="0" y="173"/>
                  </a:lnTo>
                  <a:lnTo>
                    <a:pt x="2" y="192"/>
                  </a:lnTo>
                  <a:lnTo>
                    <a:pt x="2" y="210"/>
                  </a:lnTo>
                  <a:lnTo>
                    <a:pt x="2" y="229"/>
                  </a:lnTo>
                  <a:lnTo>
                    <a:pt x="5" y="248"/>
                  </a:lnTo>
                  <a:lnTo>
                    <a:pt x="8" y="266"/>
                  </a:lnTo>
                  <a:lnTo>
                    <a:pt x="10" y="285"/>
                  </a:lnTo>
                  <a:lnTo>
                    <a:pt x="16" y="304"/>
                  </a:lnTo>
                  <a:lnTo>
                    <a:pt x="21" y="320"/>
                  </a:lnTo>
                  <a:lnTo>
                    <a:pt x="24" y="338"/>
                  </a:lnTo>
                  <a:lnTo>
                    <a:pt x="29" y="354"/>
                  </a:lnTo>
                  <a:lnTo>
                    <a:pt x="34" y="370"/>
                  </a:lnTo>
                  <a:lnTo>
                    <a:pt x="40" y="386"/>
                  </a:lnTo>
                  <a:lnTo>
                    <a:pt x="45" y="402"/>
                  </a:lnTo>
                  <a:lnTo>
                    <a:pt x="50" y="421"/>
                  </a:lnTo>
                  <a:lnTo>
                    <a:pt x="53" y="437"/>
                  </a:lnTo>
                  <a:lnTo>
                    <a:pt x="98" y="528"/>
                  </a:lnTo>
                  <a:lnTo>
                    <a:pt x="98" y="514"/>
                  </a:lnTo>
                  <a:lnTo>
                    <a:pt x="101" y="514"/>
                  </a:lnTo>
                  <a:lnTo>
                    <a:pt x="104" y="512"/>
                  </a:lnTo>
                  <a:lnTo>
                    <a:pt x="104" y="509"/>
                  </a:lnTo>
                  <a:lnTo>
                    <a:pt x="104" y="506"/>
                  </a:lnTo>
                  <a:lnTo>
                    <a:pt x="106" y="5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18" name="Freeform 62"/>
            <p:cNvSpPr>
              <a:spLocks/>
            </p:cNvSpPr>
            <p:nvPr/>
          </p:nvSpPr>
          <p:spPr bwMode="auto">
            <a:xfrm>
              <a:off x="1110" y="2030"/>
              <a:ext cx="77" cy="350"/>
            </a:xfrm>
            <a:custGeom>
              <a:avLst/>
              <a:gdLst/>
              <a:ahLst/>
              <a:cxnLst>
                <a:cxn ang="0">
                  <a:pos x="77" y="320"/>
                </a:cxn>
                <a:cxn ang="0">
                  <a:pos x="77" y="267"/>
                </a:cxn>
                <a:cxn ang="0">
                  <a:pos x="74" y="211"/>
                </a:cxn>
                <a:cxn ang="0">
                  <a:pos x="72" y="155"/>
                </a:cxn>
                <a:cxn ang="0">
                  <a:pos x="66" y="102"/>
                </a:cxn>
                <a:cxn ang="0">
                  <a:pos x="58" y="86"/>
                </a:cxn>
                <a:cxn ang="0">
                  <a:pos x="53" y="72"/>
                </a:cxn>
                <a:cxn ang="0">
                  <a:pos x="42" y="59"/>
                </a:cxn>
                <a:cxn ang="0">
                  <a:pos x="34" y="48"/>
                </a:cxn>
                <a:cxn ang="0">
                  <a:pos x="24" y="35"/>
                </a:cxn>
                <a:cxn ang="0">
                  <a:pos x="16" y="24"/>
                </a:cxn>
                <a:cxn ang="0">
                  <a:pos x="8" y="14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0" y="56"/>
                </a:cxn>
                <a:cxn ang="0">
                  <a:pos x="2" y="86"/>
                </a:cxn>
                <a:cxn ang="0">
                  <a:pos x="5" y="115"/>
                </a:cxn>
                <a:cxn ang="0">
                  <a:pos x="8" y="131"/>
                </a:cxn>
                <a:cxn ang="0">
                  <a:pos x="8" y="144"/>
                </a:cxn>
                <a:cxn ang="0">
                  <a:pos x="10" y="158"/>
                </a:cxn>
                <a:cxn ang="0">
                  <a:pos x="13" y="171"/>
                </a:cxn>
                <a:cxn ang="0">
                  <a:pos x="16" y="184"/>
                </a:cxn>
                <a:cxn ang="0">
                  <a:pos x="21" y="200"/>
                </a:cxn>
                <a:cxn ang="0">
                  <a:pos x="24" y="214"/>
                </a:cxn>
                <a:cxn ang="0">
                  <a:pos x="26" y="230"/>
                </a:cxn>
                <a:cxn ang="0">
                  <a:pos x="29" y="243"/>
                </a:cxn>
                <a:cxn ang="0">
                  <a:pos x="34" y="256"/>
                </a:cxn>
                <a:cxn ang="0">
                  <a:pos x="37" y="270"/>
                </a:cxn>
                <a:cxn ang="0">
                  <a:pos x="42" y="283"/>
                </a:cxn>
                <a:cxn ang="0">
                  <a:pos x="42" y="291"/>
                </a:cxn>
                <a:cxn ang="0">
                  <a:pos x="45" y="296"/>
                </a:cxn>
                <a:cxn ang="0">
                  <a:pos x="45" y="304"/>
                </a:cxn>
                <a:cxn ang="0">
                  <a:pos x="48" y="310"/>
                </a:cxn>
                <a:cxn ang="0">
                  <a:pos x="50" y="315"/>
                </a:cxn>
                <a:cxn ang="0">
                  <a:pos x="53" y="320"/>
                </a:cxn>
                <a:cxn ang="0">
                  <a:pos x="56" y="326"/>
                </a:cxn>
                <a:cxn ang="0">
                  <a:pos x="56" y="331"/>
                </a:cxn>
                <a:cxn ang="0">
                  <a:pos x="58" y="336"/>
                </a:cxn>
                <a:cxn ang="0">
                  <a:pos x="58" y="342"/>
                </a:cxn>
                <a:cxn ang="0">
                  <a:pos x="58" y="347"/>
                </a:cxn>
                <a:cxn ang="0">
                  <a:pos x="61" y="350"/>
                </a:cxn>
                <a:cxn ang="0">
                  <a:pos x="77" y="320"/>
                </a:cxn>
              </a:cxnLst>
              <a:rect l="0" t="0" r="r" b="b"/>
              <a:pathLst>
                <a:path w="77" h="350">
                  <a:moveTo>
                    <a:pt x="77" y="320"/>
                  </a:moveTo>
                  <a:lnTo>
                    <a:pt x="77" y="267"/>
                  </a:lnTo>
                  <a:lnTo>
                    <a:pt x="74" y="211"/>
                  </a:lnTo>
                  <a:lnTo>
                    <a:pt x="72" y="155"/>
                  </a:lnTo>
                  <a:lnTo>
                    <a:pt x="66" y="102"/>
                  </a:lnTo>
                  <a:lnTo>
                    <a:pt x="58" y="86"/>
                  </a:lnTo>
                  <a:lnTo>
                    <a:pt x="53" y="72"/>
                  </a:lnTo>
                  <a:lnTo>
                    <a:pt x="42" y="59"/>
                  </a:lnTo>
                  <a:lnTo>
                    <a:pt x="34" y="48"/>
                  </a:lnTo>
                  <a:lnTo>
                    <a:pt x="24" y="35"/>
                  </a:lnTo>
                  <a:lnTo>
                    <a:pt x="16" y="24"/>
                  </a:lnTo>
                  <a:lnTo>
                    <a:pt x="8" y="14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56"/>
                  </a:lnTo>
                  <a:lnTo>
                    <a:pt x="2" y="86"/>
                  </a:lnTo>
                  <a:lnTo>
                    <a:pt x="5" y="115"/>
                  </a:lnTo>
                  <a:lnTo>
                    <a:pt x="8" y="131"/>
                  </a:lnTo>
                  <a:lnTo>
                    <a:pt x="8" y="144"/>
                  </a:lnTo>
                  <a:lnTo>
                    <a:pt x="10" y="158"/>
                  </a:lnTo>
                  <a:lnTo>
                    <a:pt x="13" y="171"/>
                  </a:lnTo>
                  <a:lnTo>
                    <a:pt x="16" y="184"/>
                  </a:lnTo>
                  <a:lnTo>
                    <a:pt x="21" y="200"/>
                  </a:lnTo>
                  <a:lnTo>
                    <a:pt x="24" y="214"/>
                  </a:lnTo>
                  <a:lnTo>
                    <a:pt x="26" y="230"/>
                  </a:lnTo>
                  <a:lnTo>
                    <a:pt x="29" y="243"/>
                  </a:lnTo>
                  <a:lnTo>
                    <a:pt x="34" y="256"/>
                  </a:lnTo>
                  <a:lnTo>
                    <a:pt x="37" y="270"/>
                  </a:lnTo>
                  <a:lnTo>
                    <a:pt x="42" y="283"/>
                  </a:lnTo>
                  <a:lnTo>
                    <a:pt x="42" y="291"/>
                  </a:lnTo>
                  <a:lnTo>
                    <a:pt x="45" y="296"/>
                  </a:lnTo>
                  <a:lnTo>
                    <a:pt x="45" y="304"/>
                  </a:lnTo>
                  <a:lnTo>
                    <a:pt x="48" y="310"/>
                  </a:lnTo>
                  <a:lnTo>
                    <a:pt x="50" y="315"/>
                  </a:lnTo>
                  <a:lnTo>
                    <a:pt x="53" y="320"/>
                  </a:lnTo>
                  <a:lnTo>
                    <a:pt x="56" y="326"/>
                  </a:lnTo>
                  <a:lnTo>
                    <a:pt x="56" y="331"/>
                  </a:lnTo>
                  <a:lnTo>
                    <a:pt x="58" y="336"/>
                  </a:lnTo>
                  <a:lnTo>
                    <a:pt x="58" y="342"/>
                  </a:lnTo>
                  <a:lnTo>
                    <a:pt x="58" y="347"/>
                  </a:lnTo>
                  <a:lnTo>
                    <a:pt x="61" y="350"/>
                  </a:lnTo>
                  <a:lnTo>
                    <a:pt x="77" y="3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19" name="Freeform 63"/>
            <p:cNvSpPr>
              <a:spLocks/>
            </p:cNvSpPr>
            <p:nvPr/>
          </p:nvSpPr>
          <p:spPr bwMode="auto">
            <a:xfrm>
              <a:off x="1136" y="2838"/>
              <a:ext cx="24" cy="35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0"/>
                </a:cxn>
                <a:cxn ang="0">
                  <a:pos x="19" y="35"/>
                </a:cxn>
                <a:cxn ang="0">
                  <a:pos x="22" y="32"/>
                </a:cxn>
                <a:cxn ang="0">
                  <a:pos x="22" y="30"/>
                </a:cxn>
                <a:cxn ang="0">
                  <a:pos x="24" y="24"/>
                </a:cxn>
              </a:cxnLst>
              <a:rect l="0" t="0" r="r" b="b"/>
              <a:pathLst>
                <a:path w="24" h="35">
                  <a:moveTo>
                    <a:pt x="24" y="24"/>
                  </a:moveTo>
                  <a:lnTo>
                    <a:pt x="0" y="0"/>
                  </a:lnTo>
                  <a:lnTo>
                    <a:pt x="19" y="35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20" name="Freeform 64"/>
            <p:cNvSpPr>
              <a:spLocks/>
            </p:cNvSpPr>
            <p:nvPr/>
          </p:nvSpPr>
          <p:spPr bwMode="auto">
            <a:xfrm>
              <a:off x="990" y="1545"/>
              <a:ext cx="152" cy="365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141" y="5"/>
                </a:cxn>
                <a:cxn ang="0">
                  <a:pos x="133" y="10"/>
                </a:cxn>
                <a:cxn ang="0">
                  <a:pos x="125" y="21"/>
                </a:cxn>
                <a:cxn ang="0">
                  <a:pos x="117" y="29"/>
                </a:cxn>
                <a:cxn ang="0">
                  <a:pos x="112" y="40"/>
                </a:cxn>
                <a:cxn ang="0">
                  <a:pos x="104" y="51"/>
                </a:cxn>
                <a:cxn ang="0">
                  <a:pos x="98" y="61"/>
                </a:cxn>
                <a:cxn ang="0">
                  <a:pos x="96" y="72"/>
                </a:cxn>
                <a:cxn ang="0">
                  <a:pos x="90" y="85"/>
                </a:cxn>
                <a:cxn ang="0">
                  <a:pos x="85" y="101"/>
                </a:cxn>
                <a:cxn ang="0">
                  <a:pos x="80" y="112"/>
                </a:cxn>
                <a:cxn ang="0">
                  <a:pos x="77" y="125"/>
                </a:cxn>
                <a:cxn ang="0">
                  <a:pos x="72" y="139"/>
                </a:cxn>
                <a:cxn ang="0">
                  <a:pos x="69" y="152"/>
                </a:cxn>
                <a:cxn ang="0">
                  <a:pos x="64" y="165"/>
                </a:cxn>
                <a:cxn ang="0">
                  <a:pos x="61" y="179"/>
                </a:cxn>
                <a:cxn ang="0">
                  <a:pos x="56" y="192"/>
                </a:cxn>
                <a:cxn ang="0">
                  <a:pos x="50" y="203"/>
                </a:cxn>
                <a:cxn ang="0">
                  <a:pos x="48" y="213"/>
                </a:cxn>
                <a:cxn ang="0">
                  <a:pos x="42" y="224"/>
                </a:cxn>
                <a:cxn ang="0">
                  <a:pos x="40" y="237"/>
                </a:cxn>
                <a:cxn ang="0">
                  <a:pos x="34" y="251"/>
                </a:cxn>
                <a:cxn ang="0">
                  <a:pos x="32" y="264"/>
                </a:cxn>
                <a:cxn ang="0">
                  <a:pos x="26" y="277"/>
                </a:cxn>
                <a:cxn ang="0">
                  <a:pos x="26" y="291"/>
                </a:cxn>
                <a:cxn ang="0">
                  <a:pos x="26" y="304"/>
                </a:cxn>
                <a:cxn ang="0">
                  <a:pos x="24" y="315"/>
                </a:cxn>
                <a:cxn ang="0">
                  <a:pos x="21" y="325"/>
                </a:cxn>
                <a:cxn ang="0">
                  <a:pos x="18" y="336"/>
                </a:cxn>
                <a:cxn ang="0">
                  <a:pos x="13" y="344"/>
                </a:cxn>
                <a:cxn ang="0">
                  <a:pos x="8" y="352"/>
                </a:cxn>
                <a:cxn ang="0">
                  <a:pos x="0" y="360"/>
                </a:cxn>
                <a:cxn ang="0">
                  <a:pos x="10" y="365"/>
                </a:cxn>
                <a:cxn ang="0">
                  <a:pos x="37" y="363"/>
                </a:cxn>
                <a:cxn ang="0">
                  <a:pos x="34" y="325"/>
                </a:cxn>
                <a:cxn ang="0">
                  <a:pos x="93" y="251"/>
                </a:cxn>
                <a:cxn ang="0">
                  <a:pos x="152" y="0"/>
                </a:cxn>
              </a:cxnLst>
              <a:rect l="0" t="0" r="r" b="b"/>
              <a:pathLst>
                <a:path w="152" h="365">
                  <a:moveTo>
                    <a:pt x="152" y="0"/>
                  </a:moveTo>
                  <a:lnTo>
                    <a:pt x="141" y="5"/>
                  </a:lnTo>
                  <a:lnTo>
                    <a:pt x="133" y="10"/>
                  </a:lnTo>
                  <a:lnTo>
                    <a:pt x="125" y="21"/>
                  </a:lnTo>
                  <a:lnTo>
                    <a:pt x="117" y="29"/>
                  </a:lnTo>
                  <a:lnTo>
                    <a:pt x="112" y="40"/>
                  </a:lnTo>
                  <a:lnTo>
                    <a:pt x="104" y="51"/>
                  </a:lnTo>
                  <a:lnTo>
                    <a:pt x="98" y="61"/>
                  </a:lnTo>
                  <a:lnTo>
                    <a:pt x="96" y="72"/>
                  </a:lnTo>
                  <a:lnTo>
                    <a:pt x="90" y="85"/>
                  </a:lnTo>
                  <a:lnTo>
                    <a:pt x="85" y="101"/>
                  </a:lnTo>
                  <a:lnTo>
                    <a:pt x="80" y="112"/>
                  </a:lnTo>
                  <a:lnTo>
                    <a:pt x="77" y="125"/>
                  </a:lnTo>
                  <a:lnTo>
                    <a:pt x="72" y="139"/>
                  </a:lnTo>
                  <a:lnTo>
                    <a:pt x="69" y="152"/>
                  </a:lnTo>
                  <a:lnTo>
                    <a:pt x="64" y="165"/>
                  </a:lnTo>
                  <a:lnTo>
                    <a:pt x="61" y="179"/>
                  </a:lnTo>
                  <a:lnTo>
                    <a:pt x="56" y="192"/>
                  </a:lnTo>
                  <a:lnTo>
                    <a:pt x="50" y="203"/>
                  </a:lnTo>
                  <a:lnTo>
                    <a:pt x="48" y="213"/>
                  </a:lnTo>
                  <a:lnTo>
                    <a:pt x="42" y="224"/>
                  </a:lnTo>
                  <a:lnTo>
                    <a:pt x="40" y="237"/>
                  </a:lnTo>
                  <a:lnTo>
                    <a:pt x="34" y="251"/>
                  </a:lnTo>
                  <a:lnTo>
                    <a:pt x="32" y="264"/>
                  </a:lnTo>
                  <a:lnTo>
                    <a:pt x="26" y="277"/>
                  </a:lnTo>
                  <a:lnTo>
                    <a:pt x="26" y="291"/>
                  </a:lnTo>
                  <a:lnTo>
                    <a:pt x="26" y="304"/>
                  </a:lnTo>
                  <a:lnTo>
                    <a:pt x="24" y="315"/>
                  </a:lnTo>
                  <a:lnTo>
                    <a:pt x="21" y="325"/>
                  </a:lnTo>
                  <a:lnTo>
                    <a:pt x="18" y="336"/>
                  </a:lnTo>
                  <a:lnTo>
                    <a:pt x="13" y="344"/>
                  </a:lnTo>
                  <a:lnTo>
                    <a:pt x="8" y="352"/>
                  </a:lnTo>
                  <a:lnTo>
                    <a:pt x="0" y="360"/>
                  </a:lnTo>
                  <a:lnTo>
                    <a:pt x="10" y="365"/>
                  </a:lnTo>
                  <a:lnTo>
                    <a:pt x="37" y="363"/>
                  </a:lnTo>
                  <a:lnTo>
                    <a:pt x="34" y="325"/>
                  </a:lnTo>
                  <a:lnTo>
                    <a:pt x="93" y="2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21" name="Freeform 65"/>
            <p:cNvSpPr>
              <a:spLocks/>
            </p:cNvSpPr>
            <p:nvPr/>
          </p:nvSpPr>
          <p:spPr bwMode="auto">
            <a:xfrm>
              <a:off x="672" y="1916"/>
              <a:ext cx="406" cy="370"/>
            </a:xfrm>
            <a:custGeom>
              <a:avLst/>
              <a:gdLst/>
              <a:ahLst/>
              <a:cxnLst>
                <a:cxn ang="0">
                  <a:pos x="398" y="232"/>
                </a:cxn>
                <a:cxn ang="0">
                  <a:pos x="379" y="168"/>
                </a:cxn>
                <a:cxn ang="0">
                  <a:pos x="358" y="112"/>
                </a:cxn>
                <a:cxn ang="0">
                  <a:pos x="347" y="69"/>
                </a:cxn>
                <a:cxn ang="0">
                  <a:pos x="342" y="34"/>
                </a:cxn>
                <a:cxn ang="0">
                  <a:pos x="339" y="5"/>
                </a:cxn>
                <a:cxn ang="0">
                  <a:pos x="326" y="29"/>
                </a:cxn>
                <a:cxn ang="0">
                  <a:pos x="221" y="5"/>
                </a:cxn>
                <a:cxn ang="0">
                  <a:pos x="187" y="2"/>
                </a:cxn>
                <a:cxn ang="0">
                  <a:pos x="157" y="13"/>
                </a:cxn>
                <a:cxn ang="0">
                  <a:pos x="133" y="21"/>
                </a:cxn>
                <a:cxn ang="0">
                  <a:pos x="107" y="34"/>
                </a:cxn>
                <a:cxn ang="0">
                  <a:pos x="83" y="45"/>
                </a:cxn>
                <a:cxn ang="0">
                  <a:pos x="61" y="50"/>
                </a:cxn>
                <a:cxn ang="0">
                  <a:pos x="43" y="61"/>
                </a:cxn>
                <a:cxn ang="0">
                  <a:pos x="13" y="85"/>
                </a:cxn>
                <a:cxn ang="0">
                  <a:pos x="35" y="104"/>
                </a:cxn>
                <a:cxn ang="0">
                  <a:pos x="93" y="106"/>
                </a:cxn>
                <a:cxn ang="0">
                  <a:pos x="152" y="98"/>
                </a:cxn>
                <a:cxn ang="0">
                  <a:pos x="203" y="80"/>
                </a:cxn>
                <a:cxn ang="0">
                  <a:pos x="235" y="61"/>
                </a:cxn>
                <a:cxn ang="0">
                  <a:pos x="248" y="74"/>
                </a:cxn>
                <a:cxn ang="0">
                  <a:pos x="237" y="109"/>
                </a:cxn>
                <a:cxn ang="0">
                  <a:pos x="213" y="144"/>
                </a:cxn>
                <a:cxn ang="0">
                  <a:pos x="195" y="168"/>
                </a:cxn>
                <a:cxn ang="0">
                  <a:pos x="176" y="202"/>
                </a:cxn>
                <a:cxn ang="0">
                  <a:pos x="152" y="253"/>
                </a:cxn>
                <a:cxn ang="0">
                  <a:pos x="141" y="288"/>
                </a:cxn>
                <a:cxn ang="0">
                  <a:pos x="133" y="314"/>
                </a:cxn>
                <a:cxn ang="0">
                  <a:pos x="157" y="309"/>
                </a:cxn>
                <a:cxn ang="0">
                  <a:pos x="179" y="290"/>
                </a:cxn>
                <a:cxn ang="0">
                  <a:pos x="197" y="266"/>
                </a:cxn>
                <a:cxn ang="0">
                  <a:pos x="219" y="202"/>
                </a:cxn>
                <a:cxn ang="0">
                  <a:pos x="251" y="152"/>
                </a:cxn>
                <a:cxn ang="0">
                  <a:pos x="264" y="152"/>
                </a:cxn>
                <a:cxn ang="0">
                  <a:pos x="267" y="194"/>
                </a:cxn>
                <a:cxn ang="0">
                  <a:pos x="245" y="234"/>
                </a:cxn>
                <a:cxn ang="0">
                  <a:pos x="229" y="250"/>
                </a:cxn>
                <a:cxn ang="0">
                  <a:pos x="237" y="256"/>
                </a:cxn>
                <a:cxn ang="0">
                  <a:pos x="261" y="258"/>
                </a:cxn>
                <a:cxn ang="0">
                  <a:pos x="283" y="250"/>
                </a:cxn>
                <a:cxn ang="0">
                  <a:pos x="299" y="210"/>
                </a:cxn>
                <a:cxn ang="0">
                  <a:pos x="318" y="141"/>
                </a:cxn>
                <a:cxn ang="0">
                  <a:pos x="307" y="130"/>
                </a:cxn>
                <a:cxn ang="0">
                  <a:pos x="320" y="64"/>
                </a:cxn>
                <a:cxn ang="0">
                  <a:pos x="326" y="106"/>
                </a:cxn>
                <a:cxn ang="0">
                  <a:pos x="336" y="101"/>
                </a:cxn>
                <a:cxn ang="0">
                  <a:pos x="339" y="168"/>
                </a:cxn>
                <a:cxn ang="0">
                  <a:pos x="350" y="274"/>
                </a:cxn>
                <a:cxn ang="0">
                  <a:pos x="371" y="336"/>
                </a:cxn>
                <a:cxn ang="0">
                  <a:pos x="406" y="304"/>
                </a:cxn>
              </a:cxnLst>
              <a:rect l="0" t="0" r="r" b="b"/>
              <a:pathLst>
                <a:path w="406" h="370">
                  <a:moveTo>
                    <a:pt x="406" y="301"/>
                  </a:moveTo>
                  <a:lnTo>
                    <a:pt x="406" y="285"/>
                  </a:lnTo>
                  <a:lnTo>
                    <a:pt x="403" y="266"/>
                  </a:lnTo>
                  <a:lnTo>
                    <a:pt x="400" y="248"/>
                  </a:lnTo>
                  <a:lnTo>
                    <a:pt x="398" y="232"/>
                  </a:lnTo>
                  <a:lnTo>
                    <a:pt x="395" y="216"/>
                  </a:lnTo>
                  <a:lnTo>
                    <a:pt x="390" y="205"/>
                  </a:lnTo>
                  <a:lnTo>
                    <a:pt x="387" y="192"/>
                  </a:lnTo>
                  <a:lnTo>
                    <a:pt x="382" y="178"/>
                  </a:lnTo>
                  <a:lnTo>
                    <a:pt x="379" y="168"/>
                  </a:lnTo>
                  <a:lnTo>
                    <a:pt x="374" y="154"/>
                  </a:lnTo>
                  <a:lnTo>
                    <a:pt x="368" y="141"/>
                  </a:lnTo>
                  <a:lnTo>
                    <a:pt x="366" y="128"/>
                  </a:lnTo>
                  <a:lnTo>
                    <a:pt x="363" y="120"/>
                  </a:lnTo>
                  <a:lnTo>
                    <a:pt x="358" y="112"/>
                  </a:lnTo>
                  <a:lnTo>
                    <a:pt x="355" y="104"/>
                  </a:lnTo>
                  <a:lnTo>
                    <a:pt x="352" y="96"/>
                  </a:lnTo>
                  <a:lnTo>
                    <a:pt x="352" y="85"/>
                  </a:lnTo>
                  <a:lnTo>
                    <a:pt x="350" y="77"/>
                  </a:lnTo>
                  <a:lnTo>
                    <a:pt x="347" y="69"/>
                  </a:lnTo>
                  <a:lnTo>
                    <a:pt x="344" y="58"/>
                  </a:lnTo>
                  <a:lnTo>
                    <a:pt x="344" y="42"/>
                  </a:lnTo>
                  <a:lnTo>
                    <a:pt x="344" y="40"/>
                  </a:lnTo>
                  <a:lnTo>
                    <a:pt x="342" y="37"/>
                  </a:lnTo>
                  <a:lnTo>
                    <a:pt x="342" y="34"/>
                  </a:lnTo>
                  <a:lnTo>
                    <a:pt x="339" y="29"/>
                  </a:lnTo>
                  <a:lnTo>
                    <a:pt x="342" y="24"/>
                  </a:lnTo>
                  <a:lnTo>
                    <a:pt x="342" y="18"/>
                  </a:lnTo>
                  <a:lnTo>
                    <a:pt x="339" y="13"/>
                  </a:lnTo>
                  <a:lnTo>
                    <a:pt x="339" y="5"/>
                  </a:lnTo>
                  <a:lnTo>
                    <a:pt x="336" y="13"/>
                  </a:lnTo>
                  <a:lnTo>
                    <a:pt x="336" y="18"/>
                  </a:lnTo>
                  <a:lnTo>
                    <a:pt x="334" y="24"/>
                  </a:lnTo>
                  <a:lnTo>
                    <a:pt x="328" y="26"/>
                  </a:lnTo>
                  <a:lnTo>
                    <a:pt x="326" y="29"/>
                  </a:lnTo>
                  <a:lnTo>
                    <a:pt x="248" y="0"/>
                  </a:lnTo>
                  <a:lnTo>
                    <a:pt x="243" y="2"/>
                  </a:lnTo>
                  <a:lnTo>
                    <a:pt x="235" y="5"/>
                  </a:lnTo>
                  <a:lnTo>
                    <a:pt x="227" y="5"/>
                  </a:lnTo>
                  <a:lnTo>
                    <a:pt x="221" y="5"/>
                  </a:lnTo>
                  <a:lnTo>
                    <a:pt x="213" y="2"/>
                  </a:lnTo>
                  <a:lnTo>
                    <a:pt x="205" y="2"/>
                  </a:lnTo>
                  <a:lnTo>
                    <a:pt x="197" y="2"/>
                  </a:lnTo>
                  <a:lnTo>
                    <a:pt x="192" y="2"/>
                  </a:lnTo>
                  <a:lnTo>
                    <a:pt x="187" y="2"/>
                  </a:lnTo>
                  <a:lnTo>
                    <a:pt x="179" y="2"/>
                  </a:lnTo>
                  <a:lnTo>
                    <a:pt x="176" y="5"/>
                  </a:lnTo>
                  <a:lnTo>
                    <a:pt x="171" y="8"/>
                  </a:lnTo>
                  <a:lnTo>
                    <a:pt x="163" y="10"/>
                  </a:lnTo>
                  <a:lnTo>
                    <a:pt x="157" y="13"/>
                  </a:lnTo>
                  <a:lnTo>
                    <a:pt x="152" y="16"/>
                  </a:lnTo>
                  <a:lnTo>
                    <a:pt x="149" y="16"/>
                  </a:lnTo>
                  <a:lnTo>
                    <a:pt x="141" y="18"/>
                  </a:lnTo>
                  <a:lnTo>
                    <a:pt x="139" y="21"/>
                  </a:lnTo>
                  <a:lnTo>
                    <a:pt x="133" y="21"/>
                  </a:lnTo>
                  <a:lnTo>
                    <a:pt x="128" y="24"/>
                  </a:lnTo>
                  <a:lnTo>
                    <a:pt x="123" y="26"/>
                  </a:lnTo>
                  <a:lnTo>
                    <a:pt x="117" y="29"/>
                  </a:lnTo>
                  <a:lnTo>
                    <a:pt x="112" y="32"/>
                  </a:lnTo>
                  <a:lnTo>
                    <a:pt x="107" y="34"/>
                  </a:lnTo>
                  <a:lnTo>
                    <a:pt x="101" y="37"/>
                  </a:lnTo>
                  <a:lnTo>
                    <a:pt x="96" y="37"/>
                  </a:lnTo>
                  <a:lnTo>
                    <a:pt x="91" y="40"/>
                  </a:lnTo>
                  <a:lnTo>
                    <a:pt x="85" y="42"/>
                  </a:lnTo>
                  <a:lnTo>
                    <a:pt x="83" y="45"/>
                  </a:lnTo>
                  <a:lnTo>
                    <a:pt x="77" y="48"/>
                  </a:lnTo>
                  <a:lnTo>
                    <a:pt x="72" y="48"/>
                  </a:lnTo>
                  <a:lnTo>
                    <a:pt x="67" y="50"/>
                  </a:lnTo>
                  <a:lnTo>
                    <a:pt x="64" y="50"/>
                  </a:lnTo>
                  <a:lnTo>
                    <a:pt x="61" y="50"/>
                  </a:lnTo>
                  <a:lnTo>
                    <a:pt x="59" y="53"/>
                  </a:lnTo>
                  <a:lnTo>
                    <a:pt x="56" y="53"/>
                  </a:lnTo>
                  <a:lnTo>
                    <a:pt x="53" y="56"/>
                  </a:lnTo>
                  <a:lnTo>
                    <a:pt x="51" y="58"/>
                  </a:lnTo>
                  <a:lnTo>
                    <a:pt x="43" y="61"/>
                  </a:lnTo>
                  <a:lnTo>
                    <a:pt x="37" y="66"/>
                  </a:lnTo>
                  <a:lnTo>
                    <a:pt x="32" y="69"/>
                  </a:lnTo>
                  <a:lnTo>
                    <a:pt x="24" y="74"/>
                  </a:lnTo>
                  <a:lnTo>
                    <a:pt x="19" y="80"/>
                  </a:lnTo>
                  <a:lnTo>
                    <a:pt x="13" y="85"/>
                  </a:lnTo>
                  <a:lnTo>
                    <a:pt x="5" y="88"/>
                  </a:lnTo>
                  <a:lnTo>
                    <a:pt x="0" y="93"/>
                  </a:lnTo>
                  <a:lnTo>
                    <a:pt x="11" y="96"/>
                  </a:lnTo>
                  <a:lnTo>
                    <a:pt x="24" y="101"/>
                  </a:lnTo>
                  <a:lnTo>
                    <a:pt x="35" y="104"/>
                  </a:lnTo>
                  <a:lnTo>
                    <a:pt x="45" y="106"/>
                  </a:lnTo>
                  <a:lnTo>
                    <a:pt x="59" y="106"/>
                  </a:lnTo>
                  <a:lnTo>
                    <a:pt x="69" y="109"/>
                  </a:lnTo>
                  <a:lnTo>
                    <a:pt x="80" y="109"/>
                  </a:lnTo>
                  <a:lnTo>
                    <a:pt x="93" y="106"/>
                  </a:lnTo>
                  <a:lnTo>
                    <a:pt x="104" y="106"/>
                  </a:lnTo>
                  <a:lnTo>
                    <a:pt x="117" y="104"/>
                  </a:lnTo>
                  <a:lnTo>
                    <a:pt x="131" y="104"/>
                  </a:lnTo>
                  <a:lnTo>
                    <a:pt x="141" y="101"/>
                  </a:lnTo>
                  <a:lnTo>
                    <a:pt x="152" y="98"/>
                  </a:lnTo>
                  <a:lnTo>
                    <a:pt x="165" y="96"/>
                  </a:lnTo>
                  <a:lnTo>
                    <a:pt x="176" y="90"/>
                  </a:lnTo>
                  <a:lnTo>
                    <a:pt x="187" y="85"/>
                  </a:lnTo>
                  <a:lnTo>
                    <a:pt x="195" y="82"/>
                  </a:lnTo>
                  <a:lnTo>
                    <a:pt x="203" y="80"/>
                  </a:lnTo>
                  <a:lnTo>
                    <a:pt x="208" y="74"/>
                  </a:lnTo>
                  <a:lnTo>
                    <a:pt x="216" y="72"/>
                  </a:lnTo>
                  <a:lnTo>
                    <a:pt x="221" y="69"/>
                  </a:lnTo>
                  <a:lnTo>
                    <a:pt x="229" y="64"/>
                  </a:lnTo>
                  <a:lnTo>
                    <a:pt x="235" y="61"/>
                  </a:lnTo>
                  <a:lnTo>
                    <a:pt x="243" y="58"/>
                  </a:lnTo>
                  <a:lnTo>
                    <a:pt x="245" y="61"/>
                  </a:lnTo>
                  <a:lnTo>
                    <a:pt x="248" y="64"/>
                  </a:lnTo>
                  <a:lnTo>
                    <a:pt x="248" y="69"/>
                  </a:lnTo>
                  <a:lnTo>
                    <a:pt x="248" y="74"/>
                  </a:lnTo>
                  <a:lnTo>
                    <a:pt x="248" y="80"/>
                  </a:lnTo>
                  <a:lnTo>
                    <a:pt x="245" y="85"/>
                  </a:lnTo>
                  <a:lnTo>
                    <a:pt x="245" y="93"/>
                  </a:lnTo>
                  <a:lnTo>
                    <a:pt x="240" y="101"/>
                  </a:lnTo>
                  <a:lnTo>
                    <a:pt x="237" y="109"/>
                  </a:lnTo>
                  <a:lnTo>
                    <a:pt x="232" y="114"/>
                  </a:lnTo>
                  <a:lnTo>
                    <a:pt x="227" y="120"/>
                  </a:lnTo>
                  <a:lnTo>
                    <a:pt x="224" y="128"/>
                  </a:lnTo>
                  <a:lnTo>
                    <a:pt x="219" y="136"/>
                  </a:lnTo>
                  <a:lnTo>
                    <a:pt x="213" y="144"/>
                  </a:lnTo>
                  <a:lnTo>
                    <a:pt x="211" y="149"/>
                  </a:lnTo>
                  <a:lnTo>
                    <a:pt x="205" y="154"/>
                  </a:lnTo>
                  <a:lnTo>
                    <a:pt x="203" y="160"/>
                  </a:lnTo>
                  <a:lnTo>
                    <a:pt x="200" y="165"/>
                  </a:lnTo>
                  <a:lnTo>
                    <a:pt x="195" y="168"/>
                  </a:lnTo>
                  <a:lnTo>
                    <a:pt x="192" y="176"/>
                  </a:lnTo>
                  <a:lnTo>
                    <a:pt x="187" y="181"/>
                  </a:lnTo>
                  <a:lnTo>
                    <a:pt x="184" y="186"/>
                  </a:lnTo>
                  <a:lnTo>
                    <a:pt x="179" y="192"/>
                  </a:lnTo>
                  <a:lnTo>
                    <a:pt x="176" y="202"/>
                  </a:lnTo>
                  <a:lnTo>
                    <a:pt x="171" y="210"/>
                  </a:lnTo>
                  <a:lnTo>
                    <a:pt x="165" y="221"/>
                  </a:lnTo>
                  <a:lnTo>
                    <a:pt x="160" y="232"/>
                  </a:lnTo>
                  <a:lnTo>
                    <a:pt x="157" y="242"/>
                  </a:lnTo>
                  <a:lnTo>
                    <a:pt x="152" y="253"/>
                  </a:lnTo>
                  <a:lnTo>
                    <a:pt x="149" y="264"/>
                  </a:lnTo>
                  <a:lnTo>
                    <a:pt x="147" y="274"/>
                  </a:lnTo>
                  <a:lnTo>
                    <a:pt x="144" y="280"/>
                  </a:lnTo>
                  <a:lnTo>
                    <a:pt x="144" y="285"/>
                  </a:lnTo>
                  <a:lnTo>
                    <a:pt x="141" y="288"/>
                  </a:lnTo>
                  <a:lnTo>
                    <a:pt x="141" y="293"/>
                  </a:lnTo>
                  <a:lnTo>
                    <a:pt x="139" y="298"/>
                  </a:lnTo>
                  <a:lnTo>
                    <a:pt x="136" y="304"/>
                  </a:lnTo>
                  <a:lnTo>
                    <a:pt x="136" y="309"/>
                  </a:lnTo>
                  <a:lnTo>
                    <a:pt x="133" y="314"/>
                  </a:lnTo>
                  <a:lnTo>
                    <a:pt x="139" y="314"/>
                  </a:lnTo>
                  <a:lnTo>
                    <a:pt x="144" y="312"/>
                  </a:lnTo>
                  <a:lnTo>
                    <a:pt x="149" y="312"/>
                  </a:lnTo>
                  <a:lnTo>
                    <a:pt x="152" y="309"/>
                  </a:lnTo>
                  <a:lnTo>
                    <a:pt x="157" y="309"/>
                  </a:lnTo>
                  <a:lnTo>
                    <a:pt x="163" y="306"/>
                  </a:lnTo>
                  <a:lnTo>
                    <a:pt x="168" y="304"/>
                  </a:lnTo>
                  <a:lnTo>
                    <a:pt x="171" y="298"/>
                  </a:lnTo>
                  <a:lnTo>
                    <a:pt x="176" y="296"/>
                  </a:lnTo>
                  <a:lnTo>
                    <a:pt x="179" y="290"/>
                  </a:lnTo>
                  <a:lnTo>
                    <a:pt x="184" y="285"/>
                  </a:lnTo>
                  <a:lnTo>
                    <a:pt x="187" y="282"/>
                  </a:lnTo>
                  <a:lnTo>
                    <a:pt x="192" y="277"/>
                  </a:lnTo>
                  <a:lnTo>
                    <a:pt x="195" y="272"/>
                  </a:lnTo>
                  <a:lnTo>
                    <a:pt x="197" y="266"/>
                  </a:lnTo>
                  <a:lnTo>
                    <a:pt x="203" y="261"/>
                  </a:lnTo>
                  <a:lnTo>
                    <a:pt x="205" y="245"/>
                  </a:lnTo>
                  <a:lnTo>
                    <a:pt x="208" y="229"/>
                  </a:lnTo>
                  <a:lnTo>
                    <a:pt x="213" y="216"/>
                  </a:lnTo>
                  <a:lnTo>
                    <a:pt x="219" y="202"/>
                  </a:lnTo>
                  <a:lnTo>
                    <a:pt x="224" y="189"/>
                  </a:lnTo>
                  <a:lnTo>
                    <a:pt x="232" y="176"/>
                  </a:lnTo>
                  <a:lnTo>
                    <a:pt x="240" y="165"/>
                  </a:lnTo>
                  <a:lnTo>
                    <a:pt x="248" y="154"/>
                  </a:lnTo>
                  <a:lnTo>
                    <a:pt x="251" y="152"/>
                  </a:lnTo>
                  <a:lnTo>
                    <a:pt x="253" y="149"/>
                  </a:lnTo>
                  <a:lnTo>
                    <a:pt x="256" y="146"/>
                  </a:lnTo>
                  <a:lnTo>
                    <a:pt x="259" y="149"/>
                  </a:lnTo>
                  <a:lnTo>
                    <a:pt x="261" y="149"/>
                  </a:lnTo>
                  <a:lnTo>
                    <a:pt x="264" y="152"/>
                  </a:lnTo>
                  <a:lnTo>
                    <a:pt x="267" y="154"/>
                  </a:lnTo>
                  <a:lnTo>
                    <a:pt x="267" y="165"/>
                  </a:lnTo>
                  <a:lnTo>
                    <a:pt x="267" y="176"/>
                  </a:lnTo>
                  <a:lnTo>
                    <a:pt x="267" y="186"/>
                  </a:lnTo>
                  <a:lnTo>
                    <a:pt x="267" y="194"/>
                  </a:lnTo>
                  <a:lnTo>
                    <a:pt x="264" y="205"/>
                  </a:lnTo>
                  <a:lnTo>
                    <a:pt x="261" y="216"/>
                  </a:lnTo>
                  <a:lnTo>
                    <a:pt x="256" y="224"/>
                  </a:lnTo>
                  <a:lnTo>
                    <a:pt x="251" y="232"/>
                  </a:lnTo>
                  <a:lnTo>
                    <a:pt x="245" y="234"/>
                  </a:lnTo>
                  <a:lnTo>
                    <a:pt x="243" y="237"/>
                  </a:lnTo>
                  <a:lnTo>
                    <a:pt x="240" y="240"/>
                  </a:lnTo>
                  <a:lnTo>
                    <a:pt x="237" y="245"/>
                  </a:lnTo>
                  <a:lnTo>
                    <a:pt x="235" y="248"/>
                  </a:lnTo>
                  <a:lnTo>
                    <a:pt x="229" y="250"/>
                  </a:lnTo>
                  <a:lnTo>
                    <a:pt x="227" y="253"/>
                  </a:lnTo>
                  <a:lnTo>
                    <a:pt x="224" y="256"/>
                  </a:lnTo>
                  <a:lnTo>
                    <a:pt x="227" y="256"/>
                  </a:lnTo>
                  <a:lnTo>
                    <a:pt x="232" y="256"/>
                  </a:lnTo>
                  <a:lnTo>
                    <a:pt x="237" y="256"/>
                  </a:lnTo>
                  <a:lnTo>
                    <a:pt x="243" y="256"/>
                  </a:lnTo>
                  <a:lnTo>
                    <a:pt x="245" y="256"/>
                  </a:lnTo>
                  <a:lnTo>
                    <a:pt x="251" y="258"/>
                  </a:lnTo>
                  <a:lnTo>
                    <a:pt x="256" y="258"/>
                  </a:lnTo>
                  <a:lnTo>
                    <a:pt x="261" y="258"/>
                  </a:lnTo>
                  <a:lnTo>
                    <a:pt x="267" y="258"/>
                  </a:lnTo>
                  <a:lnTo>
                    <a:pt x="269" y="256"/>
                  </a:lnTo>
                  <a:lnTo>
                    <a:pt x="275" y="253"/>
                  </a:lnTo>
                  <a:lnTo>
                    <a:pt x="277" y="253"/>
                  </a:lnTo>
                  <a:lnTo>
                    <a:pt x="283" y="250"/>
                  </a:lnTo>
                  <a:lnTo>
                    <a:pt x="285" y="245"/>
                  </a:lnTo>
                  <a:lnTo>
                    <a:pt x="288" y="242"/>
                  </a:lnTo>
                  <a:lnTo>
                    <a:pt x="291" y="237"/>
                  </a:lnTo>
                  <a:lnTo>
                    <a:pt x="296" y="224"/>
                  </a:lnTo>
                  <a:lnTo>
                    <a:pt x="299" y="210"/>
                  </a:lnTo>
                  <a:lnTo>
                    <a:pt x="304" y="194"/>
                  </a:lnTo>
                  <a:lnTo>
                    <a:pt x="307" y="181"/>
                  </a:lnTo>
                  <a:lnTo>
                    <a:pt x="310" y="168"/>
                  </a:lnTo>
                  <a:lnTo>
                    <a:pt x="315" y="154"/>
                  </a:lnTo>
                  <a:lnTo>
                    <a:pt x="318" y="141"/>
                  </a:lnTo>
                  <a:lnTo>
                    <a:pt x="320" y="128"/>
                  </a:lnTo>
                  <a:lnTo>
                    <a:pt x="318" y="128"/>
                  </a:lnTo>
                  <a:lnTo>
                    <a:pt x="315" y="125"/>
                  </a:lnTo>
                  <a:lnTo>
                    <a:pt x="310" y="130"/>
                  </a:lnTo>
                  <a:lnTo>
                    <a:pt x="307" y="130"/>
                  </a:lnTo>
                  <a:lnTo>
                    <a:pt x="304" y="128"/>
                  </a:lnTo>
                  <a:lnTo>
                    <a:pt x="301" y="125"/>
                  </a:lnTo>
                  <a:lnTo>
                    <a:pt x="299" y="98"/>
                  </a:lnTo>
                  <a:lnTo>
                    <a:pt x="318" y="64"/>
                  </a:lnTo>
                  <a:lnTo>
                    <a:pt x="320" y="64"/>
                  </a:lnTo>
                  <a:lnTo>
                    <a:pt x="320" y="66"/>
                  </a:lnTo>
                  <a:lnTo>
                    <a:pt x="320" y="69"/>
                  </a:lnTo>
                  <a:lnTo>
                    <a:pt x="323" y="72"/>
                  </a:lnTo>
                  <a:lnTo>
                    <a:pt x="326" y="109"/>
                  </a:lnTo>
                  <a:lnTo>
                    <a:pt x="326" y="106"/>
                  </a:lnTo>
                  <a:lnTo>
                    <a:pt x="328" y="104"/>
                  </a:lnTo>
                  <a:lnTo>
                    <a:pt x="331" y="98"/>
                  </a:lnTo>
                  <a:lnTo>
                    <a:pt x="334" y="98"/>
                  </a:lnTo>
                  <a:lnTo>
                    <a:pt x="336" y="98"/>
                  </a:lnTo>
                  <a:lnTo>
                    <a:pt x="336" y="101"/>
                  </a:lnTo>
                  <a:lnTo>
                    <a:pt x="339" y="104"/>
                  </a:lnTo>
                  <a:lnTo>
                    <a:pt x="339" y="106"/>
                  </a:lnTo>
                  <a:lnTo>
                    <a:pt x="339" y="128"/>
                  </a:lnTo>
                  <a:lnTo>
                    <a:pt x="339" y="149"/>
                  </a:lnTo>
                  <a:lnTo>
                    <a:pt x="339" y="168"/>
                  </a:lnTo>
                  <a:lnTo>
                    <a:pt x="342" y="189"/>
                  </a:lnTo>
                  <a:lnTo>
                    <a:pt x="344" y="210"/>
                  </a:lnTo>
                  <a:lnTo>
                    <a:pt x="344" y="232"/>
                  </a:lnTo>
                  <a:lnTo>
                    <a:pt x="347" y="253"/>
                  </a:lnTo>
                  <a:lnTo>
                    <a:pt x="350" y="274"/>
                  </a:lnTo>
                  <a:lnTo>
                    <a:pt x="352" y="288"/>
                  </a:lnTo>
                  <a:lnTo>
                    <a:pt x="355" y="304"/>
                  </a:lnTo>
                  <a:lnTo>
                    <a:pt x="360" y="314"/>
                  </a:lnTo>
                  <a:lnTo>
                    <a:pt x="366" y="325"/>
                  </a:lnTo>
                  <a:lnTo>
                    <a:pt x="371" y="336"/>
                  </a:lnTo>
                  <a:lnTo>
                    <a:pt x="376" y="346"/>
                  </a:lnTo>
                  <a:lnTo>
                    <a:pt x="379" y="357"/>
                  </a:lnTo>
                  <a:lnTo>
                    <a:pt x="384" y="370"/>
                  </a:lnTo>
                  <a:lnTo>
                    <a:pt x="406" y="306"/>
                  </a:lnTo>
                  <a:lnTo>
                    <a:pt x="406" y="304"/>
                  </a:lnTo>
                  <a:lnTo>
                    <a:pt x="406" y="301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22" name="Freeform 66"/>
            <p:cNvSpPr>
              <a:spLocks/>
            </p:cNvSpPr>
            <p:nvPr/>
          </p:nvSpPr>
          <p:spPr bwMode="auto">
            <a:xfrm>
              <a:off x="1056" y="1427"/>
              <a:ext cx="19" cy="195"/>
            </a:xfrm>
            <a:custGeom>
              <a:avLst/>
              <a:gdLst/>
              <a:ahLst/>
              <a:cxnLst>
                <a:cxn ang="0">
                  <a:pos x="19" y="18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56"/>
                </a:cxn>
                <a:cxn ang="0">
                  <a:pos x="3" y="86"/>
                </a:cxn>
                <a:cxn ang="0">
                  <a:pos x="6" y="115"/>
                </a:cxn>
                <a:cxn ang="0">
                  <a:pos x="6" y="136"/>
                </a:cxn>
                <a:cxn ang="0">
                  <a:pos x="6" y="155"/>
                </a:cxn>
                <a:cxn ang="0">
                  <a:pos x="6" y="174"/>
                </a:cxn>
                <a:cxn ang="0">
                  <a:pos x="8" y="195"/>
                </a:cxn>
                <a:cxn ang="0">
                  <a:pos x="11" y="195"/>
                </a:cxn>
                <a:cxn ang="0">
                  <a:pos x="14" y="195"/>
                </a:cxn>
                <a:cxn ang="0">
                  <a:pos x="16" y="195"/>
                </a:cxn>
                <a:cxn ang="0">
                  <a:pos x="19" y="193"/>
                </a:cxn>
                <a:cxn ang="0">
                  <a:pos x="19" y="187"/>
                </a:cxn>
                <a:cxn ang="0">
                  <a:pos x="19" y="185"/>
                </a:cxn>
                <a:cxn ang="0">
                  <a:pos x="19" y="182"/>
                </a:cxn>
              </a:cxnLst>
              <a:rect l="0" t="0" r="r" b="b"/>
              <a:pathLst>
                <a:path w="19" h="195">
                  <a:moveTo>
                    <a:pt x="19" y="182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0" y="56"/>
                  </a:lnTo>
                  <a:lnTo>
                    <a:pt x="3" y="86"/>
                  </a:lnTo>
                  <a:lnTo>
                    <a:pt x="6" y="115"/>
                  </a:lnTo>
                  <a:lnTo>
                    <a:pt x="6" y="136"/>
                  </a:lnTo>
                  <a:lnTo>
                    <a:pt x="6" y="155"/>
                  </a:lnTo>
                  <a:lnTo>
                    <a:pt x="6" y="174"/>
                  </a:lnTo>
                  <a:lnTo>
                    <a:pt x="8" y="195"/>
                  </a:lnTo>
                  <a:lnTo>
                    <a:pt x="11" y="195"/>
                  </a:lnTo>
                  <a:lnTo>
                    <a:pt x="14" y="195"/>
                  </a:lnTo>
                  <a:lnTo>
                    <a:pt x="16" y="195"/>
                  </a:lnTo>
                  <a:lnTo>
                    <a:pt x="19" y="193"/>
                  </a:lnTo>
                  <a:lnTo>
                    <a:pt x="19" y="187"/>
                  </a:lnTo>
                  <a:lnTo>
                    <a:pt x="19" y="185"/>
                  </a:lnTo>
                  <a:lnTo>
                    <a:pt x="19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23" name="Freeform 67"/>
            <p:cNvSpPr>
              <a:spLocks/>
            </p:cNvSpPr>
            <p:nvPr/>
          </p:nvSpPr>
          <p:spPr bwMode="auto">
            <a:xfrm>
              <a:off x="1038" y="1126"/>
              <a:ext cx="1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24" name="Freeform 68"/>
            <p:cNvSpPr>
              <a:spLocks/>
            </p:cNvSpPr>
            <p:nvPr/>
          </p:nvSpPr>
          <p:spPr bwMode="auto">
            <a:xfrm>
              <a:off x="947" y="2028"/>
              <a:ext cx="16" cy="29"/>
            </a:xfrm>
            <a:custGeom>
              <a:avLst/>
              <a:gdLst/>
              <a:ahLst/>
              <a:cxnLst>
                <a:cxn ang="0">
                  <a:pos x="16" y="29"/>
                </a:cxn>
                <a:cxn ang="0">
                  <a:pos x="16" y="21"/>
                </a:cxn>
                <a:cxn ang="0">
                  <a:pos x="16" y="16"/>
                </a:cxn>
                <a:cxn ang="0">
                  <a:pos x="13" y="8"/>
                </a:cxn>
                <a:cxn ang="0">
                  <a:pos x="10" y="0"/>
                </a:cxn>
                <a:cxn ang="0">
                  <a:pos x="0" y="29"/>
                </a:cxn>
                <a:cxn ang="0">
                  <a:pos x="0" y="26"/>
                </a:cxn>
                <a:cxn ang="0">
                  <a:pos x="2" y="24"/>
                </a:cxn>
                <a:cxn ang="0">
                  <a:pos x="5" y="18"/>
                </a:cxn>
                <a:cxn ang="0">
                  <a:pos x="5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8"/>
                </a:cxn>
                <a:cxn ang="0">
                  <a:pos x="10" y="21"/>
                </a:cxn>
                <a:cxn ang="0">
                  <a:pos x="13" y="24"/>
                </a:cxn>
                <a:cxn ang="0">
                  <a:pos x="13" y="26"/>
                </a:cxn>
                <a:cxn ang="0">
                  <a:pos x="16" y="29"/>
                </a:cxn>
              </a:cxnLst>
              <a:rect l="0" t="0" r="r" b="b"/>
              <a:pathLst>
                <a:path w="16" h="29">
                  <a:moveTo>
                    <a:pt x="16" y="29"/>
                  </a:moveTo>
                  <a:lnTo>
                    <a:pt x="16" y="21"/>
                  </a:lnTo>
                  <a:lnTo>
                    <a:pt x="16" y="16"/>
                  </a:lnTo>
                  <a:lnTo>
                    <a:pt x="13" y="8"/>
                  </a:lnTo>
                  <a:lnTo>
                    <a:pt x="10" y="0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21"/>
                  </a:lnTo>
                  <a:lnTo>
                    <a:pt x="13" y="24"/>
                  </a:lnTo>
                  <a:lnTo>
                    <a:pt x="13" y="26"/>
                  </a:lnTo>
                  <a:lnTo>
                    <a:pt x="16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25" name="Freeform 69"/>
            <p:cNvSpPr>
              <a:spLocks/>
            </p:cNvSpPr>
            <p:nvPr/>
          </p:nvSpPr>
          <p:spPr bwMode="auto">
            <a:xfrm>
              <a:off x="947" y="2065"/>
              <a:ext cx="13" cy="11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0" y="3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2" y="11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3" y="8"/>
                </a:cxn>
                <a:cxn ang="0">
                  <a:pos x="13" y="5"/>
                </a:cxn>
                <a:cxn ang="0">
                  <a:pos x="13" y="3"/>
                </a:cxn>
              </a:cxnLst>
              <a:rect l="0" t="0" r="r" b="b"/>
              <a:pathLst>
                <a:path w="13" h="11">
                  <a:moveTo>
                    <a:pt x="13" y="3"/>
                  </a:moveTo>
                  <a:lnTo>
                    <a:pt x="10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10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26" name="Freeform 70"/>
            <p:cNvSpPr>
              <a:spLocks/>
            </p:cNvSpPr>
            <p:nvPr/>
          </p:nvSpPr>
          <p:spPr bwMode="auto">
            <a:xfrm>
              <a:off x="2604" y="489"/>
              <a:ext cx="296" cy="842"/>
            </a:xfrm>
            <a:custGeom>
              <a:avLst/>
              <a:gdLst/>
              <a:ahLst/>
              <a:cxnLst>
                <a:cxn ang="0">
                  <a:pos x="117" y="746"/>
                </a:cxn>
                <a:cxn ang="0">
                  <a:pos x="109" y="648"/>
                </a:cxn>
                <a:cxn ang="0">
                  <a:pos x="101" y="528"/>
                </a:cxn>
                <a:cxn ang="0">
                  <a:pos x="109" y="498"/>
                </a:cxn>
                <a:cxn ang="0">
                  <a:pos x="133" y="525"/>
                </a:cxn>
                <a:cxn ang="0">
                  <a:pos x="160" y="528"/>
                </a:cxn>
                <a:cxn ang="0">
                  <a:pos x="184" y="530"/>
                </a:cxn>
                <a:cxn ang="0">
                  <a:pos x="200" y="533"/>
                </a:cxn>
                <a:cxn ang="0">
                  <a:pos x="186" y="512"/>
                </a:cxn>
                <a:cxn ang="0">
                  <a:pos x="160" y="482"/>
                </a:cxn>
                <a:cxn ang="0">
                  <a:pos x="138" y="469"/>
                </a:cxn>
                <a:cxn ang="0">
                  <a:pos x="146" y="440"/>
                </a:cxn>
                <a:cxn ang="0">
                  <a:pos x="181" y="464"/>
                </a:cxn>
                <a:cxn ang="0">
                  <a:pos x="208" y="506"/>
                </a:cxn>
                <a:cxn ang="0">
                  <a:pos x="218" y="536"/>
                </a:cxn>
                <a:cxn ang="0">
                  <a:pos x="245" y="549"/>
                </a:cxn>
                <a:cxn ang="0">
                  <a:pos x="267" y="576"/>
                </a:cxn>
                <a:cxn ang="0">
                  <a:pos x="285" y="597"/>
                </a:cxn>
                <a:cxn ang="0">
                  <a:pos x="251" y="490"/>
                </a:cxn>
                <a:cxn ang="0">
                  <a:pos x="218" y="456"/>
                </a:cxn>
                <a:cxn ang="0">
                  <a:pos x="178" y="432"/>
                </a:cxn>
                <a:cxn ang="0">
                  <a:pos x="152" y="413"/>
                </a:cxn>
                <a:cxn ang="0">
                  <a:pos x="128" y="389"/>
                </a:cxn>
                <a:cxn ang="0">
                  <a:pos x="141" y="373"/>
                </a:cxn>
                <a:cxn ang="0">
                  <a:pos x="157" y="365"/>
                </a:cxn>
                <a:cxn ang="0">
                  <a:pos x="165" y="325"/>
                </a:cxn>
                <a:cxn ang="0">
                  <a:pos x="194" y="309"/>
                </a:cxn>
                <a:cxn ang="0">
                  <a:pos x="227" y="296"/>
                </a:cxn>
                <a:cxn ang="0">
                  <a:pos x="256" y="269"/>
                </a:cxn>
                <a:cxn ang="0">
                  <a:pos x="291" y="218"/>
                </a:cxn>
                <a:cxn ang="0">
                  <a:pos x="264" y="218"/>
                </a:cxn>
                <a:cxn ang="0">
                  <a:pos x="227" y="232"/>
                </a:cxn>
                <a:cxn ang="0">
                  <a:pos x="189" y="242"/>
                </a:cxn>
                <a:cxn ang="0">
                  <a:pos x="170" y="245"/>
                </a:cxn>
                <a:cxn ang="0">
                  <a:pos x="144" y="261"/>
                </a:cxn>
                <a:cxn ang="0">
                  <a:pos x="109" y="282"/>
                </a:cxn>
                <a:cxn ang="0">
                  <a:pos x="74" y="309"/>
                </a:cxn>
                <a:cxn ang="0">
                  <a:pos x="61" y="317"/>
                </a:cxn>
                <a:cxn ang="0">
                  <a:pos x="61" y="274"/>
                </a:cxn>
                <a:cxn ang="0">
                  <a:pos x="56" y="205"/>
                </a:cxn>
                <a:cxn ang="0">
                  <a:pos x="37" y="85"/>
                </a:cxn>
                <a:cxn ang="0">
                  <a:pos x="24" y="18"/>
                </a:cxn>
                <a:cxn ang="0">
                  <a:pos x="0" y="136"/>
                </a:cxn>
                <a:cxn ang="0">
                  <a:pos x="42" y="312"/>
                </a:cxn>
                <a:cxn ang="0">
                  <a:pos x="45" y="336"/>
                </a:cxn>
                <a:cxn ang="0">
                  <a:pos x="64" y="341"/>
                </a:cxn>
                <a:cxn ang="0">
                  <a:pos x="93" y="325"/>
                </a:cxn>
                <a:cxn ang="0">
                  <a:pos x="120" y="320"/>
                </a:cxn>
                <a:cxn ang="0">
                  <a:pos x="146" y="317"/>
                </a:cxn>
                <a:cxn ang="0">
                  <a:pos x="152" y="341"/>
                </a:cxn>
                <a:cxn ang="0">
                  <a:pos x="122" y="381"/>
                </a:cxn>
                <a:cxn ang="0">
                  <a:pos x="112" y="432"/>
                </a:cxn>
                <a:cxn ang="0">
                  <a:pos x="93" y="413"/>
                </a:cxn>
                <a:cxn ang="0">
                  <a:pos x="96" y="365"/>
                </a:cxn>
                <a:cxn ang="0">
                  <a:pos x="82" y="370"/>
                </a:cxn>
                <a:cxn ang="0">
                  <a:pos x="74" y="408"/>
                </a:cxn>
                <a:cxn ang="0">
                  <a:pos x="64" y="405"/>
                </a:cxn>
                <a:cxn ang="0">
                  <a:pos x="69" y="490"/>
                </a:cxn>
                <a:cxn ang="0">
                  <a:pos x="69" y="672"/>
                </a:cxn>
                <a:cxn ang="0">
                  <a:pos x="93" y="773"/>
                </a:cxn>
                <a:cxn ang="0">
                  <a:pos x="112" y="829"/>
                </a:cxn>
              </a:cxnLst>
              <a:rect l="0" t="0" r="r" b="b"/>
              <a:pathLst>
                <a:path w="296" h="842">
                  <a:moveTo>
                    <a:pt x="125" y="840"/>
                  </a:moveTo>
                  <a:lnTo>
                    <a:pt x="122" y="840"/>
                  </a:lnTo>
                  <a:lnTo>
                    <a:pt x="122" y="837"/>
                  </a:lnTo>
                  <a:lnTo>
                    <a:pt x="120" y="805"/>
                  </a:lnTo>
                  <a:lnTo>
                    <a:pt x="117" y="776"/>
                  </a:lnTo>
                  <a:lnTo>
                    <a:pt x="117" y="746"/>
                  </a:lnTo>
                  <a:lnTo>
                    <a:pt x="117" y="714"/>
                  </a:lnTo>
                  <a:lnTo>
                    <a:pt x="117" y="701"/>
                  </a:lnTo>
                  <a:lnTo>
                    <a:pt x="114" y="690"/>
                  </a:lnTo>
                  <a:lnTo>
                    <a:pt x="112" y="680"/>
                  </a:lnTo>
                  <a:lnTo>
                    <a:pt x="112" y="666"/>
                  </a:lnTo>
                  <a:lnTo>
                    <a:pt x="109" y="648"/>
                  </a:lnTo>
                  <a:lnTo>
                    <a:pt x="106" y="626"/>
                  </a:lnTo>
                  <a:lnTo>
                    <a:pt x="106" y="605"/>
                  </a:lnTo>
                  <a:lnTo>
                    <a:pt x="104" y="586"/>
                  </a:lnTo>
                  <a:lnTo>
                    <a:pt x="101" y="568"/>
                  </a:lnTo>
                  <a:lnTo>
                    <a:pt x="101" y="546"/>
                  </a:lnTo>
                  <a:lnTo>
                    <a:pt x="101" y="528"/>
                  </a:lnTo>
                  <a:lnTo>
                    <a:pt x="101" y="509"/>
                  </a:lnTo>
                  <a:lnTo>
                    <a:pt x="101" y="504"/>
                  </a:lnTo>
                  <a:lnTo>
                    <a:pt x="101" y="501"/>
                  </a:lnTo>
                  <a:lnTo>
                    <a:pt x="101" y="498"/>
                  </a:lnTo>
                  <a:lnTo>
                    <a:pt x="104" y="496"/>
                  </a:lnTo>
                  <a:lnTo>
                    <a:pt x="109" y="498"/>
                  </a:lnTo>
                  <a:lnTo>
                    <a:pt x="112" y="504"/>
                  </a:lnTo>
                  <a:lnTo>
                    <a:pt x="117" y="506"/>
                  </a:lnTo>
                  <a:lnTo>
                    <a:pt x="120" y="512"/>
                  </a:lnTo>
                  <a:lnTo>
                    <a:pt x="125" y="517"/>
                  </a:lnTo>
                  <a:lnTo>
                    <a:pt x="128" y="522"/>
                  </a:lnTo>
                  <a:lnTo>
                    <a:pt x="133" y="525"/>
                  </a:lnTo>
                  <a:lnTo>
                    <a:pt x="136" y="530"/>
                  </a:lnTo>
                  <a:lnTo>
                    <a:pt x="141" y="530"/>
                  </a:lnTo>
                  <a:lnTo>
                    <a:pt x="146" y="530"/>
                  </a:lnTo>
                  <a:lnTo>
                    <a:pt x="149" y="530"/>
                  </a:lnTo>
                  <a:lnTo>
                    <a:pt x="154" y="528"/>
                  </a:lnTo>
                  <a:lnTo>
                    <a:pt x="160" y="528"/>
                  </a:lnTo>
                  <a:lnTo>
                    <a:pt x="162" y="528"/>
                  </a:lnTo>
                  <a:lnTo>
                    <a:pt x="168" y="528"/>
                  </a:lnTo>
                  <a:lnTo>
                    <a:pt x="173" y="528"/>
                  </a:lnTo>
                  <a:lnTo>
                    <a:pt x="176" y="530"/>
                  </a:lnTo>
                  <a:lnTo>
                    <a:pt x="181" y="530"/>
                  </a:lnTo>
                  <a:lnTo>
                    <a:pt x="184" y="530"/>
                  </a:lnTo>
                  <a:lnTo>
                    <a:pt x="186" y="533"/>
                  </a:lnTo>
                  <a:lnTo>
                    <a:pt x="192" y="533"/>
                  </a:lnTo>
                  <a:lnTo>
                    <a:pt x="194" y="533"/>
                  </a:lnTo>
                  <a:lnTo>
                    <a:pt x="200" y="533"/>
                  </a:lnTo>
                  <a:lnTo>
                    <a:pt x="202" y="533"/>
                  </a:lnTo>
                  <a:lnTo>
                    <a:pt x="200" y="533"/>
                  </a:lnTo>
                  <a:lnTo>
                    <a:pt x="197" y="528"/>
                  </a:lnTo>
                  <a:lnTo>
                    <a:pt x="197" y="525"/>
                  </a:lnTo>
                  <a:lnTo>
                    <a:pt x="194" y="522"/>
                  </a:lnTo>
                  <a:lnTo>
                    <a:pt x="192" y="517"/>
                  </a:lnTo>
                  <a:lnTo>
                    <a:pt x="189" y="514"/>
                  </a:lnTo>
                  <a:lnTo>
                    <a:pt x="186" y="512"/>
                  </a:lnTo>
                  <a:lnTo>
                    <a:pt x="184" y="512"/>
                  </a:lnTo>
                  <a:lnTo>
                    <a:pt x="178" y="504"/>
                  </a:lnTo>
                  <a:lnTo>
                    <a:pt x="176" y="498"/>
                  </a:lnTo>
                  <a:lnTo>
                    <a:pt x="170" y="493"/>
                  </a:lnTo>
                  <a:lnTo>
                    <a:pt x="165" y="488"/>
                  </a:lnTo>
                  <a:lnTo>
                    <a:pt x="160" y="482"/>
                  </a:lnTo>
                  <a:lnTo>
                    <a:pt x="154" y="477"/>
                  </a:lnTo>
                  <a:lnTo>
                    <a:pt x="149" y="474"/>
                  </a:lnTo>
                  <a:lnTo>
                    <a:pt x="144" y="472"/>
                  </a:lnTo>
                  <a:lnTo>
                    <a:pt x="141" y="472"/>
                  </a:lnTo>
                  <a:lnTo>
                    <a:pt x="138" y="472"/>
                  </a:lnTo>
                  <a:lnTo>
                    <a:pt x="138" y="469"/>
                  </a:lnTo>
                  <a:lnTo>
                    <a:pt x="136" y="445"/>
                  </a:lnTo>
                  <a:lnTo>
                    <a:pt x="136" y="442"/>
                  </a:lnTo>
                  <a:lnTo>
                    <a:pt x="138" y="442"/>
                  </a:lnTo>
                  <a:lnTo>
                    <a:pt x="138" y="440"/>
                  </a:lnTo>
                  <a:lnTo>
                    <a:pt x="141" y="440"/>
                  </a:lnTo>
                  <a:lnTo>
                    <a:pt x="146" y="440"/>
                  </a:lnTo>
                  <a:lnTo>
                    <a:pt x="154" y="442"/>
                  </a:lnTo>
                  <a:lnTo>
                    <a:pt x="160" y="445"/>
                  </a:lnTo>
                  <a:lnTo>
                    <a:pt x="168" y="448"/>
                  </a:lnTo>
                  <a:lnTo>
                    <a:pt x="173" y="453"/>
                  </a:lnTo>
                  <a:lnTo>
                    <a:pt x="178" y="458"/>
                  </a:lnTo>
                  <a:lnTo>
                    <a:pt x="181" y="464"/>
                  </a:lnTo>
                  <a:lnTo>
                    <a:pt x="186" y="474"/>
                  </a:lnTo>
                  <a:lnTo>
                    <a:pt x="189" y="480"/>
                  </a:lnTo>
                  <a:lnTo>
                    <a:pt x="194" y="488"/>
                  </a:lnTo>
                  <a:lnTo>
                    <a:pt x="200" y="493"/>
                  </a:lnTo>
                  <a:lnTo>
                    <a:pt x="202" y="498"/>
                  </a:lnTo>
                  <a:lnTo>
                    <a:pt x="208" y="506"/>
                  </a:lnTo>
                  <a:lnTo>
                    <a:pt x="210" y="514"/>
                  </a:lnTo>
                  <a:lnTo>
                    <a:pt x="213" y="520"/>
                  </a:lnTo>
                  <a:lnTo>
                    <a:pt x="218" y="528"/>
                  </a:lnTo>
                  <a:lnTo>
                    <a:pt x="218" y="530"/>
                  </a:lnTo>
                  <a:lnTo>
                    <a:pt x="218" y="533"/>
                  </a:lnTo>
                  <a:lnTo>
                    <a:pt x="218" y="536"/>
                  </a:lnTo>
                  <a:lnTo>
                    <a:pt x="218" y="538"/>
                  </a:lnTo>
                  <a:lnTo>
                    <a:pt x="227" y="538"/>
                  </a:lnTo>
                  <a:lnTo>
                    <a:pt x="232" y="541"/>
                  </a:lnTo>
                  <a:lnTo>
                    <a:pt x="235" y="544"/>
                  </a:lnTo>
                  <a:lnTo>
                    <a:pt x="240" y="546"/>
                  </a:lnTo>
                  <a:lnTo>
                    <a:pt x="245" y="549"/>
                  </a:lnTo>
                  <a:lnTo>
                    <a:pt x="251" y="554"/>
                  </a:lnTo>
                  <a:lnTo>
                    <a:pt x="253" y="560"/>
                  </a:lnTo>
                  <a:lnTo>
                    <a:pt x="259" y="565"/>
                  </a:lnTo>
                  <a:lnTo>
                    <a:pt x="261" y="568"/>
                  </a:lnTo>
                  <a:lnTo>
                    <a:pt x="267" y="573"/>
                  </a:lnTo>
                  <a:lnTo>
                    <a:pt x="267" y="576"/>
                  </a:lnTo>
                  <a:lnTo>
                    <a:pt x="269" y="581"/>
                  </a:lnTo>
                  <a:lnTo>
                    <a:pt x="275" y="584"/>
                  </a:lnTo>
                  <a:lnTo>
                    <a:pt x="277" y="589"/>
                  </a:lnTo>
                  <a:lnTo>
                    <a:pt x="280" y="592"/>
                  </a:lnTo>
                  <a:lnTo>
                    <a:pt x="283" y="594"/>
                  </a:lnTo>
                  <a:lnTo>
                    <a:pt x="285" y="597"/>
                  </a:lnTo>
                  <a:lnTo>
                    <a:pt x="288" y="602"/>
                  </a:lnTo>
                  <a:lnTo>
                    <a:pt x="288" y="608"/>
                  </a:lnTo>
                  <a:lnTo>
                    <a:pt x="291" y="610"/>
                  </a:lnTo>
                  <a:lnTo>
                    <a:pt x="272" y="520"/>
                  </a:lnTo>
                  <a:lnTo>
                    <a:pt x="256" y="498"/>
                  </a:lnTo>
                  <a:lnTo>
                    <a:pt x="251" y="490"/>
                  </a:lnTo>
                  <a:lnTo>
                    <a:pt x="248" y="485"/>
                  </a:lnTo>
                  <a:lnTo>
                    <a:pt x="243" y="477"/>
                  </a:lnTo>
                  <a:lnTo>
                    <a:pt x="237" y="472"/>
                  </a:lnTo>
                  <a:lnTo>
                    <a:pt x="232" y="466"/>
                  </a:lnTo>
                  <a:lnTo>
                    <a:pt x="224" y="461"/>
                  </a:lnTo>
                  <a:lnTo>
                    <a:pt x="218" y="456"/>
                  </a:lnTo>
                  <a:lnTo>
                    <a:pt x="210" y="453"/>
                  </a:lnTo>
                  <a:lnTo>
                    <a:pt x="205" y="448"/>
                  </a:lnTo>
                  <a:lnTo>
                    <a:pt x="197" y="442"/>
                  </a:lnTo>
                  <a:lnTo>
                    <a:pt x="192" y="440"/>
                  </a:lnTo>
                  <a:lnTo>
                    <a:pt x="186" y="437"/>
                  </a:lnTo>
                  <a:lnTo>
                    <a:pt x="178" y="432"/>
                  </a:lnTo>
                  <a:lnTo>
                    <a:pt x="173" y="429"/>
                  </a:lnTo>
                  <a:lnTo>
                    <a:pt x="168" y="424"/>
                  </a:lnTo>
                  <a:lnTo>
                    <a:pt x="160" y="418"/>
                  </a:lnTo>
                  <a:lnTo>
                    <a:pt x="157" y="416"/>
                  </a:lnTo>
                  <a:lnTo>
                    <a:pt x="154" y="416"/>
                  </a:lnTo>
                  <a:lnTo>
                    <a:pt x="152" y="413"/>
                  </a:lnTo>
                  <a:lnTo>
                    <a:pt x="149" y="410"/>
                  </a:lnTo>
                  <a:lnTo>
                    <a:pt x="146" y="408"/>
                  </a:lnTo>
                  <a:lnTo>
                    <a:pt x="144" y="408"/>
                  </a:lnTo>
                  <a:lnTo>
                    <a:pt x="144" y="405"/>
                  </a:lnTo>
                  <a:lnTo>
                    <a:pt x="128" y="392"/>
                  </a:lnTo>
                  <a:lnTo>
                    <a:pt x="128" y="389"/>
                  </a:lnTo>
                  <a:lnTo>
                    <a:pt x="130" y="384"/>
                  </a:lnTo>
                  <a:lnTo>
                    <a:pt x="130" y="381"/>
                  </a:lnTo>
                  <a:lnTo>
                    <a:pt x="133" y="378"/>
                  </a:lnTo>
                  <a:lnTo>
                    <a:pt x="136" y="376"/>
                  </a:lnTo>
                  <a:lnTo>
                    <a:pt x="138" y="376"/>
                  </a:lnTo>
                  <a:lnTo>
                    <a:pt x="141" y="373"/>
                  </a:lnTo>
                  <a:lnTo>
                    <a:pt x="144" y="370"/>
                  </a:lnTo>
                  <a:lnTo>
                    <a:pt x="146" y="370"/>
                  </a:lnTo>
                  <a:lnTo>
                    <a:pt x="149" y="368"/>
                  </a:lnTo>
                  <a:lnTo>
                    <a:pt x="152" y="368"/>
                  </a:lnTo>
                  <a:lnTo>
                    <a:pt x="154" y="368"/>
                  </a:lnTo>
                  <a:lnTo>
                    <a:pt x="157" y="365"/>
                  </a:lnTo>
                  <a:lnTo>
                    <a:pt x="160" y="365"/>
                  </a:lnTo>
                  <a:lnTo>
                    <a:pt x="162" y="362"/>
                  </a:lnTo>
                  <a:lnTo>
                    <a:pt x="162" y="360"/>
                  </a:lnTo>
                  <a:lnTo>
                    <a:pt x="162" y="349"/>
                  </a:lnTo>
                  <a:lnTo>
                    <a:pt x="162" y="336"/>
                  </a:lnTo>
                  <a:lnTo>
                    <a:pt x="165" y="325"/>
                  </a:lnTo>
                  <a:lnTo>
                    <a:pt x="168" y="314"/>
                  </a:lnTo>
                  <a:lnTo>
                    <a:pt x="176" y="314"/>
                  </a:lnTo>
                  <a:lnTo>
                    <a:pt x="178" y="314"/>
                  </a:lnTo>
                  <a:lnTo>
                    <a:pt x="184" y="312"/>
                  </a:lnTo>
                  <a:lnTo>
                    <a:pt x="189" y="312"/>
                  </a:lnTo>
                  <a:lnTo>
                    <a:pt x="194" y="309"/>
                  </a:lnTo>
                  <a:lnTo>
                    <a:pt x="200" y="309"/>
                  </a:lnTo>
                  <a:lnTo>
                    <a:pt x="205" y="306"/>
                  </a:lnTo>
                  <a:lnTo>
                    <a:pt x="210" y="304"/>
                  </a:lnTo>
                  <a:lnTo>
                    <a:pt x="216" y="301"/>
                  </a:lnTo>
                  <a:lnTo>
                    <a:pt x="221" y="298"/>
                  </a:lnTo>
                  <a:lnTo>
                    <a:pt x="227" y="296"/>
                  </a:lnTo>
                  <a:lnTo>
                    <a:pt x="232" y="293"/>
                  </a:lnTo>
                  <a:lnTo>
                    <a:pt x="237" y="290"/>
                  </a:lnTo>
                  <a:lnTo>
                    <a:pt x="243" y="285"/>
                  </a:lnTo>
                  <a:lnTo>
                    <a:pt x="245" y="280"/>
                  </a:lnTo>
                  <a:lnTo>
                    <a:pt x="251" y="277"/>
                  </a:lnTo>
                  <a:lnTo>
                    <a:pt x="256" y="269"/>
                  </a:lnTo>
                  <a:lnTo>
                    <a:pt x="261" y="261"/>
                  </a:lnTo>
                  <a:lnTo>
                    <a:pt x="269" y="253"/>
                  </a:lnTo>
                  <a:lnTo>
                    <a:pt x="275" y="242"/>
                  </a:lnTo>
                  <a:lnTo>
                    <a:pt x="280" y="234"/>
                  </a:lnTo>
                  <a:lnTo>
                    <a:pt x="285" y="226"/>
                  </a:lnTo>
                  <a:lnTo>
                    <a:pt x="291" y="218"/>
                  </a:lnTo>
                  <a:lnTo>
                    <a:pt x="296" y="208"/>
                  </a:lnTo>
                  <a:lnTo>
                    <a:pt x="291" y="208"/>
                  </a:lnTo>
                  <a:lnTo>
                    <a:pt x="283" y="213"/>
                  </a:lnTo>
                  <a:lnTo>
                    <a:pt x="277" y="216"/>
                  </a:lnTo>
                  <a:lnTo>
                    <a:pt x="272" y="218"/>
                  </a:lnTo>
                  <a:lnTo>
                    <a:pt x="264" y="218"/>
                  </a:lnTo>
                  <a:lnTo>
                    <a:pt x="259" y="221"/>
                  </a:lnTo>
                  <a:lnTo>
                    <a:pt x="251" y="224"/>
                  </a:lnTo>
                  <a:lnTo>
                    <a:pt x="245" y="226"/>
                  </a:lnTo>
                  <a:lnTo>
                    <a:pt x="240" y="229"/>
                  </a:lnTo>
                  <a:lnTo>
                    <a:pt x="232" y="229"/>
                  </a:lnTo>
                  <a:lnTo>
                    <a:pt x="227" y="232"/>
                  </a:lnTo>
                  <a:lnTo>
                    <a:pt x="218" y="234"/>
                  </a:lnTo>
                  <a:lnTo>
                    <a:pt x="210" y="237"/>
                  </a:lnTo>
                  <a:lnTo>
                    <a:pt x="205" y="237"/>
                  </a:lnTo>
                  <a:lnTo>
                    <a:pt x="200" y="240"/>
                  </a:lnTo>
                  <a:lnTo>
                    <a:pt x="192" y="242"/>
                  </a:lnTo>
                  <a:lnTo>
                    <a:pt x="189" y="242"/>
                  </a:lnTo>
                  <a:lnTo>
                    <a:pt x="186" y="242"/>
                  </a:lnTo>
                  <a:lnTo>
                    <a:pt x="181" y="242"/>
                  </a:lnTo>
                  <a:lnTo>
                    <a:pt x="178" y="242"/>
                  </a:lnTo>
                  <a:lnTo>
                    <a:pt x="176" y="242"/>
                  </a:lnTo>
                  <a:lnTo>
                    <a:pt x="173" y="242"/>
                  </a:lnTo>
                  <a:lnTo>
                    <a:pt x="170" y="245"/>
                  </a:lnTo>
                  <a:lnTo>
                    <a:pt x="168" y="245"/>
                  </a:lnTo>
                  <a:lnTo>
                    <a:pt x="162" y="248"/>
                  </a:lnTo>
                  <a:lnTo>
                    <a:pt x="157" y="250"/>
                  </a:lnTo>
                  <a:lnTo>
                    <a:pt x="152" y="253"/>
                  </a:lnTo>
                  <a:lnTo>
                    <a:pt x="146" y="256"/>
                  </a:lnTo>
                  <a:lnTo>
                    <a:pt x="144" y="261"/>
                  </a:lnTo>
                  <a:lnTo>
                    <a:pt x="138" y="264"/>
                  </a:lnTo>
                  <a:lnTo>
                    <a:pt x="133" y="269"/>
                  </a:lnTo>
                  <a:lnTo>
                    <a:pt x="128" y="272"/>
                  </a:lnTo>
                  <a:lnTo>
                    <a:pt x="122" y="274"/>
                  </a:lnTo>
                  <a:lnTo>
                    <a:pt x="114" y="280"/>
                  </a:lnTo>
                  <a:lnTo>
                    <a:pt x="109" y="282"/>
                  </a:lnTo>
                  <a:lnTo>
                    <a:pt x="104" y="288"/>
                  </a:lnTo>
                  <a:lnTo>
                    <a:pt x="96" y="293"/>
                  </a:lnTo>
                  <a:lnTo>
                    <a:pt x="90" y="298"/>
                  </a:lnTo>
                  <a:lnTo>
                    <a:pt x="85" y="304"/>
                  </a:lnTo>
                  <a:lnTo>
                    <a:pt x="77" y="309"/>
                  </a:lnTo>
                  <a:lnTo>
                    <a:pt x="74" y="309"/>
                  </a:lnTo>
                  <a:lnTo>
                    <a:pt x="72" y="312"/>
                  </a:lnTo>
                  <a:lnTo>
                    <a:pt x="69" y="312"/>
                  </a:lnTo>
                  <a:lnTo>
                    <a:pt x="69" y="314"/>
                  </a:lnTo>
                  <a:lnTo>
                    <a:pt x="66" y="314"/>
                  </a:lnTo>
                  <a:lnTo>
                    <a:pt x="64" y="317"/>
                  </a:lnTo>
                  <a:lnTo>
                    <a:pt x="61" y="317"/>
                  </a:lnTo>
                  <a:lnTo>
                    <a:pt x="58" y="320"/>
                  </a:lnTo>
                  <a:lnTo>
                    <a:pt x="56" y="320"/>
                  </a:lnTo>
                  <a:lnTo>
                    <a:pt x="56" y="317"/>
                  </a:lnTo>
                  <a:lnTo>
                    <a:pt x="58" y="304"/>
                  </a:lnTo>
                  <a:lnTo>
                    <a:pt x="58" y="288"/>
                  </a:lnTo>
                  <a:lnTo>
                    <a:pt x="61" y="274"/>
                  </a:lnTo>
                  <a:lnTo>
                    <a:pt x="61" y="261"/>
                  </a:lnTo>
                  <a:lnTo>
                    <a:pt x="61" y="250"/>
                  </a:lnTo>
                  <a:lnTo>
                    <a:pt x="58" y="242"/>
                  </a:lnTo>
                  <a:lnTo>
                    <a:pt x="58" y="234"/>
                  </a:lnTo>
                  <a:lnTo>
                    <a:pt x="58" y="226"/>
                  </a:lnTo>
                  <a:lnTo>
                    <a:pt x="56" y="205"/>
                  </a:lnTo>
                  <a:lnTo>
                    <a:pt x="53" y="184"/>
                  </a:lnTo>
                  <a:lnTo>
                    <a:pt x="50" y="162"/>
                  </a:lnTo>
                  <a:lnTo>
                    <a:pt x="48" y="144"/>
                  </a:lnTo>
                  <a:lnTo>
                    <a:pt x="45" y="122"/>
                  </a:lnTo>
                  <a:lnTo>
                    <a:pt x="40" y="104"/>
                  </a:lnTo>
                  <a:lnTo>
                    <a:pt x="37" y="85"/>
                  </a:lnTo>
                  <a:lnTo>
                    <a:pt x="34" y="64"/>
                  </a:lnTo>
                  <a:lnTo>
                    <a:pt x="29" y="56"/>
                  </a:lnTo>
                  <a:lnTo>
                    <a:pt x="29" y="45"/>
                  </a:lnTo>
                  <a:lnTo>
                    <a:pt x="29" y="37"/>
                  </a:lnTo>
                  <a:lnTo>
                    <a:pt x="24" y="26"/>
                  </a:lnTo>
                  <a:lnTo>
                    <a:pt x="24" y="18"/>
                  </a:lnTo>
                  <a:lnTo>
                    <a:pt x="21" y="13"/>
                  </a:lnTo>
                  <a:lnTo>
                    <a:pt x="21" y="8"/>
                  </a:lnTo>
                  <a:lnTo>
                    <a:pt x="18" y="0"/>
                  </a:lnTo>
                  <a:lnTo>
                    <a:pt x="8" y="72"/>
                  </a:lnTo>
                  <a:lnTo>
                    <a:pt x="2" y="101"/>
                  </a:lnTo>
                  <a:lnTo>
                    <a:pt x="0" y="136"/>
                  </a:lnTo>
                  <a:lnTo>
                    <a:pt x="0" y="165"/>
                  </a:lnTo>
                  <a:lnTo>
                    <a:pt x="5" y="197"/>
                  </a:lnTo>
                  <a:lnTo>
                    <a:pt x="10" y="229"/>
                  </a:lnTo>
                  <a:lnTo>
                    <a:pt x="18" y="261"/>
                  </a:lnTo>
                  <a:lnTo>
                    <a:pt x="29" y="288"/>
                  </a:lnTo>
                  <a:lnTo>
                    <a:pt x="42" y="312"/>
                  </a:lnTo>
                  <a:lnTo>
                    <a:pt x="45" y="317"/>
                  </a:lnTo>
                  <a:lnTo>
                    <a:pt x="45" y="322"/>
                  </a:lnTo>
                  <a:lnTo>
                    <a:pt x="45" y="325"/>
                  </a:lnTo>
                  <a:lnTo>
                    <a:pt x="42" y="330"/>
                  </a:lnTo>
                  <a:lnTo>
                    <a:pt x="42" y="333"/>
                  </a:lnTo>
                  <a:lnTo>
                    <a:pt x="45" y="336"/>
                  </a:lnTo>
                  <a:lnTo>
                    <a:pt x="48" y="338"/>
                  </a:lnTo>
                  <a:lnTo>
                    <a:pt x="50" y="344"/>
                  </a:lnTo>
                  <a:lnTo>
                    <a:pt x="50" y="346"/>
                  </a:lnTo>
                  <a:lnTo>
                    <a:pt x="50" y="352"/>
                  </a:lnTo>
                  <a:lnTo>
                    <a:pt x="50" y="357"/>
                  </a:lnTo>
                  <a:lnTo>
                    <a:pt x="64" y="341"/>
                  </a:lnTo>
                  <a:lnTo>
                    <a:pt x="72" y="344"/>
                  </a:lnTo>
                  <a:lnTo>
                    <a:pt x="77" y="338"/>
                  </a:lnTo>
                  <a:lnTo>
                    <a:pt x="80" y="336"/>
                  </a:lnTo>
                  <a:lnTo>
                    <a:pt x="85" y="333"/>
                  </a:lnTo>
                  <a:lnTo>
                    <a:pt x="88" y="330"/>
                  </a:lnTo>
                  <a:lnTo>
                    <a:pt x="93" y="325"/>
                  </a:lnTo>
                  <a:lnTo>
                    <a:pt x="98" y="325"/>
                  </a:lnTo>
                  <a:lnTo>
                    <a:pt x="101" y="322"/>
                  </a:lnTo>
                  <a:lnTo>
                    <a:pt x="106" y="322"/>
                  </a:lnTo>
                  <a:lnTo>
                    <a:pt x="112" y="320"/>
                  </a:lnTo>
                  <a:lnTo>
                    <a:pt x="117" y="320"/>
                  </a:lnTo>
                  <a:lnTo>
                    <a:pt x="120" y="320"/>
                  </a:lnTo>
                  <a:lnTo>
                    <a:pt x="128" y="320"/>
                  </a:lnTo>
                  <a:lnTo>
                    <a:pt x="130" y="317"/>
                  </a:lnTo>
                  <a:lnTo>
                    <a:pt x="136" y="317"/>
                  </a:lnTo>
                  <a:lnTo>
                    <a:pt x="141" y="314"/>
                  </a:lnTo>
                  <a:lnTo>
                    <a:pt x="146" y="314"/>
                  </a:lnTo>
                  <a:lnTo>
                    <a:pt x="146" y="317"/>
                  </a:lnTo>
                  <a:lnTo>
                    <a:pt x="149" y="317"/>
                  </a:lnTo>
                  <a:lnTo>
                    <a:pt x="149" y="320"/>
                  </a:lnTo>
                  <a:lnTo>
                    <a:pt x="152" y="320"/>
                  </a:lnTo>
                  <a:lnTo>
                    <a:pt x="152" y="328"/>
                  </a:lnTo>
                  <a:lnTo>
                    <a:pt x="154" y="336"/>
                  </a:lnTo>
                  <a:lnTo>
                    <a:pt x="152" y="341"/>
                  </a:lnTo>
                  <a:lnTo>
                    <a:pt x="149" y="346"/>
                  </a:lnTo>
                  <a:lnTo>
                    <a:pt x="144" y="352"/>
                  </a:lnTo>
                  <a:lnTo>
                    <a:pt x="138" y="357"/>
                  </a:lnTo>
                  <a:lnTo>
                    <a:pt x="130" y="362"/>
                  </a:lnTo>
                  <a:lnTo>
                    <a:pt x="128" y="370"/>
                  </a:lnTo>
                  <a:lnTo>
                    <a:pt x="122" y="381"/>
                  </a:lnTo>
                  <a:lnTo>
                    <a:pt x="120" y="389"/>
                  </a:lnTo>
                  <a:lnTo>
                    <a:pt x="114" y="397"/>
                  </a:lnTo>
                  <a:lnTo>
                    <a:pt x="114" y="408"/>
                  </a:lnTo>
                  <a:lnTo>
                    <a:pt x="114" y="424"/>
                  </a:lnTo>
                  <a:lnTo>
                    <a:pt x="112" y="429"/>
                  </a:lnTo>
                  <a:lnTo>
                    <a:pt x="112" y="432"/>
                  </a:lnTo>
                  <a:lnTo>
                    <a:pt x="109" y="432"/>
                  </a:lnTo>
                  <a:lnTo>
                    <a:pt x="106" y="437"/>
                  </a:lnTo>
                  <a:lnTo>
                    <a:pt x="101" y="432"/>
                  </a:lnTo>
                  <a:lnTo>
                    <a:pt x="98" y="426"/>
                  </a:lnTo>
                  <a:lnTo>
                    <a:pt x="96" y="421"/>
                  </a:lnTo>
                  <a:lnTo>
                    <a:pt x="93" y="413"/>
                  </a:lnTo>
                  <a:lnTo>
                    <a:pt x="93" y="402"/>
                  </a:lnTo>
                  <a:lnTo>
                    <a:pt x="90" y="392"/>
                  </a:lnTo>
                  <a:lnTo>
                    <a:pt x="90" y="381"/>
                  </a:lnTo>
                  <a:lnTo>
                    <a:pt x="93" y="370"/>
                  </a:lnTo>
                  <a:lnTo>
                    <a:pt x="96" y="368"/>
                  </a:lnTo>
                  <a:lnTo>
                    <a:pt x="96" y="365"/>
                  </a:lnTo>
                  <a:lnTo>
                    <a:pt x="96" y="362"/>
                  </a:lnTo>
                  <a:lnTo>
                    <a:pt x="93" y="360"/>
                  </a:lnTo>
                  <a:lnTo>
                    <a:pt x="77" y="349"/>
                  </a:lnTo>
                  <a:lnTo>
                    <a:pt x="80" y="354"/>
                  </a:lnTo>
                  <a:lnTo>
                    <a:pt x="82" y="362"/>
                  </a:lnTo>
                  <a:lnTo>
                    <a:pt x="82" y="370"/>
                  </a:lnTo>
                  <a:lnTo>
                    <a:pt x="82" y="378"/>
                  </a:lnTo>
                  <a:lnTo>
                    <a:pt x="80" y="384"/>
                  </a:lnTo>
                  <a:lnTo>
                    <a:pt x="80" y="392"/>
                  </a:lnTo>
                  <a:lnTo>
                    <a:pt x="77" y="397"/>
                  </a:lnTo>
                  <a:lnTo>
                    <a:pt x="74" y="405"/>
                  </a:lnTo>
                  <a:lnTo>
                    <a:pt x="74" y="408"/>
                  </a:lnTo>
                  <a:lnTo>
                    <a:pt x="72" y="408"/>
                  </a:lnTo>
                  <a:lnTo>
                    <a:pt x="69" y="408"/>
                  </a:lnTo>
                  <a:lnTo>
                    <a:pt x="69" y="405"/>
                  </a:lnTo>
                  <a:lnTo>
                    <a:pt x="56" y="381"/>
                  </a:lnTo>
                  <a:lnTo>
                    <a:pt x="58" y="392"/>
                  </a:lnTo>
                  <a:lnTo>
                    <a:pt x="64" y="405"/>
                  </a:lnTo>
                  <a:lnTo>
                    <a:pt x="66" y="418"/>
                  </a:lnTo>
                  <a:lnTo>
                    <a:pt x="69" y="432"/>
                  </a:lnTo>
                  <a:lnTo>
                    <a:pt x="72" y="448"/>
                  </a:lnTo>
                  <a:lnTo>
                    <a:pt x="72" y="461"/>
                  </a:lnTo>
                  <a:lnTo>
                    <a:pt x="72" y="477"/>
                  </a:lnTo>
                  <a:lnTo>
                    <a:pt x="69" y="490"/>
                  </a:lnTo>
                  <a:lnTo>
                    <a:pt x="64" y="520"/>
                  </a:lnTo>
                  <a:lnTo>
                    <a:pt x="61" y="549"/>
                  </a:lnTo>
                  <a:lnTo>
                    <a:pt x="61" y="581"/>
                  </a:lnTo>
                  <a:lnTo>
                    <a:pt x="61" y="610"/>
                  </a:lnTo>
                  <a:lnTo>
                    <a:pt x="64" y="642"/>
                  </a:lnTo>
                  <a:lnTo>
                    <a:pt x="69" y="672"/>
                  </a:lnTo>
                  <a:lnTo>
                    <a:pt x="74" y="701"/>
                  </a:lnTo>
                  <a:lnTo>
                    <a:pt x="82" y="730"/>
                  </a:lnTo>
                  <a:lnTo>
                    <a:pt x="85" y="741"/>
                  </a:lnTo>
                  <a:lnTo>
                    <a:pt x="88" y="754"/>
                  </a:lnTo>
                  <a:lnTo>
                    <a:pt x="90" y="762"/>
                  </a:lnTo>
                  <a:lnTo>
                    <a:pt x="93" y="773"/>
                  </a:lnTo>
                  <a:lnTo>
                    <a:pt x="98" y="784"/>
                  </a:lnTo>
                  <a:lnTo>
                    <a:pt x="101" y="794"/>
                  </a:lnTo>
                  <a:lnTo>
                    <a:pt x="104" y="805"/>
                  </a:lnTo>
                  <a:lnTo>
                    <a:pt x="106" y="816"/>
                  </a:lnTo>
                  <a:lnTo>
                    <a:pt x="109" y="821"/>
                  </a:lnTo>
                  <a:lnTo>
                    <a:pt x="112" y="829"/>
                  </a:lnTo>
                  <a:lnTo>
                    <a:pt x="114" y="834"/>
                  </a:lnTo>
                  <a:lnTo>
                    <a:pt x="120" y="842"/>
                  </a:lnTo>
                  <a:lnTo>
                    <a:pt x="122" y="842"/>
                  </a:lnTo>
                  <a:lnTo>
                    <a:pt x="122" y="840"/>
                  </a:lnTo>
                  <a:lnTo>
                    <a:pt x="125" y="840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27" name="Freeform 71"/>
            <p:cNvSpPr>
              <a:spLocks/>
            </p:cNvSpPr>
            <p:nvPr/>
          </p:nvSpPr>
          <p:spPr bwMode="auto">
            <a:xfrm>
              <a:off x="2742" y="931"/>
              <a:ext cx="78" cy="94"/>
            </a:xfrm>
            <a:custGeom>
              <a:avLst/>
              <a:gdLst/>
              <a:ahLst/>
              <a:cxnLst>
                <a:cxn ang="0">
                  <a:pos x="75" y="91"/>
                </a:cxn>
                <a:cxn ang="0">
                  <a:pos x="78" y="91"/>
                </a:cxn>
                <a:cxn ang="0">
                  <a:pos x="78" y="88"/>
                </a:cxn>
                <a:cxn ang="0">
                  <a:pos x="78" y="86"/>
                </a:cxn>
                <a:cxn ang="0">
                  <a:pos x="75" y="83"/>
                </a:cxn>
                <a:cxn ang="0">
                  <a:pos x="72" y="78"/>
                </a:cxn>
                <a:cxn ang="0">
                  <a:pos x="70" y="72"/>
                </a:cxn>
                <a:cxn ang="0">
                  <a:pos x="67" y="64"/>
                </a:cxn>
                <a:cxn ang="0">
                  <a:pos x="64" y="59"/>
                </a:cxn>
                <a:cxn ang="0">
                  <a:pos x="62" y="54"/>
                </a:cxn>
                <a:cxn ang="0">
                  <a:pos x="56" y="48"/>
                </a:cxn>
                <a:cxn ang="0">
                  <a:pos x="54" y="43"/>
                </a:cxn>
                <a:cxn ang="0">
                  <a:pos x="51" y="35"/>
                </a:cxn>
                <a:cxn ang="0">
                  <a:pos x="46" y="30"/>
                </a:cxn>
                <a:cxn ang="0">
                  <a:pos x="43" y="22"/>
                </a:cxn>
                <a:cxn ang="0">
                  <a:pos x="38" y="16"/>
                </a:cxn>
                <a:cxn ang="0">
                  <a:pos x="32" y="11"/>
                </a:cxn>
                <a:cxn ang="0">
                  <a:pos x="30" y="6"/>
                </a:cxn>
                <a:cxn ang="0">
                  <a:pos x="24" y="3"/>
                </a:cxn>
                <a:cxn ang="0">
                  <a:pos x="16" y="0"/>
                </a:cxn>
                <a:cxn ang="0">
                  <a:pos x="6" y="0"/>
                </a:cxn>
                <a:cxn ang="0">
                  <a:pos x="3" y="6"/>
                </a:cxn>
                <a:cxn ang="0">
                  <a:pos x="3" y="8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6" y="24"/>
                </a:cxn>
                <a:cxn ang="0">
                  <a:pos x="11" y="30"/>
                </a:cxn>
                <a:cxn ang="0">
                  <a:pos x="16" y="35"/>
                </a:cxn>
                <a:cxn ang="0">
                  <a:pos x="24" y="40"/>
                </a:cxn>
                <a:cxn ang="0">
                  <a:pos x="30" y="46"/>
                </a:cxn>
                <a:cxn ang="0">
                  <a:pos x="35" y="51"/>
                </a:cxn>
                <a:cxn ang="0">
                  <a:pos x="40" y="59"/>
                </a:cxn>
                <a:cxn ang="0">
                  <a:pos x="48" y="67"/>
                </a:cxn>
                <a:cxn ang="0">
                  <a:pos x="51" y="67"/>
                </a:cxn>
                <a:cxn ang="0">
                  <a:pos x="54" y="72"/>
                </a:cxn>
                <a:cxn ang="0">
                  <a:pos x="59" y="75"/>
                </a:cxn>
                <a:cxn ang="0">
                  <a:pos x="62" y="78"/>
                </a:cxn>
                <a:cxn ang="0">
                  <a:pos x="64" y="83"/>
                </a:cxn>
                <a:cxn ang="0">
                  <a:pos x="67" y="86"/>
                </a:cxn>
                <a:cxn ang="0">
                  <a:pos x="70" y="91"/>
                </a:cxn>
                <a:cxn ang="0">
                  <a:pos x="72" y="94"/>
                </a:cxn>
                <a:cxn ang="0">
                  <a:pos x="75" y="91"/>
                </a:cxn>
              </a:cxnLst>
              <a:rect l="0" t="0" r="r" b="b"/>
              <a:pathLst>
                <a:path w="78" h="94">
                  <a:moveTo>
                    <a:pt x="75" y="91"/>
                  </a:moveTo>
                  <a:lnTo>
                    <a:pt x="78" y="91"/>
                  </a:lnTo>
                  <a:lnTo>
                    <a:pt x="78" y="88"/>
                  </a:lnTo>
                  <a:lnTo>
                    <a:pt x="78" y="86"/>
                  </a:lnTo>
                  <a:lnTo>
                    <a:pt x="75" y="83"/>
                  </a:lnTo>
                  <a:lnTo>
                    <a:pt x="72" y="78"/>
                  </a:lnTo>
                  <a:lnTo>
                    <a:pt x="70" y="72"/>
                  </a:lnTo>
                  <a:lnTo>
                    <a:pt x="67" y="64"/>
                  </a:lnTo>
                  <a:lnTo>
                    <a:pt x="64" y="59"/>
                  </a:lnTo>
                  <a:lnTo>
                    <a:pt x="62" y="54"/>
                  </a:lnTo>
                  <a:lnTo>
                    <a:pt x="56" y="48"/>
                  </a:lnTo>
                  <a:lnTo>
                    <a:pt x="54" y="43"/>
                  </a:lnTo>
                  <a:lnTo>
                    <a:pt x="51" y="35"/>
                  </a:lnTo>
                  <a:lnTo>
                    <a:pt x="46" y="30"/>
                  </a:lnTo>
                  <a:lnTo>
                    <a:pt x="43" y="22"/>
                  </a:lnTo>
                  <a:lnTo>
                    <a:pt x="38" y="16"/>
                  </a:lnTo>
                  <a:lnTo>
                    <a:pt x="32" y="11"/>
                  </a:lnTo>
                  <a:lnTo>
                    <a:pt x="30" y="6"/>
                  </a:lnTo>
                  <a:lnTo>
                    <a:pt x="24" y="3"/>
                  </a:lnTo>
                  <a:lnTo>
                    <a:pt x="16" y="0"/>
                  </a:lnTo>
                  <a:lnTo>
                    <a:pt x="6" y="0"/>
                  </a:lnTo>
                  <a:lnTo>
                    <a:pt x="3" y="6"/>
                  </a:lnTo>
                  <a:lnTo>
                    <a:pt x="3" y="8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6" y="24"/>
                  </a:lnTo>
                  <a:lnTo>
                    <a:pt x="11" y="30"/>
                  </a:lnTo>
                  <a:lnTo>
                    <a:pt x="16" y="35"/>
                  </a:lnTo>
                  <a:lnTo>
                    <a:pt x="24" y="40"/>
                  </a:lnTo>
                  <a:lnTo>
                    <a:pt x="30" y="46"/>
                  </a:lnTo>
                  <a:lnTo>
                    <a:pt x="35" y="51"/>
                  </a:lnTo>
                  <a:lnTo>
                    <a:pt x="40" y="59"/>
                  </a:lnTo>
                  <a:lnTo>
                    <a:pt x="48" y="67"/>
                  </a:lnTo>
                  <a:lnTo>
                    <a:pt x="51" y="67"/>
                  </a:lnTo>
                  <a:lnTo>
                    <a:pt x="54" y="72"/>
                  </a:lnTo>
                  <a:lnTo>
                    <a:pt x="59" y="75"/>
                  </a:lnTo>
                  <a:lnTo>
                    <a:pt x="62" y="78"/>
                  </a:lnTo>
                  <a:lnTo>
                    <a:pt x="64" y="83"/>
                  </a:lnTo>
                  <a:lnTo>
                    <a:pt x="67" y="86"/>
                  </a:lnTo>
                  <a:lnTo>
                    <a:pt x="70" y="91"/>
                  </a:lnTo>
                  <a:lnTo>
                    <a:pt x="72" y="94"/>
                  </a:lnTo>
                  <a:lnTo>
                    <a:pt x="75" y="91"/>
                  </a:lnTo>
                  <a:close/>
                </a:path>
              </a:pathLst>
            </a:custGeom>
            <a:solidFill>
              <a:srgbClr val="99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28" name="Freeform 72"/>
            <p:cNvSpPr>
              <a:spLocks/>
            </p:cNvSpPr>
            <p:nvPr/>
          </p:nvSpPr>
          <p:spPr bwMode="auto">
            <a:xfrm>
              <a:off x="2681" y="809"/>
              <a:ext cx="75" cy="117"/>
            </a:xfrm>
            <a:custGeom>
              <a:avLst/>
              <a:gdLst/>
              <a:ahLst/>
              <a:cxnLst>
                <a:cxn ang="0">
                  <a:pos x="32" y="114"/>
                </a:cxn>
                <a:cxn ang="0">
                  <a:pos x="35" y="112"/>
                </a:cxn>
                <a:cxn ang="0">
                  <a:pos x="35" y="101"/>
                </a:cxn>
                <a:cxn ang="0">
                  <a:pos x="37" y="93"/>
                </a:cxn>
                <a:cxn ang="0">
                  <a:pos x="37" y="82"/>
                </a:cxn>
                <a:cxn ang="0">
                  <a:pos x="40" y="74"/>
                </a:cxn>
                <a:cxn ang="0">
                  <a:pos x="43" y="64"/>
                </a:cxn>
                <a:cxn ang="0">
                  <a:pos x="45" y="58"/>
                </a:cxn>
                <a:cxn ang="0">
                  <a:pos x="51" y="50"/>
                </a:cxn>
                <a:cxn ang="0">
                  <a:pos x="53" y="42"/>
                </a:cxn>
                <a:cxn ang="0">
                  <a:pos x="56" y="40"/>
                </a:cxn>
                <a:cxn ang="0">
                  <a:pos x="61" y="37"/>
                </a:cxn>
                <a:cxn ang="0">
                  <a:pos x="67" y="34"/>
                </a:cxn>
                <a:cxn ang="0">
                  <a:pos x="67" y="32"/>
                </a:cxn>
                <a:cxn ang="0">
                  <a:pos x="69" y="29"/>
                </a:cxn>
                <a:cxn ang="0">
                  <a:pos x="72" y="26"/>
                </a:cxn>
                <a:cxn ang="0">
                  <a:pos x="75" y="24"/>
                </a:cxn>
                <a:cxn ang="0">
                  <a:pos x="72" y="0"/>
                </a:cxn>
                <a:cxn ang="0">
                  <a:pos x="3" y="16"/>
                </a:cxn>
                <a:cxn ang="0">
                  <a:pos x="3" y="18"/>
                </a:cxn>
                <a:cxn ang="0">
                  <a:pos x="0" y="21"/>
                </a:cxn>
                <a:cxn ang="0">
                  <a:pos x="3" y="24"/>
                </a:cxn>
                <a:cxn ang="0">
                  <a:pos x="5" y="26"/>
                </a:cxn>
                <a:cxn ang="0">
                  <a:pos x="11" y="26"/>
                </a:cxn>
                <a:cxn ang="0">
                  <a:pos x="13" y="29"/>
                </a:cxn>
                <a:cxn ang="0">
                  <a:pos x="16" y="32"/>
                </a:cxn>
                <a:cxn ang="0">
                  <a:pos x="19" y="34"/>
                </a:cxn>
                <a:cxn ang="0">
                  <a:pos x="21" y="37"/>
                </a:cxn>
                <a:cxn ang="0">
                  <a:pos x="24" y="42"/>
                </a:cxn>
                <a:cxn ang="0">
                  <a:pos x="24" y="45"/>
                </a:cxn>
                <a:cxn ang="0">
                  <a:pos x="21" y="48"/>
                </a:cxn>
                <a:cxn ang="0">
                  <a:pos x="19" y="48"/>
                </a:cxn>
                <a:cxn ang="0">
                  <a:pos x="16" y="48"/>
                </a:cxn>
                <a:cxn ang="0">
                  <a:pos x="16" y="64"/>
                </a:cxn>
                <a:cxn ang="0">
                  <a:pos x="16" y="80"/>
                </a:cxn>
                <a:cxn ang="0">
                  <a:pos x="19" y="96"/>
                </a:cxn>
                <a:cxn ang="0">
                  <a:pos x="21" y="109"/>
                </a:cxn>
                <a:cxn ang="0">
                  <a:pos x="29" y="117"/>
                </a:cxn>
                <a:cxn ang="0">
                  <a:pos x="32" y="114"/>
                </a:cxn>
              </a:cxnLst>
              <a:rect l="0" t="0" r="r" b="b"/>
              <a:pathLst>
                <a:path w="75" h="117">
                  <a:moveTo>
                    <a:pt x="32" y="114"/>
                  </a:moveTo>
                  <a:lnTo>
                    <a:pt x="35" y="112"/>
                  </a:lnTo>
                  <a:lnTo>
                    <a:pt x="35" y="101"/>
                  </a:lnTo>
                  <a:lnTo>
                    <a:pt x="37" y="93"/>
                  </a:lnTo>
                  <a:lnTo>
                    <a:pt x="37" y="82"/>
                  </a:lnTo>
                  <a:lnTo>
                    <a:pt x="40" y="74"/>
                  </a:lnTo>
                  <a:lnTo>
                    <a:pt x="43" y="64"/>
                  </a:lnTo>
                  <a:lnTo>
                    <a:pt x="45" y="58"/>
                  </a:lnTo>
                  <a:lnTo>
                    <a:pt x="51" y="50"/>
                  </a:lnTo>
                  <a:lnTo>
                    <a:pt x="53" y="42"/>
                  </a:lnTo>
                  <a:lnTo>
                    <a:pt x="56" y="40"/>
                  </a:lnTo>
                  <a:lnTo>
                    <a:pt x="61" y="37"/>
                  </a:lnTo>
                  <a:lnTo>
                    <a:pt x="67" y="34"/>
                  </a:lnTo>
                  <a:lnTo>
                    <a:pt x="67" y="32"/>
                  </a:lnTo>
                  <a:lnTo>
                    <a:pt x="69" y="29"/>
                  </a:lnTo>
                  <a:lnTo>
                    <a:pt x="72" y="26"/>
                  </a:lnTo>
                  <a:lnTo>
                    <a:pt x="75" y="24"/>
                  </a:lnTo>
                  <a:lnTo>
                    <a:pt x="72" y="0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0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11" y="26"/>
                  </a:lnTo>
                  <a:lnTo>
                    <a:pt x="13" y="29"/>
                  </a:lnTo>
                  <a:lnTo>
                    <a:pt x="16" y="32"/>
                  </a:lnTo>
                  <a:lnTo>
                    <a:pt x="19" y="34"/>
                  </a:lnTo>
                  <a:lnTo>
                    <a:pt x="21" y="37"/>
                  </a:lnTo>
                  <a:lnTo>
                    <a:pt x="24" y="42"/>
                  </a:lnTo>
                  <a:lnTo>
                    <a:pt x="24" y="45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16" y="48"/>
                  </a:lnTo>
                  <a:lnTo>
                    <a:pt x="16" y="64"/>
                  </a:lnTo>
                  <a:lnTo>
                    <a:pt x="16" y="80"/>
                  </a:lnTo>
                  <a:lnTo>
                    <a:pt x="19" y="96"/>
                  </a:lnTo>
                  <a:lnTo>
                    <a:pt x="21" y="109"/>
                  </a:lnTo>
                  <a:lnTo>
                    <a:pt x="29" y="117"/>
                  </a:lnTo>
                  <a:lnTo>
                    <a:pt x="32" y="11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29" name="Freeform 73"/>
            <p:cNvSpPr>
              <a:spLocks/>
            </p:cNvSpPr>
            <p:nvPr/>
          </p:nvSpPr>
          <p:spPr bwMode="auto">
            <a:xfrm>
              <a:off x="2660" y="835"/>
              <a:ext cx="29" cy="62"/>
            </a:xfrm>
            <a:custGeom>
              <a:avLst/>
              <a:gdLst/>
              <a:ahLst/>
              <a:cxnLst>
                <a:cxn ang="0">
                  <a:pos x="21" y="59"/>
                </a:cxn>
                <a:cxn ang="0">
                  <a:pos x="29" y="27"/>
                </a:cxn>
                <a:cxn ang="0">
                  <a:pos x="18" y="0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16" y="62"/>
                </a:cxn>
                <a:cxn ang="0">
                  <a:pos x="18" y="62"/>
                </a:cxn>
                <a:cxn ang="0">
                  <a:pos x="21" y="59"/>
                </a:cxn>
              </a:cxnLst>
              <a:rect l="0" t="0" r="r" b="b"/>
              <a:pathLst>
                <a:path w="29" h="62">
                  <a:moveTo>
                    <a:pt x="21" y="59"/>
                  </a:moveTo>
                  <a:lnTo>
                    <a:pt x="29" y="27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21" y="5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30" name="Freeform 74"/>
            <p:cNvSpPr>
              <a:spLocks/>
            </p:cNvSpPr>
            <p:nvPr/>
          </p:nvSpPr>
          <p:spPr bwMode="auto">
            <a:xfrm>
              <a:off x="2337" y="761"/>
              <a:ext cx="304" cy="154"/>
            </a:xfrm>
            <a:custGeom>
              <a:avLst/>
              <a:gdLst/>
              <a:ahLst/>
              <a:cxnLst>
                <a:cxn ang="0">
                  <a:pos x="293" y="56"/>
                </a:cxn>
                <a:cxn ang="0">
                  <a:pos x="275" y="53"/>
                </a:cxn>
                <a:cxn ang="0">
                  <a:pos x="253" y="53"/>
                </a:cxn>
                <a:cxn ang="0">
                  <a:pos x="237" y="53"/>
                </a:cxn>
                <a:cxn ang="0">
                  <a:pos x="221" y="53"/>
                </a:cxn>
                <a:cxn ang="0">
                  <a:pos x="205" y="53"/>
                </a:cxn>
                <a:cxn ang="0">
                  <a:pos x="192" y="56"/>
                </a:cxn>
                <a:cxn ang="0">
                  <a:pos x="176" y="61"/>
                </a:cxn>
                <a:cxn ang="0">
                  <a:pos x="163" y="66"/>
                </a:cxn>
                <a:cxn ang="0">
                  <a:pos x="149" y="72"/>
                </a:cxn>
                <a:cxn ang="0">
                  <a:pos x="136" y="77"/>
                </a:cxn>
                <a:cxn ang="0">
                  <a:pos x="123" y="85"/>
                </a:cxn>
                <a:cxn ang="0">
                  <a:pos x="112" y="90"/>
                </a:cxn>
                <a:cxn ang="0">
                  <a:pos x="101" y="93"/>
                </a:cxn>
                <a:cxn ang="0">
                  <a:pos x="101" y="85"/>
                </a:cxn>
                <a:cxn ang="0">
                  <a:pos x="112" y="74"/>
                </a:cxn>
                <a:cxn ang="0">
                  <a:pos x="128" y="61"/>
                </a:cxn>
                <a:cxn ang="0">
                  <a:pos x="144" y="48"/>
                </a:cxn>
                <a:cxn ang="0">
                  <a:pos x="157" y="37"/>
                </a:cxn>
                <a:cxn ang="0">
                  <a:pos x="171" y="21"/>
                </a:cxn>
                <a:cxn ang="0">
                  <a:pos x="176" y="0"/>
                </a:cxn>
                <a:cxn ang="0">
                  <a:pos x="165" y="16"/>
                </a:cxn>
                <a:cxn ang="0">
                  <a:pos x="152" y="29"/>
                </a:cxn>
                <a:cxn ang="0">
                  <a:pos x="139" y="42"/>
                </a:cxn>
                <a:cxn ang="0">
                  <a:pos x="125" y="53"/>
                </a:cxn>
                <a:cxn ang="0">
                  <a:pos x="109" y="66"/>
                </a:cxn>
                <a:cxn ang="0">
                  <a:pos x="91" y="80"/>
                </a:cxn>
                <a:cxn ang="0">
                  <a:pos x="69" y="93"/>
                </a:cxn>
                <a:cxn ang="0">
                  <a:pos x="48" y="106"/>
                </a:cxn>
                <a:cxn ang="0">
                  <a:pos x="29" y="125"/>
                </a:cxn>
                <a:cxn ang="0">
                  <a:pos x="13" y="146"/>
                </a:cxn>
                <a:cxn ang="0">
                  <a:pos x="61" y="141"/>
                </a:cxn>
                <a:cxn ang="0">
                  <a:pos x="109" y="104"/>
                </a:cxn>
                <a:cxn ang="0">
                  <a:pos x="133" y="98"/>
                </a:cxn>
                <a:cxn ang="0">
                  <a:pos x="160" y="85"/>
                </a:cxn>
                <a:cxn ang="0">
                  <a:pos x="184" y="72"/>
                </a:cxn>
                <a:cxn ang="0">
                  <a:pos x="208" y="61"/>
                </a:cxn>
                <a:cxn ang="0">
                  <a:pos x="235" y="58"/>
                </a:cxn>
                <a:cxn ang="0">
                  <a:pos x="251" y="56"/>
                </a:cxn>
                <a:cxn ang="0">
                  <a:pos x="269" y="56"/>
                </a:cxn>
                <a:cxn ang="0">
                  <a:pos x="283" y="56"/>
                </a:cxn>
                <a:cxn ang="0">
                  <a:pos x="296" y="58"/>
                </a:cxn>
              </a:cxnLst>
              <a:rect l="0" t="0" r="r" b="b"/>
              <a:pathLst>
                <a:path w="304" h="154">
                  <a:moveTo>
                    <a:pt x="304" y="61"/>
                  </a:moveTo>
                  <a:lnTo>
                    <a:pt x="299" y="58"/>
                  </a:lnTo>
                  <a:lnTo>
                    <a:pt x="293" y="56"/>
                  </a:lnTo>
                  <a:lnTo>
                    <a:pt x="288" y="56"/>
                  </a:lnTo>
                  <a:lnTo>
                    <a:pt x="280" y="53"/>
                  </a:lnTo>
                  <a:lnTo>
                    <a:pt x="275" y="53"/>
                  </a:lnTo>
                  <a:lnTo>
                    <a:pt x="267" y="53"/>
                  </a:lnTo>
                  <a:lnTo>
                    <a:pt x="261" y="53"/>
                  </a:lnTo>
                  <a:lnTo>
                    <a:pt x="253" y="53"/>
                  </a:lnTo>
                  <a:lnTo>
                    <a:pt x="248" y="53"/>
                  </a:lnTo>
                  <a:lnTo>
                    <a:pt x="243" y="56"/>
                  </a:lnTo>
                  <a:lnTo>
                    <a:pt x="237" y="53"/>
                  </a:lnTo>
                  <a:lnTo>
                    <a:pt x="232" y="53"/>
                  </a:lnTo>
                  <a:lnTo>
                    <a:pt x="227" y="53"/>
                  </a:lnTo>
                  <a:lnTo>
                    <a:pt x="221" y="53"/>
                  </a:lnTo>
                  <a:lnTo>
                    <a:pt x="216" y="53"/>
                  </a:lnTo>
                  <a:lnTo>
                    <a:pt x="211" y="53"/>
                  </a:lnTo>
                  <a:lnTo>
                    <a:pt x="205" y="53"/>
                  </a:lnTo>
                  <a:lnTo>
                    <a:pt x="200" y="53"/>
                  </a:lnTo>
                  <a:lnTo>
                    <a:pt x="197" y="56"/>
                  </a:lnTo>
                  <a:lnTo>
                    <a:pt x="192" y="56"/>
                  </a:lnTo>
                  <a:lnTo>
                    <a:pt x="187" y="58"/>
                  </a:lnTo>
                  <a:lnTo>
                    <a:pt x="181" y="58"/>
                  </a:lnTo>
                  <a:lnTo>
                    <a:pt x="176" y="61"/>
                  </a:lnTo>
                  <a:lnTo>
                    <a:pt x="173" y="64"/>
                  </a:lnTo>
                  <a:lnTo>
                    <a:pt x="168" y="64"/>
                  </a:lnTo>
                  <a:lnTo>
                    <a:pt x="163" y="66"/>
                  </a:lnTo>
                  <a:lnTo>
                    <a:pt x="160" y="69"/>
                  </a:lnTo>
                  <a:lnTo>
                    <a:pt x="155" y="72"/>
                  </a:lnTo>
                  <a:lnTo>
                    <a:pt x="149" y="72"/>
                  </a:lnTo>
                  <a:lnTo>
                    <a:pt x="144" y="74"/>
                  </a:lnTo>
                  <a:lnTo>
                    <a:pt x="141" y="74"/>
                  </a:lnTo>
                  <a:lnTo>
                    <a:pt x="136" y="77"/>
                  </a:lnTo>
                  <a:lnTo>
                    <a:pt x="131" y="80"/>
                  </a:lnTo>
                  <a:lnTo>
                    <a:pt x="128" y="82"/>
                  </a:lnTo>
                  <a:lnTo>
                    <a:pt x="123" y="85"/>
                  </a:lnTo>
                  <a:lnTo>
                    <a:pt x="120" y="88"/>
                  </a:lnTo>
                  <a:lnTo>
                    <a:pt x="117" y="88"/>
                  </a:lnTo>
                  <a:lnTo>
                    <a:pt x="112" y="90"/>
                  </a:lnTo>
                  <a:lnTo>
                    <a:pt x="109" y="93"/>
                  </a:lnTo>
                  <a:lnTo>
                    <a:pt x="104" y="96"/>
                  </a:lnTo>
                  <a:lnTo>
                    <a:pt x="101" y="93"/>
                  </a:lnTo>
                  <a:lnTo>
                    <a:pt x="101" y="90"/>
                  </a:lnTo>
                  <a:lnTo>
                    <a:pt x="101" y="88"/>
                  </a:lnTo>
                  <a:lnTo>
                    <a:pt x="101" y="85"/>
                  </a:lnTo>
                  <a:lnTo>
                    <a:pt x="104" y="82"/>
                  </a:lnTo>
                  <a:lnTo>
                    <a:pt x="109" y="77"/>
                  </a:lnTo>
                  <a:lnTo>
                    <a:pt x="112" y="74"/>
                  </a:lnTo>
                  <a:lnTo>
                    <a:pt x="117" y="69"/>
                  </a:lnTo>
                  <a:lnTo>
                    <a:pt x="123" y="64"/>
                  </a:lnTo>
                  <a:lnTo>
                    <a:pt x="128" y="61"/>
                  </a:lnTo>
                  <a:lnTo>
                    <a:pt x="133" y="58"/>
                  </a:lnTo>
                  <a:lnTo>
                    <a:pt x="139" y="53"/>
                  </a:lnTo>
                  <a:lnTo>
                    <a:pt x="144" y="48"/>
                  </a:lnTo>
                  <a:lnTo>
                    <a:pt x="149" y="45"/>
                  </a:lnTo>
                  <a:lnTo>
                    <a:pt x="155" y="40"/>
                  </a:lnTo>
                  <a:lnTo>
                    <a:pt x="157" y="37"/>
                  </a:lnTo>
                  <a:lnTo>
                    <a:pt x="163" y="32"/>
                  </a:lnTo>
                  <a:lnTo>
                    <a:pt x="168" y="26"/>
                  </a:lnTo>
                  <a:lnTo>
                    <a:pt x="171" y="21"/>
                  </a:lnTo>
                  <a:lnTo>
                    <a:pt x="176" y="16"/>
                  </a:lnTo>
                  <a:lnTo>
                    <a:pt x="179" y="10"/>
                  </a:lnTo>
                  <a:lnTo>
                    <a:pt x="176" y="0"/>
                  </a:lnTo>
                  <a:lnTo>
                    <a:pt x="173" y="5"/>
                  </a:lnTo>
                  <a:lnTo>
                    <a:pt x="168" y="10"/>
                  </a:lnTo>
                  <a:lnTo>
                    <a:pt x="165" y="16"/>
                  </a:lnTo>
                  <a:lnTo>
                    <a:pt x="160" y="18"/>
                  </a:lnTo>
                  <a:lnTo>
                    <a:pt x="157" y="24"/>
                  </a:lnTo>
                  <a:lnTo>
                    <a:pt x="152" y="29"/>
                  </a:lnTo>
                  <a:lnTo>
                    <a:pt x="147" y="32"/>
                  </a:lnTo>
                  <a:lnTo>
                    <a:pt x="144" y="37"/>
                  </a:lnTo>
                  <a:lnTo>
                    <a:pt x="139" y="42"/>
                  </a:lnTo>
                  <a:lnTo>
                    <a:pt x="133" y="48"/>
                  </a:lnTo>
                  <a:lnTo>
                    <a:pt x="128" y="50"/>
                  </a:lnTo>
                  <a:lnTo>
                    <a:pt x="125" y="53"/>
                  </a:lnTo>
                  <a:lnTo>
                    <a:pt x="120" y="58"/>
                  </a:lnTo>
                  <a:lnTo>
                    <a:pt x="115" y="64"/>
                  </a:lnTo>
                  <a:lnTo>
                    <a:pt x="109" y="66"/>
                  </a:lnTo>
                  <a:lnTo>
                    <a:pt x="107" y="72"/>
                  </a:lnTo>
                  <a:lnTo>
                    <a:pt x="99" y="74"/>
                  </a:lnTo>
                  <a:lnTo>
                    <a:pt x="91" y="80"/>
                  </a:lnTo>
                  <a:lnTo>
                    <a:pt x="85" y="82"/>
                  </a:lnTo>
                  <a:lnTo>
                    <a:pt x="77" y="88"/>
                  </a:lnTo>
                  <a:lnTo>
                    <a:pt x="69" y="93"/>
                  </a:lnTo>
                  <a:lnTo>
                    <a:pt x="61" y="96"/>
                  </a:lnTo>
                  <a:lnTo>
                    <a:pt x="56" y="101"/>
                  </a:lnTo>
                  <a:lnTo>
                    <a:pt x="48" y="106"/>
                  </a:lnTo>
                  <a:lnTo>
                    <a:pt x="43" y="112"/>
                  </a:lnTo>
                  <a:lnTo>
                    <a:pt x="35" y="120"/>
                  </a:lnTo>
                  <a:lnTo>
                    <a:pt x="29" y="125"/>
                  </a:lnTo>
                  <a:lnTo>
                    <a:pt x="24" y="133"/>
                  </a:lnTo>
                  <a:lnTo>
                    <a:pt x="19" y="141"/>
                  </a:lnTo>
                  <a:lnTo>
                    <a:pt x="13" y="146"/>
                  </a:lnTo>
                  <a:lnTo>
                    <a:pt x="5" y="152"/>
                  </a:lnTo>
                  <a:lnTo>
                    <a:pt x="0" y="154"/>
                  </a:lnTo>
                  <a:lnTo>
                    <a:pt x="61" y="141"/>
                  </a:lnTo>
                  <a:lnTo>
                    <a:pt x="93" y="104"/>
                  </a:lnTo>
                  <a:lnTo>
                    <a:pt x="101" y="104"/>
                  </a:lnTo>
                  <a:lnTo>
                    <a:pt x="109" y="104"/>
                  </a:lnTo>
                  <a:lnTo>
                    <a:pt x="117" y="104"/>
                  </a:lnTo>
                  <a:lnTo>
                    <a:pt x="125" y="101"/>
                  </a:lnTo>
                  <a:lnTo>
                    <a:pt x="133" y="98"/>
                  </a:lnTo>
                  <a:lnTo>
                    <a:pt x="141" y="93"/>
                  </a:lnTo>
                  <a:lnTo>
                    <a:pt x="149" y="88"/>
                  </a:lnTo>
                  <a:lnTo>
                    <a:pt x="160" y="85"/>
                  </a:lnTo>
                  <a:lnTo>
                    <a:pt x="168" y="80"/>
                  </a:lnTo>
                  <a:lnTo>
                    <a:pt x="176" y="74"/>
                  </a:lnTo>
                  <a:lnTo>
                    <a:pt x="184" y="72"/>
                  </a:lnTo>
                  <a:lnTo>
                    <a:pt x="192" y="66"/>
                  </a:lnTo>
                  <a:lnTo>
                    <a:pt x="200" y="64"/>
                  </a:lnTo>
                  <a:lnTo>
                    <a:pt x="208" y="61"/>
                  </a:lnTo>
                  <a:lnTo>
                    <a:pt x="219" y="61"/>
                  </a:lnTo>
                  <a:lnTo>
                    <a:pt x="227" y="61"/>
                  </a:lnTo>
                  <a:lnTo>
                    <a:pt x="235" y="58"/>
                  </a:lnTo>
                  <a:lnTo>
                    <a:pt x="240" y="58"/>
                  </a:lnTo>
                  <a:lnTo>
                    <a:pt x="245" y="58"/>
                  </a:lnTo>
                  <a:lnTo>
                    <a:pt x="251" y="56"/>
                  </a:lnTo>
                  <a:lnTo>
                    <a:pt x="256" y="56"/>
                  </a:lnTo>
                  <a:lnTo>
                    <a:pt x="264" y="56"/>
                  </a:lnTo>
                  <a:lnTo>
                    <a:pt x="269" y="56"/>
                  </a:lnTo>
                  <a:lnTo>
                    <a:pt x="275" y="56"/>
                  </a:lnTo>
                  <a:lnTo>
                    <a:pt x="280" y="56"/>
                  </a:lnTo>
                  <a:lnTo>
                    <a:pt x="283" y="56"/>
                  </a:lnTo>
                  <a:lnTo>
                    <a:pt x="288" y="56"/>
                  </a:lnTo>
                  <a:lnTo>
                    <a:pt x="293" y="58"/>
                  </a:lnTo>
                  <a:lnTo>
                    <a:pt x="296" y="58"/>
                  </a:lnTo>
                  <a:lnTo>
                    <a:pt x="301" y="58"/>
                  </a:lnTo>
                  <a:lnTo>
                    <a:pt x="304" y="61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4331" name="Picture 75" descr="Bellcol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144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1" name="Picture 53" descr="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838200"/>
            <a:ext cx="4191000" cy="2552700"/>
          </a:xfrm>
          <a:noFill/>
          <a:ln/>
        </p:spPr>
      </p:pic>
      <p:pic>
        <p:nvPicPr>
          <p:cNvPr id="2102" name="Picture 54" descr="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838200"/>
            <a:ext cx="4038600" cy="2590800"/>
          </a:xfrm>
          <a:noFill/>
          <a:ln/>
        </p:spPr>
      </p:pic>
      <p:pic>
        <p:nvPicPr>
          <p:cNvPr id="2103" name="Picture 55" descr="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3581400"/>
            <a:ext cx="4165600" cy="2590800"/>
          </a:xfrm>
          <a:noFill/>
          <a:ln/>
        </p:spPr>
      </p:pic>
      <p:pic>
        <p:nvPicPr>
          <p:cNvPr id="2104" name="Picture 56" descr="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24400" y="3657600"/>
            <a:ext cx="3962400" cy="2514600"/>
          </a:xfrm>
          <a:noFill/>
          <a:ln/>
        </p:spPr>
      </p:pic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762000" y="1524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800" b="0">
                <a:solidFill>
                  <a:srgbClr val="0000FF"/>
                </a:solidFill>
                <a:latin typeface=".VnTime" pitchFamily="34" charset="0"/>
              </a:rPr>
              <a:t>   H×nh ¶nh gîi nhí ®Õn bµi h¸t nµo?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990600" y="2743200"/>
            <a:ext cx="76962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800" i="1">
                <a:solidFill>
                  <a:srgbClr val="00FF00"/>
                </a:solidFill>
                <a:latin typeface=".VnTime" pitchFamily="34" charset="0"/>
              </a:rPr>
              <a:t>TËp ®äc nh¹c:</a:t>
            </a:r>
            <a:r>
              <a:rPr lang="en-US" sz="66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6600">
                <a:solidFill>
                  <a:srgbClr val="FF0000"/>
                </a:solidFill>
                <a:latin typeface=".VnTime" pitchFamily="34" charset="0"/>
              </a:rPr>
              <a:t>T§N sè 1</a:t>
            </a:r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838200" y="762000"/>
            <a:ext cx="76962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800" b="0" i="1" u="sng">
                <a:solidFill>
                  <a:srgbClr val="00FF00"/>
                </a:solidFill>
                <a:latin typeface=".VnTime" pitchFamily="34" charset="0"/>
              </a:rPr>
              <a:t>TiÕt 3</a:t>
            </a:r>
            <a:r>
              <a:rPr lang="en-US" sz="4800" b="0" i="1">
                <a:solidFill>
                  <a:srgbClr val="00FF00"/>
                </a:solidFill>
                <a:latin typeface=".VnTime" pitchFamily="34" charset="0"/>
              </a:rPr>
              <a:t>: ¤n tËp bµi h¸t:</a:t>
            </a:r>
            <a:r>
              <a:rPr lang="en-US" sz="4800" b="0">
                <a:solidFill>
                  <a:srgbClr val="00FF00"/>
                </a:solidFill>
                <a:latin typeface=".VnArabia" pitchFamily="34" charset="0"/>
              </a:rPr>
              <a:t> </a:t>
            </a:r>
            <a:br>
              <a:rPr lang="en-US" sz="4800" b="0">
                <a:solidFill>
                  <a:srgbClr val="00FF00"/>
                </a:solidFill>
                <a:latin typeface=".VnArabia" pitchFamily="34" charset="0"/>
              </a:rPr>
            </a:br>
            <a:r>
              <a:rPr lang="en-US" sz="6600">
                <a:solidFill>
                  <a:srgbClr val="FF0000"/>
                </a:solidFill>
                <a:latin typeface=".VnTime" pitchFamily="34" charset="0"/>
              </a:rPr>
              <a:t>Reo vang b×nh minh</a:t>
            </a:r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685800" y="2044700"/>
            <a:ext cx="76962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i="1">
                <a:solidFill>
                  <a:srgbClr val="660066"/>
                </a:solidFill>
                <a:latin typeface=".VnTime" pitchFamily="34" charset="0"/>
              </a:rPr>
              <a:t>         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-TËp ®äc nh¹c:</a:t>
            </a:r>
            <a:r>
              <a:rPr lang="en-US" sz="36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T§N sè 1</a:t>
            </a:r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381000" y="1295400"/>
            <a:ext cx="87630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i="1" u="sng">
                <a:solidFill>
                  <a:srgbClr val="0000FF"/>
                </a:solidFill>
                <a:latin typeface=".VnTime" pitchFamily="34" charset="0"/>
              </a:rPr>
              <a:t>TiÕt 3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: - ¤n tËp bµi h¸t: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Reo vang b×nh minh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br>
              <a:rPr lang="en-US" sz="3600" b="0">
                <a:solidFill>
                  <a:srgbClr val="00FF00"/>
                </a:solidFill>
                <a:latin typeface=".VnArabia" pitchFamily="34" charset="0"/>
              </a:rPr>
            </a:br>
            <a:endParaRPr lang="en-US" sz="3600" b="0">
              <a:solidFill>
                <a:srgbClr val="00FF00"/>
              </a:solidFill>
              <a:latin typeface=".VnArabia" pitchFamily="34" charset="0"/>
            </a:endParaRPr>
          </a:p>
        </p:txBody>
      </p:sp>
      <p:sp>
        <p:nvSpPr>
          <p:cNvPr id="226717" name="Text Box 413"/>
          <p:cNvSpPr txBox="1">
            <a:spLocks noChangeArrowheads="1"/>
          </p:cNvSpPr>
          <p:nvPr/>
        </p:nvSpPr>
        <p:spPr bwMode="auto">
          <a:xfrm>
            <a:off x="1371600" y="15240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600">
                <a:latin typeface="Times New Roman" pitchFamily="18" charset="0"/>
              </a:rPr>
              <a:t>Thứ 5 ngày 25 tháng 09 năm 2014</a:t>
            </a:r>
          </a:p>
        </p:txBody>
      </p:sp>
      <p:sp>
        <p:nvSpPr>
          <p:cNvPr id="226718" name="Text Box 414"/>
          <p:cNvSpPr txBox="1">
            <a:spLocks noChangeArrowheads="1"/>
          </p:cNvSpPr>
          <p:nvPr/>
        </p:nvSpPr>
        <p:spPr bwMode="auto">
          <a:xfrm>
            <a:off x="3340100" y="6477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latin typeface="Times New Roman" pitchFamily="18" charset="0"/>
              </a:rPr>
              <a:t>Âm nhạc</a:t>
            </a:r>
          </a:p>
        </p:txBody>
      </p:sp>
      <p:sp>
        <p:nvSpPr>
          <p:cNvPr id="226733" name="Rectangle 4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734" name="Rectangle 430"/>
          <p:cNvSpPr>
            <a:spLocks noChangeArrowheads="1"/>
          </p:cNvSpPr>
          <p:nvPr/>
        </p:nvSpPr>
        <p:spPr bwMode="auto">
          <a:xfrm>
            <a:off x="685800" y="2044700"/>
            <a:ext cx="76962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i="1">
                <a:solidFill>
                  <a:srgbClr val="660066"/>
                </a:solidFill>
                <a:latin typeface=".VnTime" pitchFamily="34" charset="0"/>
              </a:rPr>
              <a:t>         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-TËp ®äc nh¹c:</a:t>
            </a:r>
            <a:r>
              <a:rPr lang="en-US" sz="36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T§N sè 1</a:t>
            </a:r>
          </a:p>
        </p:txBody>
      </p:sp>
      <p:sp>
        <p:nvSpPr>
          <p:cNvPr id="226735" name="Rectangle 431"/>
          <p:cNvSpPr>
            <a:spLocks noChangeArrowheads="1"/>
          </p:cNvSpPr>
          <p:nvPr/>
        </p:nvSpPr>
        <p:spPr bwMode="auto">
          <a:xfrm>
            <a:off x="381000" y="1295400"/>
            <a:ext cx="87630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i="1" u="sng">
                <a:solidFill>
                  <a:srgbClr val="0000FF"/>
                </a:solidFill>
                <a:latin typeface=".VnTime" pitchFamily="34" charset="0"/>
              </a:rPr>
              <a:t>TiÕt 3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: - ¤n tËp bµi h¸t: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Reo vang b×nh minh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br>
              <a:rPr lang="en-US" sz="3600" b="0">
                <a:solidFill>
                  <a:srgbClr val="00FF00"/>
                </a:solidFill>
                <a:latin typeface=".VnArabia" pitchFamily="34" charset="0"/>
              </a:rPr>
            </a:br>
            <a:endParaRPr lang="en-US" sz="3600" b="0">
              <a:solidFill>
                <a:srgbClr val="00FF00"/>
              </a:solidFill>
              <a:latin typeface=".VnArabia" pitchFamily="34" charset="0"/>
            </a:endParaRPr>
          </a:p>
        </p:txBody>
      </p:sp>
      <p:sp>
        <p:nvSpPr>
          <p:cNvPr id="226736" name="Text Box 432"/>
          <p:cNvSpPr txBox="1">
            <a:spLocks noChangeArrowheads="1"/>
          </p:cNvSpPr>
          <p:nvPr/>
        </p:nvSpPr>
        <p:spPr bwMode="auto">
          <a:xfrm>
            <a:off x="1371600" y="15240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226737" name="Text Box 433"/>
          <p:cNvSpPr txBox="1">
            <a:spLocks noChangeArrowheads="1"/>
          </p:cNvSpPr>
          <p:nvPr/>
        </p:nvSpPr>
        <p:spPr bwMode="auto">
          <a:xfrm>
            <a:off x="3340100" y="6477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latin typeface="Times New Roman" pitchFamily="18" charset="0"/>
              </a:rPr>
              <a:t>Âm nhạc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0" y="0"/>
            <a:ext cx="9372600" cy="601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CC0066"/>
                </a:solidFill>
                <a:latin typeface="Times New Roman" pitchFamily="18" charset="0"/>
              </a:rPr>
              <a:t>Reo </a:t>
            </a:r>
            <a:r>
              <a:rPr lang="en-US" sz="3200" dirty="0" err="1">
                <a:solidFill>
                  <a:srgbClr val="CC0066"/>
                </a:solidFill>
                <a:latin typeface="Times New Roman" pitchFamily="18" charset="0"/>
              </a:rPr>
              <a:t>vang</a:t>
            </a:r>
            <a:r>
              <a:rPr lang="en-US" sz="32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66"/>
                </a:solidFill>
                <a:latin typeface="Times New Roman" pitchFamily="18" charset="0"/>
              </a:rPr>
              <a:t>bình</a:t>
            </a:r>
            <a:r>
              <a:rPr lang="en-US" sz="3200" dirty="0">
                <a:solidFill>
                  <a:srgbClr val="CC0066"/>
                </a:solidFill>
                <a:latin typeface="Times New Roman" pitchFamily="18" charset="0"/>
              </a:rPr>
              <a:t> minh</a:t>
            </a:r>
          </a:p>
          <a:p>
            <a:pPr algn="ctr">
              <a:spcBef>
                <a:spcPct val="50000"/>
              </a:spcBef>
            </a:pPr>
            <a:r>
              <a:rPr lang="en-US" sz="2200" b="0" dirty="0">
                <a:solidFill>
                  <a:srgbClr val="CC0066"/>
                </a:solidFill>
                <a:latin typeface="Times New Roman" pitchFamily="18" charset="0"/>
              </a:rPr>
              <a:t>                                      </a:t>
            </a:r>
            <a:r>
              <a:rPr lang="en-US" sz="2200" b="0" dirty="0" err="1">
                <a:solidFill>
                  <a:srgbClr val="CC0066"/>
                </a:solidFill>
                <a:latin typeface="Times New Roman" pitchFamily="18" charset="0"/>
              </a:rPr>
              <a:t>Nhạc</a:t>
            </a:r>
            <a:r>
              <a:rPr lang="en-US" sz="2200" b="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200" b="0" dirty="0" err="1">
                <a:solidFill>
                  <a:srgbClr val="CC0066"/>
                </a:solidFill>
                <a:latin typeface="Times New Roman" pitchFamily="18" charset="0"/>
              </a:rPr>
              <a:t>và</a:t>
            </a:r>
            <a:r>
              <a:rPr lang="en-US" sz="2200" b="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200" b="0" dirty="0" err="1">
                <a:solidFill>
                  <a:srgbClr val="CC0066"/>
                </a:solidFill>
                <a:latin typeface="Times New Roman" pitchFamily="18" charset="0"/>
              </a:rPr>
              <a:t>lời</a:t>
            </a:r>
            <a:r>
              <a:rPr lang="en-US" sz="2200" b="0" dirty="0">
                <a:solidFill>
                  <a:srgbClr val="CC0066"/>
                </a:solidFill>
                <a:latin typeface="Times New Roman" pitchFamily="18" charset="0"/>
              </a:rPr>
              <a:t>: </a:t>
            </a:r>
            <a:r>
              <a:rPr lang="en-US" sz="2200" b="0" dirty="0" err="1">
                <a:solidFill>
                  <a:srgbClr val="CC0066"/>
                </a:solidFill>
                <a:latin typeface="Times New Roman" pitchFamily="18" charset="0"/>
              </a:rPr>
              <a:t>Lưu</a:t>
            </a:r>
            <a:r>
              <a:rPr lang="en-US" sz="2200" b="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200" b="0" dirty="0" err="1">
                <a:solidFill>
                  <a:srgbClr val="CC0066"/>
                </a:solidFill>
                <a:latin typeface="Times New Roman" pitchFamily="18" charset="0"/>
              </a:rPr>
              <a:t>Hữu</a:t>
            </a:r>
            <a:r>
              <a:rPr lang="en-US" sz="2200" b="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200" b="0" dirty="0" err="1">
                <a:solidFill>
                  <a:srgbClr val="CC0066"/>
                </a:solidFill>
                <a:latin typeface="Times New Roman" pitchFamily="18" charset="0"/>
              </a:rPr>
              <a:t>Phước</a:t>
            </a:r>
            <a:endParaRPr lang="en-US" sz="2200" b="0" dirty="0">
              <a:solidFill>
                <a:srgbClr val="CC0066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Reo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vang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reo!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Ca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vang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ca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!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Cất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tiếng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hát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vang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rừng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xanh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vang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đồng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!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La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bao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la,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tươi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xanh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tươi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ánh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sáng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tưng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bừng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hoa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CC0066"/>
                </a:solidFill>
                <a:latin typeface="Times New Roman" pitchFamily="18" charset="0"/>
              </a:rPr>
              <a:t>lá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Cây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rung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cây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hoa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đua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hoa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.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Khắp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nơi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bình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minh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rắc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gieo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hương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nồng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Gió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đón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gió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sáng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chiếu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sáng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.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Bình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minh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sáng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ngập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hồn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u="sng" dirty="0">
                <a:solidFill>
                  <a:srgbClr val="CC0066"/>
                </a:solidFill>
                <a:latin typeface="Times New Roman" pitchFamily="18" charset="0"/>
              </a:rPr>
              <a:t>ta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Líu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líu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lo lo! Ta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ca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hát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say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sưa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Hát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lên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chào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mừng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trời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xuân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luôn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luôn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tươi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sáng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La 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la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la la! Ta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ca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hát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say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sưa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Hát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lên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chào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mừng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bình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minh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sáng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muôn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Times New Roman" pitchFamily="18" charset="0"/>
              </a:rPr>
              <a:t>năm</a:t>
            </a:r>
            <a:r>
              <a:rPr lang="en-US" sz="2400" dirty="0">
                <a:solidFill>
                  <a:srgbClr val="CC0066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CC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286000" y="1752600"/>
            <a:ext cx="617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0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itchFamily="34" charset="0"/>
              </a:rPr>
              <a:t>Nh¹c vµ lêi: L­u H÷u Ph­íc</a:t>
            </a:r>
            <a:endParaRPr lang="en-US" sz="12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abia" pitchFamily="34" charset="0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685800" y="2044700"/>
            <a:ext cx="76962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600" i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       </a:t>
            </a:r>
            <a:r>
              <a:rPr lang="en-US" sz="36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-TËp ®äc nh¹c:</a:t>
            </a: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T§N sè 1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381000" y="1295400"/>
            <a:ext cx="87630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600" i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TiÕt 3</a:t>
            </a:r>
            <a:r>
              <a:rPr lang="en-US" sz="36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: - ¤n tËp bµi h¸t:</a:t>
            </a:r>
            <a:r>
              <a:rPr lang="en-US" sz="3600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Reo vang b×nh minh</a:t>
            </a:r>
            <a:r>
              <a:rPr lang="en-US" sz="3600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itchFamily="34" charset="0"/>
              </a:rPr>
              <a:t> </a:t>
            </a:r>
            <a:br>
              <a:rPr lang="en-US" sz="3600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itchFamily="34" charset="0"/>
              </a:rPr>
            </a:br>
            <a:endParaRPr lang="en-US" sz="3600" b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abia" pitchFamily="34" charset="0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384300" y="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Thứ 5 ngày 25 tháng 09 năm 2014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352800" y="6477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solidFill>
                  <a:srgbClr val="000000"/>
                </a:solidFill>
                <a:latin typeface="Times New Roman" pitchFamily="18" charset="0"/>
              </a:rPr>
              <a:t>Âm nhạc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914400" y="28956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I. Ôn tập bài hát: Reo vang bình minh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219200" y="3429000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</a:rPr>
              <a:t>-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Hát ôn 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1143000" y="3886200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 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-Hát kết hợp gõ đệm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1295400" y="43434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-Hát lĩnh xướng và đồng ca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1295400" y="4724400"/>
            <a:ext cx="556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-Hát kết hợp vận động theo nhịp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838200" y="5181600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II. Tập đọc nhạc : TĐN số 1 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1384300" y="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Thứ 5 ngày 25 tháng 09 năm 2014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3352800" y="6477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solidFill>
                  <a:srgbClr val="000000"/>
                </a:solidFill>
                <a:latin typeface="Times New Roman" pitchFamily="18" charset="0"/>
              </a:rPr>
              <a:t>Âm nhạc</a:t>
            </a:r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381000" y="1295400"/>
            <a:ext cx="87630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600" i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TiÕt 3</a:t>
            </a:r>
            <a:r>
              <a:rPr lang="en-US" sz="36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: - ¤n tËp bµi h¸t:</a:t>
            </a:r>
            <a:r>
              <a:rPr lang="en-US" sz="3600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Reo vang b×nh minh</a:t>
            </a:r>
            <a:r>
              <a:rPr lang="en-US" sz="3600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itchFamily="34" charset="0"/>
              </a:rPr>
              <a:t> </a:t>
            </a:r>
            <a:br>
              <a:rPr lang="en-US" sz="3600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itchFamily="34" charset="0"/>
              </a:rPr>
            </a:br>
            <a:endParaRPr lang="en-US" sz="3600" b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abia" pitchFamily="34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384300" y="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Thứ 5 ngày 25 tháng 09 năm 2014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3352800" y="6477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solidFill>
                  <a:srgbClr val="000000"/>
                </a:solidFill>
                <a:latin typeface="Times New Roman" pitchFamily="18" charset="0"/>
              </a:rPr>
              <a:t>Âm nhạc</a:t>
            </a:r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381000" y="1295400"/>
            <a:ext cx="87630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600" i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TiÕt 3</a:t>
            </a:r>
            <a:r>
              <a:rPr lang="en-US" sz="36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: - ¤n tËp bµi h¸t:</a:t>
            </a:r>
            <a:r>
              <a:rPr lang="en-US" sz="3600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Reo vang b×nh minh</a:t>
            </a:r>
            <a:r>
              <a:rPr lang="en-US" sz="3600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itchFamily="34" charset="0"/>
              </a:rPr>
              <a:t> </a:t>
            </a:r>
            <a:br>
              <a:rPr lang="en-US" sz="3600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abia" pitchFamily="34" charset="0"/>
              </a:rPr>
            </a:br>
            <a:endParaRPr lang="en-US" sz="3600" b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abia" pitchFamily="34" charset="0"/>
            </a:endParaRP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3352800" y="6477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solidFill>
                  <a:srgbClr val="000000"/>
                </a:solidFill>
                <a:latin typeface="Times New Roman" pitchFamily="18" charset="0"/>
              </a:rPr>
              <a:t>Âm nhạc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7848600" cy="2362200"/>
          </a:xfrm>
          <a:prstGeom prst="rect">
            <a:avLst/>
          </a:prstGeom>
          <a:noFill/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90600" y="4724400"/>
            <a:ext cx="7239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Bài Tập đọc nhạc viết ở loại nhịp gì? Có mấy nhịp?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- Bài Tập đọc nhạc sử dụng những nốt nhạc nào?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447800" y="5181600"/>
            <a:ext cx="670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-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Bài tập đọc nhạc được viết ở nhịp 2/4.Có 8 nhịp</a:t>
            </a:r>
          </a:p>
          <a:p>
            <a:r>
              <a:rPr lang="en-US" sz="2400" b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         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762000" y="6400800"/>
            <a:ext cx="785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-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Bài tập đọc nhạc sử dụng những nốt nhạc: đồ, rê, mi, son.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81000" y="12192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000" i="1" u="sng">
                <a:solidFill>
                  <a:srgbClr val="0000FF"/>
                </a:solidFill>
                <a:latin typeface=".VnTime" pitchFamily="34" charset="0"/>
              </a:rPr>
              <a:t>TiÕt 3</a:t>
            </a:r>
            <a:r>
              <a:rPr lang="en-US" sz="3000" i="1">
                <a:solidFill>
                  <a:srgbClr val="0000FF"/>
                </a:solidFill>
                <a:latin typeface=".VnTime" pitchFamily="34" charset="0"/>
              </a:rPr>
              <a:t>: - ¤n tËp bµi h¸t:</a:t>
            </a:r>
            <a:r>
              <a:rPr lang="en-US" sz="3000" b="0">
                <a:solidFill>
                  <a:srgbClr val="00FF00"/>
                </a:solidFill>
                <a:latin typeface=".VnArabia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latin typeface=".VnTime" pitchFamily="34" charset="0"/>
              </a:rPr>
              <a:t>Reo vang b×nh minh</a:t>
            </a:r>
            <a:r>
              <a:rPr lang="en-US" sz="3000" b="0">
                <a:solidFill>
                  <a:srgbClr val="00FF00"/>
                </a:solidFill>
                <a:latin typeface=".VnArabia" pitchFamily="34" charset="0"/>
              </a:rPr>
              <a:t> </a:t>
            </a:r>
            <a:br>
              <a:rPr lang="en-US" sz="3000" b="0">
                <a:solidFill>
                  <a:srgbClr val="00FF00"/>
                </a:solidFill>
                <a:latin typeface=".VnArabia" pitchFamily="34" charset="0"/>
              </a:rPr>
            </a:br>
            <a:r>
              <a:rPr lang="en-US" sz="3000" b="0">
                <a:solidFill>
                  <a:srgbClr val="00FF00"/>
                </a:solidFill>
                <a:latin typeface=".VnArabia" pitchFamily="34" charset="0"/>
              </a:rPr>
              <a:t>           </a:t>
            </a:r>
            <a:r>
              <a:rPr lang="en-US" sz="3000" i="1">
                <a:solidFill>
                  <a:srgbClr val="0000FF"/>
                </a:solidFill>
                <a:latin typeface=".VnTime" pitchFamily="34" charset="0"/>
              </a:rPr>
              <a:t>-TËp ®äc nh¹c:</a:t>
            </a:r>
            <a:r>
              <a:rPr lang="en-US" sz="30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latin typeface=".VnTime" pitchFamily="34" charset="0"/>
              </a:rPr>
              <a:t>T§N sè 1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384300" y="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Thứ 5 ngày 25 tháng 09 năm 2014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352800" y="6477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solidFill>
                  <a:srgbClr val="000000"/>
                </a:solidFill>
                <a:latin typeface="Times New Roman" pitchFamily="18" charset="0"/>
              </a:rPr>
              <a:t>Âm nhạc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371600" y="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Thứ 5 ngày 25 tháng 09 năm 2014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3352800" y="6477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solidFill>
                  <a:srgbClr val="000000"/>
                </a:solidFill>
                <a:latin typeface="Times New Roman" pitchFamily="18" charset="0"/>
              </a:rPr>
              <a:t>Âm nhạc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1371600" y="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Thứ 5 ngày 25 tháng 09 năm 2014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381000" y="12192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000" i="1" u="sng">
                <a:solidFill>
                  <a:srgbClr val="0000FF"/>
                </a:solidFill>
                <a:latin typeface=".VnTime" pitchFamily="34" charset="0"/>
              </a:rPr>
              <a:t>TiÕt 3</a:t>
            </a:r>
            <a:r>
              <a:rPr lang="en-US" sz="3000" i="1">
                <a:solidFill>
                  <a:srgbClr val="0000FF"/>
                </a:solidFill>
                <a:latin typeface=".VnTime" pitchFamily="34" charset="0"/>
              </a:rPr>
              <a:t>: - ¤n tËp bµi h¸t:</a:t>
            </a:r>
            <a:r>
              <a:rPr lang="en-US" sz="3000" b="0">
                <a:solidFill>
                  <a:srgbClr val="00FF00"/>
                </a:solidFill>
                <a:latin typeface=".VnArabia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latin typeface=".VnTime" pitchFamily="34" charset="0"/>
              </a:rPr>
              <a:t>Reo vang b×nh minh</a:t>
            </a:r>
            <a:r>
              <a:rPr lang="en-US" sz="3000" b="0">
                <a:solidFill>
                  <a:srgbClr val="00FF00"/>
                </a:solidFill>
                <a:latin typeface=".VnArabia" pitchFamily="34" charset="0"/>
              </a:rPr>
              <a:t> </a:t>
            </a:r>
            <a:br>
              <a:rPr lang="en-US" sz="3000" b="0">
                <a:solidFill>
                  <a:srgbClr val="00FF00"/>
                </a:solidFill>
                <a:latin typeface=".VnArabia" pitchFamily="34" charset="0"/>
              </a:rPr>
            </a:br>
            <a:r>
              <a:rPr lang="en-US" sz="3000" b="0">
                <a:solidFill>
                  <a:srgbClr val="00FF00"/>
                </a:solidFill>
                <a:latin typeface=".VnArabia" pitchFamily="34" charset="0"/>
              </a:rPr>
              <a:t>           </a:t>
            </a:r>
            <a:r>
              <a:rPr lang="en-US" sz="3000" i="1">
                <a:solidFill>
                  <a:srgbClr val="0000FF"/>
                </a:solidFill>
                <a:latin typeface=".VnTime" pitchFamily="34" charset="0"/>
              </a:rPr>
              <a:t>-TËp ®äc nh¹c:</a:t>
            </a:r>
            <a:r>
              <a:rPr lang="en-US" sz="30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latin typeface=".VnTime" pitchFamily="34" charset="0"/>
              </a:rPr>
              <a:t>T§N sè 1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3352800" y="6477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solidFill>
                  <a:srgbClr val="000000"/>
                </a:solidFill>
                <a:latin typeface="Times New Roman" pitchFamily="18" charset="0"/>
              </a:rPr>
              <a:t>Âm nhạc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1371600" y="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Thứ 5 ngày 25 tháng 09 năm 2014</a:t>
            </a: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381000" y="12192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000" i="1" u="sng">
                <a:solidFill>
                  <a:srgbClr val="0000FF"/>
                </a:solidFill>
                <a:latin typeface=".VnTime" pitchFamily="34" charset="0"/>
              </a:rPr>
              <a:t>TiÕt 3</a:t>
            </a:r>
            <a:r>
              <a:rPr lang="en-US" sz="3000" i="1">
                <a:solidFill>
                  <a:srgbClr val="0000FF"/>
                </a:solidFill>
                <a:latin typeface=".VnTime" pitchFamily="34" charset="0"/>
              </a:rPr>
              <a:t>: - ¤n tËp bµi h¸t:</a:t>
            </a:r>
            <a:r>
              <a:rPr lang="en-US" sz="3000" b="0">
                <a:solidFill>
                  <a:srgbClr val="00FF00"/>
                </a:solidFill>
                <a:latin typeface=".VnArabia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latin typeface=".VnTime" pitchFamily="34" charset="0"/>
              </a:rPr>
              <a:t>Reo vang b×nh minh</a:t>
            </a:r>
            <a:r>
              <a:rPr lang="en-US" sz="3000" b="0">
                <a:solidFill>
                  <a:srgbClr val="00FF00"/>
                </a:solidFill>
                <a:latin typeface=".VnArabia" pitchFamily="34" charset="0"/>
              </a:rPr>
              <a:t> </a:t>
            </a:r>
            <a:br>
              <a:rPr lang="en-US" sz="3000" b="0">
                <a:solidFill>
                  <a:srgbClr val="00FF00"/>
                </a:solidFill>
                <a:latin typeface=".VnArabia" pitchFamily="34" charset="0"/>
              </a:rPr>
            </a:br>
            <a:r>
              <a:rPr lang="en-US" sz="3000" b="0">
                <a:solidFill>
                  <a:srgbClr val="00FF00"/>
                </a:solidFill>
                <a:latin typeface=".VnArabia" pitchFamily="34" charset="0"/>
              </a:rPr>
              <a:t>           </a:t>
            </a:r>
            <a:r>
              <a:rPr lang="en-US" sz="3000" i="1">
                <a:solidFill>
                  <a:srgbClr val="0000FF"/>
                </a:solidFill>
                <a:latin typeface=".VnTime" pitchFamily="34" charset="0"/>
              </a:rPr>
              <a:t>-TËp ®äc nh¹c:</a:t>
            </a:r>
            <a:r>
              <a:rPr lang="en-US" sz="30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latin typeface=".VnTime" pitchFamily="34" charset="0"/>
              </a:rPr>
              <a:t>T§N sè 1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3352800" y="6477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solidFill>
                  <a:srgbClr val="000000"/>
                </a:solidFill>
                <a:latin typeface="Times New Roman" pitchFamily="18" charset="0"/>
              </a:rPr>
              <a:t>Âm nhạc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1371600" y="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 </a:t>
            </a:r>
            <a:endParaRPr lang="en-US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65400"/>
            <a:ext cx="8458200" cy="2743200"/>
          </a:xfrm>
          <a:prstGeom prst="rect">
            <a:avLst/>
          </a:prstGeom>
          <a:noFill/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3500" y="53086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.VnArabia" pitchFamily="34" charset="0"/>
              </a:rPr>
              <a:t>-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Bµi tËp ®äc nh¹c sö dông nh÷ng h×nh nèt g×?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5867400"/>
            <a:ext cx="937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>
                <a:solidFill>
                  <a:srgbClr val="0000CC"/>
                </a:solidFill>
                <a:latin typeface=".VnArabia" pitchFamily="34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.VnArabia" pitchFamily="34" charset="0"/>
              </a:rPr>
              <a:t>- 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Bµi tËp ®äc nh¹c sö dông nh÷ng h×nh nèt: </a:t>
            </a:r>
            <a:r>
              <a:rPr lang="en-US" sz="2800">
                <a:solidFill>
                  <a:srgbClr val="660066"/>
                </a:solidFill>
                <a:latin typeface=".VnTime" pitchFamily="34" charset="0"/>
              </a:rPr>
              <a:t>®¬n, ®en, tr¾ng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81000" y="12192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000" i="1" u="sng">
                <a:solidFill>
                  <a:srgbClr val="0000FF"/>
                </a:solidFill>
                <a:latin typeface=".VnTime" pitchFamily="34" charset="0"/>
              </a:rPr>
              <a:t>TiÕt 3</a:t>
            </a:r>
            <a:r>
              <a:rPr lang="en-US" sz="3000" i="1">
                <a:solidFill>
                  <a:srgbClr val="0000FF"/>
                </a:solidFill>
                <a:latin typeface=".VnTime" pitchFamily="34" charset="0"/>
              </a:rPr>
              <a:t>: - ¤n tËp bµi h¸t:</a:t>
            </a:r>
            <a:r>
              <a:rPr lang="en-US" sz="3000" b="0">
                <a:solidFill>
                  <a:srgbClr val="00FF00"/>
                </a:solidFill>
                <a:latin typeface=".VnArabia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latin typeface=".VnTime" pitchFamily="34" charset="0"/>
              </a:rPr>
              <a:t>Reo vang b×nh minh</a:t>
            </a:r>
            <a:r>
              <a:rPr lang="en-US" sz="3000" b="0">
                <a:solidFill>
                  <a:srgbClr val="00FF00"/>
                </a:solidFill>
                <a:latin typeface=".VnArabia" pitchFamily="34" charset="0"/>
              </a:rPr>
              <a:t> </a:t>
            </a:r>
            <a:br>
              <a:rPr lang="en-US" sz="3000" b="0">
                <a:solidFill>
                  <a:srgbClr val="00FF00"/>
                </a:solidFill>
                <a:latin typeface=".VnArabia" pitchFamily="34" charset="0"/>
              </a:rPr>
            </a:br>
            <a:r>
              <a:rPr lang="en-US" sz="3000" b="0">
                <a:solidFill>
                  <a:srgbClr val="00FF00"/>
                </a:solidFill>
                <a:latin typeface=".VnArabia" pitchFamily="34" charset="0"/>
              </a:rPr>
              <a:t>           </a:t>
            </a:r>
            <a:r>
              <a:rPr lang="en-US" sz="3000" i="1">
                <a:solidFill>
                  <a:srgbClr val="0000FF"/>
                </a:solidFill>
                <a:latin typeface=".VnTime" pitchFamily="34" charset="0"/>
              </a:rPr>
              <a:t>-TËp ®äc nh¹c:</a:t>
            </a:r>
            <a:r>
              <a:rPr lang="en-US" sz="30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latin typeface=".VnTime" pitchFamily="34" charset="0"/>
              </a:rPr>
              <a:t>T§N sè 1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352800" y="6477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solidFill>
                  <a:srgbClr val="000000"/>
                </a:solidFill>
                <a:latin typeface="Times New Roman" pitchFamily="18" charset="0"/>
              </a:rPr>
              <a:t>Âm nhạc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5600" b="0" i="1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1474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76600"/>
            <a:ext cx="8001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1384300" y="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 </a:t>
            </a:r>
            <a:endParaRPr lang="en-US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3352800" y="6477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solidFill>
                  <a:srgbClr val="000000"/>
                </a:solidFill>
                <a:latin typeface="Times New Roman" pitchFamily="18" charset="0"/>
              </a:rPr>
              <a:t>Âm nhạc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1447800" y="26670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1.LUYỆN CAO ĐỘ</a:t>
            </a:r>
          </a:p>
        </p:txBody>
      </p:sp>
      <p:sp>
        <p:nvSpPr>
          <p:cNvPr id="147468" name="Rectangle 12"/>
          <p:cNvSpPr>
            <a:spLocks noChangeArrowheads="1"/>
          </p:cNvSpPr>
          <p:nvPr/>
        </p:nvSpPr>
        <p:spPr bwMode="auto">
          <a:xfrm>
            <a:off x="381000" y="1155700"/>
            <a:ext cx="87630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i="1" u="sng">
                <a:solidFill>
                  <a:srgbClr val="0000FF"/>
                </a:solidFill>
                <a:latin typeface=".VnTime" pitchFamily="34" charset="0"/>
              </a:rPr>
              <a:t>TiÕt 3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: - ¤n tËp bµi h¸t: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Reo vang b×nh minh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br>
              <a:rPr lang="en-US" sz="3600" b="0">
                <a:solidFill>
                  <a:srgbClr val="00FF00"/>
                </a:solidFill>
                <a:latin typeface=".VnArabia" pitchFamily="34" charset="0"/>
              </a:rPr>
            </a:b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          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-TËp ®äc nh¹c:</a:t>
            </a:r>
            <a:r>
              <a:rPr lang="en-US" sz="36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T§N sè 1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7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86200"/>
            <a:ext cx="7145338" cy="1028700"/>
          </a:xfrm>
          <a:prstGeom prst="rect">
            <a:avLst/>
          </a:prstGeom>
          <a:noFill/>
        </p:spPr>
      </p:pic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1524000" y="3352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CC"/>
                </a:solidFill>
                <a:latin typeface=".VnTimeH" pitchFamily="34" charset="0"/>
              </a:rPr>
              <a:t>2.LuyÖn tËp tiÕt tÊu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381000" y="1295400"/>
            <a:ext cx="87630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i="1" u="sng">
                <a:solidFill>
                  <a:srgbClr val="0000FF"/>
                </a:solidFill>
                <a:latin typeface=".VnTime" pitchFamily="34" charset="0"/>
              </a:rPr>
              <a:t>TiÕt 3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: - ¤n tËp bµi h¸t: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Reo vang b×nh minh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br>
              <a:rPr lang="en-US" sz="3600" b="0">
                <a:solidFill>
                  <a:srgbClr val="00FF00"/>
                </a:solidFill>
                <a:latin typeface=".VnArabia" pitchFamily="34" charset="0"/>
              </a:rPr>
            </a:b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          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-TËp ®äc nh¹c:</a:t>
            </a:r>
            <a:r>
              <a:rPr lang="en-US" sz="36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T§N sè 1</a:t>
            </a: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1384300" y="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Thứ 5 ngày 25 tháng 09 năm 2014</a:t>
            </a: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3352800" y="6477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solidFill>
                  <a:srgbClr val="000000"/>
                </a:solidFill>
                <a:latin typeface="Times New Roman" pitchFamily="18" charset="0"/>
              </a:rPr>
              <a:t>Âm nhạc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3352800" y="6858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solidFill>
                  <a:srgbClr val="000000"/>
                </a:solidFill>
                <a:latin typeface="Times New Roman" pitchFamily="18" charset="0"/>
              </a:rPr>
              <a:t>Âm nhạc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1371600" y="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Thứ 5 ngày 25 tháng 09 năm 2014</a:t>
            </a: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3340100" y="6858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solidFill>
                  <a:srgbClr val="000000"/>
                </a:solidFill>
                <a:latin typeface="Times New Roman" pitchFamily="18" charset="0"/>
              </a:rPr>
              <a:t>Âm nhạc</a:t>
            </a: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381000" y="1295400"/>
            <a:ext cx="87630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i="1" u="sng">
                <a:solidFill>
                  <a:srgbClr val="0000FF"/>
                </a:solidFill>
                <a:latin typeface=".VnTime" pitchFamily="34" charset="0"/>
              </a:rPr>
              <a:t>TiÕt 3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: - ¤n tËp bµi h¸t: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Reo vang b×nh minh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br>
              <a:rPr lang="en-US" sz="3600" b="0">
                <a:solidFill>
                  <a:srgbClr val="00FF00"/>
                </a:solidFill>
                <a:latin typeface=".VnArabia" pitchFamily="34" charset="0"/>
              </a:rPr>
            </a:b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          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-TËp ®äc nh¹c:</a:t>
            </a:r>
            <a:r>
              <a:rPr lang="en-US" sz="36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T§N sè 1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1371600" y="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Thứ 5 ngày 25 tháng 09 năm 2014</a:t>
            </a:r>
          </a:p>
        </p:txBody>
      </p:sp>
      <p:sp>
        <p:nvSpPr>
          <p:cNvPr id="146444" name="Text Box 12"/>
          <p:cNvSpPr txBox="1">
            <a:spLocks noChangeArrowheads="1"/>
          </p:cNvSpPr>
          <p:nvPr/>
        </p:nvSpPr>
        <p:spPr bwMode="auto">
          <a:xfrm>
            <a:off x="3340100" y="6858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solidFill>
                  <a:srgbClr val="000000"/>
                </a:solidFill>
                <a:latin typeface="Times New Roman" pitchFamily="18" charset="0"/>
              </a:rPr>
              <a:t>Âm nhạc</a:t>
            </a:r>
          </a:p>
        </p:txBody>
      </p:sp>
      <p:sp>
        <p:nvSpPr>
          <p:cNvPr id="146445" name="Rectangle 13"/>
          <p:cNvSpPr>
            <a:spLocks noChangeArrowheads="1"/>
          </p:cNvSpPr>
          <p:nvPr/>
        </p:nvSpPr>
        <p:spPr bwMode="auto">
          <a:xfrm>
            <a:off x="381000" y="1295400"/>
            <a:ext cx="87630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i="1" u="sng">
                <a:solidFill>
                  <a:srgbClr val="0000FF"/>
                </a:solidFill>
                <a:latin typeface=".VnTime" pitchFamily="34" charset="0"/>
              </a:rPr>
              <a:t>TiÕt 3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: - ¤n tËp bµi h¸t: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Reo vang b×nh minh</a:t>
            </a: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</a:t>
            </a:r>
            <a:br>
              <a:rPr lang="en-US" sz="3600" b="0">
                <a:solidFill>
                  <a:srgbClr val="00FF00"/>
                </a:solidFill>
                <a:latin typeface=".VnArabia" pitchFamily="34" charset="0"/>
              </a:rPr>
            </a:br>
            <a:r>
              <a:rPr lang="en-US" sz="3600" b="0">
                <a:solidFill>
                  <a:srgbClr val="00FF00"/>
                </a:solidFill>
                <a:latin typeface=".VnArabia" pitchFamily="34" charset="0"/>
              </a:rPr>
              <a:t>           </a:t>
            </a:r>
            <a:r>
              <a:rPr lang="en-US" sz="3600" i="1">
                <a:solidFill>
                  <a:srgbClr val="0000FF"/>
                </a:solidFill>
                <a:latin typeface=".VnTime" pitchFamily="34" charset="0"/>
              </a:rPr>
              <a:t>-TËp ®äc nh¹c:</a:t>
            </a:r>
            <a:r>
              <a:rPr lang="en-US" sz="36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T§N sè 1</a:t>
            </a:r>
          </a:p>
        </p:txBody>
      </p:sp>
      <p:sp>
        <p:nvSpPr>
          <p:cNvPr id="146446" name="Text Box 14"/>
          <p:cNvSpPr txBox="1">
            <a:spLocks noChangeArrowheads="1"/>
          </p:cNvSpPr>
          <p:nvPr/>
        </p:nvSpPr>
        <p:spPr bwMode="auto">
          <a:xfrm>
            <a:off x="1384300" y="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 </a:t>
            </a:r>
            <a:endParaRPr lang="en-US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6447" name="Text Box 15"/>
          <p:cNvSpPr txBox="1">
            <a:spLocks noChangeArrowheads="1"/>
          </p:cNvSpPr>
          <p:nvPr/>
        </p:nvSpPr>
        <p:spPr bwMode="auto">
          <a:xfrm>
            <a:off x="3352800" y="6858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 u="sng">
                <a:solidFill>
                  <a:srgbClr val="000000"/>
                </a:solidFill>
                <a:latin typeface="Times New Roman" pitchFamily="18" charset="0"/>
              </a:rPr>
              <a:t>Âm nhạc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/>
    </p:bldLst>
  </p:timing>
</p:sld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</TotalTime>
  <Words>1007</Words>
  <Application>Microsoft Office PowerPoint</Application>
  <PresentationFormat>On-screen Show (4:3)</PresentationFormat>
  <Paragraphs>132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Edge</vt:lpstr>
      <vt:lpstr>Curtain Call</vt:lpstr>
      <vt:lpstr>Blends</vt:lpstr>
      <vt:lpstr>Maple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quang</dc:creator>
  <cp:lastModifiedBy>HP</cp:lastModifiedBy>
  <cp:revision>46</cp:revision>
  <dcterms:created xsi:type="dcterms:W3CDTF">2008-09-25T02:14:38Z</dcterms:created>
  <dcterms:modified xsi:type="dcterms:W3CDTF">2020-10-11T14:24:10Z</dcterms:modified>
</cp:coreProperties>
</file>