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7"/>
  </p:notesMasterIdLst>
  <p:sldIdLst>
    <p:sldId id="261" r:id="rId3"/>
    <p:sldId id="262" r:id="rId4"/>
    <p:sldId id="265" r:id="rId5"/>
    <p:sldId id="270" r:id="rId6"/>
    <p:sldId id="263" r:id="rId7"/>
    <p:sldId id="264" r:id="rId8"/>
    <p:sldId id="268" r:id="rId9"/>
    <p:sldId id="278" r:id="rId10"/>
    <p:sldId id="271" r:id="rId11"/>
    <p:sldId id="285" r:id="rId12"/>
    <p:sldId id="273" r:id="rId13"/>
    <p:sldId id="281" r:id="rId14"/>
    <p:sldId id="282" r:id="rId15"/>
    <p:sldId id="274" r:id="rId16"/>
    <p:sldId id="275" r:id="rId17"/>
    <p:sldId id="276" r:id="rId18"/>
    <p:sldId id="284" r:id="rId19"/>
    <p:sldId id="266" r:id="rId20"/>
    <p:sldId id="267" r:id="rId21"/>
    <p:sldId id="277" r:id="rId22"/>
    <p:sldId id="269" r:id="rId23"/>
    <p:sldId id="279" r:id="rId24"/>
    <p:sldId id="28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AA269-3599-433C-B28A-5219895DE54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8FF6-9EBD-48F4-91C3-E9B96904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6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2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0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9690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7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4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6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95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84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2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4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3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1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120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19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9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4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9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4BCA-83E6-4A60-A870-3DF7931C38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71864-838F-445A-8CF6-9F29D685B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08" r:id="rId3"/>
    <p:sldLayoutId id="2147483709" r:id="rId4"/>
    <p:sldLayoutId id="2147483710" r:id="rId5"/>
    <p:sldLayoutId id="2147483711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5984" y="915108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MỪNG CÁC EM ĐẾN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MÔN TIN HỌC LỚP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1" i="0" u="none" strike="noStrike" kern="1200" cap="none" spc="0" normalizeH="0" baseline="0" noProof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8558" y="2737699"/>
            <a:ext cx="2594878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67" normalizeH="0" baseline="0" noProof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Tuần 9</a:t>
            </a:r>
          </a:p>
        </p:txBody>
      </p:sp>
      <p:pic>
        <p:nvPicPr>
          <p:cNvPr id="3" name="Nhac nen 1 -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8541" y="3799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1C95-3C41-4BFD-A590-E019CBFB32C7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Video minh họa </a:t>
            </a:r>
          </a:p>
        </p:txBody>
      </p:sp>
    </p:spTree>
    <p:extLst>
      <p:ext uri="{BB962C8B-B14F-4D97-AF65-F5344CB8AC3E}">
        <p14:creationId xmlns:p14="http://schemas.microsoft.com/office/powerpoint/2010/main" val="250467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303123"/>
            <a:ext cx="8171662" cy="199103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tròn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vuông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hoặc            trong số các hình mẫu rồi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phím  Shift       trong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505" y="3683144"/>
            <a:ext cx="640979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696049" y="2730644"/>
            <a:ext cx="137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Shift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cxnSpLocks/>
            <a:endCxn id="27" idx="0"/>
          </p:cNvCxnSpPr>
          <p:nvPr/>
        </p:nvCxnSpPr>
        <p:spPr>
          <a:xfrm flipH="1">
            <a:off x="5016141" y="3174856"/>
            <a:ext cx="2454762" cy="2003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44641" y="5178792"/>
            <a:ext cx="1143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16202" y="5178792"/>
            <a:ext cx="1143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7460504" y="3174856"/>
            <a:ext cx="2739560" cy="20039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ội dung chính của bài thơ “Ngày hôm qua đâu rồi?” là gì? Xem">
            <a:extLst>
              <a:ext uri="{FF2B5EF4-FFF2-40B4-BE49-F238E27FC236}">
                <a16:creationId xmlns:a16="http://schemas.microsoft.com/office/drawing/2014/main" id="{21611A81-B5DB-4C5E-9F21-1F032D51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7" y="1998857"/>
            <a:ext cx="3843516" cy="38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C24705-5913-4E43-8F21-434C0615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41" y="1899759"/>
            <a:ext cx="905197" cy="797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70A60C-F9CF-4C79-87BE-3F57422D3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60" y="1943035"/>
            <a:ext cx="762005" cy="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524000" y="1752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46438" y="1132557"/>
            <a:ext cx="11296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trang 43).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vẽ bốn hình dưới đây:</a:t>
            </a:r>
          </a:p>
        </p:txBody>
      </p:sp>
      <p:pic>
        <p:nvPicPr>
          <p:cNvPr id="12293" name="Picture 9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r="3604" b="8966"/>
          <a:stretch>
            <a:fillRect/>
          </a:stretch>
        </p:blipFill>
        <p:spPr bwMode="auto">
          <a:xfrm>
            <a:off x="2009774" y="2004110"/>
            <a:ext cx="8258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Slide Number Placeholder 9"/>
          <p:cNvSpPr txBox="1">
            <a:spLocks noGrp="1"/>
          </p:cNvSpPr>
          <p:nvPr/>
        </p:nvSpPr>
        <p:spPr bwMode="auto">
          <a:xfrm>
            <a:off x="8534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6B6B62-6D23-430B-B505-8174A3CD5C9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8" name="Rectangle 7"/>
          <p:cNvSpPr/>
          <p:nvPr/>
        </p:nvSpPr>
        <p:spPr>
          <a:xfrm>
            <a:off x="2800391" y="16080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E8234-2260-43B9-9660-4BD2A96BB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4" y="4272088"/>
            <a:ext cx="4924425" cy="21658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8AB566-2625-414E-92AD-A5234860C8D1}"/>
              </a:ext>
            </a:extLst>
          </p:cNvPr>
          <p:cNvCxnSpPr>
            <a:cxnSpLocks/>
          </p:cNvCxnSpPr>
          <p:nvPr/>
        </p:nvCxnSpPr>
        <p:spPr>
          <a:xfrm>
            <a:off x="3162300" y="3333750"/>
            <a:ext cx="3119436" cy="1326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1304F4-62F4-4E81-8C2C-2F5A683D5C8D}"/>
              </a:ext>
            </a:extLst>
          </p:cNvPr>
          <p:cNvCxnSpPr>
            <a:cxnSpLocks/>
          </p:cNvCxnSpPr>
          <p:nvPr/>
        </p:nvCxnSpPr>
        <p:spPr>
          <a:xfrm>
            <a:off x="5429250" y="3333749"/>
            <a:ext cx="2952749" cy="1326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B4AD36-B079-4877-8D17-501BDB8CDE49}"/>
              </a:ext>
            </a:extLst>
          </p:cNvPr>
          <p:cNvCxnSpPr>
            <a:cxnSpLocks/>
          </p:cNvCxnSpPr>
          <p:nvPr/>
        </p:nvCxnSpPr>
        <p:spPr>
          <a:xfrm flipH="1">
            <a:off x="5514975" y="3333748"/>
            <a:ext cx="1838324" cy="1326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D53387-3D45-44D3-9133-67B14A31D7FE}"/>
              </a:ext>
            </a:extLst>
          </p:cNvPr>
          <p:cNvCxnSpPr>
            <a:cxnSpLocks/>
          </p:cNvCxnSpPr>
          <p:nvPr/>
        </p:nvCxnSpPr>
        <p:spPr>
          <a:xfrm flipH="1">
            <a:off x="6281736" y="3322040"/>
            <a:ext cx="3043238" cy="26837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AD14-D045-42FB-ACCB-7A76DFCC19AA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Video minh họa </a:t>
            </a:r>
          </a:p>
        </p:txBody>
      </p:sp>
      <p:pic>
        <p:nvPicPr>
          <p:cNvPr id="3" name="bai 1 43">
            <a:hlinkClick r:id="" action="ppaction://media"/>
            <a:extLst>
              <a:ext uri="{FF2B5EF4-FFF2-40B4-BE49-F238E27FC236}">
                <a16:creationId xmlns:a16="http://schemas.microsoft.com/office/drawing/2014/main" id="{09F85757-DC8F-4F5D-A9EF-4C7E623694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34290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616" y="1614782"/>
            <a:ext cx="5009960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267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990" y="3093851"/>
            <a:ext cx="9838560" cy="19420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công cụ              để vẽ hình chữ nhật hoặc hình vuông.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             để vẽ hình elip hoặc hình tròn.</a:t>
            </a:r>
            <a:endParaRPr lang="en-US" sz="3733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911" r="15693"/>
          <a:stretch/>
        </p:blipFill>
        <p:spPr>
          <a:xfrm>
            <a:off x="4279992" y="4008909"/>
            <a:ext cx="787217" cy="52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30" y="3244942"/>
            <a:ext cx="867954" cy="5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216687846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5151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6630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43013" name="AutoShape 19" descr="Parchment"/>
          <p:cNvSpPr>
            <a:spLocks noChangeArrowheads="1"/>
          </p:cNvSpPr>
          <p:nvPr/>
        </p:nvSpPr>
        <p:spPr bwMode="auto">
          <a:xfrm>
            <a:off x="1229293" y="1064901"/>
            <a:ext cx="10697028" cy="67422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Câu 1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khởi động phần mềm vẽ Paint em thực hiện thao tác nào?</a:t>
            </a:r>
          </a:p>
        </p:txBody>
      </p:sp>
      <p:sp>
        <p:nvSpPr>
          <p:cNvPr id="43025" name="Text Box 20"/>
          <p:cNvSpPr txBox="1">
            <a:spLocks noChangeArrowheads="1"/>
          </p:cNvSpPr>
          <p:nvPr/>
        </p:nvSpPr>
        <p:spPr bwMode="auto">
          <a:xfrm>
            <a:off x="3481389" y="2387601"/>
            <a:ext cx="61928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Nháy đúp chuột vào biểu tượng</a:t>
            </a:r>
          </a:p>
        </p:txBody>
      </p:sp>
      <p:sp>
        <p:nvSpPr>
          <p:cNvPr id="43026" name="Text Box 20"/>
          <p:cNvSpPr txBox="1">
            <a:spLocks noChangeArrowheads="1"/>
          </p:cNvSpPr>
          <p:nvPr/>
        </p:nvSpPr>
        <p:spPr bwMode="auto">
          <a:xfrm>
            <a:off x="3605214" y="3182939"/>
            <a:ext cx="51260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Nháy đúp chuột vào biểu tượng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3605214" y="4121151"/>
            <a:ext cx="6192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Nháy chuột vào biểu tượng</a:t>
            </a:r>
          </a:p>
        </p:txBody>
      </p:sp>
      <p:pic>
        <p:nvPicPr>
          <p:cNvPr id="43028" name="Picture 32" descr="usb-p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4074"/>
          <a:stretch>
            <a:fillRect/>
          </a:stretch>
        </p:blipFill>
        <p:spPr bwMode="auto">
          <a:xfrm>
            <a:off x="9104314" y="4141788"/>
            <a:ext cx="7524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5048250"/>
            <a:ext cx="124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0" name="Text Box 20"/>
          <p:cNvSpPr txBox="1">
            <a:spLocks noChangeArrowheads="1"/>
          </p:cNvSpPr>
          <p:nvPr/>
        </p:nvSpPr>
        <p:spPr bwMode="auto">
          <a:xfrm>
            <a:off x="3636964" y="5146676"/>
            <a:ext cx="61928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Nháy chuột phải vào biểu tượng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828801" y="2247900"/>
            <a:ext cx="8391525" cy="806008"/>
            <a:chOff x="37" y="1983"/>
            <a:chExt cx="4757" cy="678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>
              <a:off x="37" y="2025"/>
              <a:ext cx="4757" cy="6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A. Nháy đúp chuột vào biểu tượng</a:t>
              </a:r>
            </a:p>
          </p:txBody>
        </p:sp>
      </p:grpSp>
      <p:pic>
        <p:nvPicPr>
          <p:cNvPr id="43032" name="Hình ảnh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092450"/>
            <a:ext cx="952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2297114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2306639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8852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44037" name="AutoShape 19" descr="Parchment"/>
          <p:cNvSpPr>
            <a:spLocks noChangeArrowheads="1"/>
          </p:cNvSpPr>
          <p:nvPr/>
        </p:nvSpPr>
        <p:spPr bwMode="auto">
          <a:xfrm>
            <a:off x="3159125" y="1209675"/>
            <a:ext cx="6178550" cy="6746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Câu 2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: Đâu là dụng cụ bút vẽ?</a:t>
            </a:r>
          </a:p>
        </p:txBody>
      </p:sp>
      <p:sp>
        <p:nvSpPr>
          <p:cNvPr id="44049" name="Text Box 20"/>
          <p:cNvSpPr txBox="1">
            <a:spLocks noChangeArrowheads="1"/>
          </p:cNvSpPr>
          <p:nvPr/>
        </p:nvSpPr>
        <p:spPr bwMode="auto">
          <a:xfrm>
            <a:off x="9264650" y="3886201"/>
            <a:ext cx="412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855789" y="4348163"/>
            <a:ext cx="8391525" cy="1009650"/>
            <a:chOff x="-73" y="1983"/>
            <a:chExt cx="4757" cy="84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44059" name="AutoShape 28"/>
            <p:cNvSpPr>
              <a:spLocks noChangeArrowheads="1"/>
            </p:cNvSpPr>
            <p:nvPr/>
          </p:nvSpPr>
          <p:spPr bwMode="auto">
            <a:xfrm>
              <a:off x="-73" y="2197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5026026" y="3886201"/>
            <a:ext cx="765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364414" y="3870325"/>
            <a:ext cx="4841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2901950" y="3856039"/>
            <a:ext cx="984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</a:p>
        </p:txBody>
      </p:sp>
      <p:pic>
        <p:nvPicPr>
          <p:cNvPr id="440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4" y="2746376"/>
            <a:ext cx="13366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728913"/>
            <a:ext cx="124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2746375"/>
            <a:ext cx="12001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7176"/>
            <a:ext cx="1295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625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ĐIỀU CẦN LƯU Ý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4" y="4893737"/>
            <a:ext cx="1157604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D2176-5259-4C8B-9479-C622139A3467}"/>
              </a:ext>
            </a:extLst>
          </p:cNvPr>
          <p:cNvSpPr/>
          <p:nvPr/>
        </p:nvSpPr>
        <p:spPr>
          <a:xfrm>
            <a:off x="853327" y="5958394"/>
            <a:ext cx="1658825" cy="41627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pic>
        <p:nvPicPr>
          <p:cNvPr id="3" name="Picture 7" descr="C:\Users\CHINH\Desktop\3.png">
            <a:extLst>
              <a:ext uri="{FF2B5EF4-FFF2-40B4-BE49-F238E27FC236}">
                <a16:creationId xmlns:a16="http://schemas.microsoft.com/office/drawing/2014/main" id="{DBC9E289-66F7-4F5C-9BAE-788F1858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22" y="4095594"/>
            <a:ext cx="2235532" cy="15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CHINH\Desktop\4.png">
            <a:extLst>
              <a:ext uri="{FF2B5EF4-FFF2-40B4-BE49-F238E27FC236}">
                <a16:creationId xmlns:a16="http://schemas.microsoft.com/office/drawing/2014/main" id="{148EF665-7040-4086-9ACE-F6FC4787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1" y="4040363"/>
            <a:ext cx="1698947" cy="16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CHINH\Desktop\5.png">
            <a:extLst>
              <a:ext uri="{FF2B5EF4-FFF2-40B4-BE49-F238E27FC236}">
                <a16:creationId xmlns:a16="http://schemas.microsoft.com/office/drawing/2014/main" id="{CC504106-3E5B-4E8E-AA24-4CFFCED1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11" y="4126015"/>
            <a:ext cx="2155187" cy="15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CHINH\Desktop\2.png">
            <a:extLst>
              <a:ext uri="{FF2B5EF4-FFF2-40B4-BE49-F238E27FC236}">
                <a16:creationId xmlns:a16="http://schemas.microsoft.com/office/drawing/2014/main" id="{0B637723-4E80-486D-9B83-0734E86D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8" y="3937362"/>
            <a:ext cx="2146182" cy="17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34842D-2D9E-45C4-BCC4-30A7ECA2021B}"/>
              </a:ext>
            </a:extLst>
          </p:cNvPr>
          <p:cNvSpPr/>
          <p:nvPr/>
        </p:nvSpPr>
        <p:spPr>
          <a:xfrm>
            <a:off x="3821410" y="5960123"/>
            <a:ext cx="1657934" cy="41627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Elip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574A3-E466-474E-A5A3-D43D190ADF86}"/>
              </a:ext>
            </a:extLst>
          </p:cNvPr>
          <p:cNvSpPr/>
          <p:nvPr/>
        </p:nvSpPr>
        <p:spPr>
          <a:xfrm>
            <a:off x="6201815" y="5958394"/>
            <a:ext cx="1756840" cy="41627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80D52-4717-4038-82BA-47D18F3FCEDF}"/>
              </a:ext>
            </a:extLst>
          </p:cNvPr>
          <p:cNvSpPr/>
          <p:nvPr/>
        </p:nvSpPr>
        <p:spPr>
          <a:xfrm>
            <a:off x="8996011" y="5958393"/>
            <a:ext cx="2194223" cy="41627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3909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508" y="1116100"/>
            <a:ext cx="7659226" cy="458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15932" y="5321046"/>
            <a:ext cx="15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7622" y="5321046"/>
            <a:ext cx="14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9379132" y="749300"/>
            <a:ext cx="2560952" cy="3348507"/>
          </a:xfrm>
          <a:prstGeom prst="cloudCallout">
            <a:avLst>
              <a:gd name="adj1" fmla="val -76701"/>
              <a:gd name="adj2" fmla="val 410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nhận xét?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1410-0BA4-418E-A3D1-B9551F1C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6ED8-0F15-4026-A705-56EC2A03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303123"/>
            <a:ext cx="8048625" cy="199103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tròn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vuông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hoặc            trong số các hình mẫu rồi </a:t>
            </a:r>
            <a:r>
              <a:rPr lang="en-US" sz="3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phím  Shift       trong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6049" y="2730644"/>
            <a:ext cx="137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Shift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4641" y="5178792"/>
            <a:ext cx="1143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16202" y="5178792"/>
            <a:ext cx="11430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C24705-5913-4E43-8F21-434C0615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41" y="1899759"/>
            <a:ext cx="905197" cy="797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70A60C-F9CF-4C79-87BE-3F57422D3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60" y="1943035"/>
            <a:ext cx="762005" cy="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7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9" y="1828801"/>
            <a:ext cx="4648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54157" y="5552662"/>
            <a:ext cx="4293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1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7897" y="5566270"/>
            <a:ext cx="58984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2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hiển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376" y="1828801"/>
            <a:ext cx="5867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own Arrow 12"/>
          <p:cNvSpPr/>
          <p:nvPr/>
        </p:nvSpPr>
        <p:spPr>
          <a:xfrm rot="8521353">
            <a:off x="10186877" y="4093280"/>
            <a:ext cx="370634" cy="1668624"/>
          </a:xfrm>
          <a:prstGeom prst="downArrow">
            <a:avLst>
              <a:gd name="adj1" fmla="val 50000"/>
              <a:gd name="adj2" fmla="val 6382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70652" y="2140226"/>
            <a:ext cx="457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35965" y="4910662"/>
            <a:ext cx="132523" cy="64200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53327" y="1055938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6572250" y="2657475"/>
            <a:ext cx="5285759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KHỞI </a:t>
            </a: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ĐỘNG ĐẦU GIỜ</a:t>
            </a:r>
          </a:p>
        </p:txBody>
      </p:sp>
    </p:spTree>
    <p:extLst>
      <p:ext uri="{BB962C8B-B14F-4D97-AF65-F5344CB8AC3E}">
        <p14:creationId xmlns:p14="http://schemas.microsoft.com/office/powerpoint/2010/main" val="298693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61810"/>
            <a:ext cx="12192000" cy="18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286625" y="3101081"/>
            <a:ext cx="552770" cy="1046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91236" y="3449503"/>
            <a:ext cx="3195989" cy="11310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94416" y="5200123"/>
            <a:ext cx="195423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2…………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154664" y="3921108"/>
            <a:ext cx="286294" cy="1300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8383" y="1131767"/>
            <a:ext cx="904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chú thích cho bảng chọn trên phần mềm Paint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4234" y="265800"/>
            <a:ext cx="30187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4983" y="3082032"/>
            <a:ext cx="1931992" cy="1046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42906" y="3909157"/>
            <a:ext cx="286294" cy="1300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5190598"/>
            <a:ext cx="23145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1……….........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D57AA-DE0C-405F-AF68-B6EEFC9186B3}"/>
              </a:ext>
            </a:extLst>
          </p:cNvPr>
          <p:cNvSpPr txBox="1"/>
          <p:nvPr/>
        </p:nvSpPr>
        <p:spPr>
          <a:xfrm>
            <a:off x="9256187" y="5190598"/>
            <a:ext cx="237383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3…………......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0A2F6C-59D1-405B-9673-1F0D4E624233}"/>
              </a:ext>
            </a:extLst>
          </p:cNvPr>
          <p:cNvCxnSpPr/>
          <p:nvPr/>
        </p:nvCxnSpPr>
        <p:spPr>
          <a:xfrm flipV="1">
            <a:off x="10364086" y="3911583"/>
            <a:ext cx="286294" cy="1300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CE8E00-5838-4884-8FA4-44E2AF3FCACB}"/>
              </a:ext>
            </a:extLst>
          </p:cNvPr>
          <p:cNvSpPr txBox="1"/>
          <p:nvPr/>
        </p:nvSpPr>
        <p:spPr>
          <a:xfrm>
            <a:off x="4808516" y="19921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D7301-B486-41FF-B5CC-3C4F2DC660D8}"/>
              </a:ext>
            </a:extLst>
          </p:cNvPr>
          <p:cNvSpPr txBox="1"/>
          <p:nvPr/>
        </p:nvSpPr>
        <p:spPr>
          <a:xfrm>
            <a:off x="6890161" y="1999030"/>
            <a:ext cx="18984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mẫu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188D87-FA36-4E16-8328-2749BE82FCA2}"/>
              </a:ext>
            </a:extLst>
          </p:cNvPr>
          <p:cNvSpPr txBox="1"/>
          <p:nvPr/>
        </p:nvSpPr>
        <p:spPr>
          <a:xfrm>
            <a:off x="2438683" y="1999030"/>
            <a:ext cx="2135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59987 0.46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15195 0.46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24453 0.4606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  <p:bldP spid="17" grpId="0" animBg="1"/>
      <p:bldP spid="20" grpId="0" animBg="1"/>
      <p:bldP spid="13" grpId="0" animBg="1"/>
      <p:bldP spid="16" grpId="0"/>
      <p:bldP spid="16" grpId="1"/>
      <p:bldP spid="21" grpId="0"/>
      <p:bldP spid="21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433" y="1313481"/>
            <a:ext cx="9252792" cy="3443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CHỦ ĐỀ 2: EM TẬP VẼ</a:t>
            </a:r>
            <a:endParaRPr kumimoji="0" lang="en-US" sz="4800" b="1" i="1" u="none" strike="noStrike" kern="1200" cap="none" spc="0" normalizeH="0" baseline="0" noProof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 2: VẼ HÌNH</a:t>
            </a:r>
            <a:r>
              <a:rPr kumimoji="0" lang="en-US" sz="4800" b="1" i="0" u="none" strike="noStrike" kern="1200" cap="none" spc="0" normalizeH="0" noProof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TỪ MẪU CÓ SẴN.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CHỌN</a:t>
            </a:r>
            <a:r>
              <a:rPr lang="en-US" sz="48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 ĐỘ DÀY, MÀU NÉT VẼ </a:t>
            </a:r>
            <a:r>
              <a:rPr kumimoji="0" lang="en-US" sz="4800" b="1" i="1" u="none" strike="noStrike" kern="1200" cap="none" spc="0" normalizeH="0" baseline="0" noProof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(Tiết 1)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none" strike="noStrike" kern="1200" cap="none" spc="0" normalizeH="0" baseline="0" noProof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(SGK Trang 31)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619980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725711"/>
            <a:ext cx="10686033" cy="795867"/>
            <a:chOff x="1080665" y="3249261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249261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2" y="3292968"/>
              <a:ext cx="707565" cy="707565"/>
              <a:chOff x="1304973" y="2019068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19068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44892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微软雅黑"/>
                    <a:cs typeface="+mn-cs"/>
                  </a:rPr>
                  <a:t>01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92727"/>
              <a:ext cx="5939446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Vẽ</a:t>
              </a:r>
              <a:r>
                <a:rPr kumimoji="0" lang="en-US" altLang="zh-CN" sz="2667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 được hình từ hình mẫu có sẵn.</a:t>
              </a:r>
              <a:endPara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等线" panose="020B0604020202020204" charset="-122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3839966"/>
            <a:ext cx="10686032" cy="920941"/>
            <a:chOff x="1080665" y="4332790"/>
            <a:chExt cx="10686032" cy="1010501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332790"/>
              <a:ext cx="10686032" cy="1010501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7" y="4459645"/>
              <a:ext cx="771796" cy="800072"/>
              <a:chOff x="1330341" y="2741672"/>
              <a:chExt cx="578847" cy="60005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741672"/>
                <a:ext cx="578847" cy="60005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81076" y="278518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微软雅黑"/>
                    <a:cs typeface="+mn-cs"/>
                  </a:rPr>
                  <a:t>02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227640" y="4577302"/>
              <a:ext cx="935467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Biết</a:t>
              </a:r>
              <a:r>
                <a:rPr kumimoji="0" lang="en-US" altLang="zh-CN" sz="2667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 cách chọn độ dày, màu nét vẽ.</a:t>
              </a:r>
              <a:endPara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等线" panose="020B0604020202020204" charset="-122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8354" y="1680128"/>
            <a:ext cx="7675996" cy="4320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          trong số các hình mẫu.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        rồi chọn kích thước cho nét vẽ.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chuột vào trang vẽ, nhấn giữ nút chuột trái rồi kéo chuột một đoạn (tùy kích thước hình chữ nhật em muốn vẽ), sau đó thả nút chuột.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968" y="1071183"/>
            <a:ext cx="383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độ dày nét vẽ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82" y="2600325"/>
            <a:ext cx="5536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A05AE-72E0-4CF1-8798-6B41BA79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355" y="1310467"/>
            <a:ext cx="2895600" cy="1289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8E1B1-6950-436E-A6F5-B80621C0C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07" y="1680128"/>
            <a:ext cx="762005" cy="711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1F44B0-2118-48F3-912C-833265190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354" y="2830789"/>
            <a:ext cx="2895599" cy="2486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86A66-5B29-4AB3-B120-1D358487E595}"/>
              </a:ext>
            </a:extLst>
          </p:cNvPr>
          <p:cNvSpPr/>
          <p:nvPr/>
        </p:nvSpPr>
        <p:spPr>
          <a:xfrm>
            <a:off x="8628354" y="5557837"/>
            <a:ext cx="2895599" cy="885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361E-95E8-4E27-9576-8D8C42D2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/>
              <a:t>Video minh họa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A167C-219D-439A-8F8D-8FF51591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53142" y="1741083"/>
            <a:ext cx="6757308" cy="4554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           trong danh sách hình mẫu.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màu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1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nét vẽ.</a:t>
            </a:r>
            <a:endParaRPr 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con trỏ chuột vào trang vẽ, nhấn giữ nút trái chuột và kéo thả để vẽ hình.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082" y="111109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92134-CEE4-4945-B240-620223AE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48" y="1788708"/>
            <a:ext cx="3415982" cy="1497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B8750-6B97-4868-AF56-01AD43F7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16" y="3471864"/>
            <a:ext cx="3385128" cy="12811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D051EC0-4E63-4CFF-AC19-96A990B9C41E}"/>
              </a:ext>
            </a:extLst>
          </p:cNvPr>
          <p:cNvSpPr/>
          <p:nvPr/>
        </p:nvSpPr>
        <p:spPr>
          <a:xfrm>
            <a:off x="8015111" y="5019675"/>
            <a:ext cx="3234655" cy="1114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703250-0F93-4CF2-9D4E-664C81B8C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9" y="1682558"/>
            <a:ext cx="1069981" cy="9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9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566</Words>
  <Application>Microsoft Office PowerPoint</Application>
  <PresentationFormat>Widescreen</PresentationFormat>
  <Paragraphs>77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.VnTimeH</vt:lpstr>
      <vt:lpstr>Arial</vt:lpstr>
      <vt:lpstr>Calibri</vt:lpstr>
      <vt:lpstr>Calibri Light</vt:lpstr>
      <vt:lpstr>Tahoma</vt:lpstr>
      <vt:lpstr>Times New Roman</vt:lpstr>
      <vt:lpstr>Trebuchet MS</vt:lpstr>
      <vt:lpstr>Tw Cen 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minh họa </vt:lpstr>
      <vt:lpstr>PowerPoint Presentation</vt:lpstr>
      <vt:lpstr>PowerPoint Presentation</vt:lpstr>
      <vt:lpstr>Để vẽ được hình tròn và hình vuông em chọn công cụ             hoặc            trong số các hình mẫu rồi nhấn phím  Shift       trong lúc vẽ.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vẽ được hình tròn và hình vuông em chọn công cụ             hoặc            trong số các hình mẫu rồi nhấn phím  Shift       trong lúc vẽ.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13</cp:revision>
  <dcterms:created xsi:type="dcterms:W3CDTF">2021-10-19T02:18:02Z</dcterms:created>
  <dcterms:modified xsi:type="dcterms:W3CDTF">2021-10-29T09:37:35Z</dcterms:modified>
</cp:coreProperties>
</file>