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6"/>
  </p:notesMasterIdLst>
  <p:sldIdLst>
    <p:sldId id="284" r:id="rId2"/>
    <p:sldId id="314" r:id="rId3"/>
    <p:sldId id="315" r:id="rId4"/>
    <p:sldId id="283" r:id="rId5"/>
    <p:sldId id="316" r:id="rId6"/>
    <p:sldId id="294" r:id="rId7"/>
    <p:sldId id="268" r:id="rId8"/>
    <p:sldId id="320" r:id="rId9"/>
    <p:sldId id="321" r:id="rId10"/>
    <p:sldId id="286" r:id="rId11"/>
    <p:sldId id="319" r:id="rId12"/>
    <p:sldId id="324" r:id="rId13"/>
    <p:sldId id="281" r:id="rId14"/>
    <p:sldId id="30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FF0000"/>
    <a:srgbClr val="EAF83A"/>
    <a:srgbClr val="FFFF99"/>
    <a:srgbClr val="FF33CC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897" autoAdjust="0"/>
  </p:normalViewPr>
  <p:slideViewPr>
    <p:cSldViewPr>
      <p:cViewPr varScale="1">
        <p:scale>
          <a:sx n="61" d="100"/>
          <a:sy n="61" d="100"/>
        </p:scale>
        <p:origin x="1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9/9/2021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F1C-52B1-4BF0-939C-737DC4EDEDE5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5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1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9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34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21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5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1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6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4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60" r:id="rId2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9D5D77F-8FD4-49B5-B751-459E1120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D019C2-986A-4637-A755-36B95C57DC08}"/>
              </a:ext>
            </a:extLst>
          </p:cNvPr>
          <p:cNvSpPr/>
          <p:nvPr/>
        </p:nvSpPr>
        <p:spPr>
          <a:xfrm>
            <a:off x="1905000" y="1761788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MÔN TIN HỌC LỚP 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6D08E419-C6F0-427B-A8C4-38A4B78F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52400"/>
            <a:ext cx="59039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HOẠT ĐỘNG THỰC HÀNH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C6A08-B42B-4372-833B-D3190A0577EC}"/>
              </a:ext>
            </a:extLst>
          </p:cNvPr>
          <p:cNvSpPr txBox="1"/>
          <p:nvPr/>
        </p:nvSpPr>
        <p:spPr>
          <a:xfrm>
            <a:off x="152400" y="1028343"/>
            <a:ext cx="746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Thực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hành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:</a:t>
            </a:r>
          </a:p>
          <a:p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-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Em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quan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sát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cách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đặt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tay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lên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bàn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phím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hai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hình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đây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 Theo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em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cách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đặt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tay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lên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bàn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phím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như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vậy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đúng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hay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sai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?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Giải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thích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vì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sao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?  </a:t>
            </a:r>
            <a:endParaRPr lang="en-US" sz="3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14F06-D401-4411-B90B-5E15A589D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60430"/>
            <a:ext cx="3124200" cy="1999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81600-99BB-4ABF-92D7-F5959D32D1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90242"/>
            <a:ext cx="3124200" cy="20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6D0D16-4B24-4F1E-BEE5-BE5972E35F0A}"/>
              </a:ext>
            </a:extLst>
          </p:cNvPr>
          <p:cNvSpPr/>
          <p:nvPr/>
        </p:nvSpPr>
        <p:spPr>
          <a:xfrm>
            <a:off x="914400" y="3919538"/>
            <a:ext cx="533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8382000" y="62103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2">
            <a:extLst>
              <a:ext uri="{FF2B5EF4-FFF2-40B4-BE49-F238E27FC236}">
                <a16:creationId xmlns:a16="http://schemas.microsoft.com/office/drawing/2014/main" id="{F3064D0A-5F67-4153-A18C-6BFEA7F9F9A5}"/>
              </a:ext>
            </a:extLst>
          </p:cNvPr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4B9C87A8-6365-40ED-8DF4-1EADEDC48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676400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 F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55E731A-6C46-41AC-9BE0-2BD9C024B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7" y="2726532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F68C1F8-32E6-4F4F-A515-2EE06E92C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406" y="2667000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43B3142-BB16-46FC-9337-BEEB1B4F5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7" y="3929063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Hàng phím cơ sở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C59D49D0-0EB7-4FB9-BC90-AE25CBEFD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3929063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Hàng phím dưới</a:t>
            </a:r>
          </a:p>
        </p:txBody>
      </p:sp>
    </p:spTree>
    <p:extLst>
      <p:ext uri="{BB962C8B-B14F-4D97-AF65-F5344CB8AC3E}">
        <p14:creationId xmlns:p14="http://schemas.microsoft.com/office/powerpoint/2010/main" val="217151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6D0D16-4B24-4F1E-BEE5-BE5972E35F0A}"/>
              </a:ext>
            </a:extLst>
          </p:cNvPr>
          <p:cNvSpPr/>
          <p:nvPr/>
        </p:nvSpPr>
        <p:spPr>
          <a:xfrm>
            <a:off x="1219200" y="3738562"/>
            <a:ext cx="533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8382000" y="62103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2">
            <a:extLst>
              <a:ext uri="{FF2B5EF4-FFF2-40B4-BE49-F238E27FC236}">
                <a16:creationId xmlns:a16="http://schemas.microsoft.com/office/drawing/2014/main" id="{F3064D0A-5F67-4153-A18C-6BFEA7F9F9A5}"/>
              </a:ext>
            </a:extLst>
          </p:cNvPr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50CAECC6-2CA3-446A-A40D-CC2CCE846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1752600"/>
            <a:ext cx="8054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</a:rPr>
              <a:t>2. </a:t>
            </a:r>
            <a:r>
              <a:rPr lang="en-US" altLang="en-US" sz="2800" b="1" dirty="0" err="1">
                <a:solidFill>
                  <a:srgbClr val="0000CC"/>
                </a:solidFill>
              </a:rPr>
              <a:t>Cách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đặt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tay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đúng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bàn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phím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</a:rPr>
              <a:t> 2 </a:t>
            </a:r>
            <a:r>
              <a:rPr lang="en-US" altLang="en-US" sz="2800" b="1" dirty="0" err="1">
                <a:solidFill>
                  <a:srgbClr val="0000CC"/>
                </a:solidFill>
              </a:rPr>
              <a:t>ngón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trỏ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đặt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phím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A597C0BC-54CA-463D-A2A8-1667F804B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3043237"/>
            <a:ext cx="506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Đặt trên phím cách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5C8DF7F7-686B-4656-816A-0C25F2026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3779837"/>
            <a:ext cx="466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Đặt trên phím F và J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0EA6440C-705F-4E41-9620-AA957B6A5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5154612"/>
            <a:ext cx="389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Đặt trên phím H và J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E8983043-3F33-4393-9FA8-29C03587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4471987"/>
            <a:ext cx="4027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Đặt trên phím F và G</a:t>
            </a:r>
          </a:p>
        </p:txBody>
      </p:sp>
    </p:spTree>
    <p:extLst>
      <p:ext uri="{BB962C8B-B14F-4D97-AF65-F5344CB8AC3E}">
        <p14:creationId xmlns:p14="http://schemas.microsoft.com/office/powerpoint/2010/main" val="37923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0"/>
            <a:ext cx="4038600" cy="666750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7848600" cy="32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en-US" sz="32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32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sz="32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sz="32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sz="32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bàn</a:t>
            </a:r>
            <a:r>
              <a:rPr lang="en-US" sz="32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phím</a:t>
            </a:r>
            <a:r>
              <a:rPr lang="en-US" sz="32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0" indent="350838" algn="just">
              <a:buNone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0838" algn="just">
              <a:buNone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 F, J.</a:t>
            </a:r>
          </a:p>
          <a:p>
            <a:pPr marL="0" indent="350838" algn="just">
              <a:buNone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ocuments\2021 - 2022\BAI SOAN VIDEO 2021\anh nen PP\1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" y="19050"/>
            <a:ext cx="923544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08357" y="1684199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B2E6AA6-C998-4CC6-83A5-402C515BA409}"/>
              </a:ext>
            </a:extLst>
          </p:cNvPr>
          <p:cNvSpPr/>
          <p:nvPr/>
        </p:nvSpPr>
        <p:spPr>
          <a:xfrm>
            <a:off x="620178" y="4431690"/>
            <a:ext cx="533400" cy="65563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741884F-4749-4EA9-9714-D7C5A692636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31093" y="354767"/>
            <a:ext cx="6348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31862CD-8321-4062-AC27-D2FD84FF06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10600" cy="3886200"/>
          </a:xfrm>
        </p:spPr>
        <p:txBody>
          <a:bodyPr/>
          <a:lstStyle/>
          <a:p>
            <a:pPr marL="609600" indent="-609600" defTabSz="912813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09600" indent="-609600" defTabSz="912813"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1897D-A2C5-4067-9E4B-D26CC459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48" y="1371600"/>
            <a:ext cx="822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C2FD8-6D87-4A6F-B0C4-83068F98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52155" r="42465" b="32092"/>
          <a:stretch>
            <a:fillRect/>
          </a:stretch>
        </p:blipFill>
        <p:spPr bwMode="auto">
          <a:xfrm>
            <a:off x="689548" y="2429665"/>
            <a:ext cx="6858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D43A3330-3DC8-4304-A7DC-920D134FE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48" y="3737764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E403FCE-D46E-4479-A37F-AC8B5515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286" y="3737764"/>
            <a:ext cx="364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Hàng phím trên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50701358-954B-444E-9A35-08D9C1A0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4453448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95AD5A6F-8EBE-48E6-988B-B42F211A3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622002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32A067B-2E1C-45E6-A1EF-FFF88D020C7E}"/>
              </a:ext>
            </a:extLst>
          </p:cNvPr>
          <p:cNvSpPr/>
          <p:nvPr/>
        </p:nvSpPr>
        <p:spPr>
          <a:xfrm>
            <a:off x="4419600" y="1828800"/>
            <a:ext cx="457200" cy="533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B345D-0E66-4CB4-9285-E2799D56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3927"/>
            <a:ext cx="8001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eaLnBrk="1" hangingPunct="1">
              <a:lnSpc>
                <a:spcPct val="200000"/>
              </a:lnSpc>
              <a:buAutoNum type="alphaUcPeriod"/>
            </a:pP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C. 5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alt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D. 6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alt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0069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2C857F-20C4-485C-BC38-193422E25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BÀN PHÍM MÁY TÍNH (TIẾT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45880-458F-4DBE-89FC-EEA24559B70A}"/>
              </a:ext>
            </a:extLst>
          </p:cNvPr>
          <p:cNvSpPr/>
          <p:nvPr/>
        </p:nvSpPr>
        <p:spPr>
          <a:xfrm>
            <a:off x="2586177" y="3184335"/>
            <a:ext cx="305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dirty="0">
                <a:solidFill>
                  <a:srgbClr val="FF0000"/>
                </a:solidFill>
                <a:latin typeface="Times New Roman"/>
                <a:cs typeface="Arial"/>
              </a:rPr>
              <a:t>(SGK </a:t>
            </a:r>
            <a:r>
              <a:rPr lang="en-US" sz="3600" i="1" dirty="0" err="1">
                <a:solidFill>
                  <a:srgbClr val="FF0000"/>
                </a:solidFill>
                <a:latin typeface="Times New Roman"/>
                <a:cs typeface="Arial"/>
              </a:rPr>
              <a:t>trang</a:t>
            </a:r>
            <a:r>
              <a:rPr lang="en-US" sz="3600" i="1" dirty="0">
                <a:solidFill>
                  <a:srgbClr val="FF0000"/>
                </a:solidFill>
                <a:latin typeface="Times New Roman"/>
                <a:cs typeface="Arial"/>
              </a:rPr>
              <a:t> 20)</a:t>
            </a:r>
            <a:endParaRPr lang="en-US" sz="1100" b="1" i="1" dirty="0">
              <a:solidFill>
                <a:srgbClr val="FF0000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8" y="609602"/>
            <a:ext cx="7011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600201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716213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“Tạm dừng” khi phải trả lời câu hỏi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3886201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“Tiếp tục” khi đã tìm được câu trả lời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7472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0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9E576DB-EDF5-46EC-9192-B36BC709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13608-EF52-4E3B-ACE7-4B5DB8BDD556}"/>
              </a:ext>
            </a:extLst>
          </p:cNvPr>
          <p:cNvSpPr txBox="1"/>
          <p:nvPr/>
        </p:nvSpPr>
        <p:spPr>
          <a:xfrm>
            <a:off x="547914" y="2209800"/>
            <a:ext cx="7148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F86CCA-D6D5-473C-B6EA-5DE7BC152F54}"/>
              </a:ext>
            </a:extLst>
          </p:cNvPr>
          <p:cNvSpPr/>
          <p:nvPr/>
        </p:nvSpPr>
        <p:spPr>
          <a:xfrm>
            <a:off x="2819400" y="990600"/>
            <a:ext cx="2833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62315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F60D53-8F90-4208-989F-8B8653B4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76200"/>
            <a:ext cx="49895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A. HOẠT ĐỘNG CƠ BẢN</a:t>
            </a:r>
          </a:p>
        </p:txBody>
      </p:sp>
      <p:pic>
        <p:nvPicPr>
          <p:cNvPr id="5" name="Picture 4" descr="346bd5391a2f0e">
            <a:extLst>
              <a:ext uri="{FF2B5EF4-FFF2-40B4-BE49-F238E27FC236}">
                <a16:creationId xmlns:a16="http://schemas.microsoft.com/office/drawing/2014/main" id="{AC39C348-062C-4A7B-8040-C47350F0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28215" r="22641" b="28897"/>
          <a:stretch>
            <a:fillRect/>
          </a:stretch>
        </p:blipFill>
        <p:spPr bwMode="auto">
          <a:xfrm>
            <a:off x="0" y="1295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BEC5FE8-D0F0-4DED-AB35-A7F08460F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685800"/>
            <a:ext cx="8458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6334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6B89C534-DEDB-4048-BA83-D9CAC1C6B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" y="914400"/>
            <a:ext cx="8458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 (</a:t>
            </a:r>
            <a:r>
              <a:rPr lang="en-US" alt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J).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  </a:t>
            </a:r>
          </a:p>
        </p:txBody>
      </p:sp>
      <p:pic>
        <p:nvPicPr>
          <p:cNvPr id="7" name="Picture 4" descr="346bd5391a2f0e">
            <a:extLst>
              <a:ext uri="{FF2B5EF4-FFF2-40B4-BE49-F238E27FC236}">
                <a16:creationId xmlns:a16="http://schemas.microsoft.com/office/drawing/2014/main" id="{16B45B64-D154-4B34-936A-9638D642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28215" r="22641" b="28897"/>
          <a:stretch>
            <a:fillRect/>
          </a:stretch>
        </p:blipFill>
        <p:spPr bwMode="auto">
          <a:xfrm>
            <a:off x="650875" y="3276599"/>
            <a:ext cx="78073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4E82ACB8-AA0F-438A-9F38-79E32E17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" y="215901"/>
            <a:ext cx="7510463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50614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0D8A5CFF-B8FD-4AE8-8A55-56A6BAE8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 Hai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8709AEB-BBCE-4645-90B5-75F365527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967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6D67F-754F-4F16-8BAB-A9E92A5A2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28887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066D5-10B8-46B5-94D2-DF8375956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3407122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7B85FAC-110D-41A1-9923-554D0B15F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148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 ……….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58B5F2A-F870-499F-9C0C-CB0B4A02B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7921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(….)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alt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8238F-3925-48FA-8F93-9157566F2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572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30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57&quot;&gt;&lt;property id=&quot;20148&quot; value=&quot;5&quot;/&gt;&lt;property id=&quot;20300&quot; value=&quot;Slide 3&quot;/&gt;&lt;property id=&quot;20307&quot; value=&quot;293&quot;/&gt;&lt;/object&gt;&lt;object type=&quot;3&quot; unique_id=&quot;67362&quot;&gt;&lt;property id=&quot;20148&quot; value=&quot;5&quot;/&gt;&lt;property id=&quot;20300&quot; value=&quot;Slide 4&quot;/&gt;&lt;property id=&quot;20307&quot; value=&quot;294&quot;/&gt;&lt;/object&gt;&lt;object type=&quot;3&quot; unique_id=&quot;67363&quot;&gt;&lt;property id=&quot;20148&quot; value=&quot;5&quot;/&gt;&lt;property id=&quot;20300&quot; value=&quot;Slide 5&quot;/&gt;&lt;property id=&quot;20307&quot; value=&quot;296&quot;/&gt;&lt;/object&gt;&lt;object type=&quot;3&quot; unique_id=&quot;67519&quot;&gt;&lt;property id=&quot;20148&quot; value=&quot;5&quot;/&gt;&lt;property id=&quot;20300&quot; value=&quot;Slide 15&quot;/&gt;&lt;property id=&quot;20307&quot; value=&quot;297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1584</TotalTime>
  <Words>537</Words>
  <Application>Microsoft Office PowerPoint</Application>
  <PresentationFormat>On-screen Show (4:3)</PresentationFormat>
  <Paragraphs>73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Verdana</vt:lpstr>
      <vt:lpstr>Wingdings</vt:lpstr>
      <vt:lpstr>Wingdings 3</vt:lpstr>
      <vt:lpstr>Facet</vt:lpstr>
      <vt:lpstr>PowerPoint Presentation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Nhung-Hoi</cp:lastModifiedBy>
  <cp:revision>172</cp:revision>
  <dcterms:created xsi:type="dcterms:W3CDTF">2017-10-03T01:20:28Z</dcterms:created>
  <dcterms:modified xsi:type="dcterms:W3CDTF">2021-09-09T04:08:46Z</dcterms:modified>
</cp:coreProperties>
</file>