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4"/>
  </p:notesMasterIdLst>
  <p:sldIdLst>
    <p:sldId id="256" r:id="rId2"/>
    <p:sldId id="289" r:id="rId3"/>
    <p:sldId id="287" r:id="rId4"/>
    <p:sldId id="284" r:id="rId5"/>
    <p:sldId id="285" r:id="rId6"/>
    <p:sldId id="286" r:id="rId7"/>
    <p:sldId id="258" r:id="rId8"/>
    <p:sldId id="259" r:id="rId9"/>
    <p:sldId id="288" r:id="rId10"/>
    <p:sldId id="290" r:id="rId11"/>
    <p:sldId id="260" r:id="rId12"/>
    <p:sldId id="291" r:id="rId13"/>
    <p:sldId id="292" r:id="rId14"/>
    <p:sldId id="294" r:id="rId15"/>
    <p:sldId id="295" r:id="rId16"/>
    <p:sldId id="296" r:id="rId17"/>
    <p:sldId id="297" r:id="rId18"/>
    <p:sldId id="279" r:id="rId19"/>
    <p:sldId id="298" r:id="rId20"/>
    <p:sldId id="312" r:id="rId21"/>
    <p:sldId id="309" r:id="rId22"/>
    <p:sldId id="310" r:id="rId23"/>
    <p:sldId id="311" r:id="rId24"/>
    <p:sldId id="299" r:id="rId25"/>
    <p:sldId id="301" r:id="rId26"/>
    <p:sldId id="300" r:id="rId27"/>
    <p:sldId id="302" r:id="rId28"/>
    <p:sldId id="304" r:id="rId29"/>
    <p:sldId id="305" r:id="rId30"/>
    <p:sldId id="306" r:id="rId31"/>
    <p:sldId id="307" r:id="rId32"/>
    <p:sldId id="308" r:id="rId33"/>
  </p:sldIdLst>
  <p:sldSz cx="9144000" cy="5143500" type="screen16x9"/>
  <p:notesSz cx="6858000" cy="9144000"/>
  <p:embeddedFontLst>
    <p:embeddedFont>
      <p:font typeface="Sniglet" panose="020B0604020202020204" charset="0"/>
      <p:regular r:id="rId35"/>
    </p:embeddedFont>
    <p:embeddedFont>
      <p:font typeface="Dosis" panose="020B0604020202020204" charset="0"/>
      <p:regular r:id="rId36"/>
      <p:bold r:id="rId37"/>
    </p:embeddedFont>
    <p:embeddedFont>
      <p:font typeface=".VnArial" panose="020B7200000000000000" pitchFamily="34" charset="0"/>
      <p:regular r:id="rId38"/>
      <p:bold r:id="rId39"/>
      <p:italic r:id="rId40"/>
      <p:boldItalic r:id="rId41"/>
    </p:embeddedFont>
    <p:embeddedFont>
      <p:font typeface=".VnTime" panose="020B7200000000000000" pitchFamily="34" charset="0"/>
      <p:regular r:id="rId42"/>
      <p:bold r:id="rId43"/>
      <p:italic r:id="rId44"/>
      <p:boldItalic r:id="rId45"/>
    </p:embeddedFont>
    <p:embeddedFont>
      <p:font typeface="Tinos"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66"/>
    <a:srgbClr val="1C4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05E0FE-D782-4A1A-986F-B7B9CD512967}">
  <a:tblStyle styleId="{BE05E0FE-D782-4A1A-986F-B7B9CD51296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9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45757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538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215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1" name="Shape 7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705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381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441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644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4028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056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1" name="Shape 7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8753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1176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746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2305100" y="1161050"/>
            <a:ext cx="6153000" cy="1159799"/>
          </a:xfrm>
          <a:prstGeom prst="rect">
            <a:avLst/>
          </a:prstGeom>
        </p:spPr>
        <p:txBody>
          <a:bodyPr lIns="91425" tIns="91425" rIns="91425" bIns="91425" anchor="ctr" anchorCtr="0"/>
          <a:lstStyle>
            <a:lvl1pPr lvl="0" algn="r">
              <a:spcBef>
                <a:spcPts val="0"/>
              </a:spcBef>
              <a:buClr>
                <a:srgbClr val="1C4587"/>
              </a:buClr>
              <a:buSzPct val="100000"/>
              <a:defRPr sz="4800" b="0">
                <a:solidFill>
                  <a:srgbClr val="1C4587"/>
                </a:solidFill>
              </a:defRPr>
            </a:lvl1pPr>
            <a:lvl2pPr lvl="1" algn="r">
              <a:spcBef>
                <a:spcPts val="0"/>
              </a:spcBef>
              <a:buClr>
                <a:srgbClr val="1C4587"/>
              </a:buClr>
              <a:buSzPct val="100000"/>
              <a:defRPr sz="4800" b="0">
                <a:solidFill>
                  <a:srgbClr val="1C4587"/>
                </a:solidFill>
              </a:defRPr>
            </a:lvl2pPr>
            <a:lvl3pPr lvl="2" algn="r">
              <a:spcBef>
                <a:spcPts val="0"/>
              </a:spcBef>
              <a:buClr>
                <a:srgbClr val="1C4587"/>
              </a:buClr>
              <a:buSzPct val="100000"/>
              <a:defRPr sz="4800" b="0">
                <a:solidFill>
                  <a:srgbClr val="1C4587"/>
                </a:solidFill>
              </a:defRPr>
            </a:lvl3pPr>
            <a:lvl4pPr lvl="3" algn="r">
              <a:spcBef>
                <a:spcPts val="0"/>
              </a:spcBef>
              <a:buClr>
                <a:srgbClr val="1C4587"/>
              </a:buClr>
              <a:buSzPct val="100000"/>
              <a:defRPr sz="4800" b="0">
                <a:solidFill>
                  <a:srgbClr val="1C4587"/>
                </a:solidFill>
              </a:defRPr>
            </a:lvl4pPr>
            <a:lvl5pPr lvl="4" algn="r">
              <a:spcBef>
                <a:spcPts val="0"/>
              </a:spcBef>
              <a:buClr>
                <a:srgbClr val="1C4587"/>
              </a:buClr>
              <a:buSzPct val="100000"/>
              <a:defRPr sz="4800" b="0">
                <a:solidFill>
                  <a:srgbClr val="1C4587"/>
                </a:solidFill>
              </a:defRPr>
            </a:lvl5pPr>
            <a:lvl6pPr lvl="5" algn="r">
              <a:spcBef>
                <a:spcPts val="0"/>
              </a:spcBef>
              <a:buClr>
                <a:srgbClr val="1C4587"/>
              </a:buClr>
              <a:buSzPct val="100000"/>
              <a:defRPr sz="4800" b="0">
                <a:solidFill>
                  <a:srgbClr val="1C4587"/>
                </a:solidFill>
              </a:defRPr>
            </a:lvl6pPr>
            <a:lvl7pPr lvl="6" algn="r">
              <a:spcBef>
                <a:spcPts val="0"/>
              </a:spcBef>
              <a:buClr>
                <a:srgbClr val="1C4587"/>
              </a:buClr>
              <a:buSzPct val="100000"/>
              <a:defRPr sz="4800" b="0">
                <a:solidFill>
                  <a:srgbClr val="1C4587"/>
                </a:solidFill>
              </a:defRPr>
            </a:lvl7pPr>
            <a:lvl8pPr lvl="7" algn="r">
              <a:spcBef>
                <a:spcPts val="0"/>
              </a:spcBef>
              <a:buClr>
                <a:srgbClr val="1C4587"/>
              </a:buClr>
              <a:buSzPct val="100000"/>
              <a:defRPr sz="4800" b="0">
                <a:solidFill>
                  <a:srgbClr val="1C4587"/>
                </a:solidFill>
              </a:defRPr>
            </a:lvl8pPr>
            <a:lvl9pPr lvl="8" algn="r">
              <a:spcBef>
                <a:spcPts val="0"/>
              </a:spcBef>
              <a:buClr>
                <a:srgbClr val="1C4587"/>
              </a:buClr>
              <a:buSzPct val="100000"/>
              <a:defRPr sz="4800" b="0">
                <a:solidFill>
                  <a:srgbClr val="1C4587"/>
                </a:solidFill>
              </a:defRPr>
            </a:lvl9pPr>
          </a:lstStyle>
          <a:p>
            <a:endParaRPr/>
          </a:p>
        </p:txBody>
      </p:sp>
      <p:sp>
        <p:nvSpPr>
          <p:cNvPr id="162" name="Shape 162"/>
          <p:cNvSpPr/>
          <p:nvPr/>
        </p:nvSpPr>
        <p:spPr>
          <a:xfrm>
            <a:off x="723692" y="4220090"/>
            <a:ext cx="794875" cy="985737"/>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3" name="Shape 163"/>
          <p:cNvSpPr/>
          <p:nvPr/>
        </p:nvSpPr>
        <p:spPr>
          <a:xfrm>
            <a:off x="-58318" y="3053286"/>
            <a:ext cx="782014" cy="890356"/>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4" name="Shape 164"/>
          <p:cNvSpPr/>
          <p:nvPr/>
        </p:nvSpPr>
        <p:spPr>
          <a:xfrm>
            <a:off x="4025101" y="3422420"/>
            <a:ext cx="370864" cy="809587"/>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5" name="Shape 165"/>
          <p:cNvSpPr/>
          <p:nvPr/>
        </p:nvSpPr>
        <p:spPr>
          <a:xfrm>
            <a:off x="3078045" y="3128353"/>
            <a:ext cx="730670" cy="895810"/>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6" name="Shape 166"/>
          <p:cNvSpPr/>
          <p:nvPr/>
        </p:nvSpPr>
        <p:spPr>
          <a:xfrm>
            <a:off x="5401647" y="3285712"/>
            <a:ext cx="805934" cy="750837"/>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7" name="Shape 167"/>
          <p:cNvSpPr/>
          <p:nvPr/>
        </p:nvSpPr>
        <p:spPr>
          <a:xfrm>
            <a:off x="8364459" y="3346842"/>
            <a:ext cx="873792" cy="600259"/>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8" name="Shape 168"/>
          <p:cNvSpPr/>
          <p:nvPr/>
        </p:nvSpPr>
        <p:spPr>
          <a:xfrm>
            <a:off x="4551116" y="3125540"/>
            <a:ext cx="657208" cy="679226"/>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9" name="Shape 169"/>
          <p:cNvSpPr/>
          <p:nvPr/>
        </p:nvSpPr>
        <p:spPr>
          <a:xfrm>
            <a:off x="4419881" y="3994834"/>
            <a:ext cx="919681" cy="950907"/>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0" name="Shape 170"/>
          <p:cNvSpPr/>
          <p:nvPr/>
        </p:nvSpPr>
        <p:spPr>
          <a:xfrm>
            <a:off x="2644911" y="4036537"/>
            <a:ext cx="890356" cy="7068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1" name="Shape 171"/>
          <p:cNvSpPr/>
          <p:nvPr/>
        </p:nvSpPr>
        <p:spPr>
          <a:xfrm>
            <a:off x="2116541" y="3186156"/>
            <a:ext cx="829754" cy="780162"/>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2" name="Shape 172"/>
          <p:cNvSpPr/>
          <p:nvPr/>
        </p:nvSpPr>
        <p:spPr>
          <a:xfrm>
            <a:off x="1347360" y="3186146"/>
            <a:ext cx="599145" cy="706812"/>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3" name="Shape 173"/>
          <p:cNvSpPr/>
          <p:nvPr/>
        </p:nvSpPr>
        <p:spPr>
          <a:xfrm>
            <a:off x="2681614" y="4813558"/>
            <a:ext cx="816943" cy="313966"/>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4" name="Shape 174"/>
          <p:cNvSpPr/>
          <p:nvPr/>
        </p:nvSpPr>
        <p:spPr>
          <a:xfrm>
            <a:off x="7146421" y="4508764"/>
            <a:ext cx="1040883" cy="73062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5" name="Shape 175"/>
          <p:cNvSpPr/>
          <p:nvPr/>
        </p:nvSpPr>
        <p:spPr>
          <a:xfrm>
            <a:off x="7146430" y="3104431"/>
            <a:ext cx="684731" cy="721462"/>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6" name="Shape 176"/>
          <p:cNvSpPr/>
          <p:nvPr/>
        </p:nvSpPr>
        <p:spPr>
          <a:xfrm>
            <a:off x="5262207" y="4729516"/>
            <a:ext cx="525045" cy="372666"/>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7" name="Shape 177"/>
          <p:cNvSpPr/>
          <p:nvPr/>
        </p:nvSpPr>
        <p:spPr>
          <a:xfrm>
            <a:off x="8376371" y="4729061"/>
            <a:ext cx="508531" cy="324975"/>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8" name="Shape 178"/>
          <p:cNvSpPr/>
          <p:nvPr/>
        </p:nvSpPr>
        <p:spPr>
          <a:xfrm>
            <a:off x="3808716" y="4429326"/>
            <a:ext cx="570934" cy="567281"/>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9" name="Shape 179"/>
          <p:cNvSpPr/>
          <p:nvPr/>
        </p:nvSpPr>
        <p:spPr>
          <a:xfrm>
            <a:off x="7975390" y="3053271"/>
            <a:ext cx="541559" cy="67927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0" name="Shape 180"/>
          <p:cNvSpPr/>
          <p:nvPr/>
        </p:nvSpPr>
        <p:spPr>
          <a:xfrm>
            <a:off x="1570784" y="4028294"/>
            <a:ext cx="734323" cy="723314"/>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1" name="Shape 181"/>
          <p:cNvSpPr/>
          <p:nvPr/>
        </p:nvSpPr>
        <p:spPr>
          <a:xfrm>
            <a:off x="247060" y="4094875"/>
            <a:ext cx="275433" cy="244207"/>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2" name="Shape 182"/>
          <p:cNvSpPr/>
          <p:nvPr/>
        </p:nvSpPr>
        <p:spPr>
          <a:xfrm>
            <a:off x="8516943" y="4082883"/>
            <a:ext cx="690236" cy="510383"/>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3" name="Shape 183"/>
          <p:cNvSpPr/>
          <p:nvPr/>
        </p:nvSpPr>
        <p:spPr>
          <a:xfrm>
            <a:off x="859713" y="3417442"/>
            <a:ext cx="317619" cy="659009"/>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4" name="Shape 184"/>
          <p:cNvSpPr/>
          <p:nvPr/>
        </p:nvSpPr>
        <p:spPr>
          <a:xfrm rot="1920742">
            <a:off x="5707037" y="4213989"/>
            <a:ext cx="884796" cy="750833"/>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5" name="Shape 185"/>
          <p:cNvSpPr/>
          <p:nvPr/>
        </p:nvSpPr>
        <p:spPr>
          <a:xfrm rot="-3496844">
            <a:off x="115838" y="4509560"/>
            <a:ext cx="537852" cy="464440"/>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6" name="Shape 186"/>
          <p:cNvSpPr/>
          <p:nvPr/>
        </p:nvSpPr>
        <p:spPr>
          <a:xfrm>
            <a:off x="7518183" y="3966329"/>
            <a:ext cx="846268" cy="598458"/>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7" name="Shape 187"/>
          <p:cNvSpPr/>
          <p:nvPr/>
        </p:nvSpPr>
        <p:spPr>
          <a:xfrm rot="-5400000">
            <a:off x="6496794" y="3021440"/>
            <a:ext cx="493819" cy="63153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8" name="Shape 188"/>
          <p:cNvSpPr/>
          <p:nvPr/>
        </p:nvSpPr>
        <p:spPr>
          <a:xfrm>
            <a:off x="6453205" y="3705906"/>
            <a:ext cx="666365" cy="75268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9" name="Shape 189"/>
          <p:cNvSpPr/>
          <p:nvPr/>
        </p:nvSpPr>
        <p:spPr>
          <a:xfrm>
            <a:off x="1866011" y="4742878"/>
            <a:ext cx="681078" cy="455286"/>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0" name="Shape 190"/>
          <p:cNvSpPr/>
          <p:nvPr/>
        </p:nvSpPr>
        <p:spPr>
          <a:xfrm>
            <a:off x="6669805" y="4614394"/>
            <a:ext cx="308461" cy="33048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3210934" y="1661761"/>
            <a:ext cx="5301599" cy="1159799"/>
          </a:xfrm>
          <a:prstGeom prst="rect">
            <a:avLst/>
          </a:prstGeom>
        </p:spPr>
        <p:txBody>
          <a:bodyPr lIns="91425" tIns="91425" rIns="91425" bIns="91425" anchor="b" anchorCtr="0"/>
          <a:lstStyle>
            <a:lvl1pPr lvl="0" algn="r" rtl="0">
              <a:spcBef>
                <a:spcPts val="0"/>
              </a:spcBef>
              <a:buSzPct val="100000"/>
              <a:defRPr sz="3700" b="0"/>
            </a:lvl1pPr>
            <a:lvl2pPr lvl="1" algn="r" rtl="0">
              <a:spcBef>
                <a:spcPts val="0"/>
              </a:spcBef>
              <a:buSzPct val="100000"/>
              <a:defRPr sz="3700" b="0"/>
            </a:lvl2pPr>
            <a:lvl3pPr lvl="2" algn="r" rtl="0">
              <a:spcBef>
                <a:spcPts val="0"/>
              </a:spcBef>
              <a:buSzPct val="100000"/>
              <a:defRPr sz="3700" b="0"/>
            </a:lvl3pPr>
            <a:lvl4pPr lvl="3" algn="r" rtl="0">
              <a:spcBef>
                <a:spcPts val="0"/>
              </a:spcBef>
              <a:buSzPct val="100000"/>
              <a:defRPr sz="3700" b="0"/>
            </a:lvl4pPr>
            <a:lvl5pPr lvl="4" algn="r" rtl="0">
              <a:spcBef>
                <a:spcPts val="0"/>
              </a:spcBef>
              <a:buSzPct val="100000"/>
              <a:defRPr sz="3700" b="0"/>
            </a:lvl5pPr>
            <a:lvl6pPr lvl="5" algn="r" rtl="0">
              <a:spcBef>
                <a:spcPts val="0"/>
              </a:spcBef>
              <a:buSzPct val="100000"/>
              <a:defRPr sz="3700" b="0"/>
            </a:lvl6pPr>
            <a:lvl7pPr lvl="6" algn="r" rtl="0">
              <a:spcBef>
                <a:spcPts val="0"/>
              </a:spcBef>
              <a:buSzPct val="100000"/>
              <a:defRPr sz="3700" b="0"/>
            </a:lvl7pPr>
            <a:lvl8pPr lvl="7" algn="r" rtl="0">
              <a:spcBef>
                <a:spcPts val="0"/>
              </a:spcBef>
              <a:buSzPct val="100000"/>
              <a:defRPr sz="3700" b="0"/>
            </a:lvl8pPr>
            <a:lvl9pPr lvl="8" algn="r" rtl="0">
              <a:spcBef>
                <a:spcPts val="0"/>
              </a:spcBef>
              <a:buSzPct val="100000"/>
              <a:defRPr sz="3700" b="0"/>
            </a:lvl9pPr>
          </a:lstStyle>
          <a:p>
            <a:endParaRPr/>
          </a:p>
        </p:txBody>
      </p:sp>
      <p:sp>
        <p:nvSpPr>
          <p:cNvPr id="193" name="Shape 193"/>
          <p:cNvSpPr txBox="1">
            <a:spLocks noGrp="1"/>
          </p:cNvSpPr>
          <p:nvPr>
            <p:ph type="subTitle" idx="1"/>
          </p:nvPr>
        </p:nvSpPr>
        <p:spPr>
          <a:xfrm>
            <a:off x="3210884" y="2864176"/>
            <a:ext cx="5301599" cy="784799"/>
          </a:xfrm>
          <a:prstGeom prst="rect">
            <a:avLst/>
          </a:prstGeom>
        </p:spPr>
        <p:txBody>
          <a:bodyPr lIns="91425" tIns="91425" rIns="91425" bIns="91425" anchor="t" anchorCtr="0"/>
          <a:lstStyle>
            <a:lvl1pPr lvl="0" algn="r" rtl="0">
              <a:spcBef>
                <a:spcPts val="0"/>
              </a:spcBef>
              <a:buClr>
                <a:srgbClr val="1C4587"/>
              </a:buClr>
              <a:buNone/>
              <a:defRPr>
                <a:solidFill>
                  <a:srgbClr val="1C4587"/>
                </a:solidFill>
              </a:defRPr>
            </a:lvl1pPr>
            <a:lvl2pPr lvl="1" algn="r" rtl="0">
              <a:spcBef>
                <a:spcPts val="0"/>
              </a:spcBef>
              <a:buClr>
                <a:srgbClr val="1C4587"/>
              </a:buClr>
              <a:buSzPct val="100000"/>
              <a:buNone/>
              <a:defRPr sz="3000">
                <a:solidFill>
                  <a:srgbClr val="1C4587"/>
                </a:solidFill>
              </a:defRPr>
            </a:lvl2pPr>
            <a:lvl3pPr lvl="2" algn="r" rtl="0">
              <a:spcBef>
                <a:spcPts val="0"/>
              </a:spcBef>
              <a:buClr>
                <a:srgbClr val="1C4587"/>
              </a:buClr>
              <a:buSzPct val="100000"/>
              <a:buNone/>
              <a:defRPr sz="3000">
                <a:solidFill>
                  <a:srgbClr val="1C4587"/>
                </a:solidFill>
              </a:defRPr>
            </a:lvl3pPr>
            <a:lvl4pPr lvl="3" algn="r" rtl="0">
              <a:spcBef>
                <a:spcPts val="0"/>
              </a:spcBef>
              <a:buClr>
                <a:srgbClr val="1C4587"/>
              </a:buClr>
              <a:buSzPct val="100000"/>
              <a:buNone/>
              <a:defRPr sz="3000">
                <a:solidFill>
                  <a:srgbClr val="1C4587"/>
                </a:solidFill>
              </a:defRPr>
            </a:lvl4pPr>
            <a:lvl5pPr lvl="4" algn="r" rtl="0">
              <a:spcBef>
                <a:spcPts val="0"/>
              </a:spcBef>
              <a:buClr>
                <a:srgbClr val="1C4587"/>
              </a:buClr>
              <a:buSzPct val="100000"/>
              <a:buNone/>
              <a:defRPr sz="3000">
                <a:solidFill>
                  <a:srgbClr val="1C4587"/>
                </a:solidFill>
              </a:defRPr>
            </a:lvl5pPr>
            <a:lvl6pPr lvl="5" algn="r" rtl="0">
              <a:spcBef>
                <a:spcPts val="0"/>
              </a:spcBef>
              <a:buClr>
                <a:srgbClr val="1C4587"/>
              </a:buClr>
              <a:buSzPct val="100000"/>
              <a:buNone/>
              <a:defRPr sz="3000">
                <a:solidFill>
                  <a:srgbClr val="1C4587"/>
                </a:solidFill>
              </a:defRPr>
            </a:lvl6pPr>
            <a:lvl7pPr lvl="6" algn="r" rtl="0">
              <a:spcBef>
                <a:spcPts val="0"/>
              </a:spcBef>
              <a:buClr>
                <a:srgbClr val="1C4587"/>
              </a:buClr>
              <a:buSzPct val="100000"/>
              <a:buNone/>
              <a:defRPr sz="3000">
                <a:solidFill>
                  <a:srgbClr val="1C4587"/>
                </a:solidFill>
              </a:defRPr>
            </a:lvl7pPr>
            <a:lvl8pPr lvl="7" algn="r" rtl="0">
              <a:spcBef>
                <a:spcPts val="0"/>
              </a:spcBef>
              <a:buClr>
                <a:srgbClr val="1C4587"/>
              </a:buClr>
              <a:buSzPct val="100000"/>
              <a:buNone/>
              <a:defRPr sz="3000">
                <a:solidFill>
                  <a:srgbClr val="1C4587"/>
                </a:solidFill>
              </a:defRPr>
            </a:lvl8pPr>
            <a:lvl9pPr lvl="8" algn="r" rtl="0">
              <a:spcBef>
                <a:spcPts val="0"/>
              </a:spcBef>
              <a:buClr>
                <a:srgbClr val="1C4587"/>
              </a:buClr>
              <a:buSzPct val="100000"/>
              <a:buNone/>
              <a:defRPr sz="3000">
                <a:solidFill>
                  <a:srgbClr val="1C4587"/>
                </a:solidFill>
              </a:defRPr>
            </a:lvl9pPr>
          </a:lstStyle>
          <a:p>
            <a:endParaRPr/>
          </a:p>
        </p:txBody>
      </p:sp>
      <p:sp>
        <p:nvSpPr>
          <p:cNvPr id="194" name="Shape 194"/>
          <p:cNvSpPr/>
          <p:nvPr/>
        </p:nvSpPr>
        <p:spPr>
          <a:xfrm>
            <a:off x="4412080" y="4661638"/>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5" name="Shape 195"/>
          <p:cNvSpPr/>
          <p:nvPr/>
        </p:nvSpPr>
        <p:spPr>
          <a:xfrm>
            <a:off x="3968825" y="4000287"/>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6" name="Shape 196"/>
          <p:cNvSpPr/>
          <p:nvPr/>
        </p:nvSpPr>
        <p:spPr>
          <a:xfrm>
            <a:off x="62833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7" name="Shape 197"/>
          <p:cNvSpPr/>
          <p:nvPr/>
        </p:nvSpPr>
        <p:spPr>
          <a:xfrm>
            <a:off x="57465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8" name="Shape 198"/>
          <p:cNvSpPr/>
          <p:nvPr/>
        </p:nvSpPr>
        <p:spPr>
          <a:xfrm>
            <a:off x="70636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9" name="Shape 199"/>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0" name="Shape 200"/>
          <p:cNvSpPr/>
          <p:nvPr/>
        </p:nvSpPr>
        <p:spPr>
          <a:xfrm>
            <a:off x="65815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1" name="Shape 201"/>
          <p:cNvSpPr/>
          <p:nvPr/>
        </p:nvSpPr>
        <p:spPr>
          <a:xfrm>
            <a:off x="65071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2" name="Shape 202"/>
          <p:cNvSpPr/>
          <p:nvPr/>
        </p:nvSpPr>
        <p:spPr>
          <a:xfrm>
            <a:off x="5501053"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3" name="Shape 203"/>
          <p:cNvSpPr/>
          <p:nvPr/>
        </p:nvSpPr>
        <p:spPr>
          <a:xfrm>
            <a:off x="52015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4" name="Shape 204"/>
          <p:cNvSpPr/>
          <p:nvPr/>
        </p:nvSpPr>
        <p:spPr>
          <a:xfrm>
            <a:off x="4765584"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5" name="Shape 205"/>
          <p:cNvSpPr/>
          <p:nvPr/>
        </p:nvSpPr>
        <p:spPr>
          <a:xfrm>
            <a:off x="55218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6" name="Shape 20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7" name="Shape 207"/>
          <p:cNvSpPr/>
          <p:nvPr/>
        </p:nvSpPr>
        <p:spPr>
          <a:xfrm>
            <a:off x="80525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8" name="Shape 208"/>
          <p:cNvSpPr/>
          <p:nvPr/>
        </p:nvSpPr>
        <p:spPr>
          <a:xfrm>
            <a:off x="69845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9" name="Shape 20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0" name="Shape 210"/>
          <p:cNvSpPr/>
          <p:nvPr/>
        </p:nvSpPr>
        <p:spPr>
          <a:xfrm>
            <a:off x="61607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1" name="Shape 211"/>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2" name="Shape 212"/>
          <p:cNvSpPr/>
          <p:nvPr/>
        </p:nvSpPr>
        <p:spPr>
          <a:xfrm>
            <a:off x="48922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3" name="Shape 213"/>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4" name="Shape 214"/>
          <p:cNvSpPr/>
          <p:nvPr/>
        </p:nvSpPr>
        <p:spPr>
          <a:xfrm>
            <a:off x="4489178" y="4206693"/>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5" name="Shape 215"/>
          <p:cNvSpPr/>
          <p:nvPr/>
        </p:nvSpPr>
        <p:spPr>
          <a:xfrm rot="1920548">
            <a:off x="72367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6" name="Shape 216"/>
          <p:cNvSpPr/>
          <p:nvPr/>
        </p:nvSpPr>
        <p:spPr>
          <a:xfrm>
            <a:off x="82632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7" name="Shape 217"/>
          <p:cNvSpPr/>
          <p:nvPr/>
        </p:nvSpPr>
        <p:spPr>
          <a:xfrm rot="-5400000">
            <a:off x="7684355"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8" name="Shape 218"/>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9" name="Shape 219"/>
          <p:cNvSpPr/>
          <p:nvPr/>
        </p:nvSpPr>
        <p:spPr>
          <a:xfrm>
            <a:off x="50595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0" name="Shape 220"/>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1" name="Shape 221"/>
          <p:cNvSpPr/>
          <p:nvPr/>
        </p:nvSpPr>
        <p:spPr>
          <a:xfrm>
            <a:off x="14827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2" name="Shape 222"/>
          <p:cNvSpPr/>
          <p:nvPr/>
        </p:nvSpPr>
        <p:spPr>
          <a:xfrm>
            <a:off x="9459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3" name="Shape 223"/>
          <p:cNvSpPr/>
          <p:nvPr/>
        </p:nvSpPr>
        <p:spPr>
          <a:xfrm>
            <a:off x="22630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4" name="Shape 224"/>
          <p:cNvSpPr/>
          <p:nvPr/>
        </p:nvSpPr>
        <p:spPr>
          <a:xfrm>
            <a:off x="17809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5" name="Shape 225"/>
          <p:cNvSpPr/>
          <p:nvPr/>
        </p:nvSpPr>
        <p:spPr>
          <a:xfrm>
            <a:off x="17065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6" name="Shape 226"/>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7" name="Shape 227"/>
          <p:cNvSpPr/>
          <p:nvPr/>
        </p:nvSpPr>
        <p:spPr>
          <a:xfrm>
            <a:off x="4009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8" name="Shape 228"/>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9" name="Shape 229"/>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0" name="Shape 230"/>
          <p:cNvSpPr/>
          <p:nvPr/>
        </p:nvSpPr>
        <p:spPr>
          <a:xfrm>
            <a:off x="3251972"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1" name="Shape 231"/>
          <p:cNvSpPr/>
          <p:nvPr/>
        </p:nvSpPr>
        <p:spPr>
          <a:xfrm>
            <a:off x="32519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2" name="Shape 232"/>
          <p:cNvSpPr/>
          <p:nvPr/>
        </p:nvSpPr>
        <p:spPr>
          <a:xfrm>
            <a:off x="21839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3" name="Shape 233"/>
          <p:cNvSpPr/>
          <p:nvPr/>
        </p:nvSpPr>
        <p:spPr>
          <a:xfrm>
            <a:off x="39491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4" name="Shape 234"/>
          <p:cNvSpPr/>
          <p:nvPr/>
        </p:nvSpPr>
        <p:spPr>
          <a:xfrm>
            <a:off x="13601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5" name="Shape 235"/>
          <p:cNvSpPr/>
          <p:nvPr/>
        </p:nvSpPr>
        <p:spPr>
          <a:xfrm>
            <a:off x="37218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6" name="Shape 236"/>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7" name="Shape 237"/>
          <p:cNvSpPr/>
          <p:nvPr/>
        </p:nvSpPr>
        <p:spPr>
          <a:xfrm>
            <a:off x="40288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8" name="Shape 238"/>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9" name="Shape 239"/>
          <p:cNvSpPr/>
          <p:nvPr/>
        </p:nvSpPr>
        <p:spPr>
          <a:xfrm rot="1920548">
            <a:off x="24361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0" name="Shape 240"/>
          <p:cNvSpPr/>
          <p:nvPr/>
        </p:nvSpPr>
        <p:spPr>
          <a:xfrm>
            <a:off x="34626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1" name="Shape 241"/>
          <p:cNvSpPr/>
          <p:nvPr/>
        </p:nvSpPr>
        <p:spPr>
          <a:xfrm rot="-5400000">
            <a:off x="2883754"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2" name="Shape 242"/>
          <p:cNvSpPr/>
          <p:nvPr/>
        </p:nvSpPr>
        <p:spPr>
          <a:xfrm>
            <a:off x="28590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3" name="Shape 243"/>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4" name="Shape 244"/>
          <p:cNvSpPr/>
          <p:nvPr/>
        </p:nvSpPr>
        <p:spPr>
          <a:xfrm>
            <a:off x="2981819"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2159325" y="2161800"/>
            <a:ext cx="4825500" cy="819899"/>
          </a:xfrm>
          <a:prstGeom prst="rect">
            <a:avLst/>
          </a:prstGeom>
        </p:spPr>
        <p:txBody>
          <a:bodyPr lIns="91425" tIns="91425" rIns="91425" bIns="91425" anchor="ctr" anchorCtr="0"/>
          <a:lstStyle>
            <a:lvl1pPr lvl="0" algn="ctr" rtl="0">
              <a:spcBef>
                <a:spcPts val="0"/>
              </a:spcBef>
              <a:buClr>
                <a:srgbClr val="1C4587"/>
              </a:buClr>
              <a:buSzPct val="100000"/>
              <a:defRPr sz="2500" b="1">
                <a:solidFill>
                  <a:srgbClr val="1C4587"/>
                </a:solidFill>
              </a:defRPr>
            </a:lvl1pPr>
            <a:lvl2pPr lvl="1" algn="ctr" rtl="0">
              <a:spcBef>
                <a:spcPts val="0"/>
              </a:spcBef>
              <a:buClr>
                <a:srgbClr val="1C4587"/>
              </a:buClr>
              <a:buSzPct val="100000"/>
              <a:defRPr sz="2500" b="1">
                <a:solidFill>
                  <a:srgbClr val="1C4587"/>
                </a:solidFill>
              </a:defRPr>
            </a:lvl2pPr>
            <a:lvl3pPr lvl="2" algn="ctr" rtl="0">
              <a:spcBef>
                <a:spcPts val="0"/>
              </a:spcBef>
              <a:buClr>
                <a:srgbClr val="1C4587"/>
              </a:buClr>
              <a:buSzPct val="100000"/>
              <a:defRPr sz="2500" b="1">
                <a:solidFill>
                  <a:srgbClr val="1C4587"/>
                </a:solidFill>
              </a:defRPr>
            </a:lvl3pPr>
            <a:lvl4pPr lvl="3" algn="ctr" rtl="0">
              <a:spcBef>
                <a:spcPts val="0"/>
              </a:spcBef>
              <a:buClr>
                <a:srgbClr val="1C4587"/>
              </a:buClr>
              <a:buSzPct val="100000"/>
              <a:defRPr sz="2500" b="1">
                <a:solidFill>
                  <a:srgbClr val="1C4587"/>
                </a:solidFill>
              </a:defRPr>
            </a:lvl4pPr>
            <a:lvl5pPr lvl="4" algn="ctr" rtl="0">
              <a:spcBef>
                <a:spcPts val="0"/>
              </a:spcBef>
              <a:buClr>
                <a:srgbClr val="1C4587"/>
              </a:buClr>
              <a:buSzPct val="100000"/>
              <a:defRPr sz="2500" b="1">
                <a:solidFill>
                  <a:srgbClr val="1C4587"/>
                </a:solidFill>
              </a:defRPr>
            </a:lvl5pPr>
            <a:lvl6pPr lvl="5" algn="ctr" rtl="0">
              <a:spcBef>
                <a:spcPts val="0"/>
              </a:spcBef>
              <a:buClr>
                <a:srgbClr val="1C4587"/>
              </a:buClr>
              <a:buSzPct val="100000"/>
              <a:defRPr sz="2500" b="1">
                <a:solidFill>
                  <a:srgbClr val="1C4587"/>
                </a:solidFill>
              </a:defRPr>
            </a:lvl6pPr>
            <a:lvl7pPr lvl="6" algn="ctr" rtl="0">
              <a:spcBef>
                <a:spcPts val="0"/>
              </a:spcBef>
              <a:buClr>
                <a:srgbClr val="1C4587"/>
              </a:buClr>
              <a:buSzPct val="100000"/>
              <a:defRPr sz="2500" b="1">
                <a:solidFill>
                  <a:srgbClr val="1C4587"/>
                </a:solidFill>
              </a:defRPr>
            </a:lvl7pPr>
            <a:lvl8pPr lvl="7" algn="ctr" rtl="0">
              <a:spcBef>
                <a:spcPts val="0"/>
              </a:spcBef>
              <a:buClr>
                <a:srgbClr val="1C4587"/>
              </a:buClr>
              <a:buSzPct val="100000"/>
              <a:defRPr sz="2500" b="1">
                <a:solidFill>
                  <a:srgbClr val="1C4587"/>
                </a:solidFill>
              </a:defRPr>
            </a:lvl8pPr>
            <a:lvl9pPr lvl="8" algn="ctr">
              <a:spcBef>
                <a:spcPts val="0"/>
              </a:spcBef>
              <a:buClr>
                <a:srgbClr val="1C4587"/>
              </a:buClr>
              <a:buSzPct val="100000"/>
              <a:defRPr sz="2500" b="1">
                <a:solidFill>
                  <a:srgbClr val="1C4587"/>
                </a:solidFill>
              </a:defRPr>
            </a:lvl9pPr>
          </a:lstStyle>
          <a:p>
            <a:endParaRPr/>
          </a:p>
        </p:txBody>
      </p:sp>
      <p:sp>
        <p:nvSpPr>
          <p:cNvPr id="247" name="Shape 247"/>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8" name="Shape 248"/>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9" name="Shape 249"/>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0" name="Shape 250"/>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1" name="Shape 251"/>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2" name="Shape 252"/>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3" name="Shape 253"/>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4" name="Shape 254"/>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5" name="Shape 255"/>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6" name="Shape 256"/>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7" name="Shape 257"/>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8" name="Shape 258"/>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9" name="Shape 259"/>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0" name="Shape 260"/>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1" name="Shape 261"/>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2" name="Shape 262"/>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3" name="Shape 263"/>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4" name="Shape 264"/>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5" name="Shape 265"/>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6" name="Shape 266"/>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7" name="Shape 267"/>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8" name="Shape 268"/>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9" name="Shape 269"/>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0" name="Shape 270"/>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1" name="Shape 271"/>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2" name="Shape 272"/>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3" name="Shape 273"/>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4" name="Shape 274"/>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5" name="Shape 275"/>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6" name="Shape 276"/>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7" name="Shape 277"/>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8" name="Shape 278"/>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9" name="Shape 279"/>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0" name="Shape 280"/>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1" name="Shape 281"/>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2" name="Shape 282"/>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3" name="Shape 283"/>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4" name="Shape 284"/>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5" name="Shape 285"/>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6" name="Shape 286"/>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7" name="Shape 287"/>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428" name="Shape 428"/>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29" name="Shape 429"/>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0" name="Shape 430"/>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1" name="Shape 431"/>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2" name="Shape 432"/>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3" name="Shape 433"/>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4" name="Shape 434"/>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5" name="Shape 435"/>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6" name="Shape 436"/>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7" name="Shape 437"/>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8" name="Shape 438"/>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9" name="Shape 439"/>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0" name="Shape 440"/>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1" name="Shape 441"/>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2" name="Shape 442"/>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3" name="Shape 443"/>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4" name="Shape 444"/>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5" name="Shape 445"/>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6" name="Shape 446"/>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7" name="Shape 447"/>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8" name="Shape 448"/>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9" name="Shape 449"/>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0" name="Shape 450"/>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1" name="Shape 451"/>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2" name="Shape 452"/>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3" name="Shape 453"/>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4" name="Shape 454"/>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5" name="Shape 455"/>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6" name="Shape 456"/>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7" name="Shape 457"/>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8" name="Shape 458"/>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9" name="Shape 459"/>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0" name="Shape 460"/>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1" name="Shape 461"/>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2" name="Shape 462"/>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3" name="Shape 463"/>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4" name="Shape 464"/>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5" name="Shape 465"/>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6" name="Shape 466"/>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7" name="Shape 467"/>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8" name="Shape 468"/>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69"/>
        <p:cNvGrpSpPr/>
        <p:nvPr/>
      </p:nvGrpSpPr>
      <p:grpSpPr>
        <a:xfrm>
          <a:off x="0" y="0"/>
          <a:ext cx="0" cy="0"/>
          <a:chOff x="0" y="0"/>
          <a:chExt cx="0" cy="0"/>
        </a:xfrm>
      </p:grpSpPr>
      <p:sp>
        <p:nvSpPr>
          <p:cNvPr id="470" name="Shape 470"/>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1" name="Shape 471"/>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2" name="Shape 472"/>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3" name="Shape 473"/>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4" name="Shape 474"/>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5" name="Shape 475"/>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6" name="Shape 47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7" name="Shape 477"/>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8" name="Shape 478"/>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9" name="Shape 47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0" name="Shape 480"/>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1" name="Shape 481"/>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2" name="Shape 482"/>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3" name="Shape 483"/>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4" name="Shape 484"/>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5" name="Shape 485"/>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6" name="Shape 486"/>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7" name="Shape 487"/>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8" name="Shape 488"/>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9" name="Shape 489"/>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0" name="Shape 490"/>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1" name="Shape 491"/>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2" name="Shape 492"/>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3" name="Shape 493"/>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4" name="Shape 494"/>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5" name="Shape 495"/>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6" name="Shape 496"/>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7" name="Shape 497"/>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8" name="Shape 498"/>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9" name="Shape 499"/>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0" name="Shape 500"/>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1" name="Shape 501"/>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2" name="Shape 502"/>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3" name="Shape 503"/>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4" name="Shape 504"/>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5" name="Shape 505"/>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6" name="Shape 506"/>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7" name="Shape 507"/>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8" name="Shape 508"/>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9" name="Shape 509"/>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10" name="Shape 510"/>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1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6" y="-23"/>
            <a:ext cx="9143797" cy="5143377"/>
            <a:chOff x="239950" y="872550"/>
            <a:chExt cx="7042900" cy="3961625"/>
          </a:xfrm>
        </p:grpSpPr>
        <p:sp>
          <p:nvSpPr>
            <p:cNvPr id="7" name="Shape 7"/>
            <p:cNvSpPr/>
            <p:nvPr/>
          </p:nvSpPr>
          <p:spPr>
            <a:xfrm>
              <a:off x="239950" y="872550"/>
              <a:ext cx="7042900" cy="3961625"/>
            </a:xfrm>
            <a:custGeom>
              <a:avLst/>
              <a:gdLst/>
              <a:ahLst/>
              <a:cxnLst/>
              <a:rect l="0" t="0" r="0" b="0"/>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
            <p:cNvSpPr/>
            <p:nvPr/>
          </p:nvSpPr>
          <p:spPr>
            <a:xfrm>
              <a:off x="239950" y="47617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9"/>
            <p:cNvSpPr/>
            <p:nvPr/>
          </p:nvSpPr>
          <p:spPr>
            <a:xfrm>
              <a:off x="239950" y="4690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10"/>
            <p:cNvSpPr/>
            <p:nvPr/>
          </p:nvSpPr>
          <p:spPr>
            <a:xfrm>
              <a:off x="239950" y="46177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11"/>
            <p:cNvSpPr/>
            <p:nvPr/>
          </p:nvSpPr>
          <p:spPr>
            <a:xfrm>
              <a:off x="239950" y="4546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12"/>
            <p:cNvSpPr/>
            <p:nvPr/>
          </p:nvSpPr>
          <p:spPr>
            <a:xfrm>
              <a:off x="239950" y="44737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13"/>
            <p:cNvSpPr/>
            <p:nvPr/>
          </p:nvSpPr>
          <p:spPr>
            <a:xfrm>
              <a:off x="239950" y="4402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14"/>
            <p:cNvSpPr/>
            <p:nvPr/>
          </p:nvSpPr>
          <p:spPr>
            <a:xfrm>
              <a:off x="239950" y="43297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15"/>
            <p:cNvSpPr/>
            <p:nvPr/>
          </p:nvSpPr>
          <p:spPr>
            <a:xfrm>
              <a:off x="239950" y="4258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16"/>
            <p:cNvSpPr/>
            <p:nvPr/>
          </p:nvSpPr>
          <p:spPr>
            <a:xfrm>
              <a:off x="239950" y="41858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17"/>
            <p:cNvSpPr/>
            <p:nvPr/>
          </p:nvSpPr>
          <p:spPr>
            <a:xfrm>
              <a:off x="239950" y="4114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18"/>
            <p:cNvSpPr/>
            <p:nvPr/>
          </p:nvSpPr>
          <p:spPr>
            <a:xfrm>
              <a:off x="239950" y="40418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19"/>
            <p:cNvSpPr/>
            <p:nvPr/>
          </p:nvSpPr>
          <p:spPr>
            <a:xfrm>
              <a:off x="239950" y="39693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20"/>
            <p:cNvSpPr/>
            <p:nvPr/>
          </p:nvSpPr>
          <p:spPr>
            <a:xfrm>
              <a:off x="239950" y="38978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21"/>
            <p:cNvSpPr/>
            <p:nvPr/>
          </p:nvSpPr>
          <p:spPr>
            <a:xfrm>
              <a:off x="239950" y="38254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22"/>
            <p:cNvSpPr/>
            <p:nvPr/>
          </p:nvSpPr>
          <p:spPr>
            <a:xfrm>
              <a:off x="239950" y="37538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23"/>
            <p:cNvSpPr/>
            <p:nvPr/>
          </p:nvSpPr>
          <p:spPr>
            <a:xfrm>
              <a:off x="239950" y="36814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24"/>
            <p:cNvSpPr/>
            <p:nvPr/>
          </p:nvSpPr>
          <p:spPr>
            <a:xfrm>
              <a:off x="239950" y="36099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25"/>
            <p:cNvSpPr/>
            <p:nvPr/>
          </p:nvSpPr>
          <p:spPr>
            <a:xfrm>
              <a:off x="239950" y="35374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26"/>
            <p:cNvSpPr/>
            <p:nvPr/>
          </p:nvSpPr>
          <p:spPr>
            <a:xfrm>
              <a:off x="239950" y="34659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27"/>
            <p:cNvSpPr/>
            <p:nvPr/>
          </p:nvSpPr>
          <p:spPr>
            <a:xfrm>
              <a:off x="239950" y="33934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28"/>
            <p:cNvSpPr/>
            <p:nvPr/>
          </p:nvSpPr>
          <p:spPr>
            <a:xfrm>
              <a:off x="239950" y="33219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29"/>
            <p:cNvSpPr/>
            <p:nvPr/>
          </p:nvSpPr>
          <p:spPr>
            <a:xfrm>
              <a:off x="239950" y="32495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30"/>
            <p:cNvSpPr/>
            <p:nvPr/>
          </p:nvSpPr>
          <p:spPr>
            <a:xfrm>
              <a:off x="239950" y="31770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31"/>
            <p:cNvSpPr/>
            <p:nvPr/>
          </p:nvSpPr>
          <p:spPr>
            <a:xfrm>
              <a:off x="239950" y="31055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32"/>
            <p:cNvSpPr/>
            <p:nvPr/>
          </p:nvSpPr>
          <p:spPr>
            <a:xfrm>
              <a:off x="239950" y="3033100"/>
              <a:ext cx="7042900" cy="0"/>
            </a:xfrm>
            <a:custGeom>
              <a:avLst/>
              <a:gdLst/>
              <a:ahLst/>
              <a:cxnLst/>
              <a:rect l="0" t="0" r="0" b="0"/>
              <a:pathLst>
                <a:path w="281716"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33"/>
            <p:cNvSpPr/>
            <p:nvPr/>
          </p:nvSpPr>
          <p:spPr>
            <a:xfrm>
              <a:off x="239950" y="29615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34"/>
            <p:cNvSpPr/>
            <p:nvPr/>
          </p:nvSpPr>
          <p:spPr>
            <a:xfrm>
              <a:off x="239950" y="28891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35"/>
            <p:cNvSpPr/>
            <p:nvPr/>
          </p:nvSpPr>
          <p:spPr>
            <a:xfrm>
              <a:off x="239950" y="28175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36"/>
            <p:cNvSpPr/>
            <p:nvPr/>
          </p:nvSpPr>
          <p:spPr>
            <a:xfrm>
              <a:off x="239950" y="27451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37"/>
            <p:cNvSpPr/>
            <p:nvPr/>
          </p:nvSpPr>
          <p:spPr>
            <a:xfrm>
              <a:off x="239950" y="26736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38"/>
            <p:cNvSpPr/>
            <p:nvPr/>
          </p:nvSpPr>
          <p:spPr>
            <a:xfrm>
              <a:off x="239950" y="2601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39"/>
            <p:cNvSpPr/>
            <p:nvPr/>
          </p:nvSpPr>
          <p:spPr>
            <a:xfrm>
              <a:off x="239950" y="25296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40"/>
            <p:cNvSpPr/>
            <p:nvPr/>
          </p:nvSpPr>
          <p:spPr>
            <a:xfrm>
              <a:off x="239950" y="2457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41"/>
            <p:cNvSpPr/>
            <p:nvPr/>
          </p:nvSpPr>
          <p:spPr>
            <a:xfrm>
              <a:off x="239950" y="23847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42"/>
            <p:cNvSpPr/>
            <p:nvPr/>
          </p:nvSpPr>
          <p:spPr>
            <a:xfrm>
              <a:off x="239950" y="2313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3"/>
            <p:cNvSpPr/>
            <p:nvPr/>
          </p:nvSpPr>
          <p:spPr>
            <a:xfrm>
              <a:off x="239950" y="22407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4"/>
            <p:cNvSpPr/>
            <p:nvPr/>
          </p:nvSpPr>
          <p:spPr>
            <a:xfrm>
              <a:off x="239950" y="2169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5"/>
            <p:cNvSpPr/>
            <p:nvPr/>
          </p:nvSpPr>
          <p:spPr>
            <a:xfrm>
              <a:off x="239950" y="20968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 name="Shape 46"/>
            <p:cNvSpPr/>
            <p:nvPr/>
          </p:nvSpPr>
          <p:spPr>
            <a:xfrm>
              <a:off x="239950" y="2025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 name="Shape 47"/>
            <p:cNvSpPr/>
            <p:nvPr/>
          </p:nvSpPr>
          <p:spPr>
            <a:xfrm>
              <a:off x="239950" y="19528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 name="Shape 48"/>
            <p:cNvSpPr/>
            <p:nvPr/>
          </p:nvSpPr>
          <p:spPr>
            <a:xfrm>
              <a:off x="239950" y="18813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 name="Shape 49"/>
            <p:cNvSpPr/>
            <p:nvPr/>
          </p:nvSpPr>
          <p:spPr>
            <a:xfrm>
              <a:off x="239950" y="18088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 name="Shape 50"/>
            <p:cNvSpPr/>
            <p:nvPr/>
          </p:nvSpPr>
          <p:spPr>
            <a:xfrm>
              <a:off x="239950" y="17373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 name="Shape 51"/>
            <p:cNvSpPr/>
            <p:nvPr/>
          </p:nvSpPr>
          <p:spPr>
            <a:xfrm>
              <a:off x="239950" y="16648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 name="Shape 52"/>
            <p:cNvSpPr/>
            <p:nvPr/>
          </p:nvSpPr>
          <p:spPr>
            <a:xfrm>
              <a:off x="239950" y="15924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 name="Shape 53"/>
            <p:cNvSpPr/>
            <p:nvPr/>
          </p:nvSpPr>
          <p:spPr>
            <a:xfrm>
              <a:off x="239950" y="15209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 name="Shape 54"/>
            <p:cNvSpPr/>
            <p:nvPr/>
          </p:nvSpPr>
          <p:spPr>
            <a:xfrm>
              <a:off x="239950" y="14484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 name="Shape 55"/>
            <p:cNvSpPr/>
            <p:nvPr/>
          </p:nvSpPr>
          <p:spPr>
            <a:xfrm>
              <a:off x="239950" y="13769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 name="Shape 56"/>
            <p:cNvSpPr/>
            <p:nvPr/>
          </p:nvSpPr>
          <p:spPr>
            <a:xfrm>
              <a:off x="239950" y="13044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7" name="Shape 57"/>
            <p:cNvSpPr/>
            <p:nvPr/>
          </p:nvSpPr>
          <p:spPr>
            <a:xfrm>
              <a:off x="239950" y="12329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8" name="Shape 58"/>
            <p:cNvSpPr/>
            <p:nvPr/>
          </p:nvSpPr>
          <p:spPr>
            <a:xfrm>
              <a:off x="239950" y="11605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p:nvPr/>
          </p:nvSpPr>
          <p:spPr>
            <a:xfrm>
              <a:off x="239950" y="10889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60"/>
            <p:cNvSpPr/>
            <p:nvPr/>
          </p:nvSpPr>
          <p:spPr>
            <a:xfrm>
              <a:off x="239950" y="10165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p:nvPr/>
          </p:nvSpPr>
          <p:spPr>
            <a:xfrm>
              <a:off x="239950" y="9450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 name="Shape 62"/>
            <p:cNvSpPr/>
            <p:nvPr/>
          </p:nvSpPr>
          <p:spPr>
            <a:xfrm>
              <a:off x="7210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63"/>
            <p:cNvSpPr/>
            <p:nvPr/>
          </p:nvSpPr>
          <p:spPr>
            <a:xfrm>
              <a:off x="7137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70645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9921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9196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847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774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702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6289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1" name="Shape 71"/>
            <p:cNvSpPr/>
            <p:nvPr/>
          </p:nvSpPr>
          <p:spPr>
            <a:xfrm>
              <a:off x="65565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2" name="Shape 72"/>
            <p:cNvSpPr/>
            <p:nvPr/>
          </p:nvSpPr>
          <p:spPr>
            <a:xfrm>
              <a:off x="64840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3" name="Shape 73"/>
            <p:cNvSpPr/>
            <p:nvPr/>
          </p:nvSpPr>
          <p:spPr>
            <a:xfrm>
              <a:off x="6411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4" name="Shape 74"/>
            <p:cNvSpPr/>
            <p:nvPr/>
          </p:nvSpPr>
          <p:spPr>
            <a:xfrm>
              <a:off x="633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5" name="Shape 75"/>
            <p:cNvSpPr/>
            <p:nvPr/>
          </p:nvSpPr>
          <p:spPr>
            <a:xfrm>
              <a:off x="6266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 name="Shape 76"/>
            <p:cNvSpPr/>
            <p:nvPr/>
          </p:nvSpPr>
          <p:spPr>
            <a:xfrm>
              <a:off x="6193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7" name="Shape 77"/>
            <p:cNvSpPr/>
            <p:nvPr/>
          </p:nvSpPr>
          <p:spPr>
            <a:xfrm>
              <a:off x="6120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0484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5976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5903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5830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2" name="Shape 82"/>
            <p:cNvSpPr/>
            <p:nvPr/>
          </p:nvSpPr>
          <p:spPr>
            <a:xfrm>
              <a:off x="5757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 name="Shape 83"/>
            <p:cNvSpPr/>
            <p:nvPr/>
          </p:nvSpPr>
          <p:spPr>
            <a:xfrm>
              <a:off x="5685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 name="Shape 84"/>
            <p:cNvSpPr/>
            <p:nvPr/>
          </p:nvSpPr>
          <p:spPr>
            <a:xfrm>
              <a:off x="56129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 name="Shape 85"/>
            <p:cNvSpPr/>
            <p:nvPr/>
          </p:nvSpPr>
          <p:spPr>
            <a:xfrm>
              <a:off x="5540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6" name="Shape 86"/>
            <p:cNvSpPr/>
            <p:nvPr/>
          </p:nvSpPr>
          <p:spPr>
            <a:xfrm>
              <a:off x="5468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 name="Shape 87"/>
            <p:cNvSpPr/>
            <p:nvPr/>
          </p:nvSpPr>
          <p:spPr>
            <a:xfrm>
              <a:off x="5394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a:off x="53222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 name="Shape 89"/>
            <p:cNvSpPr/>
            <p:nvPr/>
          </p:nvSpPr>
          <p:spPr>
            <a:xfrm>
              <a:off x="5249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 name="Shape 90"/>
            <p:cNvSpPr/>
            <p:nvPr/>
          </p:nvSpPr>
          <p:spPr>
            <a:xfrm>
              <a:off x="5177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 name="Shape 91"/>
            <p:cNvSpPr/>
            <p:nvPr/>
          </p:nvSpPr>
          <p:spPr>
            <a:xfrm>
              <a:off x="510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p:nvPr/>
          </p:nvSpPr>
          <p:spPr>
            <a:xfrm>
              <a:off x="5032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3" name="Shape 93"/>
            <p:cNvSpPr/>
            <p:nvPr/>
          </p:nvSpPr>
          <p:spPr>
            <a:xfrm>
              <a:off x="4959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 name="Shape 94"/>
            <p:cNvSpPr/>
            <p:nvPr/>
          </p:nvSpPr>
          <p:spPr>
            <a:xfrm>
              <a:off x="4886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5" name="Shape 95"/>
            <p:cNvSpPr/>
            <p:nvPr/>
          </p:nvSpPr>
          <p:spPr>
            <a:xfrm>
              <a:off x="48141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 name="Shape 96"/>
            <p:cNvSpPr/>
            <p:nvPr/>
          </p:nvSpPr>
          <p:spPr>
            <a:xfrm>
              <a:off x="4741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7" name="Shape 97"/>
            <p:cNvSpPr/>
            <p:nvPr/>
          </p:nvSpPr>
          <p:spPr>
            <a:xfrm>
              <a:off x="4669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8" name="Shape 98"/>
            <p:cNvSpPr/>
            <p:nvPr/>
          </p:nvSpPr>
          <p:spPr>
            <a:xfrm>
              <a:off x="4596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 name="Shape 99"/>
            <p:cNvSpPr/>
            <p:nvPr/>
          </p:nvSpPr>
          <p:spPr>
            <a:xfrm>
              <a:off x="4523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 name="Shape 100"/>
            <p:cNvSpPr/>
            <p:nvPr/>
          </p:nvSpPr>
          <p:spPr>
            <a:xfrm>
              <a:off x="4451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a:off x="43785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02"/>
            <p:cNvSpPr/>
            <p:nvPr/>
          </p:nvSpPr>
          <p:spPr>
            <a:xfrm>
              <a:off x="4306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4233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4160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40878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4015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3942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p:nvPr/>
          </p:nvSpPr>
          <p:spPr>
            <a:xfrm>
              <a:off x="38705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9" name="Shape 109"/>
            <p:cNvSpPr/>
            <p:nvPr/>
          </p:nvSpPr>
          <p:spPr>
            <a:xfrm>
              <a:off x="3798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110"/>
            <p:cNvSpPr/>
            <p:nvPr/>
          </p:nvSpPr>
          <p:spPr>
            <a:xfrm>
              <a:off x="3724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 name="Shape 111"/>
            <p:cNvSpPr/>
            <p:nvPr/>
          </p:nvSpPr>
          <p:spPr>
            <a:xfrm>
              <a:off x="3652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 name="Shape 112"/>
            <p:cNvSpPr/>
            <p:nvPr/>
          </p:nvSpPr>
          <p:spPr>
            <a:xfrm>
              <a:off x="3579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 name="Shape 113"/>
            <p:cNvSpPr/>
            <p:nvPr/>
          </p:nvSpPr>
          <p:spPr>
            <a:xfrm>
              <a:off x="3507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3434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3362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3289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3216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31442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9" name="Shape 119"/>
            <p:cNvSpPr/>
            <p:nvPr/>
          </p:nvSpPr>
          <p:spPr>
            <a:xfrm>
              <a:off x="3071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 name="Shape 120"/>
            <p:cNvSpPr/>
            <p:nvPr/>
          </p:nvSpPr>
          <p:spPr>
            <a:xfrm>
              <a:off x="2999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p:nvPr/>
          </p:nvSpPr>
          <p:spPr>
            <a:xfrm>
              <a:off x="2925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 name="Shape 122"/>
            <p:cNvSpPr/>
            <p:nvPr/>
          </p:nvSpPr>
          <p:spPr>
            <a:xfrm>
              <a:off x="28535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3" name="Shape 123"/>
            <p:cNvSpPr/>
            <p:nvPr/>
          </p:nvSpPr>
          <p:spPr>
            <a:xfrm>
              <a:off x="2781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4" name="Shape 124"/>
            <p:cNvSpPr/>
            <p:nvPr/>
          </p:nvSpPr>
          <p:spPr>
            <a:xfrm>
              <a:off x="27086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 name="Shape 125"/>
            <p:cNvSpPr/>
            <p:nvPr/>
          </p:nvSpPr>
          <p:spPr>
            <a:xfrm>
              <a:off x="2636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a:off x="2563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p:nvPr/>
          </p:nvSpPr>
          <p:spPr>
            <a:xfrm>
              <a:off x="2490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8" name="Shape 128"/>
            <p:cNvSpPr/>
            <p:nvPr/>
          </p:nvSpPr>
          <p:spPr>
            <a:xfrm>
              <a:off x="2417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2345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2273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2200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2128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2054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1982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19098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1837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a:off x="1764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p:nvPr/>
          </p:nvSpPr>
          <p:spPr>
            <a:xfrm>
              <a:off x="1692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p:nvPr/>
          </p:nvSpPr>
          <p:spPr>
            <a:xfrm>
              <a:off x="161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p:nvPr/>
          </p:nvSpPr>
          <p:spPr>
            <a:xfrm>
              <a:off x="1546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 name="Shape 141"/>
            <p:cNvSpPr/>
            <p:nvPr/>
          </p:nvSpPr>
          <p:spPr>
            <a:xfrm>
              <a:off x="14742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2" name="Shape 142"/>
            <p:cNvSpPr/>
            <p:nvPr/>
          </p:nvSpPr>
          <p:spPr>
            <a:xfrm>
              <a:off x="1401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1329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p:nvPr/>
          </p:nvSpPr>
          <p:spPr>
            <a:xfrm>
              <a:off x="1256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 name="Shape 145"/>
            <p:cNvSpPr/>
            <p:nvPr/>
          </p:nvSpPr>
          <p:spPr>
            <a:xfrm>
              <a:off x="1183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6" name="Shape 146"/>
            <p:cNvSpPr/>
            <p:nvPr/>
          </p:nvSpPr>
          <p:spPr>
            <a:xfrm>
              <a:off x="1111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p:nvPr/>
          </p:nvSpPr>
          <p:spPr>
            <a:xfrm>
              <a:off x="10387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p:nvPr/>
          </p:nvSpPr>
          <p:spPr>
            <a:xfrm>
              <a:off x="9662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9" name="Shape 149"/>
            <p:cNvSpPr/>
            <p:nvPr/>
          </p:nvSpPr>
          <p:spPr>
            <a:xfrm>
              <a:off x="8938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p:nvPr/>
          </p:nvSpPr>
          <p:spPr>
            <a:xfrm>
              <a:off x="820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 name="Shape 151"/>
            <p:cNvSpPr/>
            <p:nvPr/>
          </p:nvSpPr>
          <p:spPr>
            <a:xfrm>
              <a:off x="747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p:nvPr/>
          </p:nvSpPr>
          <p:spPr>
            <a:xfrm>
              <a:off x="675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6031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4" name="Shape 154"/>
            <p:cNvSpPr/>
            <p:nvPr/>
          </p:nvSpPr>
          <p:spPr>
            <a:xfrm>
              <a:off x="5306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p:nvPr/>
          </p:nvSpPr>
          <p:spPr>
            <a:xfrm>
              <a:off x="4582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6" name="Shape 156"/>
            <p:cNvSpPr/>
            <p:nvPr/>
          </p:nvSpPr>
          <p:spPr>
            <a:xfrm>
              <a:off x="38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7" name="Shape 157"/>
            <p:cNvSpPr/>
            <p:nvPr/>
          </p:nvSpPr>
          <p:spPr>
            <a:xfrm>
              <a:off x="312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58" name="Shape 158"/>
          <p:cNvSpPr txBox="1">
            <a:spLocks noGrp="1"/>
          </p:cNvSpPr>
          <p:nvPr>
            <p:ph type="title"/>
          </p:nvPr>
        </p:nvSpPr>
        <p:spPr>
          <a:xfrm>
            <a:off x="747925" y="225025"/>
            <a:ext cx="6791700" cy="857400"/>
          </a:xfrm>
          <a:prstGeom prst="rect">
            <a:avLst/>
          </a:prstGeom>
          <a:noFill/>
          <a:ln>
            <a:noFill/>
          </a:ln>
        </p:spPr>
        <p:txBody>
          <a:bodyPr lIns="91425" tIns="91425" rIns="91425" bIns="91425" anchor="b" anchorCtr="0"/>
          <a:lstStyle>
            <a:lvl1pPr lvl="0">
              <a:spcBef>
                <a:spcPts val="0"/>
              </a:spcBef>
              <a:buClr>
                <a:srgbClr val="3C78D8"/>
              </a:buClr>
              <a:buSzPct val="100000"/>
              <a:buFont typeface="Sniglet"/>
              <a:buNone/>
              <a:defRPr sz="1800" b="1">
                <a:solidFill>
                  <a:srgbClr val="3C78D8"/>
                </a:solidFill>
                <a:latin typeface="Sniglet"/>
                <a:ea typeface="Sniglet"/>
                <a:cs typeface="Sniglet"/>
                <a:sym typeface="Sniglet"/>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endParaRPr/>
          </a:p>
        </p:txBody>
      </p:sp>
      <p:sp>
        <p:nvSpPr>
          <p:cNvPr id="159" name="Shape 159"/>
          <p:cNvSpPr txBox="1">
            <a:spLocks noGrp="1"/>
          </p:cNvSpPr>
          <p:nvPr>
            <p:ph type="body" idx="1"/>
          </p:nvPr>
        </p:nvSpPr>
        <p:spPr>
          <a:xfrm>
            <a:off x="747925" y="1314900"/>
            <a:ext cx="6791700" cy="3610800"/>
          </a:xfrm>
          <a:prstGeom prst="rect">
            <a:avLst/>
          </a:prstGeom>
          <a:noFill/>
          <a:ln>
            <a:noFill/>
          </a:ln>
        </p:spPr>
        <p:txBody>
          <a:bodyPr lIns="91425" tIns="91425" rIns="91425" bIns="91425" anchor="t" anchorCtr="0"/>
          <a:lstStyle>
            <a:lvl1pPr lvl="0">
              <a:spcBef>
                <a:spcPts val="600"/>
              </a:spcBef>
              <a:buClr>
                <a:srgbClr val="3D4965"/>
              </a:buClr>
              <a:buSzPct val="100000"/>
              <a:buFont typeface="Dosis"/>
              <a:buChar char="✘"/>
              <a:defRPr sz="2600">
                <a:solidFill>
                  <a:srgbClr val="3D4965"/>
                </a:solidFill>
                <a:latin typeface="Dosis"/>
                <a:ea typeface="Dosis"/>
                <a:cs typeface="Dosis"/>
                <a:sym typeface="Dosis"/>
              </a:defRPr>
            </a:lvl1pPr>
            <a:lvl2pPr lvl="1">
              <a:spcBef>
                <a:spcPts val="480"/>
              </a:spcBef>
              <a:buClr>
                <a:srgbClr val="3D4965"/>
              </a:buClr>
              <a:buSzPct val="100000"/>
              <a:buFont typeface="Dosis"/>
              <a:buChar char="✗"/>
              <a:defRPr sz="2000">
                <a:solidFill>
                  <a:srgbClr val="3D4965"/>
                </a:solidFill>
                <a:latin typeface="Dosis"/>
                <a:ea typeface="Dosis"/>
                <a:cs typeface="Dosis"/>
                <a:sym typeface="Dosis"/>
              </a:defRPr>
            </a:lvl2pPr>
            <a:lvl3pPr lvl="2">
              <a:spcBef>
                <a:spcPts val="480"/>
              </a:spcBef>
              <a:buClr>
                <a:srgbClr val="3D4965"/>
              </a:buClr>
              <a:buSzPct val="100000"/>
              <a:buFont typeface="Dosis"/>
              <a:defRPr sz="2000">
                <a:solidFill>
                  <a:srgbClr val="3D4965"/>
                </a:solidFill>
                <a:latin typeface="Dosis"/>
                <a:ea typeface="Dosis"/>
                <a:cs typeface="Dosis"/>
                <a:sym typeface="Dosis"/>
              </a:defRPr>
            </a:lvl3pPr>
            <a:lvl4pPr lvl="3">
              <a:spcBef>
                <a:spcPts val="360"/>
              </a:spcBef>
              <a:buClr>
                <a:srgbClr val="3D4965"/>
              </a:buClr>
              <a:buSzPct val="100000"/>
              <a:buFont typeface="Dosis"/>
              <a:defRPr sz="1800">
                <a:solidFill>
                  <a:srgbClr val="3D4965"/>
                </a:solidFill>
                <a:latin typeface="Dosis"/>
                <a:ea typeface="Dosis"/>
                <a:cs typeface="Dosis"/>
                <a:sym typeface="Dosis"/>
              </a:defRPr>
            </a:lvl4pPr>
            <a:lvl5pPr lvl="4">
              <a:spcBef>
                <a:spcPts val="360"/>
              </a:spcBef>
              <a:buClr>
                <a:srgbClr val="3D4965"/>
              </a:buClr>
              <a:buSzPct val="100000"/>
              <a:buFont typeface="Dosis"/>
              <a:defRPr sz="1800">
                <a:solidFill>
                  <a:srgbClr val="3D4965"/>
                </a:solidFill>
                <a:latin typeface="Dosis"/>
                <a:ea typeface="Dosis"/>
                <a:cs typeface="Dosis"/>
                <a:sym typeface="Dosis"/>
              </a:defRPr>
            </a:lvl5pPr>
            <a:lvl6pPr lvl="5">
              <a:spcBef>
                <a:spcPts val="360"/>
              </a:spcBef>
              <a:buClr>
                <a:srgbClr val="3D4965"/>
              </a:buClr>
              <a:buSzPct val="100000"/>
              <a:buFont typeface="Dosis"/>
              <a:defRPr sz="1800">
                <a:solidFill>
                  <a:srgbClr val="3D4965"/>
                </a:solidFill>
                <a:latin typeface="Dosis"/>
                <a:ea typeface="Dosis"/>
                <a:cs typeface="Dosis"/>
                <a:sym typeface="Dosis"/>
              </a:defRPr>
            </a:lvl6pPr>
            <a:lvl7pPr lvl="6">
              <a:spcBef>
                <a:spcPts val="360"/>
              </a:spcBef>
              <a:buClr>
                <a:srgbClr val="3D4965"/>
              </a:buClr>
              <a:buSzPct val="100000"/>
              <a:buFont typeface="Dosis"/>
              <a:defRPr sz="1800">
                <a:solidFill>
                  <a:srgbClr val="3D4965"/>
                </a:solidFill>
                <a:latin typeface="Dosis"/>
                <a:ea typeface="Dosis"/>
                <a:cs typeface="Dosis"/>
                <a:sym typeface="Dosis"/>
              </a:defRPr>
            </a:lvl7pPr>
            <a:lvl8pPr lvl="7">
              <a:spcBef>
                <a:spcPts val="360"/>
              </a:spcBef>
              <a:buClr>
                <a:srgbClr val="3D4965"/>
              </a:buClr>
              <a:buSzPct val="100000"/>
              <a:buFont typeface="Dosis"/>
              <a:defRPr sz="1800">
                <a:solidFill>
                  <a:srgbClr val="3D4965"/>
                </a:solidFill>
                <a:latin typeface="Dosis"/>
                <a:ea typeface="Dosis"/>
                <a:cs typeface="Dosis"/>
                <a:sym typeface="Dosis"/>
              </a:defRPr>
            </a:lvl8pPr>
            <a:lvl9pPr lvl="8">
              <a:spcBef>
                <a:spcPts val="360"/>
              </a:spcBef>
              <a:buClr>
                <a:srgbClr val="3D4965"/>
              </a:buClr>
              <a:buSzPct val="100000"/>
              <a:buFont typeface="Dosis"/>
              <a:defRPr sz="1800">
                <a:solidFill>
                  <a:srgbClr val="3D4965"/>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ctrTitle"/>
          </p:nvPr>
        </p:nvSpPr>
        <p:spPr>
          <a:xfrm>
            <a:off x="1505529" y="751925"/>
            <a:ext cx="6153000" cy="1159799"/>
          </a:xfrm>
          <a:prstGeom prst="rect">
            <a:avLst/>
          </a:prstGeom>
        </p:spPr>
        <p:txBody>
          <a:bodyPr lIns="91425" tIns="91425" rIns="91425" bIns="91425" anchor="ctr" anchorCtr="0">
            <a:noAutofit/>
          </a:bodyPr>
          <a:lstStyle/>
          <a:p>
            <a:pPr lvl="0" algn="ctr">
              <a:spcBef>
                <a:spcPts val="0"/>
              </a:spcBef>
              <a:buNone/>
            </a:pPr>
            <a:r>
              <a:rPr lang="en" b="1" dirty="0" smtClean="0">
                <a:latin typeface="Times New Roman" panose="02020603050405020304" pitchFamily="18" charset="0"/>
                <a:cs typeface="Times New Roman" panose="02020603050405020304" pitchFamily="18" charset="0"/>
              </a:rPr>
              <a:t>TIN HỌC LỚP 4</a:t>
            </a:r>
            <a:endParaRPr lang="en"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997466" y="2049140"/>
            <a:ext cx="3169127" cy="646331"/>
          </a:xfrm>
          <a:prstGeom prst="rect">
            <a:avLst/>
          </a:prstGeom>
          <a:noFill/>
        </p:spPr>
        <p:txBody>
          <a:bodyPr wrap="square" rtlCol="0">
            <a:spAutoFit/>
          </a:bodyPr>
          <a:lstStyle/>
          <a:p>
            <a:pPr algn="ctr"/>
            <a:r>
              <a:rPr lang="en-US" sz="3600" b="1" dirty="0" err="1" smtClean="0">
                <a:solidFill>
                  <a:srgbClr val="1C4587"/>
                </a:solidFill>
                <a:latin typeface="Times New Roman" panose="02020603050405020304" pitchFamily="18" charset="0"/>
                <a:cs typeface="Times New Roman" panose="02020603050405020304" pitchFamily="18" charset="0"/>
              </a:rPr>
              <a:t>Tuần</a:t>
            </a:r>
            <a:r>
              <a:rPr lang="en-US" sz="3600" b="1" dirty="0" smtClean="0">
                <a:solidFill>
                  <a:srgbClr val="1C4587"/>
                </a:solidFill>
                <a:latin typeface="Times New Roman" panose="02020603050405020304" pitchFamily="18" charset="0"/>
                <a:cs typeface="Times New Roman" panose="02020603050405020304" pitchFamily="18" charset="0"/>
              </a:rPr>
              <a:t> 4</a:t>
            </a:r>
            <a:endParaRPr lang="en-US" sz="3600" b="1" dirty="0">
              <a:solidFill>
                <a:srgbClr val="1C4587"/>
              </a:solidFill>
              <a:latin typeface="Times New Roman" panose="02020603050405020304" pitchFamily="18" charset="0"/>
              <a:cs typeface="Times New Roman" panose="02020603050405020304" pitchFamily="18" charset="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0"/>
            <a:ext cx="8659813" cy="5143500"/>
          </a:xfrm>
          <a:prstGeom prst="rect">
            <a:avLst/>
          </a:prstGeom>
        </p:spPr>
      </p:pic>
    </p:spTree>
    <p:extLst>
      <p:ext uri="{BB962C8B-B14F-4D97-AF65-F5344CB8AC3E}">
        <p14:creationId xmlns:p14="http://schemas.microsoft.com/office/powerpoint/2010/main" val="3430585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991537" y="553337"/>
            <a:ext cx="7755856" cy="3049179"/>
          </a:xfrm>
          <a:prstGeom prst="rect">
            <a:avLst/>
          </a:prstGeom>
        </p:spPr>
        <p:txBody>
          <a:bodyPr lIns="91425" tIns="91425" rIns="91425" bIns="91425" anchor="ctr" anchorCtr="0">
            <a:noAutofit/>
          </a:bodyPr>
          <a:lstStyle/>
          <a:p>
            <a:pPr lvl="0" algn="l">
              <a:lnSpc>
                <a:spcPct val="130000"/>
              </a:lnSpc>
              <a:spcBef>
                <a:spcPts val="0"/>
              </a:spcBef>
              <a:buNone/>
            </a:pPr>
            <a:r>
              <a:rPr lang="en" sz="2200" dirty="0" smtClean="0">
                <a:latin typeface="Times New Roman" panose="02020603050405020304" pitchFamily="18" charset="0"/>
                <a:cs typeface="Times New Roman" panose="02020603050405020304" pitchFamily="18" charset="0"/>
              </a:rPr>
              <a:t>Lưu ý khi đặt tên tệp:</a:t>
            </a:r>
          </a:p>
          <a:p>
            <a:pPr marL="342900" lvl="0" indent="-342900" algn="l">
              <a:lnSpc>
                <a:spcPct val="130000"/>
              </a:lnSpc>
              <a:spcBef>
                <a:spcPts val="0"/>
              </a:spcBef>
              <a:buFontTx/>
              <a:buChar char="-"/>
            </a:pPr>
            <a:r>
              <a:rPr lang="en" sz="2200" b="0" dirty="0" smtClean="0">
                <a:latin typeface="Times New Roman" panose="02020603050405020304" pitchFamily="18" charset="0"/>
                <a:cs typeface="Times New Roman" panose="02020603050405020304" pitchFamily="18" charset="0"/>
              </a:rPr>
              <a:t>Không được dùng các kí hiệu sau trong tên tệp: \ / “ ? &lt; &gt;</a:t>
            </a:r>
          </a:p>
          <a:p>
            <a:pPr marL="342900" lvl="0" indent="-342900" algn="l">
              <a:lnSpc>
                <a:spcPct val="130000"/>
              </a:lnSpc>
              <a:spcBef>
                <a:spcPts val="0"/>
              </a:spcBef>
              <a:buFontTx/>
              <a:buChar char="-"/>
            </a:pPr>
            <a:r>
              <a:rPr lang="en" sz="2200" b="0" dirty="0" smtClean="0">
                <a:latin typeface="Times New Roman" panose="02020603050405020304" pitchFamily="18" charset="0"/>
                <a:cs typeface="Times New Roman" panose="02020603050405020304" pitchFamily="18" charset="0"/>
              </a:rPr>
              <a:t>Tên tệp không quá 225 kí tự.</a:t>
            </a:r>
          </a:p>
          <a:p>
            <a:pPr marL="342900" lvl="0" indent="-342900" algn="l">
              <a:lnSpc>
                <a:spcPct val="130000"/>
              </a:lnSpc>
              <a:spcBef>
                <a:spcPts val="0"/>
              </a:spcBef>
              <a:buFontTx/>
              <a:buChar char="-"/>
            </a:pPr>
            <a:r>
              <a:rPr lang="en" sz="2200" b="0" dirty="0" smtClean="0">
                <a:latin typeface="Times New Roman" panose="02020603050405020304" pitchFamily="18" charset="0"/>
                <a:cs typeface="Times New Roman" panose="02020603050405020304" pitchFamily="18" charset="0"/>
              </a:rPr>
              <a:t>Nếu đổi tên tệp giống tệp có sẵn (có cùng phần tên và phần mở rộng) trong cùng thư mục, máy tính sẽ hiển thị cửa sổ cảnh báo việc đặt trùng tên. Em có thể chọn </a:t>
            </a:r>
            <a:r>
              <a:rPr lang="en" sz="2200" b="0" dirty="0" smtClean="0">
                <a:solidFill>
                  <a:srgbClr val="FF3399"/>
                </a:solidFill>
                <a:latin typeface="Times New Roman" panose="02020603050405020304" pitchFamily="18" charset="0"/>
                <a:cs typeface="Times New Roman" panose="02020603050405020304" pitchFamily="18" charset="0"/>
              </a:rPr>
              <a:t>Yes</a:t>
            </a:r>
            <a:r>
              <a:rPr lang="en" sz="2200" b="0" dirty="0" smtClean="0">
                <a:latin typeface="Times New Roman" panose="02020603050405020304" pitchFamily="18" charset="0"/>
                <a:cs typeface="Times New Roman" panose="02020603050405020304" pitchFamily="18" charset="0"/>
              </a:rPr>
              <a:t> để đồng ý đổi tên hoặc chọn </a:t>
            </a:r>
            <a:r>
              <a:rPr lang="en" sz="2200" b="0" dirty="0" smtClean="0">
                <a:solidFill>
                  <a:srgbClr val="FF3399"/>
                </a:solidFill>
                <a:latin typeface="Times New Roman" panose="02020603050405020304" pitchFamily="18" charset="0"/>
                <a:cs typeface="Times New Roman" panose="02020603050405020304" pitchFamily="18" charset="0"/>
              </a:rPr>
              <a:t>No</a:t>
            </a:r>
            <a:r>
              <a:rPr lang="en" sz="2200" b="0" dirty="0" smtClean="0">
                <a:latin typeface="Times New Roman" panose="02020603050405020304" pitchFamily="18" charset="0"/>
                <a:cs typeface="Times New Roman" panose="02020603050405020304" pitchFamily="18" charset="0"/>
              </a:rPr>
              <a:t> để hủy bỏ việc đổi tên</a:t>
            </a: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65480" y="160253"/>
            <a:ext cx="6640799"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200" b="1" dirty="0" smtClean="0">
                <a:solidFill>
                  <a:srgbClr val="FF0000"/>
                </a:solidFill>
              </a:rPr>
              <a:t>A. HOẠT ĐỘNG CƠ BẢN</a:t>
            </a:r>
            <a:endParaRPr lang="en-US" sz="3200" b="1" dirty="0">
              <a:solidFill>
                <a:srgbClr val="FF0000"/>
              </a:solidFill>
            </a:endParaRPr>
          </a:p>
        </p:txBody>
      </p:sp>
      <p:sp>
        <p:nvSpPr>
          <p:cNvPr id="8" name="Text Placeholder 2"/>
          <p:cNvSpPr txBox="1">
            <a:spLocks/>
          </p:cNvSpPr>
          <p:nvPr/>
        </p:nvSpPr>
        <p:spPr>
          <a:xfrm>
            <a:off x="408586" y="799245"/>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smtClean="0">
                <a:latin typeface="Times New Roman" panose="02020603050405020304" pitchFamily="18" charset="0"/>
                <a:cs typeface="Times New Roman" panose="02020603050405020304" pitchFamily="18" charset="0"/>
              </a:rPr>
              <a:t>2. Sao </a:t>
            </a:r>
            <a:r>
              <a:rPr lang="en-US" sz="2200" dirty="0" err="1" smtClean="0">
                <a:latin typeface="Times New Roman" panose="02020603050405020304" pitchFamily="18" charset="0"/>
                <a:cs typeface="Times New Roman" panose="02020603050405020304" pitchFamily="18" charset="0"/>
              </a:rPr>
              <a:t>chép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tệp</a:t>
            </a:r>
            <a:endParaRPr lang="en-US" sz="2200" dirty="0">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2449150" y="765002"/>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smtClean="0"/>
              <a:t>Em</a:t>
            </a:r>
            <a:r>
              <a:rPr lang="en-US" sz="2200" dirty="0" smtClean="0"/>
              <a:t> </a:t>
            </a:r>
            <a:r>
              <a:rPr lang="en-US" sz="2200" dirty="0" err="1" smtClean="0"/>
              <a:t>thực</a:t>
            </a:r>
            <a:r>
              <a:rPr lang="en-US" sz="2200" dirty="0" smtClean="0"/>
              <a:t> </a:t>
            </a:r>
            <a:r>
              <a:rPr lang="en-US" sz="2200" dirty="0" err="1" smtClean="0"/>
              <a:t>hiện</a:t>
            </a:r>
            <a:r>
              <a:rPr lang="en-US" sz="2200" dirty="0" smtClean="0"/>
              <a:t> </a:t>
            </a:r>
            <a:r>
              <a:rPr lang="en-US" sz="2200" dirty="0" err="1" smtClean="0"/>
              <a:t>thao</a:t>
            </a:r>
            <a:r>
              <a:rPr lang="en-US" sz="2200" dirty="0" smtClean="0"/>
              <a:t> </a:t>
            </a:r>
            <a:r>
              <a:rPr lang="en-US" sz="2200" dirty="0" err="1" smtClean="0"/>
              <a:t>tác</a:t>
            </a:r>
            <a:r>
              <a:rPr lang="en-US" sz="2200" dirty="0" smtClean="0"/>
              <a:t> </a:t>
            </a:r>
            <a:r>
              <a:rPr lang="en-US" sz="2200" dirty="0" err="1" smtClean="0"/>
              <a:t>sao</a:t>
            </a:r>
            <a:r>
              <a:rPr lang="en-US" sz="2200" dirty="0" smtClean="0"/>
              <a:t> </a:t>
            </a:r>
            <a:r>
              <a:rPr lang="en-US" sz="2200" dirty="0" err="1" smtClean="0"/>
              <a:t>chép</a:t>
            </a:r>
            <a:r>
              <a:rPr lang="en-US" sz="2200" dirty="0" smtClean="0"/>
              <a:t> </a:t>
            </a:r>
            <a:r>
              <a:rPr lang="en-US" sz="2200" dirty="0" err="1" smtClean="0"/>
              <a:t>tệp</a:t>
            </a:r>
            <a:r>
              <a:rPr lang="en-US" sz="2200" dirty="0" smtClean="0"/>
              <a:t> </a:t>
            </a:r>
            <a:r>
              <a:rPr lang="en-US" sz="2200" dirty="0" err="1" smtClean="0"/>
              <a:t>từ</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err="1" smtClean="0"/>
              <a:t>này</a:t>
            </a:r>
            <a:r>
              <a:rPr lang="en-US" sz="2200" dirty="0" smtClean="0"/>
              <a:t> sang </a:t>
            </a:r>
            <a:r>
              <a:rPr lang="en-US" sz="2200" dirty="0" err="1" smtClean="0"/>
              <a:t>thư</a:t>
            </a:r>
            <a:r>
              <a:rPr lang="en-US" sz="2200" dirty="0" smtClean="0"/>
              <a:t> </a:t>
            </a:r>
            <a:r>
              <a:rPr lang="en-US" sz="2200" dirty="0" err="1" smtClean="0"/>
              <a:t>mục</a:t>
            </a:r>
            <a:r>
              <a:rPr lang="en-US" sz="2200" dirty="0" smtClean="0"/>
              <a:t> </a:t>
            </a:r>
            <a:r>
              <a:rPr lang="en-US" sz="2200" dirty="0" err="1" smtClean="0"/>
              <a:t>khác</a:t>
            </a:r>
            <a:r>
              <a:rPr lang="en-US" sz="2200" dirty="0" smtClean="0"/>
              <a:t> </a:t>
            </a:r>
            <a:r>
              <a:rPr lang="en-US" sz="2200" dirty="0" err="1" smtClean="0"/>
              <a:t>theo</a:t>
            </a:r>
            <a:r>
              <a:rPr lang="en-US" sz="2200" dirty="0" smtClean="0"/>
              <a:t> </a:t>
            </a:r>
            <a:r>
              <a:rPr lang="en-US" sz="2200" dirty="0" err="1" smtClean="0"/>
              <a:t>hướng</a:t>
            </a:r>
            <a:r>
              <a:rPr lang="en-US" sz="2200" dirty="0" smtClean="0"/>
              <a:t> </a:t>
            </a:r>
            <a:r>
              <a:rPr lang="en-US" sz="2200" dirty="0" err="1" smtClean="0"/>
              <a:t>dẫn</a:t>
            </a:r>
            <a:r>
              <a:rPr lang="en-US" sz="2200" dirty="0" smtClean="0"/>
              <a:t>:</a:t>
            </a:r>
            <a:endParaRPr lang="en-US" sz="2200" dirty="0"/>
          </a:p>
        </p:txBody>
      </p:sp>
      <p:sp>
        <p:nvSpPr>
          <p:cNvPr id="10" name="Text Placeholder 2"/>
          <p:cNvSpPr txBox="1">
            <a:spLocks/>
          </p:cNvSpPr>
          <p:nvPr/>
        </p:nvSpPr>
        <p:spPr>
          <a:xfrm>
            <a:off x="408586" y="1531988"/>
            <a:ext cx="820660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smtClean="0"/>
              <a:t>Bước</a:t>
            </a:r>
            <a:r>
              <a:rPr lang="en-US" sz="2200" i="1" dirty="0" smtClean="0"/>
              <a:t> 1: </a:t>
            </a:r>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smtClean="0">
                <a:solidFill>
                  <a:srgbClr val="C0004E"/>
                </a:solidFill>
              </a:rPr>
              <a:t>HOCTAP</a:t>
            </a:r>
            <a:r>
              <a:rPr lang="en-US" sz="2200" dirty="0" smtClean="0"/>
              <a:t> </a:t>
            </a:r>
            <a:r>
              <a:rPr lang="en-US" sz="2200" dirty="0" err="1" smtClean="0"/>
              <a:t>nháy</a:t>
            </a:r>
            <a:r>
              <a:rPr lang="en-US" sz="2200" dirty="0" smtClean="0"/>
              <a:t> </a:t>
            </a:r>
            <a:r>
              <a:rPr lang="en-US" sz="2200" dirty="0" err="1" smtClean="0"/>
              <a:t>nút</a:t>
            </a:r>
            <a:r>
              <a:rPr lang="en-US" sz="2200" dirty="0" smtClean="0"/>
              <a:t> </a:t>
            </a:r>
            <a:r>
              <a:rPr lang="en-US" sz="2200" dirty="0" err="1" smtClean="0"/>
              <a:t>phải</a:t>
            </a:r>
            <a:r>
              <a:rPr lang="en-US" sz="2200" dirty="0" smtClean="0"/>
              <a:t> </a:t>
            </a:r>
            <a:r>
              <a:rPr lang="en-US" sz="2200" dirty="0" err="1" smtClean="0"/>
              <a:t>chuột</a:t>
            </a:r>
            <a:r>
              <a:rPr lang="en-US" sz="2200" dirty="0" smtClean="0"/>
              <a:t> </a:t>
            </a:r>
            <a:r>
              <a:rPr lang="en-US" sz="2200" dirty="0" err="1" smtClean="0"/>
              <a:t>vào</a:t>
            </a:r>
            <a:r>
              <a:rPr lang="en-US" sz="2200" dirty="0" smtClean="0"/>
              <a:t> </a:t>
            </a:r>
            <a:r>
              <a:rPr lang="en-US" sz="2200" dirty="0" err="1" smtClean="0"/>
              <a:t>tệp</a:t>
            </a:r>
            <a:r>
              <a:rPr lang="en-US" sz="2200" dirty="0" smtClean="0"/>
              <a:t> </a:t>
            </a:r>
            <a:r>
              <a:rPr lang="en-US" sz="2200" dirty="0" err="1" smtClean="0"/>
              <a:t>có</a:t>
            </a:r>
            <a:r>
              <a:rPr lang="en-US" sz="2200" dirty="0" smtClean="0"/>
              <a:t> </a:t>
            </a:r>
            <a:r>
              <a:rPr lang="en-US" sz="2200" dirty="0" err="1" smtClean="0"/>
              <a:t>tên</a:t>
            </a:r>
            <a:r>
              <a:rPr lang="en-US" sz="2200" dirty="0" smtClean="0"/>
              <a:t> </a:t>
            </a:r>
            <a:r>
              <a:rPr lang="en-US" sz="2200" dirty="0">
                <a:solidFill>
                  <a:srgbClr val="C0004E"/>
                </a:solidFill>
              </a:rPr>
              <a:t>HinhVuong.png</a:t>
            </a:r>
            <a:r>
              <a:rPr lang="en-US" sz="2200" dirty="0" smtClean="0"/>
              <a:t> </a:t>
            </a:r>
            <a:r>
              <a:rPr lang="en-US" sz="2200" dirty="0" err="1" smtClean="0"/>
              <a:t>rồi</a:t>
            </a:r>
            <a:r>
              <a:rPr lang="en-US" sz="2200" dirty="0" smtClean="0"/>
              <a:t> </a:t>
            </a:r>
            <a:r>
              <a:rPr lang="en-US" sz="2200" dirty="0" err="1" smtClean="0"/>
              <a:t>chọn</a:t>
            </a:r>
            <a:r>
              <a:rPr lang="en-US" sz="2200" dirty="0" smtClean="0"/>
              <a:t> </a:t>
            </a:r>
            <a:r>
              <a:rPr lang="en-US" sz="2200" b="1" dirty="0" smtClean="0"/>
              <a:t>Copy</a:t>
            </a:r>
            <a:r>
              <a:rPr lang="en-US" sz="2200" dirty="0" smtClean="0"/>
              <a:t>.</a:t>
            </a:r>
            <a:endParaRPr lang="en-US" sz="2200" dirty="0">
              <a:solidFill>
                <a:srgbClr val="C0004E"/>
              </a:solidFill>
            </a:endParaRPr>
          </a:p>
          <a:p>
            <a:pPr marL="981075" indent="-981075">
              <a:lnSpc>
                <a:spcPct val="130000"/>
              </a:lnSpc>
            </a:pPr>
            <a:r>
              <a:rPr lang="en-US" sz="2200" i="1" dirty="0" err="1"/>
              <a:t>Bước</a:t>
            </a:r>
            <a:r>
              <a:rPr lang="en-US" sz="2200" i="1" dirty="0"/>
              <a:t> 2: </a:t>
            </a:r>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err="1">
                <a:solidFill>
                  <a:srgbClr val="C0004E"/>
                </a:solidFill>
              </a:rPr>
              <a:t>Ve</a:t>
            </a:r>
            <a:r>
              <a:rPr lang="en-US" sz="2200" dirty="0" smtClean="0"/>
              <a:t>, </a:t>
            </a:r>
            <a:r>
              <a:rPr lang="en-US" sz="2200" dirty="0" err="1" smtClean="0"/>
              <a:t>nháy</a:t>
            </a:r>
            <a:r>
              <a:rPr lang="en-US" sz="2200" dirty="0" smtClean="0"/>
              <a:t> </a:t>
            </a:r>
            <a:r>
              <a:rPr lang="en-US" sz="2200" dirty="0" err="1" smtClean="0"/>
              <a:t>nút</a:t>
            </a:r>
            <a:r>
              <a:rPr lang="en-US" sz="2200" dirty="0" smtClean="0"/>
              <a:t> </a:t>
            </a:r>
            <a:r>
              <a:rPr lang="en-US" sz="2200" dirty="0" err="1" smtClean="0"/>
              <a:t>phải</a:t>
            </a:r>
            <a:r>
              <a:rPr lang="en-US" sz="2200" dirty="0" smtClean="0"/>
              <a:t> </a:t>
            </a:r>
            <a:r>
              <a:rPr lang="en-US" sz="2200" dirty="0" err="1" smtClean="0"/>
              <a:t>chuột</a:t>
            </a:r>
            <a:r>
              <a:rPr lang="en-US" sz="2200" dirty="0" smtClean="0"/>
              <a:t> </a:t>
            </a:r>
            <a:r>
              <a:rPr lang="en-US" sz="2200" dirty="0" err="1" smtClean="0"/>
              <a:t>trong</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err="1">
                <a:solidFill>
                  <a:srgbClr val="C0004E"/>
                </a:solidFill>
              </a:rPr>
              <a:t>Ve</a:t>
            </a:r>
            <a:r>
              <a:rPr lang="en-US" sz="2200" dirty="0" smtClean="0"/>
              <a:t> </a:t>
            </a:r>
            <a:r>
              <a:rPr lang="en-US" sz="2200" dirty="0" err="1" smtClean="0"/>
              <a:t>rồi</a:t>
            </a:r>
            <a:r>
              <a:rPr lang="en-US" sz="2200" dirty="0" smtClean="0"/>
              <a:t> </a:t>
            </a:r>
            <a:r>
              <a:rPr lang="en-US" sz="2200" dirty="0" err="1" smtClean="0"/>
              <a:t>chọn</a:t>
            </a:r>
            <a:r>
              <a:rPr lang="en-US" sz="2200" dirty="0" smtClean="0"/>
              <a:t> </a:t>
            </a:r>
            <a:r>
              <a:rPr lang="en-US" sz="2200" b="1" dirty="0" smtClean="0"/>
              <a:t>Paste</a:t>
            </a:r>
          </a:p>
          <a:p>
            <a:pPr marL="981075" indent="-981075">
              <a:lnSpc>
                <a:spcPct val="130000"/>
              </a:lnSpc>
            </a:pPr>
            <a:r>
              <a:rPr lang="en-US" sz="2200" dirty="0" err="1" smtClean="0"/>
              <a:t>Quan</a:t>
            </a:r>
            <a:r>
              <a:rPr lang="en-US" sz="2200" dirty="0" smtClean="0"/>
              <a:t> </a:t>
            </a:r>
            <a:r>
              <a:rPr lang="en-US" sz="2200" dirty="0" err="1" smtClean="0"/>
              <a:t>sát</a:t>
            </a:r>
            <a:r>
              <a:rPr lang="en-US" sz="2200" dirty="0" smtClean="0"/>
              <a:t> </a:t>
            </a:r>
            <a:r>
              <a:rPr lang="en-US" sz="2200" dirty="0" err="1" smtClean="0"/>
              <a:t>kết</a:t>
            </a:r>
            <a:r>
              <a:rPr lang="en-US" sz="2200" dirty="0" smtClean="0"/>
              <a:t> </a:t>
            </a:r>
            <a:r>
              <a:rPr lang="en-US" sz="2200" dirty="0" err="1" smtClean="0"/>
              <a:t>quả</a:t>
            </a:r>
            <a:r>
              <a:rPr lang="en-US" sz="2200" dirty="0" smtClean="0"/>
              <a:t> </a:t>
            </a:r>
            <a:r>
              <a:rPr lang="en-US" sz="2200" dirty="0" err="1" smtClean="0"/>
              <a:t>vừa</a:t>
            </a:r>
            <a:r>
              <a:rPr lang="en-US" sz="2200" dirty="0" smtClean="0"/>
              <a:t> </a:t>
            </a:r>
            <a:r>
              <a:rPr lang="en-US" sz="2200" dirty="0" err="1" smtClean="0"/>
              <a:t>thực</a:t>
            </a:r>
            <a:r>
              <a:rPr lang="en-US" sz="2200" dirty="0" smtClean="0"/>
              <a:t> </a:t>
            </a:r>
            <a:r>
              <a:rPr lang="en-US" sz="2200" dirty="0" err="1" smtClean="0"/>
              <a:t>hiện</a:t>
            </a:r>
            <a:endParaRPr lang="en-US" sz="2200" dirty="0" smtClean="0"/>
          </a:p>
        </p:txBody>
      </p:sp>
    </p:spTree>
    <p:extLst>
      <p:ext uri="{BB962C8B-B14F-4D97-AF65-F5344CB8AC3E}">
        <p14:creationId xmlns:p14="http://schemas.microsoft.com/office/powerpoint/2010/main" val="33991290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0"/>
            <a:ext cx="8659813" cy="5143500"/>
          </a:xfrm>
          <a:prstGeom prst="rect">
            <a:avLst/>
          </a:prstGeom>
        </p:spPr>
      </p:pic>
    </p:spTree>
    <p:extLst>
      <p:ext uri="{BB962C8B-B14F-4D97-AF65-F5344CB8AC3E}">
        <p14:creationId xmlns:p14="http://schemas.microsoft.com/office/powerpoint/2010/main" val="7274261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65480" y="160253"/>
            <a:ext cx="6640799"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200" b="1" dirty="0" smtClean="0">
                <a:solidFill>
                  <a:srgbClr val="FF0000"/>
                </a:solidFill>
              </a:rPr>
              <a:t>A. HOẠT ĐỘNG CƠ BẢN</a:t>
            </a:r>
            <a:endParaRPr lang="en-US" sz="3200" b="1" dirty="0">
              <a:solidFill>
                <a:srgbClr val="FF0000"/>
              </a:solidFill>
            </a:endParaRPr>
          </a:p>
        </p:txBody>
      </p:sp>
      <p:sp>
        <p:nvSpPr>
          <p:cNvPr id="8" name="Text Placeholder 2"/>
          <p:cNvSpPr txBox="1">
            <a:spLocks/>
          </p:cNvSpPr>
          <p:nvPr/>
        </p:nvSpPr>
        <p:spPr>
          <a:xfrm>
            <a:off x="408586" y="799245"/>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smtClean="0">
                <a:latin typeface="Times New Roman" panose="02020603050405020304" pitchFamily="18" charset="0"/>
                <a:cs typeface="Times New Roman" panose="02020603050405020304" pitchFamily="18" charset="0"/>
              </a:rPr>
              <a:t>3. </a:t>
            </a:r>
            <a:r>
              <a:rPr lang="en-US" sz="2200" dirty="0" err="1" smtClean="0">
                <a:latin typeface="Times New Roman" panose="02020603050405020304" pitchFamily="18" charset="0"/>
                <a:cs typeface="Times New Roman" panose="02020603050405020304" pitchFamily="18" charset="0"/>
              </a:rPr>
              <a:t>Xóa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tệp</a:t>
            </a:r>
            <a:endParaRPr lang="en-US" sz="2200" dirty="0">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2449150" y="765002"/>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HOCTAP </a:t>
            </a:r>
            <a:r>
              <a:rPr lang="en-US" sz="2200" dirty="0" err="1" smtClean="0"/>
              <a:t>rồi</a:t>
            </a:r>
            <a:r>
              <a:rPr lang="en-US" sz="2200" dirty="0" smtClean="0"/>
              <a:t> </a:t>
            </a:r>
            <a:r>
              <a:rPr lang="en-US" sz="2200" dirty="0" err="1" smtClean="0"/>
              <a:t>thực</a:t>
            </a:r>
            <a:r>
              <a:rPr lang="en-US" sz="2200" dirty="0" smtClean="0"/>
              <a:t> </a:t>
            </a:r>
            <a:r>
              <a:rPr lang="en-US" sz="2200" dirty="0" err="1" smtClean="0"/>
              <a:t>hiện</a:t>
            </a:r>
            <a:r>
              <a:rPr lang="en-US" sz="2200" dirty="0" smtClean="0"/>
              <a:t> </a:t>
            </a:r>
            <a:r>
              <a:rPr lang="en-US" sz="2200" dirty="0" err="1" smtClean="0"/>
              <a:t>các</a:t>
            </a:r>
            <a:r>
              <a:rPr lang="en-US" sz="2200" dirty="0" smtClean="0"/>
              <a:t> </a:t>
            </a:r>
            <a:r>
              <a:rPr lang="en-US" sz="2200" dirty="0" err="1" smtClean="0"/>
              <a:t>bước</a:t>
            </a:r>
            <a:r>
              <a:rPr lang="en-US" sz="2200" dirty="0" smtClean="0"/>
              <a:t> </a:t>
            </a:r>
            <a:r>
              <a:rPr lang="en-US" sz="2200" dirty="0" err="1" smtClean="0"/>
              <a:t>sau</a:t>
            </a:r>
            <a:r>
              <a:rPr lang="en-US" sz="2200" dirty="0" smtClean="0"/>
              <a:t>:</a:t>
            </a:r>
            <a:endParaRPr lang="en-US" sz="2200" dirty="0"/>
          </a:p>
        </p:txBody>
      </p:sp>
      <p:sp>
        <p:nvSpPr>
          <p:cNvPr id="10" name="Text Placeholder 2"/>
          <p:cNvSpPr txBox="1">
            <a:spLocks/>
          </p:cNvSpPr>
          <p:nvPr/>
        </p:nvSpPr>
        <p:spPr>
          <a:xfrm>
            <a:off x="408586" y="1531988"/>
            <a:ext cx="820660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smtClean="0"/>
              <a:t>Bước</a:t>
            </a:r>
            <a:r>
              <a:rPr lang="en-US" sz="2200" i="1" dirty="0" smtClean="0"/>
              <a:t> 1: </a:t>
            </a:r>
            <a:r>
              <a:rPr lang="en-US" sz="2200" dirty="0" err="1" smtClean="0"/>
              <a:t>Nháy</a:t>
            </a:r>
            <a:r>
              <a:rPr lang="en-US" sz="2200" dirty="0" smtClean="0"/>
              <a:t> </a:t>
            </a:r>
            <a:r>
              <a:rPr lang="en-US" sz="2200" dirty="0" err="1" smtClean="0"/>
              <a:t>nút</a:t>
            </a:r>
            <a:r>
              <a:rPr lang="en-US" sz="2200" dirty="0" smtClean="0"/>
              <a:t> </a:t>
            </a:r>
            <a:r>
              <a:rPr lang="en-US" sz="2200" dirty="0" err="1" smtClean="0"/>
              <a:t>phải</a:t>
            </a:r>
            <a:r>
              <a:rPr lang="en-US" sz="2200" dirty="0" smtClean="0"/>
              <a:t> </a:t>
            </a:r>
            <a:r>
              <a:rPr lang="en-US" sz="2200" dirty="0" err="1" smtClean="0"/>
              <a:t>chuột</a:t>
            </a:r>
            <a:r>
              <a:rPr lang="en-US" sz="2200" dirty="0" smtClean="0"/>
              <a:t> </a:t>
            </a:r>
            <a:r>
              <a:rPr lang="en-US" sz="2200" dirty="0" err="1" smtClean="0"/>
              <a:t>vào</a:t>
            </a:r>
            <a:r>
              <a:rPr lang="en-US" sz="2200" dirty="0" smtClean="0"/>
              <a:t> </a:t>
            </a:r>
            <a:r>
              <a:rPr lang="en-US" sz="2200" dirty="0" err="1" smtClean="0"/>
              <a:t>tệp</a:t>
            </a:r>
            <a:r>
              <a:rPr lang="en-US" sz="2200" dirty="0" smtClean="0"/>
              <a:t> </a:t>
            </a:r>
            <a:r>
              <a:rPr lang="en-US" sz="2200" dirty="0" smtClean="0">
                <a:solidFill>
                  <a:srgbClr val="C0004E"/>
                </a:solidFill>
              </a:rPr>
              <a:t>HinhVuong.png</a:t>
            </a:r>
            <a:r>
              <a:rPr lang="en-US" sz="2200" dirty="0" smtClean="0"/>
              <a:t> </a:t>
            </a:r>
            <a:r>
              <a:rPr lang="en-US" sz="2200" dirty="0" err="1" smtClean="0"/>
              <a:t>rồi</a:t>
            </a:r>
            <a:r>
              <a:rPr lang="en-US" sz="2200" dirty="0" smtClean="0"/>
              <a:t> </a:t>
            </a:r>
            <a:r>
              <a:rPr lang="en-US" sz="2200" dirty="0" err="1" smtClean="0"/>
              <a:t>chọn</a:t>
            </a:r>
            <a:r>
              <a:rPr lang="en-US" sz="2200" dirty="0" smtClean="0"/>
              <a:t> </a:t>
            </a:r>
            <a:r>
              <a:rPr lang="en-US" sz="2200" b="1" dirty="0" smtClean="0"/>
              <a:t>Delete</a:t>
            </a:r>
            <a:r>
              <a:rPr lang="en-US" sz="2200" dirty="0" smtClean="0"/>
              <a:t>.</a:t>
            </a:r>
            <a:endParaRPr lang="en-US" sz="2200" dirty="0">
              <a:solidFill>
                <a:srgbClr val="C0004E"/>
              </a:solidFill>
            </a:endParaRPr>
          </a:p>
          <a:p>
            <a:pPr marL="981075" indent="-981075">
              <a:lnSpc>
                <a:spcPct val="130000"/>
              </a:lnSpc>
            </a:pPr>
            <a:r>
              <a:rPr lang="en-US" sz="2200" i="1" dirty="0" err="1"/>
              <a:t>Bước</a:t>
            </a:r>
            <a:r>
              <a:rPr lang="en-US" sz="2200" i="1" dirty="0"/>
              <a:t> 2: </a:t>
            </a:r>
            <a:r>
              <a:rPr lang="en-US" sz="2200" dirty="0" err="1" smtClean="0"/>
              <a:t>Chọn</a:t>
            </a:r>
            <a:r>
              <a:rPr lang="en-US" sz="2200" dirty="0" smtClean="0"/>
              <a:t> Yes </a:t>
            </a:r>
            <a:r>
              <a:rPr lang="en-US" sz="2200" dirty="0" err="1" smtClean="0"/>
              <a:t>tại</a:t>
            </a:r>
            <a:r>
              <a:rPr lang="en-US" sz="2200" dirty="0" smtClean="0"/>
              <a:t> </a:t>
            </a:r>
            <a:r>
              <a:rPr lang="en-US" sz="2200" dirty="0" err="1" smtClean="0"/>
              <a:t>cửa</a:t>
            </a:r>
            <a:r>
              <a:rPr lang="en-US" sz="2200" dirty="0" smtClean="0"/>
              <a:t> </a:t>
            </a:r>
            <a:r>
              <a:rPr lang="en-US" sz="2200" dirty="0" err="1" smtClean="0"/>
              <a:t>sổ</a:t>
            </a:r>
            <a:r>
              <a:rPr lang="en-US" sz="2200" dirty="0" smtClean="0"/>
              <a:t> </a:t>
            </a:r>
            <a:r>
              <a:rPr lang="en-US" sz="2200" dirty="0" err="1" smtClean="0"/>
              <a:t>vừa</a:t>
            </a:r>
            <a:r>
              <a:rPr lang="en-US" sz="2200" dirty="0" smtClean="0"/>
              <a:t> </a:t>
            </a:r>
            <a:r>
              <a:rPr lang="en-US" sz="2200" dirty="0" err="1" smtClean="0"/>
              <a:t>xuất</a:t>
            </a:r>
            <a:r>
              <a:rPr lang="en-US" sz="2200" dirty="0" smtClean="0"/>
              <a:t> </a:t>
            </a:r>
            <a:r>
              <a:rPr lang="en-US" sz="2200" dirty="0" err="1" smtClean="0"/>
              <a:t>hiện</a:t>
            </a:r>
            <a:r>
              <a:rPr lang="en-US" sz="2200" dirty="0" smtClean="0"/>
              <a:t>.</a:t>
            </a:r>
            <a:endParaRPr lang="en-US" sz="2200" b="1" dirty="0" smtClean="0"/>
          </a:p>
          <a:p>
            <a:pPr marL="981075" indent="-981075">
              <a:lnSpc>
                <a:spcPct val="130000"/>
              </a:lnSpc>
            </a:pPr>
            <a:r>
              <a:rPr lang="en-US" sz="2200" dirty="0" err="1" smtClean="0"/>
              <a:t>Quan</a:t>
            </a:r>
            <a:r>
              <a:rPr lang="en-US" sz="2200" dirty="0" smtClean="0"/>
              <a:t> </a:t>
            </a:r>
            <a:r>
              <a:rPr lang="en-US" sz="2200" dirty="0" err="1" smtClean="0"/>
              <a:t>sát</a:t>
            </a:r>
            <a:r>
              <a:rPr lang="en-US" sz="2200" dirty="0" smtClean="0"/>
              <a:t> </a:t>
            </a:r>
            <a:r>
              <a:rPr lang="en-US" sz="2200" dirty="0" err="1" smtClean="0"/>
              <a:t>kết</a:t>
            </a:r>
            <a:r>
              <a:rPr lang="en-US" sz="2200" dirty="0" smtClean="0"/>
              <a:t> </a:t>
            </a:r>
            <a:r>
              <a:rPr lang="en-US" sz="2200" dirty="0" err="1" smtClean="0"/>
              <a:t>quả</a:t>
            </a:r>
            <a:r>
              <a:rPr lang="en-US" sz="2200" dirty="0" smtClean="0"/>
              <a:t> </a:t>
            </a:r>
            <a:r>
              <a:rPr lang="en-US" sz="2200" dirty="0" err="1" smtClean="0"/>
              <a:t>vừa</a:t>
            </a:r>
            <a:r>
              <a:rPr lang="en-US" sz="2200" dirty="0" smtClean="0"/>
              <a:t> </a:t>
            </a:r>
            <a:r>
              <a:rPr lang="en-US" sz="2200" dirty="0" err="1" smtClean="0"/>
              <a:t>thực</a:t>
            </a:r>
            <a:r>
              <a:rPr lang="en-US" sz="2200" dirty="0" smtClean="0"/>
              <a:t> </a:t>
            </a:r>
            <a:r>
              <a:rPr lang="en-US" sz="2200" dirty="0" err="1" smtClean="0"/>
              <a:t>hiện</a:t>
            </a:r>
            <a:endParaRPr lang="en-US" sz="2200" dirty="0" smtClean="0"/>
          </a:p>
        </p:txBody>
      </p:sp>
    </p:spTree>
    <p:extLst>
      <p:ext uri="{BB962C8B-B14F-4D97-AF65-F5344CB8AC3E}">
        <p14:creationId xmlns:p14="http://schemas.microsoft.com/office/powerpoint/2010/main" val="38152916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0"/>
            <a:ext cx="8659813" cy="5143500"/>
          </a:xfrm>
          <a:prstGeom prst="rect">
            <a:avLst/>
          </a:prstGeom>
        </p:spPr>
      </p:pic>
    </p:spTree>
    <p:extLst>
      <p:ext uri="{BB962C8B-B14F-4D97-AF65-F5344CB8AC3E}">
        <p14:creationId xmlns:p14="http://schemas.microsoft.com/office/powerpoint/2010/main" val="2478105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65480" y="160253"/>
            <a:ext cx="6640799"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200" b="1" dirty="0" smtClean="0">
                <a:solidFill>
                  <a:srgbClr val="FF0000"/>
                </a:solidFill>
              </a:rPr>
              <a:t>A. HOẠT ĐỘNG CƠ BẢN</a:t>
            </a:r>
            <a:endParaRPr lang="en-US" sz="3200" b="1" dirty="0">
              <a:solidFill>
                <a:srgbClr val="FF0000"/>
              </a:solidFill>
            </a:endParaRPr>
          </a:p>
        </p:txBody>
      </p:sp>
      <p:sp>
        <p:nvSpPr>
          <p:cNvPr id="8" name="Text Placeholder 2"/>
          <p:cNvSpPr txBox="1">
            <a:spLocks/>
          </p:cNvSpPr>
          <p:nvPr/>
        </p:nvSpPr>
        <p:spPr>
          <a:xfrm>
            <a:off x="408586" y="799245"/>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smtClean="0">
                <a:latin typeface="Times New Roman" panose="02020603050405020304" pitchFamily="18" charset="0"/>
                <a:cs typeface="Times New Roman" panose="02020603050405020304" pitchFamily="18" charset="0"/>
              </a:rPr>
              <a:t>3. </a:t>
            </a:r>
            <a:r>
              <a:rPr lang="en-US" sz="2200" dirty="0" err="1" smtClean="0">
                <a:latin typeface="Times New Roman" panose="02020603050405020304" pitchFamily="18" charset="0"/>
                <a:cs typeface="Times New Roman" panose="02020603050405020304" pitchFamily="18" charset="0"/>
              </a:rPr>
              <a:t>Xóa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tệp</a:t>
            </a:r>
            <a:endParaRPr lang="en-US" sz="2200" dirty="0">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2449150" y="765002"/>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HOCTAP </a:t>
            </a:r>
            <a:r>
              <a:rPr lang="en-US" sz="2200" dirty="0" err="1" smtClean="0"/>
              <a:t>rồi</a:t>
            </a:r>
            <a:r>
              <a:rPr lang="en-US" sz="2200" dirty="0" smtClean="0"/>
              <a:t> </a:t>
            </a:r>
            <a:r>
              <a:rPr lang="en-US" sz="2200" dirty="0" err="1" smtClean="0"/>
              <a:t>thực</a:t>
            </a:r>
            <a:r>
              <a:rPr lang="en-US" sz="2200" dirty="0" smtClean="0"/>
              <a:t> </a:t>
            </a:r>
            <a:r>
              <a:rPr lang="en-US" sz="2200" dirty="0" err="1" smtClean="0"/>
              <a:t>hiện</a:t>
            </a:r>
            <a:r>
              <a:rPr lang="en-US" sz="2200" dirty="0" smtClean="0"/>
              <a:t> </a:t>
            </a:r>
            <a:r>
              <a:rPr lang="en-US" sz="2200" dirty="0" err="1" smtClean="0"/>
              <a:t>các</a:t>
            </a:r>
            <a:r>
              <a:rPr lang="en-US" sz="2200" dirty="0" smtClean="0"/>
              <a:t> </a:t>
            </a:r>
            <a:r>
              <a:rPr lang="en-US" sz="2200" dirty="0" err="1" smtClean="0"/>
              <a:t>bước</a:t>
            </a:r>
            <a:r>
              <a:rPr lang="en-US" sz="2200" dirty="0" smtClean="0"/>
              <a:t> </a:t>
            </a:r>
            <a:r>
              <a:rPr lang="en-US" sz="2200" dirty="0" err="1" smtClean="0"/>
              <a:t>sau</a:t>
            </a:r>
            <a:r>
              <a:rPr lang="en-US" sz="2200" dirty="0" smtClean="0"/>
              <a:t>:</a:t>
            </a:r>
            <a:endParaRPr lang="en-US" sz="2200" dirty="0"/>
          </a:p>
        </p:txBody>
      </p:sp>
      <p:sp>
        <p:nvSpPr>
          <p:cNvPr id="10" name="Text Placeholder 2"/>
          <p:cNvSpPr txBox="1">
            <a:spLocks/>
          </p:cNvSpPr>
          <p:nvPr/>
        </p:nvSpPr>
        <p:spPr>
          <a:xfrm>
            <a:off x="408586" y="1531988"/>
            <a:ext cx="820660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smtClean="0"/>
              <a:t>Bước</a:t>
            </a:r>
            <a:r>
              <a:rPr lang="en-US" sz="2200" i="1" dirty="0" smtClean="0"/>
              <a:t> 1: </a:t>
            </a:r>
            <a:r>
              <a:rPr lang="en-US" sz="2200" dirty="0" err="1" smtClean="0"/>
              <a:t>Nháy</a:t>
            </a:r>
            <a:r>
              <a:rPr lang="en-US" sz="2200" dirty="0" smtClean="0"/>
              <a:t> </a:t>
            </a:r>
            <a:r>
              <a:rPr lang="en-US" sz="2200" dirty="0" err="1" smtClean="0"/>
              <a:t>nút</a:t>
            </a:r>
            <a:r>
              <a:rPr lang="en-US" sz="2200" dirty="0" smtClean="0"/>
              <a:t> </a:t>
            </a:r>
            <a:r>
              <a:rPr lang="en-US" sz="2200" dirty="0" err="1" smtClean="0"/>
              <a:t>phải</a:t>
            </a:r>
            <a:r>
              <a:rPr lang="en-US" sz="2200" dirty="0" smtClean="0"/>
              <a:t> </a:t>
            </a:r>
            <a:r>
              <a:rPr lang="en-US" sz="2200" dirty="0" err="1" smtClean="0"/>
              <a:t>chuột</a:t>
            </a:r>
            <a:r>
              <a:rPr lang="en-US" sz="2200" dirty="0" smtClean="0"/>
              <a:t> </a:t>
            </a:r>
            <a:r>
              <a:rPr lang="en-US" sz="2200" dirty="0" err="1" smtClean="0"/>
              <a:t>vào</a:t>
            </a:r>
            <a:r>
              <a:rPr lang="en-US" sz="2200" dirty="0" smtClean="0"/>
              <a:t> </a:t>
            </a:r>
            <a:r>
              <a:rPr lang="en-US" sz="2200" dirty="0" err="1" smtClean="0"/>
              <a:t>tệp</a:t>
            </a:r>
            <a:r>
              <a:rPr lang="en-US" sz="2200" dirty="0" smtClean="0"/>
              <a:t> </a:t>
            </a:r>
            <a:r>
              <a:rPr lang="en-US" sz="2200" dirty="0" smtClean="0">
                <a:solidFill>
                  <a:srgbClr val="C0004E"/>
                </a:solidFill>
              </a:rPr>
              <a:t>HinhVuong.png</a:t>
            </a:r>
            <a:r>
              <a:rPr lang="en-US" sz="2200" dirty="0" smtClean="0"/>
              <a:t> </a:t>
            </a:r>
            <a:r>
              <a:rPr lang="en-US" sz="2200" dirty="0" err="1" smtClean="0"/>
              <a:t>rồi</a:t>
            </a:r>
            <a:r>
              <a:rPr lang="en-US" sz="2200" dirty="0" smtClean="0"/>
              <a:t> </a:t>
            </a:r>
            <a:r>
              <a:rPr lang="en-US" sz="2200" dirty="0" err="1" smtClean="0"/>
              <a:t>chọn</a:t>
            </a:r>
            <a:r>
              <a:rPr lang="en-US" sz="2200" dirty="0" smtClean="0"/>
              <a:t> </a:t>
            </a:r>
            <a:r>
              <a:rPr lang="en-US" sz="2200" b="1" dirty="0" smtClean="0"/>
              <a:t>Delete</a:t>
            </a:r>
            <a:r>
              <a:rPr lang="en-US" sz="2200" dirty="0" smtClean="0"/>
              <a:t>.</a:t>
            </a:r>
            <a:endParaRPr lang="en-US" sz="2200" dirty="0">
              <a:solidFill>
                <a:srgbClr val="C0004E"/>
              </a:solidFill>
            </a:endParaRPr>
          </a:p>
          <a:p>
            <a:pPr marL="981075" indent="-981075">
              <a:lnSpc>
                <a:spcPct val="130000"/>
              </a:lnSpc>
            </a:pPr>
            <a:r>
              <a:rPr lang="en-US" sz="2200" i="1" dirty="0" err="1"/>
              <a:t>Bước</a:t>
            </a:r>
            <a:r>
              <a:rPr lang="en-US" sz="2200" i="1" dirty="0"/>
              <a:t> 2: </a:t>
            </a:r>
            <a:r>
              <a:rPr lang="en-US" sz="2200" dirty="0" err="1" smtClean="0"/>
              <a:t>Chọn</a:t>
            </a:r>
            <a:r>
              <a:rPr lang="en-US" sz="2200" dirty="0" smtClean="0"/>
              <a:t> Yes </a:t>
            </a:r>
            <a:r>
              <a:rPr lang="en-US" sz="2200" dirty="0" err="1" smtClean="0"/>
              <a:t>tại</a:t>
            </a:r>
            <a:r>
              <a:rPr lang="en-US" sz="2200" dirty="0" smtClean="0"/>
              <a:t> </a:t>
            </a:r>
            <a:r>
              <a:rPr lang="en-US" sz="2200" dirty="0" err="1" smtClean="0"/>
              <a:t>cửa</a:t>
            </a:r>
            <a:r>
              <a:rPr lang="en-US" sz="2200" dirty="0" smtClean="0"/>
              <a:t> </a:t>
            </a:r>
            <a:r>
              <a:rPr lang="en-US" sz="2200" dirty="0" err="1" smtClean="0"/>
              <a:t>sổ</a:t>
            </a:r>
            <a:r>
              <a:rPr lang="en-US" sz="2200" dirty="0" smtClean="0"/>
              <a:t> </a:t>
            </a:r>
            <a:r>
              <a:rPr lang="en-US" sz="2200" dirty="0" err="1" smtClean="0"/>
              <a:t>vừa</a:t>
            </a:r>
            <a:r>
              <a:rPr lang="en-US" sz="2200" dirty="0" smtClean="0"/>
              <a:t> </a:t>
            </a:r>
            <a:r>
              <a:rPr lang="en-US" sz="2200" dirty="0" err="1" smtClean="0"/>
              <a:t>xuất</a:t>
            </a:r>
            <a:r>
              <a:rPr lang="en-US" sz="2200" dirty="0" smtClean="0"/>
              <a:t> </a:t>
            </a:r>
            <a:r>
              <a:rPr lang="en-US" sz="2200" dirty="0" err="1" smtClean="0"/>
              <a:t>hiện</a:t>
            </a:r>
            <a:r>
              <a:rPr lang="en-US" sz="2200" dirty="0" smtClean="0"/>
              <a:t>.</a:t>
            </a:r>
            <a:endParaRPr lang="en-US" sz="2200" b="1" dirty="0" smtClean="0"/>
          </a:p>
          <a:p>
            <a:pPr marL="981075" indent="-981075">
              <a:lnSpc>
                <a:spcPct val="130000"/>
              </a:lnSpc>
            </a:pPr>
            <a:r>
              <a:rPr lang="en-US" sz="2200" dirty="0" err="1" smtClean="0"/>
              <a:t>Quan</a:t>
            </a:r>
            <a:r>
              <a:rPr lang="en-US" sz="2200" dirty="0" smtClean="0"/>
              <a:t> </a:t>
            </a:r>
            <a:r>
              <a:rPr lang="en-US" sz="2200" dirty="0" err="1" smtClean="0"/>
              <a:t>sát</a:t>
            </a:r>
            <a:r>
              <a:rPr lang="en-US" sz="2200" dirty="0" smtClean="0"/>
              <a:t> </a:t>
            </a:r>
            <a:r>
              <a:rPr lang="en-US" sz="2200" dirty="0" err="1" smtClean="0"/>
              <a:t>kết</a:t>
            </a:r>
            <a:r>
              <a:rPr lang="en-US" sz="2200" dirty="0" smtClean="0"/>
              <a:t> </a:t>
            </a:r>
            <a:r>
              <a:rPr lang="en-US" sz="2200" dirty="0" err="1" smtClean="0"/>
              <a:t>quả</a:t>
            </a:r>
            <a:r>
              <a:rPr lang="en-US" sz="2200" dirty="0" smtClean="0"/>
              <a:t> </a:t>
            </a:r>
            <a:r>
              <a:rPr lang="en-US" sz="2200" dirty="0" err="1" smtClean="0"/>
              <a:t>vừa</a:t>
            </a:r>
            <a:r>
              <a:rPr lang="en-US" sz="2200" dirty="0" smtClean="0"/>
              <a:t> </a:t>
            </a:r>
            <a:r>
              <a:rPr lang="en-US" sz="2200" dirty="0" err="1" smtClean="0"/>
              <a:t>thực</a:t>
            </a:r>
            <a:r>
              <a:rPr lang="en-US" sz="2200" dirty="0" smtClean="0"/>
              <a:t> </a:t>
            </a:r>
            <a:r>
              <a:rPr lang="en-US" sz="2200" dirty="0" err="1" smtClean="0"/>
              <a:t>hiện</a:t>
            </a:r>
            <a:endParaRPr lang="en-US" sz="2200" dirty="0" smtClean="0"/>
          </a:p>
        </p:txBody>
      </p:sp>
      <p:grpSp>
        <p:nvGrpSpPr>
          <p:cNvPr id="4" name="Group 3"/>
          <p:cNvGrpSpPr/>
          <p:nvPr/>
        </p:nvGrpSpPr>
        <p:grpSpPr>
          <a:xfrm>
            <a:off x="2577947" y="2918093"/>
            <a:ext cx="4461831" cy="2225407"/>
            <a:chOff x="2577947" y="2918093"/>
            <a:chExt cx="4461831" cy="2225407"/>
          </a:xfrm>
        </p:grpSpPr>
        <p:sp>
          <p:nvSpPr>
            <p:cNvPr id="2" name="Cloud 1"/>
            <p:cNvSpPr/>
            <p:nvPr/>
          </p:nvSpPr>
          <p:spPr>
            <a:xfrm>
              <a:off x="2577947" y="2918093"/>
              <a:ext cx="4461831" cy="222540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84723" y="3307521"/>
              <a:ext cx="3833870" cy="1446550"/>
            </a:xfrm>
            <a:prstGeom prst="rect">
              <a:avLst/>
            </a:prstGeom>
            <a:noFill/>
          </p:spPr>
          <p:txBody>
            <a:bodyPr wrap="square" rtlCol="0">
              <a:spAutoFit/>
            </a:bodyPr>
            <a:lstStyle/>
            <a:p>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Em</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vừa</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xóa</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tệp</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a:solidFill>
                    <a:srgbClr val="C0004E"/>
                  </a:solidFill>
                  <a:latin typeface="Times New Roman" panose="02020603050405020304" pitchFamily="18" charset="0"/>
                  <a:ea typeface="Tinos"/>
                  <a:cs typeface="Times New Roman" panose="02020603050405020304" pitchFamily="18" charset="0"/>
                  <a:sym typeface="Tinos"/>
                </a:rPr>
                <a:t>HinhVuong.png</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Trong</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thư</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mục</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a:solidFill>
                    <a:srgbClr val="C0004E"/>
                  </a:solidFill>
                  <a:latin typeface="Times New Roman" panose="02020603050405020304" pitchFamily="18" charset="0"/>
                  <a:ea typeface="Tinos"/>
                  <a:cs typeface="Times New Roman" panose="02020603050405020304" pitchFamily="18" charset="0"/>
                  <a:sym typeface="Tinos"/>
                </a:rPr>
                <a:t>HOCTAP</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không</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còn</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tệp</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a:solidFill>
                    <a:srgbClr val="C0004E"/>
                  </a:solidFill>
                  <a:latin typeface="Times New Roman" panose="02020603050405020304" pitchFamily="18" charset="0"/>
                  <a:ea typeface="Tinos"/>
                  <a:cs typeface="Times New Roman" panose="02020603050405020304" pitchFamily="18" charset="0"/>
                  <a:sym typeface="Tinos"/>
                </a:rPr>
                <a:t>HinhVuong.png</a:t>
              </a:r>
            </a:p>
          </p:txBody>
        </p:sp>
      </p:grpSp>
    </p:spTree>
    <p:extLst>
      <p:ext uri="{BB962C8B-B14F-4D97-AF65-F5344CB8AC3E}">
        <p14:creationId xmlns:p14="http://schemas.microsoft.com/office/powerpoint/2010/main" val="21758072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991537" y="553337"/>
            <a:ext cx="7755856" cy="3049179"/>
          </a:xfrm>
          <a:prstGeom prst="rect">
            <a:avLst/>
          </a:prstGeom>
        </p:spPr>
        <p:txBody>
          <a:bodyPr lIns="91425" tIns="91425" rIns="91425" bIns="91425" anchor="ctr" anchorCtr="0">
            <a:noAutofit/>
          </a:bodyPr>
          <a:lstStyle/>
          <a:p>
            <a:pPr lvl="0" algn="l">
              <a:lnSpc>
                <a:spcPct val="130000"/>
              </a:lnSpc>
              <a:spcBef>
                <a:spcPts val="0"/>
              </a:spcBef>
              <a:buNone/>
            </a:pPr>
            <a:r>
              <a:rPr lang="en" sz="2400" dirty="0" smtClean="0">
                <a:latin typeface="Times New Roman" panose="02020603050405020304" pitchFamily="18" charset="0"/>
                <a:cs typeface="Times New Roman" panose="02020603050405020304" pitchFamily="18" charset="0"/>
              </a:rPr>
              <a:t>EM CẦN GHI NHỚ:</a:t>
            </a:r>
          </a:p>
          <a:p>
            <a:pPr marL="342900" lvl="0" indent="-342900" algn="l">
              <a:lnSpc>
                <a:spcPct val="130000"/>
              </a:lnSpc>
              <a:spcBef>
                <a:spcPts val="0"/>
              </a:spcBef>
              <a:buFontTx/>
              <a:buChar char="-"/>
            </a:pPr>
            <a:r>
              <a:rPr lang="vi-VN" sz="2400" b="0" dirty="0" smtClean="0">
                <a:latin typeface="Times New Roman" panose="02020603050405020304" pitchFamily="18" charset="0"/>
                <a:cs typeface="Times New Roman" panose="02020603050405020304" pitchFamily="18" charset="0"/>
              </a:rPr>
              <a:t>Thư</a:t>
            </a:r>
            <a:r>
              <a:rPr lang="en" sz="2400" b="0" dirty="0" smtClean="0">
                <a:latin typeface="Times New Roman" panose="02020603050405020304" pitchFamily="18" charset="0"/>
                <a:cs typeface="Times New Roman" panose="02020603050405020304" pitchFamily="18" charset="0"/>
              </a:rPr>
              <a:t> mục có thể chứa tệp và thư mục con khác.</a:t>
            </a:r>
          </a:p>
          <a:p>
            <a:pPr marL="342900" lvl="0" indent="-342900" algn="l">
              <a:lnSpc>
                <a:spcPct val="130000"/>
              </a:lnSpc>
              <a:spcBef>
                <a:spcPts val="0"/>
              </a:spcBef>
              <a:buFontTx/>
              <a:buChar char="-"/>
            </a:pPr>
            <a:r>
              <a:rPr lang="en" sz="2400" b="0" dirty="0" smtClean="0">
                <a:latin typeface="Times New Roman" panose="02020603050405020304" pitchFamily="18" charset="0"/>
                <a:cs typeface="Times New Roman" panose="02020603050405020304" pitchFamily="18" charset="0"/>
              </a:rPr>
              <a:t>Chúng ta có thể thực hiện sao chép (Copy) tệp từ thư mục này sang thưc mục khác, đổi tên (Rename) tệp hoặc xóa (Delete) tệp tương tự như sao chép, đổi tên, xóa thư mục.</a:t>
            </a:r>
          </a:p>
        </p:txBody>
      </p:sp>
    </p:spTree>
    <p:extLst>
      <p:ext uri="{BB962C8B-B14F-4D97-AF65-F5344CB8AC3E}">
        <p14:creationId xmlns:p14="http://schemas.microsoft.com/office/powerpoint/2010/main" val="1314084620"/>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ctrTitle" idx="4294967295"/>
          </p:nvPr>
        </p:nvSpPr>
        <p:spPr>
          <a:xfrm>
            <a:off x="3679071" y="1491741"/>
            <a:ext cx="3229200" cy="1159799"/>
          </a:xfrm>
          <a:prstGeom prst="rect">
            <a:avLst/>
          </a:prstGeom>
          <a:noFill/>
          <a:ln>
            <a:noFill/>
          </a:ln>
        </p:spPr>
        <p:txBody>
          <a:bodyPr lIns="91425" tIns="91425" rIns="91425" bIns="91425" anchor="b" anchorCtr="0">
            <a:noAutofit/>
          </a:bodyPr>
          <a:lstStyle/>
          <a:p>
            <a:pPr lvl="0" rtl="0">
              <a:spcBef>
                <a:spcPts val="0"/>
              </a:spcBef>
              <a:buNone/>
            </a:pPr>
            <a:r>
              <a:rPr lang="en" sz="6000" dirty="0"/>
              <a:t>THANKS!</a:t>
            </a:r>
          </a:p>
        </p:txBody>
      </p:sp>
      <p:sp>
        <p:nvSpPr>
          <p:cNvPr id="705" name="Shape 705"/>
          <p:cNvSpPr/>
          <p:nvPr/>
        </p:nvSpPr>
        <p:spPr>
          <a:xfrm>
            <a:off x="2257757" y="1402659"/>
            <a:ext cx="1180108" cy="1089974"/>
          </a:xfrm>
          <a:custGeom>
            <a:avLst/>
            <a:gdLst/>
            <a:ahLst/>
            <a:cxnLst/>
            <a:rect l="0" t="0" r="0" b="0"/>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3C78D8"/>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 name="Shape 154"/>
          <p:cNvSpPr txBox="1">
            <a:spLocks/>
          </p:cNvSpPr>
          <p:nvPr/>
        </p:nvSpPr>
        <p:spPr>
          <a:xfrm>
            <a:off x="790672" y="864922"/>
            <a:ext cx="7557571" cy="11597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lnSpc>
                <a:spcPct val="150000"/>
              </a:lnSpc>
            </a:pPr>
            <a:r>
              <a:rPr lang="en" sz="3600" dirty="0" smtClean="0"/>
              <a:t>CHỦ ĐỀ 1: KHÁM PHÁ MÁY TÍNH</a:t>
            </a:r>
            <a:br>
              <a:rPr lang="en" sz="3600" dirty="0" smtClean="0"/>
            </a:br>
            <a:r>
              <a:rPr lang="en" sz="3600" dirty="0" smtClean="0"/>
              <a:t>BÀI 4: CÁC THAO TÁC VỚI TỆP (Tiết 2)</a:t>
            </a:r>
            <a:br>
              <a:rPr lang="en" sz="3600" dirty="0" smtClean="0"/>
            </a:br>
            <a:r>
              <a:rPr lang="en" sz="3600" dirty="0" smtClean="0"/>
              <a:t>(SGK trang 20)</a:t>
            </a:r>
            <a:endParaRPr lang="en" sz="3600" dirty="0"/>
          </a:p>
        </p:txBody>
      </p:sp>
      <p:sp>
        <p:nvSpPr>
          <p:cNvPr id="6" name="Shape 806"/>
          <p:cNvSpPr/>
          <p:nvPr/>
        </p:nvSpPr>
        <p:spPr>
          <a:xfrm>
            <a:off x="1664037" y="-88343"/>
            <a:ext cx="1104910" cy="1088367"/>
          </a:xfrm>
          <a:custGeom>
            <a:avLst/>
            <a:gdLst/>
            <a:ahLst/>
            <a:cxnLst/>
            <a:rect l="0" t="0" r="0" b="0"/>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FF9900"/>
          </a:solidFill>
          <a:ln>
            <a:noFill/>
          </a:ln>
        </p:spPr>
        <p:txBody>
          <a:bodyPr lIns="91425" tIns="91425" rIns="91425" bIns="91425" anchor="ctr" anchorCtr="0">
            <a:noAutofit/>
          </a:bodyPr>
          <a:lstStyle/>
          <a:p>
            <a:pPr lvl="0">
              <a:spcBef>
                <a:spcPts val="0"/>
              </a:spcBef>
              <a:buNone/>
            </a:pPr>
            <a:endParaRPr/>
          </a:p>
        </p:txBody>
      </p:sp>
      <p:sp>
        <p:nvSpPr>
          <p:cNvPr id="7" name="Shape 808"/>
          <p:cNvSpPr/>
          <p:nvPr/>
        </p:nvSpPr>
        <p:spPr>
          <a:xfrm>
            <a:off x="2242751" y="356455"/>
            <a:ext cx="1052391" cy="643569"/>
          </a:xfrm>
          <a:custGeom>
            <a:avLst/>
            <a:gdLst/>
            <a:ahLst/>
            <a:cxnLst/>
            <a:rect l="0" t="0" r="0" b="0"/>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rgbClr val="6FA8DC"/>
          </a:solidFill>
          <a:ln>
            <a:noFill/>
          </a:ln>
        </p:spPr>
        <p:txBody>
          <a:bodyPr lIns="91425" tIns="91425" rIns="91425" bIns="91425" anchor="ctr" anchorCtr="0">
            <a:noAutofit/>
          </a:bodyPr>
          <a:lstStyle/>
          <a:p>
            <a:pPr lvl="0">
              <a:spcBef>
                <a:spcPts val="0"/>
              </a:spcBef>
              <a:buNone/>
            </a:pPr>
            <a:endParaRPr/>
          </a:p>
        </p:txBody>
      </p:sp>
      <p:pic>
        <p:nvPicPr>
          <p:cNvPr id="8" name="Picture 7" descr="Capturrrre.PNG"/>
          <p:cNvPicPr>
            <a:picLocks noChangeAspect="1"/>
          </p:cNvPicPr>
          <p:nvPr/>
        </p:nvPicPr>
        <p:blipFill>
          <a:blip r:embed="rId3" cstate="print"/>
          <a:stretch>
            <a:fillRect/>
          </a:stretch>
        </p:blipFill>
        <p:spPr>
          <a:xfrm>
            <a:off x="1664037" y="3460213"/>
            <a:ext cx="1445172" cy="1676400"/>
          </a:xfrm>
          <a:prstGeom prst="rect">
            <a:avLst/>
          </a:prstGeom>
        </p:spPr>
      </p:pic>
      <p:pic>
        <p:nvPicPr>
          <p:cNvPr id="9" name="Picture 8" descr="Capturffe.PNG"/>
          <p:cNvPicPr>
            <a:picLocks noChangeAspect="1"/>
          </p:cNvPicPr>
          <p:nvPr/>
        </p:nvPicPr>
        <p:blipFill>
          <a:blip r:embed="rId4" cstate="print"/>
          <a:stretch>
            <a:fillRect/>
          </a:stretch>
        </p:blipFill>
        <p:spPr>
          <a:xfrm>
            <a:off x="3924300" y="3458814"/>
            <a:ext cx="1524000" cy="1677799"/>
          </a:xfrm>
          <a:prstGeom prst="rect">
            <a:avLst/>
          </a:prstGeom>
        </p:spPr>
      </p:pic>
      <p:pic>
        <p:nvPicPr>
          <p:cNvPr id="10" name="Picture 9" descr="Capture1.PNG"/>
          <p:cNvPicPr>
            <a:picLocks noChangeAspect="1"/>
          </p:cNvPicPr>
          <p:nvPr/>
        </p:nvPicPr>
        <p:blipFill>
          <a:blip r:embed="rId5" cstate="print"/>
          <a:stretch>
            <a:fillRect/>
          </a:stretch>
        </p:blipFill>
        <p:spPr>
          <a:xfrm>
            <a:off x="6287203" y="3536413"/>
            <a:ext cx="1592580" cy="1676400"/>
          </a:xfrm>
          <a:prstGeom prst="rect">
            <a:avLst/>
          </a:prstGeom>
        </p:spPr>
      </p:pic>
    </p:spTree>
    <p:extLst>
      <p:ext uri="{BB962C8B-B14F-4D97-AF65-F5344CB8AC3E}">
        <p14:creationId xmlns:p14="http://schemas.microsoft.com/office/powerpoint/2010/main" val="1117161643"/>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F8D8F2-35AF-4C10-BDD4-5B2EB5793C3F}"/>
              </a:ext>
            </a:extLst>
          </p:cNvPr>
          <p:cNvSpPr txBox="1">
            <a:spLocks noChangeArrowheads="1"/>
          </p:cNvSpPr>
          <p:nvPr/>
        </p:nvSpPr>
        <p:spPr bwMode="auto">
          <a:xfrm>
            <a:off x="1509715" y="311449"/>
            <a:ext cx="7011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yêu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cầu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cần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lưu</a:t>
            </a: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tiết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2D5EE412-717E-4C32-81C4-155CE5A380F1}"/>
              </a:ext>
            </a:extLst>
          </p:cNvPr>
          <p:cNvSpPr txBox="1">
            <a:spLocks noChangeArrowheads="1"/>
          </p:cNvSpPr>
          <p:nvPr/>
        </p:nvSpPr>
        <p:spPr bwMode="auto">
          <a:xfrm>
            <a:off x="884237" y="1081327"/>
            <a:ext cx="7358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1. </a:t>
            </a:r>
            <a:r>
              <a:rPr lang="en-US" altLang="en-US" sz="2400" b="1" dirty="0" err="1">
                <a:solidFill>
                  <a:srgbClr val="000000"/>
                </a:solidFill>
                <a:latin typeface="Times New Roman" panose="02020603050405020304" pitchFamily="18" charset="0"/>
                <a:cs typeface="Times New Roman" panose="02020603050405020304" pitchFamily="18" charset="0"/>
              </a:rPr>
              <a:t>Chuẩn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bị</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đầy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đủ</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đồ</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dùng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tập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vở</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ghi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78E4B5C-E65C-46A7-9C98-E84BAAC3E98E}"/>
              </a:ext>
            </a:extLst>
          </p:cNvPr>
          <p:cNvSpPr txBox="1">
            <a:spLocks noChangeArrowheads="1"/>
          </p:cNvSpPr>
          <p:nvPr/>
        </p:nvSpPr>
        <p:spPr bwMode="auto">
          <a:xfrm>
            <a:off x="901216" y="1722485"/>
            <a:ext cx="7048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2. </a:t>
            </a:r>
            <a:r>
              <a:rPr lang="en-US" altLang="en-US" sz="2400" b="1" dirty="0" err="1">
                <a:solidFill>
                  <a:srgbClr val="000000"/>
                </a:solidFill>
                <a:latin typeface="Times New Roman" panose="02020603050405020304" pitchFamily="18" charset="0"/>
                <a:cs typeface="Times New Roman" panose="02020603050405020304" pitchFamily="18" charset="0"/>
              </a:rPr>
              <a:t>Nhấn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nút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Tạm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dừng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phải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lời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câu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hỏi</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05138813-A104-4035-B1DF-18E29751289B}"/>
              </a:ext>
            </a:extLst>
          </p:cNvPr>
          <p:cNvSpPr txBox="1">
            <a:spLocks noChangeArrowheads="1"/>
          </p:cNvSpPr>
          <p:nvPr/>
        </p:nvSpPr>
        <p:spPr bwMode="auto">
          <a:xfrm>
            <a:off x="901216" y="2381868"/>
            <a:ext cx="7175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3. </a:t>
            </a:r>
            <a:r>
              <a:rPr lang="en-US" altLang="en-US" sz="2400" b="1" dirty="0" err="1">
                <a:solidFill>
                  <a:srgbClr val="000000"/>
                </a:solidFill>
                <a:latin typeface="Times New Roman" panose="02020603050405020304" pitchFamily="18" charset="0"/>
                <a:cs typeface="Times New Roman" panose="02020603050405020304" pitchFamily="18" charset="0"/>
              </a:rPr>
              <a:t>Nhấn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nút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Tiếp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tục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tìm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được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câu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lời</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60879947-A2B9-453A-9217-CADE4BB62159}"/>
              </a:ext>
            </a:extLst>
          </p:cNvPr>
          <p:cNvSpPr txBox="1">
            <a:spLocks noChangeArrowheads="1"/>
          </p:cNvSpPr>
          <p:nvPr/>
        </p:nvSpPr>
        <p:spPr bwMode="auto">
          <a:xfrm>
            <a:off x="901217" y="3117886"/>
            <a:ext cx="7620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4. </a:t>
            </a: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tập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nghiêm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túc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làm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đầy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đủ</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tập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theo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yêu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cầu</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pic>
        <p:nvPicPr>
          <p:cNvPr id="8" name="57D52068.wav">
            <a:hlinkClick r:id="" action="ppaction://media"/>
            <a:extLst>
              <a:ext uri="{FF2B5EF4-FFF2-40B4-BE49-F238E27FC236}">
                <a16:creationId xmlns:a16="http://schemas.microsoft.com/office/drawing/2014/main" id="{0B4FD374-FDCB-47EB-A669-1D2DBD30B718}"/>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096500" y="60960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809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ctrTitle" idx="4294967295"/>
          </p:nvPr>
        </p:nvSpPr>
        <p:spPr>
          <a:xfrm>
            <a:off x="685750" y="1887365"/>
            <a:ext cx="7772400" cy="1159799"/>
          </a:xfrm>
          <a:prstGeom prst="rect">
            <a:avLst/>
          </a:prstGeom>
          <a:noFill/>
          <a:ln>
            <a:noFill/>
          </a:ln>
        </p:spPr>
        <p:txBody>
          <a:bodyPr lIns="91425" tIns="91425" rIns="91425" bIns="91425" anchor="b" anchorCtr="0">
            <a:noAutofit/>
          </a:bodyPr>
          <a:lstStyle/>
          <a:p>
            <a:pPr lvl="0" algn="ctr" rtl="0">
              <a:spcBef>
                <a:spcPts val="0"/>
              </a:spcBef>
              <a:buNone/>
            </a:pPr>
            <a:r>
              <a:rPr lang="en" sz="6000" dirty="0" smtClean="0"/>
              <a:t>KHỞI ĐỘNG ĐẦU GIỜ</a:t>
            </a:r>
            <a:endParaRPr lang="en" sz="6000" dirty="0"/>
          </a:p>
        </p:txBody>
      </p:sp>
      <p:sp>
        <p:nvSpPr>
          <p:cNvPr id="556" name="Shape 556"/>
          <p:cNvSpPr/>
          <p:nvPr/>
        </p:nvSpPr>
        <p:spPr>
          <a:xfrm>
            <a:off x="4572753" y="291799"/>
            <a:ext cx="1323527" cy="1341148"/>
          </a:xfrm>
          <a:custGeom>
            <a:avLst/>
            <a:gdLst/>
            <a:ahLst/>
            <a:cxnLst/>
            <a:rect l="0" t="0" r="0" b="0"/>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8" name="Shape 554"/>
          <p:cNvSpPr txBox="1">
            <a:spLocks/>
          </p:cNvSpPr>
          <p:nvPr/>
        </p:nvSpPr>
        <p:spPr>
          <a:xfrm>
            <a:off x="685750" y="2951604"/>
            <a:ext cx="7772400" cy="11597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r>
              <a:rPr lang="en" sz="4400" dirty="0" smtClean="0"/>
              <a:t>TRÒ CHƠI “AI NHANH AI </a:t>
            </a:r>
            <a:r>
              <a:rPr lang="en" sz="4400" dirty="0" smtClean="0"/>
              <a:t>ĐÚNG”</a:t>
            </a:r>
            <a:endParaRPr lang="en" sz="4400" dirty="0"/>
          </a:p>
        </p:txBody>
      </p:sp>
      <p:sp>
        <p:nvSpPr>
          <p:cNvPr id="557" name="Shape 557"/>
          <p:cNvSpPr/>
          <p:nvPr/>
        </p:nvSpPr>
        <p:spPr>
          <a:xfrm rot="1473079">
            <a:off x="3369356" y="961431"/>
            <a:ext cx="773816" cy="753764"/>
          </a:xfrm>
          <a:custGeom>
            <a:avLst/>
            <a:gdLst/>
            <a:ahLst/>
            <a:cxnLst/>
            <a:rect l="0" t="0" r="0" b="0"/>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558" name="Shape 558"/>
          <p:cNvSpPr/>
          <p:nvPr/>
        </p:nvSpPr>
        <p:spPr>
          <a:xfrm>
            <a:off x="4316768" y="163633"/>
            <a:ext cx="338774" cy="32920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559" name="Shape 559"/>
          <p:cNvSpPr/>
          <p:nvPr/>
        </p:nvSpPr>
        <p:spPr>
          <a:xfrm rot="2487273">
            <a:off x="4098884" y="1657406"/>
            <a:ext cx="241052" cy="23424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Tree>
    <p:extLst>
      <p:ext uri="{BB962C8B-B14F-4D97-AF65-F5344CB8AC3E}">
        <p14:creationId xmlns:p14="http://schemas.microsoft.com/office/powerpoint/2010/main" val="19942134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7117493" y="187221"/>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979069" y="4037188"/>
            <a:ext cx="964406" cy="43383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a:solidFill>
                  <a:srgbClr val="FF3300"/>
                </a:solidFill>
                <a:latin typeface="Times New Roman" panose="02020603050405020304" pitchFamily="18" charset="0"/>
                <a:cs typeface="Times New Roman" panose="02020603050405020304" pitchFamily="18" charset="0"/>
              </a:rPr>
              <a:t>Hết giờ</a:t>
            </a:r>
            <a:endParaRPr lang="en-US" sz="2110" b="1">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2922432" y="3417945"/>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a:t>
              </a:r>
              <a:r>
                <a:rPr lang="en-US" sz="2000" b="1" dirty="0">
                  <a:solidFill>
                    <a:srgbClr val="FF0000"/>
                  </a:solidFill>
                  <a:cs typeface="Arial" panose="020B0604020202020204" pitchFamily="34" charset="0"/>
                </a:rPr>
                <a:t>D</a:t>
              </a:r>
              <a:endParaRPr lang="en-US" sz="2000" b="1" dirty="0">
                <a:solidFill>
                  <a:srgbClr val="FF0000"/>
                </a:solidFill>
                <a:cs typeface="Arial" panose="020B0604020202020204" pitchFamily="34" charset="0"/>
              </a:endParaRPr>
            </a:p>
          </p:txBody>
        </p:sp>
      </p:grpSp>
      <p:sp>
        <p:nvSpPr>
          <p:cNvPr id="40" name="Oval 9"/>
          <p:cNvSpPr>
            <a:spLocks noChangeArrowheads="1"/>
          </p:cNvSpPr>
          <p:nvPr/>
        </p:nvSpPr>
        <p:spPr bwMode="auto">
          <a:xfrm>
            <a:off x="4224337" y="4125516"/>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271963" y="4157662"/>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270773" y="4140994"/>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271963" y="4125516"/>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236244" y="4157663"/>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21</a:t>
            </a:fld>
            <a:endParaRPr lang="en-US" smtClean="0">
              <a:solidFill>
                <a:srgbClr val="D38E27"/>
              </a:solidFill>
              <a:cs typeface="Arial" panose="020B0604020202020204" pitchFamily="34" charset="0"/>
            </a:endParaRPr>
          </a:p>
        </p:txBody>
      </p:sp>
      <p:sp>
        <p:nvSpPr>
          <p:cNvPr id="51" name="Text Box 4"/>
          <p:cNvSpPr txBox="1">
            <a:spLocks noChangeArrowheads="1"/>
          </p:cNvSpPr>
          <p:nvPr/>
        </p:nvSpPr>
        <p:spPr bwMode="auto">
          <a:xfrm>
            <a:off x="1260871" y="796973"/>
            <a:ext cx="72661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a:t>
            </a:r>
            <a:r>
              <a:rPr lang="en-US" sz="2400" b="1" u="sng" dirty="0">
                <a:solidFill>
                  <a:srgbClr val="0000FF"/>
                </a:solidFill>
                <a:latin typeface="Times New Roman" pitchFamily="18" charset="0"/>
                <a:cs typeface="Times New Roman" pitchFamily="18" charset="0"/>
              </a:rPr>
              <a:t>1:</a:t>
            </a:r>
            <a:r>
              <a:rPr lang="en-US" sz="24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Để</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đổi</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tên</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cho</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tệp</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em</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nhấn</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phải</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chuột</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vào</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tệp</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và</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chọn</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chữ</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nào</a:t>
            </a:r>
            <a:r>
              <a:rPr lang="en-US" sz="2700" b="1" dirty="0" smtClean="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439466" y="1828801"/>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A. </a:t>
            </a:r>
            <a:r>
              <a:rPr lang="en-US" sz="2700" dirty="0" smtClean="0">
                <a:solidFill>
                  <a:prstClr val="black"/>
                </a:solidFill>
                <a:latin typeface="Times New Roman" panose="02020603050405020304" pitchFamily="18" charset="0"/>
                <a:cs typeface="Times New Roman" panose="02020603050405020304" pitchFamily="18" charset="0"/>
              </a:rPr>
              <a:t>Delete</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428750" y="2372917"/>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B. </a:t>
            </a:r>
            <a:r>
              <a:rPr lang="en-US" sz="2700" dirty="0" smtClean="0">
                <a:solidFill>
                  <a:prstClr val="black"/>
                </a:solidFill>
                <a:latin typeface="Times New Roman" panose="02020603050405020304" pitchFamily="18" charset="0"/>
                <a:cs typeface="Times New Roman" panose="02020603050405020304" pitchFamily="18" charset="0"/>
              </a:rPr>
              <a:t>New</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4368948" y="1835721"/>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C. </a:t>
            </a:r>
            <a:r>
              <a:rPr lang="en-US" sz="2700" dirty="0" smtClean="0">
                <a:solidFill>
                  <a:prstClr val="black"/>
                </a:solidFill>
                <a:latin typeface="Times New Roman" panose="02020603050405020304" pitchFamily="18" charset="0"/>
                <a:cs typeface="Times New Roman" panose="02020603050405020304" pitchFamily="18" charset="0"/>
              </a:rPr>
              <a:t>Open</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4396521" y="2380656"/>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D. </a:t>
            </a:r>
            <a:r>
              <a:rPr lang="en-US" sz="2700" dirty="0" smtClean="0">
                <a:solidFill>
                  <a:prstClr val="black"/>
                </a:solidFill>
                <a:latin typeface="Times New Roman" panose="02020603050405020304" pitchFamily="18" charset="0"/>
                <a:cs typeface="Times New Roman" panose="02020603050405020304" pitchFamily="18" charset="0"/>
              </a:rPr>
              <a:t>Rename</a:t>
            </a:r>
            <a:endParaRPr lang="vi-VN"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413559"/>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7117493" y="187221"/>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979069" y="4035703"/>
            <a:ext cx="964406" cy="43383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dirty="0" err="1">
                <a:solidFill>
                  <a:srgbClr val="FF3300"/>
                </a:solidFill>
                <a:latin typeface="Times New Roman" panose="02020603050405020304" pitchFamily="18" charset="0"/>
                <a:cs typeface="Times New Roman" panose="02020603050405020304" pitchFamily="18" charset="0"/>
              </a:rPr>
              <a:t>Hết</a:t>
            </a:r>
            <a:r>
              <a:rPr lang="en-US" sz="2110" b="1" dirty="0">
                <a:solidFill>
                  <a:srgbClr val="FF3300"/>
                </a:solidFill>
                <a:latin typeface="Times New Roman" panose="02020603050405020304" pitchFamily="18" charset="0"/>
                <a:cs typeface="Times New Roman" panose="02020603050405020304" pitchFamily="18" charset="0"/>
              </a:rPr>
              <a:t> </a:t>
            </a:r>
            <a:r>
              <a:rPr lang="en-US" sz="2110" b="1" dirty="0" err="1">
                <a:solidFill>
                  <a:srgbClr val="FF3300"/>
                </a:solidFill>
                <a:latin typeface="Times New Roman" panose="02020603050405020304" pitchFamily="18" charset="0"/>
                <a:cs typeface="Times New Roman" panose="02020603050405020304" pitchFamily="18" charset="0"/>
              </a:rPr>
              <a:t>giờ</a:t>
            </a:r>
            <a:endParaRPr lang="en-US" sz="2110" b="1" dirty="0">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3097406" y="3203244"/>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a:t>
              </a:r>
              <a:r>
                <a:rPr lang="en-US" sz="2000" b="1" dirty="0">
                  <a:solidFill>
                    <a:srgbClr val="FF0000"/>
                  </a:solidFill>
                  <a:cs typeface="Arial" panose="020B0604020202020204" pitchFamily="34" charset="0"/>
                </a:rPr>
                <a:t>C</a:t>
              </a:r>
              <a:endParaRPr lang="en-US" sz="2000" b="1" dirty="0">
                <a:solidFill>
                  <a:srgbClr val="FF0000"/>
                </a:solidFill>
                <a:cs typeface="Arial" panose="020B0604020202020204" pitchFamily="34" charset="0"/>
              </a:endParaRPr>
            </a:p>
          </p:txBody>
        </p:sp>
      </p:grpSp>
      <p:sp>
        <p:nvSpPr>
          <p:cNvPr id="40" name="Oval 9"/>
          <p:cNvSpPr>
            <a:spLocks noChangeArrowheads="1"/>
          </p:cNvSpPr>
          <p:nvPr/>
        </p:nvSpPr>
        <p:spPr bwMode="auto">
          <a:xfrm>
            <a:off x="4224337" y="4125516"/>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271963" y="4157662"/>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270773" y="4140994"/>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271963" y="4125516"/>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236244" y="4157663"/>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22</a:t>
            </a:fld>
            <a:endParaRPr lang="en-US" smtClean="0">
              <a:solidFill>
                <a:srgbClr val="D38E27"/>
              </a:solidFill>
              <a:cs typeface="Arial" panose="020B0604020202020204" pitchFamily="34" charset="0"/>
            </a:endParaRPr>
          </a:p>
        </p:txBody>
      </p:sp>
      <p:sp>
        <p:nvSpPr>
          <p:cNvPr id="51" name="Text Box 4"/>
          <p:cNvSpPr txBox="1">
            <a:spLocks noChangeArrowheads="1"/>
          </p:cNvSpPr>
          <p:nvPr/>
        </p:nvSpPr>
        <p:spPr bwMode="auto">
          <a:xfrm>
            <a:off x="1260872" y="796973"/>
            <a:ext cx="674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a:t>
            </a:r>
            <a:r>
              <a:rPr lang="en-US" sz="2400" b="1" u="sng" dirty="0" smtClean="0">
                <a:solidFill>
                  <a:srgbClr val="0000FF"/>
                </a:solidFill>
                <a:latin typeface="Times New Roman" pitchFamily="18" charset="0"/>
                <a:cs typeface="Times New Roman" pitchFamily="18" charset="0"/>
              </a:rPr>
              <a:t>2:</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Để</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xóa</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tệp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nhấn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phải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chuột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tệp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chọn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chữ</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smtClean="0">
                <a:solidFill>
                  <a:srgbClr val="0000FF"/>
                </a:solidFill>
                <a:latin typeface="Times New Roman" pitchFamily="18" charset="0"/>
                <a:cs typeface="Times New Roman"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439466" y="1828801"/>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A. </a:t>
            </a:r>
            <a:r>
              <a:rPr lang="en-US" sz="2700" dirty="0" smtClean="0">
                <a:solidFill>
                  <a:prstClr val="black"/>
                </a:solidFill>
                <a:latin typeface="Times New Roman" panose="02020603050405020304" pitchFamily="18" charset="0"/>
                <a:cs typeface="Times New Roman" panose="02020603050405020304" pitchFamily="18" charset="0"/>
              </a:rPr>
              <a:t>Rename</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428750" y="2372917"/>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B. </a:t>
            </a:r>
            <a:r>
              <a:rPr lang="en-US" sz="2700" dirty="0" smtClean="0">
                <a:solidFill>
                  <a:prstClr val="black"/>
                </a:solidFill>
                <a:latin typeface="Times New Roman" panose="02020603050405020304" pitchFamily="18" charset="0"/>
                <a:cs typeface="Times New Roman" panose="02020603050405020304" pitchFamily="18" charset="0"/>
              </a:rPr>
              <a:t>Show</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4342210" y="1828801"/>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C. </a:t>
            </a:r>
            <a:r>
              <a:rPr lang="en-US" sz="2700" dirty="0" smtClean="0">
                <a:solidFill>
                  <a:prstClr val="black"/>
                </a:solidFill>
                <a:latin typeface="Times New Roman" panose="02020603050405020304" pitchFamily="18" charset="0"/>
                <a:cs typeface="Times New Roman" panose="02020603050405020304" pitchFamily="18" charset="0"/>
              </a:rPr>
              <a:t>Delete</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4345782" y="2372917"/>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smtClean="0">
                <a:solidFill>
                  <a:prstClr val="black"/>
                </a:solidFill>
                <a:latin typeface="Times New Roman" panose="02020603050405020304" pitchFamily="18" charset="0"/>
                <a:cs typeface="Times New Roman" panose="02020603050405020304" pitchFamily="18" charset="0"/>
              </a:rPr>
              <a:t>D. Paste</a:t>
            </a:r>
            <a:endParaRPr lang="vi-VN"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418566"/>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7117493" y="187221"/>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924853" y="4053213"/>
            <a:ext cx="964406" cy="432736"/>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a:solidFill>
                  <a:srgbClr val="FF3300"/>
                </a:solidFill>
                <a:latin typeface="Times New Roman" panose="02020603050405020304" pitchFamily="18" charset="0"/>
                <a:cs typeface="Times New Roman" panose="02020603050405020304" pitchFamily="18" charset="0"/>
              </a:rPr>
              <a:t>Hết giờ</a:t>
            </a:r>
            <a:endParaRPr lang="en-US" sz="2110" b="1">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3631130" y="3245563"/>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a:t>
              </a:r>
              <a:r>
                <a:rPr lang="en-US" sz="2000" b="1" dirty="0">
                  <a:solidFill>
                    <a:srgbClr val="FF0000"/>
                  </a:solidFill>
                  <a:cs typeface="Arial" panose="020B0604020202020204" pitchFamily="34" charset="0"/>
                </a:rPr>
                <a:t>B</a:t>
              </a:r>
              <a:endParaRPr lang="en-US" sz="2000" b="1" dirty="0">
                <a:solidFill>
                  <a:srgbClr val="FF0000"/>
                </a:solidFill>
                <a:cs typeface="Arial" panose="020B0604020202020204" pitchFamily="34" charset="0"/>
              </a:endParaRPr>
            </a:p>
          </p:txBody>
        </p:sp>
      </p:grpSp>
      <p:sp>
        <p:nvSpPr>
          <p:cNvPr id="40" name="Oval 9"/>
          <p:cNvSpPr>
            <a:spLocks noChangeArrowheads="1"/>
          </p:cNvSpPr>
          <p:nvPr/>
        </p:nvSpPr>
        <p:spPr bwMode="auto">
          <a:xfrm>
            <a:off x="4224337" y="4125516"/>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271963" y="4157662"/>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270773" y="4140994"/>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271963" y="4125516"/>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236244" y="4157663"/>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23</a:t>
            </a:fld>
            <a:endParaRPr lang="en-US" smtClean="0">
              <a:solidFill>
                <a:srgbClr val="D38E27"/>
              </a:solidFill>
              <a:cs typeface="Arial" panose="020B0604020202020204" pitchFamily="34" charset="0"/>
            </a:endParaRPr>
          </a:p>
        </p:txBody>
      </p:sp>
      <p:sp>
        <p:nvSpPr>
          <p:cNvPr id="51" name="Text Box 4"/>
          <p:cNvSpPr txBox="1">
            <a:spLocks noChangeArrowheads="1"/>
          </p:cNvSpPr>
          <p:nvPr/>
        </p:nvSpPr>
        <p:spPr bwMode="auto">
          <a:xfrm>
            <a:off x="1260872" y="796973"/>
            <a:ext cx="71670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a:t>
            </a:r>
            <a:r>
              <a:rPr lang="en-US" sz="2400" b="1" u="sng" dirty="0" smtClean="0">
                <a:solidFill>
                  <a:srgbClr val="0000FF"/>
                </a:solidFill>
                <a:latin typeface="Times New Roman" pitchFamily="18" charset="0"/>
                <a:cs typeface="Times New Roman" pitchFamily="18" charset="0"/>
              </a:rPr>
              <a:t>3:</a:t>
            </a:r>
            <a:r>
              <a:rPr lang="en-US" sz="2400" b="1" dirty="0" smtClean="0">
                <a:solidFill>
                  <a:srgbClr val="0000FF"/>
                </a:solidFill>
                <a:latin typeface="Times New Roman" pitchFamily="18" charset="0"/>
                <a:cs typeface="Times New Roman"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Để</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sao</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chép</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smtClean="0">
                <a:solidFill>
                  <a:srgbClr val="0000FF"/>
                </a:solidFill>
                <a:latin typeface="Times New Roman" panose="02020603050405020304" pitchFamily="18" charset="0"/>
                <a:cs typeface="Times New Roman" panose="02020603050405020304" pitchFamily="18" charset="0"/>
              </a:rPr>
              <a:t>một</a:t>
            </a:r>
            <a:r>
              <a:rPr lang="en-US" sz="2700" b="1" dirty="0" smtClean="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tệp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phải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chuột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tệp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chọn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chữ</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nào</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18" name="TextBox 1"/>
          <p:cNvSpPr txBox="1">
            <a:spLocks noChangeArrowheads="1"/>
          </p:cNvSpPr>
          <p:nvPr/>
        </p:nvSpPr>
        <p:spPr bwMode="auto">
          <a:xfrm>
            <a:off x="1439466" y="1828801"/>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A. </a:t>
            </a:r>
            <a:r>
              <a:rPr lang="en-US" sz="2700" dirty="0" smtClean="0">
                <a:solidFill>
                  <a:prstClr val="black"/>
                </a:solidFill>
                <a:latin typeface="Times New Roman" panose="02020603050405020304" pitchFamily="18" charset="0"/>
                <a:cs typeface="Times New Roman" panose="02020603050405020304" pitchFamily="18" charset="0"/>
              </a:rPr>
              <a:t>Rename</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19" name="TextBox 22"/>
          <p:cNvSpPr txBox="1">
            <a:spLocks noChangeArrowheads="1"/>
          </p:cNvSpPr>
          <p:nvPr/>
        </p:nvSpPr>
        <p:spPr bwMode="auto">
          <a:xfrm>
            <a:off x="1428750" y="2372917"/>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B. </a:t>
            </a:r>
            <a:r>
              <a:rPr lang="en-US" sz="2700" dirty="0" smtClean="0">
                <a:solidFill>
                  <a:prstClr val="black"/>
                </a:solidFill>
                <a:latin typeface="Times New Roman" panose="02020603050405020304" pitchFamily="18" charset="0"/>
                <a:cs typeface="Times New Roman" panose="02020603050405020304" pitchFamily="18" charset="0"/>
              </a:rPr>
              <a:t>Copy</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20" name="TextBox 23"/>
          <p:cNvSpPr txBox="1">
            <a:spLocks noChangeArrowheads="1"/>
          </p:cNvSpPr>
          <p:nvPr/>
        </p:nvSpPr>
        <p:spPr bwMode="auto">
          <a:xfrm>
            <a:off x="4342210" y="1828801"/>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C. </a:t>
            </a:r>
            <a:r>
              <a:rPr lang="en-US" sz="2700" dirty="0" smtClean="0">
                <a:solidFill>
                  <a:prstClr val="black"/>
                </a:solidFill>
                <a:latin typeface="Times New Roman" panose="02020603050405020304" pitchFamily="18" charset="0"/>
                <a:cs typeface="Times New Roman" panose="02020603050405020304" pitchFamily="18" charset="0"/>
              </a:rPr>
              <a:t>Delete</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21" name="TextBox 24"/>
          <p:cNvSpPr txBox="1">
            <a:spLocks noChangeArrowheads="1"/>
          </p:cNvSpPr>
          <p:nvPr/>
        </p:nvSpPr>
        <p:spPr bwMode="auto">
          <a:xfrm>
            <a:off x="4345782" y="2372917"/>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smtClean="0">
                <a:solidFill>
                  <a:prstClr val="black"/>
                </a:solidFill>
                <a:latin typeface="Times New Roman" panose="02020603050405020304" pitchFamily="18" charset="0"/>
                <a:cs typeface="Times New Roman" panose="02020603050405020304" pitchFamily="18" charset="0"/>
              </a:rPr>
              <a:t>D. Paste</a:t>
            </a:r>
            <a:endParaRPr lang="vi-VN"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06097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65480" y="160253"/>
            <a:ext cx="6640799"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000" b="1" dirty="0" smtClean="0">
                <a:solidFill>
                  <a:srgbClr val="FF0000"/>
                </a:solidFill>
              </a:rPr>
              <a:t>B. HOẠT ĐỘNG THỰC HÀNH</a:t>
            </a:r>
            <a:endParaRPr lang="en-US" sz="3000" b="1" dirty="0">
              <a:solidFill>
                <a:srgbClr val="FF0000"/>
              </a:solidFill>
            </a:endParaRPr>
          </a:p>
        </p:txBody>
      </p:sp>
      <p:sp>
        <p:nvSpPr>
          <p:cNvPr id="8" name="Text Placeholder 2"/>
          <p:cNvSpPr txBox="1">
            <a:spLocks/>
          </p:cNvSpPr>
          <p:nvPr/>
        </p:nvSpPr>
        <p:spPr>
          <a:xfrm>
            <a:off x="408586" y="637252"/>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err="1" smtClean="0">
                <a:latin typeface="Times New Roman" panose="02020603050405020304" pitchFamily="18" charset="0"/>
                <a:cs typeface="Times New Roman" panose="02020603050405020304" pitchFamily="18" charset="0"/>
              </a:rPr>
              <a:t>Em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thực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thao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sau</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0" name="Text Placeholder 2"/>
          <p:cNvSpPr txBox="1">
            <a:spLocks/>
          </p:cNvSpPr>
          <p:nvPr/>
        </p:nvSpPr>
        <p:spPr>
          <a:xfrm>
            <a:off x="408586" y="986502"/>
            <a:ext cx="841791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a:lnSpc>
                <a:spcPct val="120000"/>
              </a:lnSpc>
              <a:spcBef>
                <a:spcPts val="0"/>
              </a:spcBef>
            </a:pPr>
            <a:r>
              <a:rPr lang="en-US" sz="2200" i="1" dirty="0" smtClean="0"/>
              <a:t>- </a:t>
            </a:r>
            <a:r>
              <a:rPr lang="en-US" sz="2200" dirty="0" err="1" smtClean="0"/>
              <a:t>Tạo</a:t>
            </a:r>
            <a:r>
              <a:rPr lang="en-US" sz="2200" dirty="0" smtClean="0"/>
              <a:t> </a:t>
            </a:r>
            <a:r>
              <a:rPr lang="en-US" sz="2200" dirty="0" err="1" smtClean="0"/>
              <a:t>một</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err="1" smtClean="0"/>
              <a:t>có</a:t>
            </a:r>
            <a:r>
              <a:rPr lang="en-US" sz="2200" dirty="0" smtClean="0"/>
              <a:t> </a:t>
            </a:r>
            <a:r>
              <a:rPr lang="en-US" sz="2200" dirty="0" err="1" smtClean="0"/>
              <a:t>tên</a:t>
            </a:r>
            <a:r>
              <a:rPr lang="en-US" sz="2200" dirty="0" smtClean="0"/>
              <a:t> </a:t>
            </a:r>
            <a:r>
              <a:rPr lang="en-US" sz="2200" dirty="0" err="1" smtClean="0"/>
              <a:t>của</a:t>
            </a:r>
            <a:r>
              <a:rPr lang="en-US" sz="2200" dirty="0" smtClean="0"/>
              <a:t> </a:t>
            </a:r>
            <a:r>
              <a:rPr lang="en-US" sz="2200" dirty="0" err="1" smtClean="0"/>
              <a:t>em</a:t>
            </a:r>
            <a:r>
              <a:rPr lang="en-US" sz="2200" dirty="0" smtClean="0"/>
              <a:t> </a:t>
            </a:r>
            <a:r>
              <a:rPr lang="en-US" sz="2200" dirty="0" err="1" smtClean="0"/>
              <a:t>trên</a:t>
            </a:r>
            <a:r>
              <a:rPr lang="en-US" sz="2200" dirty="0" smtClean="0"/>
              <a:t> </a:t>
            </a:r>
            <a:r>
              <a:rPr lang="en-US" sz="2200" dirty="0" err="1" smtClean="0"/>
              <a:t>máy</a:t>
            </a:r>
            <a:r>
              <a:rPr lang="en-US" sz="2200" dirty="0" smtClean="0"/>
              <a:t> </a:t>
            </a:r>
            <a:r>
              <a:rPr lang="en-US" sz="2200" dirty="0" err="1" smtClean="0"/>
              <a:t>tính</a:t>
            </a:r>
            <a:r>
              <a:rPr lang="en-US" sz="2200" dirty="0" smtClean="0"/>
              <a:t> </a:t>
            </a:r>
            <a:r>
              <a:rPr lang="en-US" sz="2200" dirty="0" err="1" smtClean="0"/>
              <a:t>với</a:t>
            </a:r>
            <a:r>
              <a:rPr lang="en-US" sz="2200" dirty="0" smtClean="0"/>
              <a:t> </a:t>
            </a:r>
            <a:r>
              <a:rPr lang="en-US" sz="2200" dirty="0" err="1" smtClean="0"/>
              <a:t>các</a:t>
            </a:r>
            <a:r>
              <a:rPr lang="en-US" sz="2200" dirty="0" smtClean="0"/>
              <a:t> </a:t>
            </a:r>
            <a:r>
              <a:rPr lang="en-US" sz="2200" dirty="0" err="1" smtClean="0"/>
              <a:t>thư</a:t>
            </a:r>
            <a:r>
              <a:rPr lang="en-US" sz="2200" dirty="0" smtClean="0"/>
              <a:t> </a:t>
            </a:r>
            <a:r>
              <a:rPr lang="en-US" sz="2200" dirty="0" err="1" smtClean="0"/>
              <a:t>mục</a:t>
            </a:r>
            <a:r>
              <a:rPr lang="en-US" sz="2200" dirty="0" smtClean="0"/>
              <a:t> con </a:t>
            </a:r>
            <a:r>
              <a:rPr lang="en-US" sz="2200" dirty="0" err="1" smtClean="0"/>
              <a:t>là</a:t>
            </a:r>
            <a:r>
              <a:rPr lang="en-US" sz="2200" dirty="0" smtClean="0"/>
              <a:t> </a:t>
            </a:r>
            <a:r>
              <a:rPr lang="en-US" sz="2200" dirty="0">
                <a:solidFill>
                  <a:srgbClr val="C0004E"/>
                </a:solidFill>
              </a:rPr>
              <a:t>VE</a:t>
            </a:r>
            <a:r>
              <a:rPr lang="en-US" sz="2200" dirty="0" smtClean="0"/>
              <a:t>, </a:t>
            </a:r>
            <a:r>
              <a:rPr lang="en-US" sz="2200" dirty="0">
                <a:solidFill>
                  <a:srgbClr val="C0004E"/>
                </a:solidFill>
              </a:rPr>
              <a:t>SOANTHAO</a:t>
            </a:r>
            <a:r>
              <a:rPr lang="en-US" sz="2200" dirty="0" smtClean="0"/>
              <a:t>, </a:t>
            </a:r>
            <a:r>
              <a:rPr lang="en-US" sz="2200" dirty="0">
                <a:solidFill>
                  <a:srgbClr val="C0004E"/>
                </a:solidFill>
              </a:rPr>
              <a:t>TRINHCHIEU</a:t>
            </a:r>
            <a:r>
              <a:rPr lang="en-US" sz="2200" dirty="0" smtClean="0"/>
              <a:t> </a:t>
            </a:r>
            <a:endParaRPr lang="en-US" sz="2200" dirty="0" smtClean="0"/>
          </a:p>
          <a:p>
            <a:pPr>
              <a:lnSpc>
                <a:spcPct val="120000"/>
              </a:lnSpc>
              <a:spcBef>
                <a:spcPts val="0"/>
              </a:spcBef>
            </a:pPr>
            <a:r>
              <a:rPr lang="en-US" sz="2200" dirty="0" smtClean="0"/>
              <a:t>- Sao </a:t>
            </a:r>
            <a:r>
              <a:rPr lang="en-US" sz="2200" dirty="0" err="1" smtClean="0"/>
              <a:t>chép</a:t>
            </a:r>
            <a:r>
              <a:rPr lang="en-US" sz="2200" dirty="0" smtClean="0"/>
              <a:t> </a:t>
            </a:r>
            <a:r>
              <a:rPr lang="en-US" sz="2200" dirty="0" err="1" smtClean="0"/>
              <a:t>các</a:t>
            </a:r>
            <a:r>
              <a:rPr lang="en-US" sz="2200" dirty="0" smtClean="0"/>
              <a:t> </a:t>
            </a:r>
            <a:r>
              <a:rPr lang="en-US" sz="2200" dirty="0" err="1" smtClean="0"/>
              <a:t>tệp</a:t>
            </a:r>
            <a:r>
              <a:rPr lang="en-US" sz="2200" dirty="0" smtClean="0"/>
              <a:t> </a:t>
            </a:r>
            <a:r>
              <a:rPr lang="en-US" sz="2200" dirty="0" err="1" smtClean="0"/>
              <a:t>trong</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a:solidFill>
                  <a:srgbClr val="C0004E"/>
                </a:solidFill>
              </a:rPr>
              <a:t>HOCTAP</a:t>
            </a:r>
            <a:r>
              <a:rPr lang="en-US" sz="2200" dirty="0" smtClean="0"/>
              <a:t> </a:t>
            </a:r>
            <a:r>
              <a:rPr lang="en-US" sz="2200" dirty="0" err="1" smtClean="0"/>
              <a:t>vào</a:t>
            </a:r>
            <a:r>
              <a:rPr lang="en-US" sz="2200" dirty="0" smtClean="0"/>
              <a:t> </a:t>
            </a:r>
            <a:r>
              <a:rPr lang="en-US" sz="2200" dirty="0" err="1" smtClean="0"/>
              <a:t>các</a:t>
            </a:r>
            <a:r>
              <a:rPr lang="en-US" sz="2200" dirty="0" smtClean="0"/>
              <a:t> </a:t>
            </a:r>
            <a:r>
              <a:rPr lang="en-US" sz="2200" dirty="0" err="1" smtClean="0"/>
              <a:t>thư</a:t>
            </a:r>
            <a:r>
              <a:rPr lang="en-US" sz="2200" dirty="0" smtClean="0"/>
              <a:t> </a:t>
            </a:r>
            <a:r>
              <a:rPr lang="en-US" sz="2200" dirty="0" err="1" smtClean="0"/>
              <a:t>mục</a:t>
            </a:r>
            <a:r>
              <a:rPr lang="en-US" sz="2200" dirty="0" smtClean="0"/>
              <a:t> con </a:t>
            </a:r>
            <a:r>
              <a:rPr lang="en-US" sz="2200" dirty="0" err="1" smtClean="0"/>
              <a:t>của</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err="1" smtClean="0"/>
              <a:t>có</a:t>
            </a:r>
            <a:r>
              <a:rPr lang="en-US" sz="2200" dirty="0" smtClean="0"/>
              <a:t> </a:t>
            </a:r>
            <a:r>
              <a:rPr lang="en-US" sz="2200" dirty="0" err="1" smtClean="0"/>
              <a:t>tên</a:t>
            </a:r>
            <a:r>
              <a:rPr lang="en-US" sz="2200" dirty="0" smtClean="0"/>
              <a:t> </a:t>
            </a:r>
            <a:r>
              <a:rPr lang="en-US" sz="2200" dirty="0" err="1" smtClean="0"/>
              <a:t>em</a:t>
            </a:r>
            <a:r>
              <a:rPr lang="en-US" sz="2200" dirty="0" smtClean="0"/>
              <a:t> </a:t>
            </a:r>
            <a:r>
              <a:rPr lang="en-US" sz="2200" dirty="0" err="1" smtClean="0"/>
              <a:t>theo</a:t>
            </a:r>
            <a:r>
              <a:rPr lang="en-US" sz="2200" dirty="0"/>
              <a:t> </a:t>
            </a:r>
            <a:r>
              <a:rPr lang="en-US" sz="2200" dirty="0" err="1" smtClean="0"/>
              <a:t>gợi</a:t>
            </a:r>
            <a:r>
              <a:rPr lang="en-US" sz="2200" dirty="0" smtClean="0"/>
              <a:t> ý </a:t>
            </a:r>
            <a:r>
              <a:rPr lang="en-US" sz="2200" dirty="0" err="1" smtClean="0"/>
              <a:t>sau</a:t>
            </a:r>
            <a:r>
              <a:rPr lang="en-US" sz="2200" dirty="0" smtClean="0"/>
              <a:t>:</a:t>
            </a:r>
          </a:p>
          <a:p>
            <a:pPr marL="342900" indent="-342900">
              <a:lnSpc>
                <a:spcPct val="120000"/>
              </a:lnSpc>
              <a:spcBef>
                <a:spcPts val="0"/>
              </a:spcBef>
              <a:buFontTx/>
              <a:buChar char="-"/>
            </a:pPr>
            <a:endParaRPr lang="en-US" sz="2200" dirty="0"/>
          </a:p>
          <a:p>
            <a:pPr>
              <a:lnSpc>
                <a:spcPct val="120000"/>
              </a:lnSpc>
              <a:spcBef>
                <a:spcPts val="0"/>
              </a:spcBef>
            </a:pPr>
            <a:endParaRPr lang="en-US" sz="2000" dirty="0" smtClean="0"/>
          </a:p>
          <a:p>
            <a:pPr>
              <a:lnSpc>
                <a:spcPct val="120000"/>
              </a:lnSpc>
              <a:spcBef>
                <a:spcPts val="0"/>
              </a:spcBef>
            </a:pPr>
            <a:endParaRPr lang="en-US" sz="2000" dirty="0"/>
          </a:p>
          <a:p>
            <a:pPr>
              <a:lnSpc>
                <a:spcPct val="120000"/>
              </a:lnSpc>
              <a:spcBef>
                <a:spcPts val="0"/>
              </a:spcBef>
            </a:pPr>
            <a:endParaRPr lang="en-US" sz="2200" dirty="0" smtClean="0"/>
          </a:p>
          <a:p>
            <a:pPr>
              <a:lnSpc>
                <a:spcPct val="120000"/>
              </a:lnSpc>
              <a:spcBef>
                <a:spcPts val="0"/>
              </a:spcBef>
            </a:pPr>
            <a:r>
              <a:rPr lang="en-US" sz="2200" dirty="0" smtClean="0"/>
              <a:t>- </a:t>
            </a:r>
            <a:r>
              <a:rPr lang="en-US" sz="2200" dirty="0" err="1" smtClean="0"/>
              <a:t>Đổi</a:t>
            </a:r>
            <a:r>
              <a:rPr lang="en-US" sz="2200" dirty="0" smtClean="0"/>
              <a:t> </a:t>
            </a:r>
            <a:r>
              <a:rPr lang="en-US" sz="2200" dirty="0" err="1" smtClean="0"/>
              <a:t>tên</a:t>
            </a:r>
            <a:r>
              <a:rPr lang="en-US" sz="2200" dirty="0" smtClean="0"/>
              <a:t> </a:t>
            </a:r>
            <a:r>
              <a:rPr lang="en-US" sz="2200" dirty="0" err="1" smtClean="0"/>
              <a:t>các</a:t>
            </a:r>
            <a:r>
              <a:rPr lang="en-US" sz="2200" dirty="0" smtClean="0"/>
              <a:t> </a:t>
            </a:r>
            <a:r>
              <a:rPr lang="en-US" sz="2200" dirty="0" err="1" smtClean="0"/>
              <a:t>tệp</a:t>
            </a:r>
            <a:r>
              <a:rPr lang="en-US" sz="2200" dirty="0" smtClean="0"/>
              <a:t> </a:t>
            </a:r>
            <a:r>
              <a:rPr lang="en-US" sz="2200" dirty="0" err="1" smtClean="0"/>
              <a:t>trong</a:t>
            </a:r>
            <a:r>
              <a:rPr lang="en-US" sz="2200" dirty="0" smtClean="0"/>
              <a:t> </a:t>
            </a:r>
            <a:r>
              <a:rPr lang="en-US" sz="2200" dirty="0" err="1" smtClean="0"/>
              <a:t>các</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a:solidFill>
                  <a:srgbClr val="C0004E"/>
                </a:solidFill>
              </a:rPr>
              <a:t>SOANTHAO</a:t>
            </a:r>
            <a:r>
              <a:rPr lang="en-US" sz="2200" dirty="0" smtClean="0"/>
              <a:t>, </a:t>
            </a:r>
            <a:r>
              <a:rPr lang="en-US" sz="2200" dirty="0">
                <a:solidFill>
                  <a:srgbClr val="C0004E"/>
                </a:solidFill>
              </a:rPr>
              <a:t>VE</a:t>
            </a:r>
            <a:r>
              <a:rPr lang="en-US" sz="2200" dirty="0" smtClean="0"/>
              <a:t>, </a:t>
            </a:r>
            <a:r>
              <a:rPr lang="en-US" sz="2200" dirty="0">
                <a:solidFill>
                  <a:srgbClr val="C0004E"/>
                </a:solidFill>
              </a:rPr>
              <a:t>TRINHCHIEU</a:t>
            </a:r>
            <a:r>
              <a:rPr lang="en-US" sz="2200" dirty="0" smtClean="0"/>
              <a:t> </a:t>
            </a:r>
            <a:r>
              <a:rPr lang="en-US" sz="2200" dirty="0" err="1" smtClean="0"/>
              <a:t>sao</a:t>
            </a:r>
            <a:r>
              <a:rPr lang="en-US" sz="2200" dirty="0" smtClean="0"/>
              <a:t> </a:t>
            </a:r>
            <a:r>
              <a:rPr lang="en-US" sz="2200" dirty="0" err="1" smtClean="0"/>
              <a:t>cho</a:t>
            </a:r>
            <a:r>
              <a:rPr lang="en-US" sz="2200" dirty="0" smtClean="0"/>
              <a:t> </a:t>
            </a:r>
            <a:r>
              <a:rPr lang="en-US" sz="2200" dirty="0" err="1" smtClean="0"/>
              <a:t>hợp</a:t>
            </a:r>
            <a:r>
              <a:rPr lang="en-US" sz="2200" dirty="0" smtClean="0"/>
              <a:t> </a:t>
            </a:r>
            <a:r>
              <a:rPr lang="en-US" sz="2200" dirty="0" err="1" smtClean="0"/>
              <a:t>lý</a:t>
            </a:r>
            <a:r>
              <a:rPr lang="en-US" sz="2200" dirty="0" smtClean="0"/>
              <a:t> </a:t>
            </a:r>
            <a:r>
              <a:rPr lang="en-US" sz="2200" dirty="0" err="1" smtClean="0"/>
              <a:t>nhất</a:t>
            </a:r>
            <a:endParaRPr lang="en-US" sz="2200" dirty="0" smtClean="0"/>
          </a:p>
        </p:txBody>
      </p:sp>
      <p:graphicFrame>
        <p:nvGraphicFramePr>
          <p:cNvPr id="2" name="Table 1"/>
          <p:cNvGraphicFramePr>
            <a:graphicFrameLocks noGrp="1"/>
          </p:cNvGraphicFramePr>
          <p:nvPr>
            <p:extLst>
              <p:ext uri="{D42A27DB-BD31-4B8C-83A1-F6EECF244321}">
                <p14:modId xmlns:p14="http://schemas.microsoft.com/office/powerpoint/2010/main" val="382510812"/>
              </p:ext>
            </p:extLst>
          </p:nvPr>
        </p:nvGraphicFramePr>
        <p:xfrm>
          <a:off x="641661" y="2681133"/>
          <a:ext cx="7863628" cy="1536969"/>
        </p:xfrm>
        <a:graphic>
          <a:graphicData uri="http://schemas.openxmlformats.org/drawingml/2006/table">
            <a:tbl>
              <a:tblPr firstRow="1" bandRow="1">
                <a:tableStyleId>{BE05E0FE-D782-4A1A-986F-B7B9CD512967}</a:tableStyleId>
              </a:tblPr>
              <a:tblGrid>
                <a:gridCol w="1965907">
                  <a:extLst>
                    <a:ext uri="{9D8B030D-6E8A-4147-A177-3AD203B41FA5}">
                      <a16:colId xmlns:a16="http://schemas.microsoft.com/office/drawing/2014/main" val="2203094821"/>
                    </a:ext>
                  </a:extLst>
                </a:gridCol>
                <a:gridCol w="1965907">
                  <a:extLst>
                    <a:ext uri="{9D8B030D-6E8A-4147-A177-3AD203B41FA5}">
                      <a16:colId xmlns:a16="http://schemas.microsoft.com/office/drawing/2014/main" val="608100051"/>
                    </a:ext>
                  </a:extLst>
                </a:gridCol>
                <a:gridCol w="1965907">
                  <a:extLst>
                    <a:ext uri="{9D8B030D-6E8A-4147-A177-3AD203B41FA5}">
                      <a16:colId xmlns:a16="http://schemas.microsoft.com/office/drawing/2014/main" val="3880027714"/>
                    </a:ext>
                  </a:extLst>
                </a:gridCol>
                <a:gridCol w="1965907">
                  <a:extLst>
                    <a:ext uri="{9D8B030D-6E8A-4147-A177-3AD203B41FA5}">
                      <a16:colId xmlns:a16="http://schemas.microsoft.com/office/drawing/2014/main" val="157328227"/>
                    </a:ext>
                  </a:extLst>
                </a:gridCol>
              </a:tblGrid>
              <a:tr h="958545">
                <a:tc>
                  <a:txBody>
                    <a:bodyPr/>
                    <a:lstStyle/>
                    <a:p>
                      <a:r>
                        <a:rPr lang="en-US" sz="2200" dirty="0" err="1" smtClean="0">
                          <a:latin typeface="Times New Roman" panose="02020603050405020304" pitchFamily="18" charset="0"/>
                          <a:cs typeface="Times New Roman" panose="02020603050405020304" pitchFamily="18" charset="0"/>
                        </a:rPr>
                        <a:t>Biểu</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tượng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tệp</a:t>
                      </a:r>
                      <a:endParaRPr lang="en-US" sz="2200" dirty="0">
                        <a:latin typeface="Times New Roman" panose="02020603050405020304" pitchFamily="18" charset="0"/>
                        <a:cs typeface="Times New Roman" panose="02020603050405020304" pitchFamily="18" charset="0"/>
                      </a:endParaRPr>
                    </a:p>
                  </a:txBody>
                  <a:tcPr anchor="ctr">
                    <a:solidFill>
                      <a:srgbClr val="FFFF66"/>
                    </a:solidFill>
                  </a:tcPr>
                </a:tc>
                <a:tc>
                  <a:txBody>
                    <a:bodyPr/>
                    <a:lstStyle/>
                    <a:p>
                      <a:endParaRPr lang="en-US" dirty="0"/>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4005742962"/>
                  </a:ext>
                </a:extLst>
              </a:tr>
              <a:tr h="578424">
                <a:tc>
                  <a:txBody>
                    <a:bodyPr/>
                    <a:lstStyle/>
                    <a:p>
                      <a:r>
                        <a:rPr lang="en-US" sz="2200" dirty="0" err="1" smtClean="0">
                          <a:latin typeface="Times New Roman" panose="02020603050405020304" pitchFamily="18" charset="0"/>
                          <a:cs typeface="Times New Roman" panose="02020603050405020304" pitchFamily="18" charset="0"/>
                        </a:rPr>
                        <a:t>Vào</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thư</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mục</a:t>
                      </a:r>
                      <a:endParaRPr lang="en-US" sz="2200" dirty="0">
                        <a:latin typeface="Times New Roman" panose="02020603050405020304" pitchFamily="18" charset="0"/>
                        <a:cs typeface="Times New Roman" panose="02020603050405020304" pitchFamily="18" charset="0"/>
                      </a:endParaRPr>
                    </a:p>
                  </a:txBody>
                  <a:tcPr anchor="ctr">
                    <a:solidFill>
                      <a:srgbClr val="FFFF66"/>
                    </a:solidFill>
                  </a:tcPr>
                </a:tc>
                <a:tc>
                  <a:txBody>
                    <a:bodyPr/>
                    <a:lstStyle/>
                    <a:p>
                      <a:pPr algn="ctr"/>
                      <a:r>
                        <a:rPr lang="en-US" sz="2200" b="0" i="0" u="none" strike="noStrike" cap="none" baseline="0" dirty="0" smtClean="0">
                          <a:solidFill>
                            <a:srgbClr val="C0004E"/>
                          </a:solidFill>
                          <a:latin typeface="Times New Roman" panose="02020603050405020304" pitchFamily="18" charset="0"/>
                          <a:ea typeface="Tinos"/>
                          <a:cs typeface="Times New Roman" panose="02020603050405020304" pitchFamily="18" charset="0"/>
                          <a:sym typeface="Tinos"/>
                          <a:rtl val="0"/>
                        </a:rPr>
                        <a:t>SOANTHAO</a:t>
                      </a:r>
                      <a:endParaRPr lang="en-US" sz="2200" b="0" i="0" u="none" strike="noStrike" cap="none" baseline="0" dirty="0">
                        <a:solidFill>
                          <a:srgbClr val="C0004E"/>
                        </a:solidFill>
                        <a:latin typeface="Times New Roman" panose="02020603050405020304" pitchFamily="18" charset="0"/>
                        <a:ea typeface="Tinos"/>
                        <a:cs typeface="Times New Roman" panose="02020603050405020304" pitchFamily="18" charset="0"/>
                        <a:sym typeface="Tinos"/>
                        <a:rtl val="0"/>
                      </a:endParaRPr>
                    </a:p>
                  </a:txBody>
                  <a:tcPr anchor="ctr"/>
                </a:tc>
                <a:tc>
                  <a:txBody>
                    <a:bodyPr/>
                    <a:lstStyle/>
                    <a:p>
                      <a:pPr algn="ctr"/>
                      <a:r>
                        <a:rPr lang="en-US" sz="2200" b="0" i="0" u="none" strike="noStrike" cap="none" baseline="0" dirty="0" smtClean="0">
                          <a:solidFill>
                            <a:srgbClr val="C0004E"/>
                          </a:solidFill>
                          <a:latin typeface="Times New Roman" panose="02020603050405020304" pitchFamily="18" charset="0"/>
                          <a:ea typeface="Tinos"/>
                          <a:cs typeface="Times New Roman" panose="02020603050405020304" pitchFamily="18" charset="0"/>
                          <a:sym typeface="Tinos"/>
                          <a:rtl val="0"/>
                        </a:rPr>
                        <a:t>VE</a:t>
                      </a:r>
                      <a:endParaRPr lang="en-US" sz="2200" b="0" i="0" u="none" strike="noStrike" cap="none" baseline="0" dirty="0">
                        <a:solidFill>
                          <a:srgbClr val="C0004E"/>
                        </a:solidFill>
                        <a:latin typeface="Times New Roman" panose="02020603050405020304" pitchFamily="18" charset="0"/>
                        <a:ea typeface="Tinos"/>
                        <a:cs typeface="Times New Roman" panose="02020603050405020304" pitchFamily="18" charset="0"/>
                        <a:sym typeface="Tinos"/>
                        <a:rtl val="0"/>
                      </a:endParaRPr>
                    </a:p>
                  </a:txBody>
                  <a:tcPr anchor="ctr"/>
                </a:tc>
                <a:tc>
                  <a:txBody>
                    <a:bodyPr/>
                    <a:lstStyle/>
                    <a:p>
                      <a:pPr algn="ctr"/>
                      <a:r>
                        <a:rPr lang="en-US" sz="2200" b="0" i="0" u="none" strike="noStrike" cap="none" baseline="0" dirty="0" smtClean="0">
                          <a:solidFill>
                            <a:srgbClr val="C0004E"/>
                          </a:solidFill>
                          <a:latin typeface="Times New Roman" panose="02020603050405020304" pitchFamily="18" charset="0"/>
                          <a:ea typeface="Tinos"/>
                          <a:cs typeface="Times New Roman" panose="02020603050405020304" pitchFamily="18" charset="0"/>
                          <a:sym typeface="Tinos"/>
                          <a:rtl val="0"/>
                        </a:rPr>
                        <a:t>TRINHCHIEU</a:t>
                      </a:r>
                      <a:endParaRPr lang="en-US" sz="2200" b="0" i="0" u="none" strike="noStrike" cap="none" baseline="0" dirty="0">
                        <a:solidFill>
                          <a:srgbClr val="C0004E"/>
                        </a:solidFill>
                        <a:latin typeface="Times New Roman" panose="02020603050405020304" pitchFamily="18" charset="0"/>
                        <a:ea typeface="Tinos"/>
                        <a:cs typeface="Times New Roman" panose="02020603050405020304" pitchFamily="18" charset="0"/>
                        <a:sym typeface="Tinos"/>
                        <a:rtl val="0"/>
                      </a:endParaRPr>
                    </a:p>
                  </a:txBody>
                  <a:tcPr anchor="ctr"/>
                </a:tc>
                <a:extLst>
                  <a:ext uri="{0D108BD9-81ED-4DB2-BD59-A6C34878D82A}">
                    <a16:rowId xmlns:a16="http://schemas.microsoft.com/office/drawing/2014/main" val="4089711123"/>
                  </a:ext>
                </a:extLst>
              </a:tr>
            </a:tbl>
          </a:graphicData>
        </a:graphic>
      </p:graphicFrame>
      <p:pic>
        <p:nvPicPr>
          <p:cNvPr id="6" name="Picture 5" descr="Capturrrre.PNG"/>
          <p:cNvPicPr>
            <a:picLocks noChangeAspect="1"/>
          </p:cNvPicPr>
          <p:nvPr/>
        </p:nvPicPr>
        <p:blipFill rotWithShape="1">
          <a:blip r:embed="rId2" cstate="print"/>
          <a:srcRect t="7174" r="16179" b="13965"/>
          <a:stretch/>
        </p:blipFill>
        <p:spPr>
          <a:xfrm>
            <a:off x="3140679" y="2765233"/>
            <a:ext cx="783621" cy="855206"/>
          </a:xfrm>
          <a:prstGeom prst="rect">
            <a:avLst/>
          </a:prstGeom>
        </p:spPr>
      </p:pic>
      <p:pic>
        <p:nvPicPr>
          <p:cNvPr id="9" name="Picture 8" descr="Capturffe.PNG"/>
          <p:cNvPicPr>
            <a:picLocks noChangeAspect="1"/>
          </p:cNvPicPr>
          <p:nvPr/>
        </p:nvPicPr>
        <p:blipFill rotWithShape="1">
          <a:blip r:embed="rId3" cstate="print"/>
          <a:srcRect l="4186" t="7251" r="14126" b="16580"/>
          <a:stretch/>
        </p:blipFill>
        <p:spPr>
          <a:xfrm>
            <a:off x="7165770" y="2765233"/>
            <a:ext cx="822587" cy="844426"/>
          </a:xfrm>
          <a:prstGeom prst="rect">
            <a:avLst/>
          </a:prstGeom>
        </p:spPr>
      </p:pic>
      <p:pic>
        <p:nvPicPr>
          <p:cNvPr id="11" name="Picture 10" descr="Capture1.PNG"/>
          <p:cNvPicPr>
            <a:picLocks noChangeAspect="1"/>
          </p:cNvPicPr>
          <p:nvPr/>
        </p:nvPicPr>
        <p:blipFill rotWithShape="1">
          <a:blip r:embed="rId4" cstate="print"/>
          <a:srcRect l="9900" t="20372" r="7780" b="16539"/>
          <a:stretch/>
        </p:blipFill>
        <p:spPr>
          <a:xfrm>
            <a:off x="5067759" y="2765233"/>
            <a:ext cx="1009926" cy="814730"/>
          </a:xfrm>
          <a:prstGeom prst="rect">
            <a:avLst/>
          </a:prstGeom>
        </p:spPr>
      </p:pic>
    </p:spTree>
    <p:extLst>
      <p:ext uri="{BB962C8B-B14F-4D97-AF65-F5344CB8AC3E}">
        <p14:creationId xmlns:p14="http://schemas.microsoft.com/office/powerpoint/2010/main" val="1988856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par>
                                <p:cTn id="20" presetID="4"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par>
                                <p:cTn id="23" presetID="5"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0"/>
            <a:ext cx="8659813" cy="5143500"/>
          </a:xfrm>
          <a:prstGeom prst="rect">
            <a:avLst/>
          </a:prstGeom>
        </p:spPr>
      </p:pic>
    </p:spTree>
    <p:extLst>
      <p:ext uri="{BB962C8B-B14F-4D97-AF65-F5344CB8AC3E}">
        <p14:creationId xmlns:p14="http://schemas.microsoft.com/office/powerpoint/2010/main" val="170858024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08586" y="39589"/>
            <a:ext cx="8005633"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000" b="1" dirty="0" smtClean="0">
                <a:solidFill>
                  <a:srgbClr val="FF0000"/>
                </a:solidFill>
              </a:rPr>
              <a:t>C. HOẠT ĐỘNG ỨNG DỤNG, MỞ RỘNG</a:t>
            </a:r>
            <a:endParaRPr lang="en-US" sz="3000" b="1" dirty="0">
              <a:solidFill>
                <a:srgbClr val="FF0000"/>
              </a:solidFill>
            </a:endParaRPr>
          </a:p>
        </p:txBody>
      </p:sp>
      <p:sp>
        <p:nvSpPr>
          <p:cNvPr id="8" name="Text Placeholder 2"/>
          <p:cNvSpPr txBox="1">
            <a:spLocks/>
          </p:cNvSpPr>
          <p:nvPr/>
        </p:nvSpPr>
        <p:spPr>
          <a:xfrm>
            <a:off x="408586" y="637252"/>
            <a:ext cx="8327790"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nSpc>
                <a:spcPct val="120000"/>
              </a:lnSpc>
              <a:spcBef>
                <a:spcPts val="600"/>
              </a:spcBef>
            </a:pPr>
            <a:r>
              <a:rPr lang="en-US" sz="2200" dirty="0" smtClean="0">
                <a:latin typeface="Times New Roman" panose="02020603050405020304" pitchFamily="18" charset="0"/>
                <a:cs typeface="Times New Roman" panose="02020603050405020304" pitchFamily="18" charset="0"/>
              </a:rPr>
              <a:t>1. </a:t>
            </a:r>
            <a:r>
              <a:rPr lang="en-US" sz="2200" dirty="0" err="1" smtClean="0">
                <a:latin typeface="Times New Roman" panose="02020603050405020304" pitchFamily="18" charset="0"/>
                <a:cs typeface="Times New Roman" panose="02020603050405020304" pitchFamily="18" charset="0"/>
              </a:rPr>
              <a:t>Tạo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hai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tệp</a:t>
            </a:r>
            <a:r>
              <a:rPr lang="en-US" sz="2200" dirty="0" smtClean="0">
                <a:latin typeface="Times New Roman" panose="02020603050405020304" pitchFamily="18" charset="0"/>
                <a:cs typeface="Times New Roman" panose="02020603050405020304" pitchFamily="18" charset="0"/>
              </a:rPr>
              <a:t> </a:t>
            </a:r>
            <a:r>
              <a:rPr lang="en-US" sz="2200" dirty="0" smtClean="0">
                <a:solidFill>
                  <a:srgbClr val="FF3399"/>
                </a:solidFill>
                <a:latin typeface="Times New Roman" panose="02020603050405020304" pitchFamily="18" charset="0"/>
                <a:cs typeface="Times New Roman" panose="02020603050405020304" pitchFamily="18" charset="0"/>
              </a:rPr>
              <a:t>baiso1.docx</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a:solidFill>
                  <a:srgbClr val="FF3399"/>
                </a:solidFill>
                <a:latin typeface="Times New Roman" panose="02020603050405020304" pitchFamily="18" charset="0"/>
                <a:cs typeface="Times New Roman" panose="02020603050405020304" pitchFamily="18" charset="0"/>
              </a:rPr>
              <a:t>baiso2.docx</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thư</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mục</a:t>
            </a:r>
            <a:r>
              <a:rPr lang="en-US" sz="2200" dirty="0" smtClean="0">
                <a:latin typeface="Times New Roman" panose="02020603050405020304" pitchFamily="18" charset="0"/>
                <a:cs typeface="Times New Roman" panose="02020603050405020304" pitchFamily="18" charset="0"/>
              </a:rPr>
              <a:t> </a:t>
            </a:r>
            <a:r>
              <a:rPr lang="en-US" sz="2200" dirty="0">
                <a:solidFill>
                  <a:srgbClr val="FF3399"/>
                </a:solidFill>
                <a:latin typeface="Times New Roman" panose="02020603050405020304" pitchFamily="18" charset="0"/>
                <a:cs typeface="Times New Roman" panose="02020603050405020304" pitchFamily="18" charset="0"/>
              </a:rPr>
              <a:t>SOANTHAO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Đổi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tệp</a:t>
            </a:r>
            <a:r>
              <a:rPr lang="en-US" sz="2200" dirty="0" smtClean="0">
                <a:latin typeface="Times New Roman" panose="02020603050405020304" pitchFamily="18" charset="0"/>
                <a:cs typeface="Times New Roman" panose="02020603050405020304" pitchFamily="18" charset="0"/>
              </a:rPr>
              <a:t> </a:t>
            </a:r>
            <a:r>
              <a:rPr lang="en-US" sz="2200" dirty="0">
                <a:solidFill>
                  <a:srgbClr val="FF3399"/>
                </a:solidFill>
                <a:latin typeface="Times New Roman" panose="02020603050405020304" pitchFamily="18" charset="0"/>
                <a:cs typeface="Times New Roman" panose="02020603050405020304" pitchFamily="18" charset="0"/>
              </a:rPr>
              <a:t>baiso2.docx</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thành</a:t>
            </a:r>
            <a:r>
              <a:rPr lang="en-US" sz="2200" dirty="0" smtClean="0">
                <a:latin typeface="Times New Roman" panose="02020603050405020304" pitchFamily="18" charset="0"/>
                <a:cs typeface="Times New Roman" panose="02020603050405020304" pitchFamily="18" charset="0"/>
              </a:rPr>
              <a:t> </a:t>
            </a:r>
            <a:r>
              <a:rPr lang="en-US" sz="2200" dirty="0">
                <a:solidFill>
                  <a:srgbClr val="FF3399"/>
                </a:solidFill>
                <a:latin typeface="Times New Roman" panose="02020603050405020304" pitchFamily="18" charset="0"/>
                <a:cs typeface="Times New Roman" panose="02020603050405020304" pitchFamily="18" charset="0"/>
              </a:rPr>
              <a:t>baiso2.docx</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a:solidFill>
                  <a:srgbClr val="FF3399"/>
                </a:solidFill>
                <a:latin typeface="Times New Roman" panose="02020603050405020304" pitchFamily="18" charset="0"/>
                <a:cs typeface="Times New Roman" panose="02020603050405020304" pitchFamily="18" charset="0"/>
              </a:rPr>
              <a:t>baiso2.docx</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rồi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rút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xét</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0" name="Text Placeholder 2"/>
          <p:cNvSpPr txBox="1">
            <a:spLocks/>
          </p:cNvSpPr>
          <p:nvPr/>
        </p:nvSpPr>
        <p:spPr>
          <a:xfrm>
            <a:off x="408586" y="1933415"/>
            <a:ext cx="8140503" cy="24072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a:lnSpc>
                <a:spcPct val="120000"/>
              </a:lnSpc>
            </a:pPr>
            <a:r>
              <a:rPr lang="en-US" sz="2200" dirty="0" smtClean="0"/>
              <a:t>2. </a:t>
            </a:r>
            <a:r>
              <a:rPr lang="en-US" sz="2200" dirty="0" err="1" smtClean="0"/>
              <a:t>Em</a:t>
            </a:r>
            <a:r>
              <a:rPr lang="en-US" sz="2200" dirty="0" smtClean="0"/>
              <a:t> </a:t>
            </a:r>
            <a:r>
              <a:rPr lang="en-US" sz="2200" dirty="0" err="1" smtClean="0"/>
              <a:t>thực</a:t>
            </a:r>
            <a:r>
              <a:rPr lang="en-US" sz="2200" dirty="0" smtClean="0"/>
              <a:t> </a:t>
            </a:r>
            <a:r>
              <a:rPr lang="en-US" sz="2200" dirty="0" err="1" smtClean="0"/>
              <a:t>hiện</a:t>
            </a:r>
            <a:r>
              <a:rPr lang="en-US" sz="2200" dirty="0" smtClean="0"/>
              <a:t> </a:t>
            </a:r>
            <a:r>
              <a:rPr lang="en-US" sz="2200" dirty="0" err="1" smtClean="0"/>
              <a:t>các</a:t>
            </a:r>
            <a:r>
              <a:rPr lang="en-US" sz="2200" dirty="0" smtClean="0"/>
              <a:t> </a:t>
            </a:r>
            <a:r>
              <a:rPr lang="en-US" sz="2200" dirty="0" err="1" smtClean="0"/>
              <a:t>yêu</a:t>
            </a:r>
            <a:r>
              <a:rPr lang="en-US" sz="2200" dirty="0" smtClean="0"/>
              <a:t> </a:t>
            </a:r>
            <a:r>
              <a:rPr lang="en-US" sz="2200" dirty="0" err="1" smtClean="0"/>
              <a:t>cầu</a:t>
            </a:r>
            <a:r>
              <a:rPr lang="en-US" sz="2200" dirty="0" smtClean="0"/>
              <a:t> </a:t>
            </a:r>
            <a:r>
              <a:rPr lang="en-US" sz="2200" dirty="0" err="1" smtClean="0"/>
              <a:t>sau</a:t>
            </a:r>
            <a:r>
              <a:rPr lang="en-US" sz="2200" dirty="0" smtClean="0"/>
              <a:t>:</a:t>
            </a:r>
          </a:p>
          <a:p>
            <a:pPr>
              <a:lnSpc>
                <a:spcPct val="120000"/>
              </a:lnSpc>
            </a:pPr>
            <a:r>
              <a:rPr lang="en-US" sz="2200" dirty="0" smtClean="0"/>
              <a:t>a) </a:t>
            </a:r>
            <a:r>
              <a:rPr lang="en-US" sz="2200" dirty="0" err="1" smtClean="0"/>
              <a:t>Nháy</a:t>
            </a:r>
            <a:r>
              <a:rPr lang="en-US" sz="2200" dirty="0" smtClean="0"/>
              <a:t> </a:t>
            </a:r>
            <a:r>
              <a:rPr lang="en-US" sz="2200" dirty="0" err="1" smtClean="0"/>
              <a:t>chuột</a:t>
            </a:r>
            <a:r>
              <a:rPr lang="en-US" sz="2200" dirty="0" smtClean="0"/>
              <a:t> </a:t>
            </a:r>
            <a:r>
              <a:rPr lang="en-US" sz="2200" dirty="0" err="1" smtClean="0"/>
              <a:t>vào</a:t>
            </a:r>
            <a:r>
              <a:rPr lang="en-US" sz="2200" dirty="0" smtClean="0"/>
              <a:t> </a:t>
            </a:r>
            <a:r>
              <a:rPr lang="en-US" sz="2200" dirty="0" err="1" smtClean="0"/>
              <a:t>tệp</a:t>
            </a:r>
            <a:r>
              <a:rPr lang="en-US" sz="2200" dirty="0" smtClean="0"/>
              <a:t> Gioithieu.pptx </a:t>
            </a:r>
            <a:r>
              <a:rPr lang="en-US" sz="2200" dirty="0" err="1" smtClean="0"/>
              <a:t>trong</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a:solidFill>
                  <a:srgbClr val="FF3399"/>
                </a:solidFill>
                <a:ea typeface="Arial"/>
                <a:sym typeface="Arial"/>
              </a:rPr>
              <a:t>HOCTAP</a:t>
            </a:r>
            <a:r>
              <a:rPr lang="en-US" sz="2200" dirty="0" smtClean="0"/>
              <a:t>, </a:t>
            </a:r>
            <a:r>
              <a:rPr lang="en-US" sz="2200" dirty="0" err="1" smtClean="0"/>
              <a:t>nhấn</a:t>
            </a:r>
            <a:r>
              <a:rPr lang="en-US" sz="2200" dirty="0" smtClean="0"/>
              <a:t> </a:t>
            </a:r>
            <a:r>
              <a:rPr lang="en-US" sz="2200" dirty="0" err="1" smtClean="0"/>
              <a:t>tổ</a:t>
            </a:r>
            <a:r>
              <a:rPr lang="en-US" sz="2200" dirty="0" smtClean="0"/>
              <a:t> </a:t>
            </a:r>
            <a:r>
              <a:rPr lang="en-US" sz="2200" dirty="0" err="1" smtClean="0"/>
              <a:t>hợp</a:t>
            </a:r>
            <a:r>
              <a:rPr lang="en-US" sz="2200" dirty="0" smtClean="0"/>
              <a:t> </a:t>
            </a:r>
            <a:r>
              <a:rPr lang="en-US" sz="2200" dirty="0" err="1" smtClean="0"/>
              <a:t>phím</a:t>
            </a:r>
            <a:r>
              <a:rPr lang="en-US" sz="2200" dirty="0" smtClean="0"/>
              <a:t> Ctrl + C. </a:t>
            </a:r>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a:solidFill>
                  <a:srgbClr val="FF3399"/>
                </a:solidFill>
                <a:ea typeface="Arial"/>
                <a:sym typeface="Arial"/>
              </a:rPr>
              <a:t>TRINHCHIEU</a:t>
            </a:r>
            <a:r>
              <a:rPr lang="en-US" sz="2200" dirty="0" smtClean="0"/>
              <a:t>, </a:t>
            </a:r>
            <a:r>
              <a:rPr lang="en-US" sz="2200" dirty="0" err="1" smtClean="0"/>
              <a:t>nhấn</a:t>
            </a:r>
            <a:r>
              <a:rPr lang="en-US" sz="2200" dirty="0" smtClean="0"/>
              <a:t> </a:t>
            </a:r>
            <a:r>
              <a:rPr lang="en-US" sz="2200" dirty="0" err="1" smtClean="0"/>
              <a:t>tổ</a:t>
            </a:r>
            <a:r>
              <a:rPr lang="en-US" sz="2200" dirty="0" smtClean="0"/>
              <a:t> </a:t>
            </a:r>
            <a:r>
              <a:rPr lang="en-US" sz="2200" dirty="0" err="1" smtClean="0"/>
              <a:t>hợp</a:t>
            </a:r>
            <a:r>
              <a:rPr lang="en-US" sz="2200" dirty="0" smtClean="0"/>
              <a:t> </a:t>
            </a:r>
            <a:r>
              <a:rPr lang="en-US" sz="2200" dirty="0" err="1" smtClean="0"/>
              <a:t>phím</a:t>
            </a:r>
            <a:r>
              <a:rPr lang="en-US" sz="2200" dirty="0" smtClean="0"/>
              <a:t> Ctrl + V. </a:t>
            </a:r>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a:solidFill>
                  <a:srgbClr val="FF3399"/>
                </a:solidFill>
                <a:ea typeface="Arial"/>
                <a:sym typeface="Arial"/>
              </a:rPr>
              <a:t>TRINHCHIEU</a:t>
            </a:r>
            <a:r>
              <a:rPr lang="en-US" sz="2200" dirty="0" smtClean="0"/>
              <a:t>, </a:t>
            </a:r>
            <a:r>
              <a:rPr lang="en-US" sz="2200" dirty="0" err="1" smtClean="0"/>
              <a:t>nhấn</a:t>
            </a:r>
            <a:r>
              <a:rPr lang="en-US" sz="2200" dirty="0" smtClean="0"/>
              <a:t> </a:t>
            </a:r>
            <a:r>
              <a:rPr lang="en-US" sz="2200" dirty="0" err="1" smtClean="0"/>
              <a:t>tiếp</a:t>
            </a:r>
            <a:r>
              <a:rPr lang="en-US" sz="2200" dirty="0" smtClean="0"/>
              <a:t> </a:t>
            </a:r>
            <a:r>
              <a:rPr lang="en-US" sz="2200" dirty="0" err="1" smtClean="0"/>
              <a:t>tổ</a:t>
            </a:r>
            <a:r>
              <a:rPr lang="en-US" sz="2200" dirty="0" smtClean="0"/>
              <a:t> </a:t>
            </a:r>
            <a:r>
              <a:rPr lang="en-US" sz="2200" dirty="0" err="1" smtClean="0"/>
              <a:t>hợp</a:t>
            </a:r>
            <a:r>
              <a:rPr lang="en-US" sz="2200" dirty="0" smtClean="0"/>
              <a:t> </a:t>
            </a:r>
            <a:r>
              <a:rPr lang="en-US" sz="2200" dirty="0" err="1" smtClean="0"/>
              <a:t>phím</a:t>
            </a:r>
            <a:r>
              <a:rPr lang="en-US" sz="2200" dirty="0" smtClean="0"/>
              <a:t> Ctrl + V</a:t>
            </a:r>
          </a:p>
          <a:p>
            <a:pPr>
              <a:lnSpc>
                <a:spcPct val="120000"/>
              </a:lnSpc>
            </a:pPr>
            <a:r>
              <a:rPr lang="en-US" sz="2200" dirty="0" smtClean="0"/>
              <a:t>b) </a:t>
            </a:r>
            <a:r>
              <a:rPr lang="en-US" sz="2200" dirty="0" err="1" smtClean="0"/>
              <a:t>Em</a:t>
            </a:r>
            <a:r>
              <a:rPr lang="en-US" sz="2200" dirty="0" smtClean="0"/>
              <a:t> </a:t>
            </a:r>
            <a:r>
              <a:rPr lang="en-US" sz="2200" dirty="0" err="1" smtClean="0"/>
              <a:t>hãy</a:t>
            </a:r>
            <a:r>
              <a:rPr lang="en-US" sz="2200" dirty="0" smtClean="0"/>
              <a:t> </a:t>
            </a:r>
            <a:r>
              <a:rPr lang="en-US" sz="2200" dirty="0" err="1" smtClean="0"/>
              <a:t>nhận</a:t>
            </a:r>
            <a:r>
              <a:rPr lang="en-US" sz="2200" dirty="0" smtClean="0"/>
              <a:t> </a:t>
            </a:r>
            <a:r>
              <a:rPr lang="en-US" sz="2200" dirty="0" err="1" smtClean="0"/>
              <a:t>xét</a:t>
            </a:r>
            <a:r>
              <a:rPr lang="en-US" sz="2200" dirty="0" smtClean="0"/>
              <a:t> </a:t>
            </a:r>
            <a:r>
              <a:rPr lang="en-US" sz="2200" dirty="0" err="1" smtClean="0"/>
              <a:t>thao</a:t>
            </a:r>
            <a:r>
              <a:rPr lang="en-US" sz="2200" dirty="0" smtClean="0"/>
              <a:t> </a:t>
            </a:r>
            <a:r>
              <a:rPr lang="en-US" sz="2200" dirty="0" err="1" smtClean="0"/>
              <a:t>tác</a:t>
            </a:r>
            <a:r>
              <a:rPr lang="en-US" sz="2200" dirty="0" smtClean="0"/>
              <a:t> </a:t>
            </a:r>
            <a:r>
              <a:rPr lang="en-US" sz="2200" dirty="0" err="1" smtClean="0"/>
              <a:t>đã</a:t>
            </a:r>
            <a:r>
              <a:rPr lang="en-US" sz="2200" dirty="0" smtClean="0"/>
              <a:t> </a:t>
            </a:r>
            <a:r>
              <a:rPr lang="en-US" sz="2200" dirty="0" err="1" smtClean="0"/>
              <a:t>thực</a:t>
            </a:r>
            <a:r>
              <a:rPr lang="en-US" sz="2200" dirty="0" smtClean="0"/>
              <a:t> </a:t>
            </a:r>
            <a:r>
              <a:rPr lang="en-US" sz="2200" dirty="0" err="1" smtClean="0"/>
              <a:t>hiện</a:t>
            </a:r>
            <a:r>
              <a:rPr lang="en-US" sz="2200" dirty="0" smtClean="0"/>
              <a:t> ở </a:t>
            </a:r>
            <a:r>
              <a:rPr lang="en-US" sz="2200" dirty="0" err="1" smtClean="0"/>
              <a:t>hoạt</a:t>
            </a:r>
            <a:r>
              <a:rPr lang="en-US" sz="2200" dirty="0" smtClean="0"/>
              <a:t> </a:t>
            </a:r>
            <a:r>
              <a:rPr lang="en-US" sz="2200" dirty="0" err="1" smtClean="0"/>
              <a:t>động</a:t>
            </a:r>
            <a:r>
              <a:rPr lang="en-US" sz="2200" dirty="0" smtClean="0"/>
              <a:t> a.</a:t>
            </a:r>
            <a:endParaRPr lang="en-US" sz="2200" dirty="0" smtClean="0"/>
          </a:p>
        </p:txBody>
      </p:sp>
    </p:spTree>
    <p:extLst>
      <p:ext uri="{BB962C8B-B14F-4D97-AF65-F5344CB8AC3E}">
        <p14:creationId xmlns:p14="http://schemas.microsoft.com/office/powerpoint/2010/main" val="29615842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0"/>
            <a:ext cx="8659813" cy="5143500"/>
          </a:xfrm>
          <a:prstGeom prst="rect">
            <a:avLst/>
          </a:prstGeom>
        </p:spPr>
      </p:pic>
    </p:spTree>
    <p:extLst>
      <p:ext uri="{BB962C8B-B14F-4D97-AF65-F5344CB8AC3E}">
        <p14:creationId xmlns:p14="http://schemas.microsoft.com/office/powerpoint/2010/main" val="385733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00838" y="1277957"/>
            <a:ext cx="7006728" cy="1736793"/>
          </a:xfrm>
        </p:spPr>
        <p:txBody>
          <a:bodyPr/>
          <a:lstStyle/>
          <a:p>
            <a:pPr>
              <a:buNone/>
            </a:pPr>
            <a:r>
              <a:rPr lang="vi-VN" dirty="0">
                <a:latin typeface="Times New Roman" panose="02020603050405020304" pitchFamily="18" charset="0"/>
                <a:cs typeface="Times New Roman" panose="02020603050405020304" pitchFamily="18" charset="0"/>
              </a:rPr>
              <a:t>Tên tệp có thể đặt giống nhau, khi đó máy tính tự động đánh số cho các tệp cùng tên trong thư mục</a:t>
            </a:r>
            <a:endParaRPr lang="en-US" dirty="0">
              <a:latin typeface="Times New Roman" panose="02020603050405020304" pitchFamily="18" charset="0"/>
              <a:cs typeface="Times New Roman" panose="02020603050405020304" pitchFamily="18" charset="0"/>
            </a:endParaRPr>
          </a:p>
        </p:txBody>
      </p:sp>
      <p:sp>
        <p:nvSpPr>
          <p:cNvPr id="4" name="Horizontal Scroll 3"/>
          <p:cNvSpPr/>
          <p:nvPr/>
        </p:nvSpPr>
        <p:spPr>
          <a:xfrm>
            <a:off x="864823" y="1277957"/>
            <a:ext cx="7678757" cy="183981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18264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300" y="0"/>
            <a:ext cx="8659813" cy="5143500"/>
          </a:xfrm>
          <a:prstGeom prst="rect">
            <a:avLst/>
          </a:prstGeom>
        </p:spPr>
      </p:pic>
    </p:spTree>
    <p:extLst>
      <p:ext uri="{BB962C8B-B14F-4D97-AF65-F5344CB8AC3E}">
        <p14:creationId xmlns:p14="http://schemas.microsoft.com/office/powerpoint/2010/main" val="17656400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ctrTitle" idx="4294967295"/>
          </p:nvPr>
        </p:nvSpPr>
        <p:spPr>
          <a:xfrm>
            <a:off x="685750" y="1887365"/>
            <a:ext cx="7772400" cy="1159799"/>
          </a:xfrm>
          <a:prstGeom prst="rect">
            <a:avLst/>
          </a:prstGeom>
          <a:noFill/>
          <a:ln>
            <a:noFill/>
          </a:ln>
        </p:spPr>
        <p:txBody>
          <a:bodyPr lIns="91425" tIns="91425" rIns="91425" bIns="91425" anchor="b" anchorCtr="0">
            <a:noAutofit/>
          </a:bodyPr>
          <a:lstStyle/>
          <a:p>
            <a:pPr lvl="0" algn="ctr" rtl="0">
              <a:spcBef>
                <a:spcPts val="0"/>
              </a:spcBef>
              <a:buNone/>
            </a:pPr>
            <a:r>
              <a:rPr lang="en" sz="6000" dirty="0" smtClean="0"/>
              <a:t>KHỞI ĐỘNG ĐẦU GIỜ</a:t>
            </a:r>
            <a:endParaRPr lang="en" sz="6000" dirty="0"/>
          </a:p>
        </p:txBody>
      </p:sp>
      <p:sp>
        <p:nvSpPr>
          <p:cNvPr id="556" name="Shape 556"/>
          <p:cNvSpPr/>
          <p:nvPr/>
        </p:nvSpPr>
        <p:spPr>
          <a:xfrm>
            <a:off x="4572753" y="291799"/>
            <a:ext cx="1323527" cy="1341148"/>
          </a:xfrm>
          <a:custGeom>
            <a:avLst/>
            <a:gdLst/>
            <a:ahLst/>
            <a:cxnLst/>
            <a:rect l="0" t="0" r="0" b="0"/>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8" name="Shape 554"/>
          <p:cNvSpPr txBox="1">
            <a:spLocks/>
          </p:cNvSpPr>
          <p:nvPr/>
        </p:nvSpPr>
        <p:spPr>
          <a:xfrm>
            <a:off x="685750" y="2951604"/>
            <a:ext cx="7772400" cy="11597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r>
              <a:rPr lang="en" sz="4400" dirty="0" smtClean="0"/>
              <a:t>TRÒ CHƠI “AI NHANH AI </a:t>
            </a:r>
            <a:r>
              <a:rPr lang="en" sz="4400" dirty="0" smtClean="0"/>
              <a:t>ĐÚNG”</a:t>
            </a:r>
            <a:endParaRPr lang="en" sz="4400" dirty="0"/>
          </a:p>
        </p:txBody>
      </p:sp>
      <p:sp>
        <p:nvSpPr>
          <p:cNvPr id="557" name="Shape 557"/>
          <p:cNvSpPr/>
          <p:nvPr/>
        </p:nvSpPr>
        <p:spPr>
          <a:xfrm rot="1473079">
            <a:off x="3369356" y="961431"/>
            <a:ext cx="773816" cy="753764"/>
          </a:xfrm>
          <a:custGeom>
            <a:avLst/>
            <a:gdLst/>
            <a:ahLst/>
            <a:cxnLst/>
            <a:rect l="0" t="0" r="0" b="0"/>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558" name="Shape 558"/>
          <p:cNvSpPr/>
          <p:nvPr/>
        </p:nvSpPr>
        <p:spPr>
          <a:xfrm>
            <a:off x="4316768" y="163633"/>
            <a:ext cx="338774" cy="32920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559" name="Shape 559"/>
          <p:cNvSpPr/>
          <p:nvPr/>
        </p:nvSpPr>
        <p:spPr>
          <a:xfrm rot="2487273">
            <a:off x="4098884" y="1657406"/>
            <a:ext cx="241052" cy="23424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Tree>
    <p:extLst>
      <p:ext uri="{BB962C8B-B14F-4D97-AF65-F5344CB8AC3E}">
        <p14:creationId xmlns:p14="http://schemas.microsoft.com/office/powerpoint/2010/main" val="41366560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908451" y="1222873"/>
            <a:ext cx="3404214" cy="1736793"/>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C4587"/>
              </a:buClr>
              <a:buSzPct val="100000"/>
              <a:buFont typeface="Dosis"/>
              <a:buChar char="✘"/>
              <a:defRPr sz="2500" b="1" i="0" u="none" strike="noStrike" cap="none">
                <a:solidFill>
                  <a:srgbClr val="1C4587"/>
                </a:solidFill>
                <a:latin typeface="Dosis"/>
                <a:ea typeface="Dosis"/>
                <a:cs typeface="Dosis"/>
                <a:sym typeface="Dosis"/>
                <a:rtl val="0"/>
              </a:defRPr>
            </a:lvl1pPr>
            <a:lvl2pPr marR="0" lvl="1" algn="ctr" rtl="0">
              <a:lnSpc>
                <a:spcPct val="100000"/>
              </a:lnSpc>
              <a:spcBef>
                <a:spcPts val="0"/>
              </a:spcBef>
              <a:spcAft>
                <a:spcPts val="0"/>
              </a:spcAft>
              <a:buClr>
                <a:srgbClr val="1C4587"/>
              </a:buClr>
              <a:buSzPct val="100000"/>
              <a:buFont typeface="Dosis"/>
              <a:buChar char="✗"/>
              <a:defRPr sz="2500" b="1" i="0" u="none" strike="noStrike" cap="none">
                <a:solidFill>
                  <a:srgbClr val="1C4587"/>
                </a:solidFill>
                <a:latin typeface="Dosis"/>
                <a:ea typeface="Dosis"/>
                <a:cs typeface="Dosis"/>
                <a:sym typeface="Dosis"/>
                <a:rtl val="0"/>
              </a:defRPr>
            </a:lvl2pPr>
            <a:lvl3pPr marR="0" lvl="2"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3pPr>
            <a:lvl4pPr marR="0" lvl="3"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4pPr>
            <a:lvl5pPr marR="0" lvl="4"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5pPr>
            <a:lvl6pPr marR="0" lvl="5"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6pPr>
            <a:lvl7pPr marR="0" lvl="6"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7pPr>
            <a:lvl8pPr marR="0" lvl="7"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8pPr>
            <a:lvl9pPr marR="0" lvl="8" algn="ctr" rtl="0">
              <a:lnSpc>
                <a:spcPct val="100000"/>
              </a:lnSpc>
              <a:spcBef>
                <a:spcPts val="0"/>
              </a:spcBef>
              <a:spcAft>
                <a:spcPts val="0"/>
              </a:spcAft>
              <a:buClr>
                <a:srgbClr val="1C4587"/>
              </a:buClr>
              <a:buSzPct val="100000"/>
              <a:buFont typeface="Dosis"/>
              <a:buNone/>
              <a:defRPr sz="2500" b="1" i="0" u="none" strike="noStrike" cap="none">
                <a:solidFill>
                  <a:srgbClr val="1C4587"/>
                </a:solidFill>
                <a:latin typeface="Dosis"/>
                <a:ea typeface="Dosis"/>
                <a:cs typeface="Dosis"/>
                <a:sym typeface="Dosis"/>
                <a:rtl val="0"/>
              </a:defRPr>
            </a:lvl9pPr>
          </a:lstStyle>
          <a:p>
            <a:pPr algn="l">
              <a:lnSpc>
                <a:spcPct val="130000"/>
              </a:lnSpc>
              <a:buNone/>
            </a:pPr>
            <a:r>
              <a:rPr lang="vi-VN" dirty="0">
                <a:latin typeface="Times New Roman" panose="02020603050405020304" pitchFamily="18" charset="0"/>
                <a:cs typeface="Times New Roman" panose="02020603050405020304" pitchFamily="18" charset="0"/>
              </a:rPr>
              <a:t>Nhận xét:</a:t>
            </a:r>
          </a:p>
          <a:p>
            <a:pPr algn="l">
              <a:lnSpc>
                <a:spcPct val="130000"/>
              </a:lnSpc>
              <a:buNone/>
            </a:pPr>
            <a:r>
              <a:rPr lang="vi-VN" dirty="0">
                <a:latin typeface="Times New Roman" panose="02020603050405020304" pitchFamily="18" charset="0"/>
                <a:cs typeface="Times New Roman" panose="02020603050405020304" pitchFamily="18" charset="0"/>
              </a:rPr>
              <a:t>Ctrl + C = </a:t>
            </a:r>
            <a:r>
              <a:rPr lang="en-US" dirty="0" smtClean="0">
                <a:latin typeface="Times New Roman" panose="02020603050405020304" pitchFamily="18" charset="0"/>
                <a:cs typeface="Times New Roman" panose="02020603050405020304" pitchFamily="18" charset="0"/>
              </a:rPr>
              <a:t>C</a:t>
            </a:r>
            <a:r>
              <a:rPr lang="vi-VN" dirty="0" smtClean="0">
                <a:latin typeface="Times New Roman" panose="02020603050405020304" pitchFamily="18" charset="0"/>
                <a:cs typeface="Times New Roman" panose="02020603050405020304" pitchFamily="18" charset="0"/>
              </a:rPr>
              <a:t>opy</a:t>
            </a:r>
            <a:endParaRPr lang="vi-VN" dirty="0">
              <a:latin typeface="Times New Roman" panose="02020603050405020304" pitchFamily="18" charset="0"/>
              <a:cs typeface="Times New Roman" panose="02020603050405020304" pitchFamily="18" charset="0"/>
            </a:endParaRPr>
          </a:p>
          <a:p>
            <a:pPr algn="l">
              <a:lnSpc>
                <a:spcPct val="130000"/>
              </a:lnSpc>
              <a:buNone/>
            </a:pPr>
            <a:r>
              <a:rPr lang="vi-VN" dirty="0">
                <a:latin typeface="Times New Roman" panose="02020603050405020304" pitchFamily="18" charset="0"/>
                <a:cs typeface="Times New Roman" panose="02020603050405020304" pitchFamily="18" charset="0"/>
              </a:rPr>
              <a:t>Ctrl + V = Paste</a:t>
            </a:r>
          </a:p>
        </p:txBody>
      </p:sp>
      <p:sp>
        <p:nvSpPr>
          <p:cNvPr id="4" name="Horizontal Scroll 3"/>
          <p:cNvSpPr/>
          <p:nvPr/>
        </p:nvSpPr>
        <p:spPr>
          <a:xfrm>
            <a:off x="2572438" y="1079653"/>
            <a:ext cx="3409722" cy="2137272"/>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1377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991537" y="553337"/>
            <a:ext cx="7755856" cy="3049179"/>
          </a:xfrm>
          <a:prstGeom prst="rect">
            <a:avLst/>
          </a:prstGeom>
        </p:spPr>
        <p:txBody>
          <a:bodyPr lIns="91425" tIns="91425" rIns="91425" bIns="91425" anchor="ctr" anchorCtr="0">
            <a:noAutofit/>
          </a:bodyPr>
          <a:lstStyle/>
          <a:p>
            <a:pPr lvl="0" algn="l">
              <a:lnSpc>
                <a:spcPct val="130000"/>
              </a:lnSpc>
              <a:spcBef>
                <a:spcPts val="0"/>
              </a:spcBef>
              <a:buNone/>
            </a:pPr>
            <a:r>
              <a:rPr lang="en" sz="2400" dirty="0" smtClean="0">
                <a:latin typeface="Times New Roman" panose="02020603050405020304" pitchFamily="18" charset="0"/>
                <a:cs typeface="Times New Roman" panose="02020603050405020304" pitchFamily="18" charset="0"/>
              </a:rPr>
              <a:t>EM CẦN GHI NHỚ:</a:t>
            </a:r>
          </a:p>
          <a:p>
            <a:pPr marL="342900" lvl="0" indent="-342900" algn="l">
              <a:lnSpc>
                <a:spcPct val="130000"/>
              </a:lnSpc>
              <a:spcBef>
                <a:spcPts val="0"/>
              </a:spcBef>
              <a:buFontTx/>
              <a:buChar char="-"/>
            </a:pPr>
            <a:r>
              <a:rPr lang="vi-VN" sz="2400" b="0" dirty="0" smtClean="0">
                <a:latin typeface="Times New Roman" panose="02020603050405020304" pitchFamily="18" charset="0"/>
                <a:cs typeface="Times New Roman" panose="02020603050405020304" pitchFamily="18" charset="0"/>
              </a:rPr>
              <a:t>Thư</a:t>
            </a:r>
            <a:r>
              <a:rPr lang="en" sz="2400" b="0" dirty="0" smtClean="0">
                <a:latin typeface="Times New Roman" panose="02020603050405020304" pitchFamily="18" charset="0"/>
                <a:cs typeface="Times New Roman" panose="02020603050405020304" pitchFamily="18" charset="0"/>
              </a:rPr>
              <a:t> mục có thể chứa tệp và thư mục con khác.</a:t>
            </a:r>
          </a:p>
          <a:p>
            <a:pPr marL="342900" lvl="0" indent="-342900" algn="l">
              <a:lnSpc>
                <a:spcPct val="130000"/>
              </a:lnSpc>
              <a:spcBef>
                <a:spcPts val="0"/>
              </a:spcBef>
              <a:buFontTx/>
              <a:buChar char="-"/>
            </a:pPr>
            <a:r>
              <a:rPr lang="en" sz="2400" b="0" dirty="0" smtClean="0">
                <a:latin typeface="Times New Roman" panose="02020603050405020304" pitchFamily="18" charset="0"/>
                <a:cs typeface="Times New Roman" panose="02020603050405020304" pitchFamily="18" charset="0"/>
              </a:rPr>
              <a:t>Chúng ta có thể thực hiện sao chép (Copy) tệp từ thư mục này sang thưc mục khác, đổi tên (Rename) tệp hoặc xóa (Delete) tệp tương tự như sao chép, đổi tên, xóa thư mục.</a:t>
            </a:r>
          </a:p>
        </p:txBody>
      </p:sp>
    </p:spTree>
    <p:extLst>
      <p:ext uri="{BB962C8B-B14F-4D97-AF65-F5344CB8AC3E}">
        <p14:creationId xmlns:p14="http://schemas.microsoft.com/office/powerpoint/2010/main" val="3390955215"/>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ctrTitle" idx="4294967295"/>
          </p:nvPr>
        </p:nvSpPr>
        <p:spPr>
          <a:xfrm>
            <a:off x="3679071" y="1491741"/>
            <a:ext cx="3229200" cy="1159799"/>
          </a:xfrm>
          <a:prstGeom prst="rect">
            <a:avLst/>
          </a:prstGeom>
          <a:noFill/>
          <a:ln>
            <a:noFill/>
          </a:ln>
        </p:spPr>
        <p:txBody>
          <a:bodyPr lIns="91425" tIns="91425" rIns="91425" bIns="91425" anchor="b" anchorCtr="0">
            <a:noAutofit/>
          </a:bodyPr>
          <a:lstStyle/>
          <a:p>
            <a:pPr lvl="0" rtl="0">
              <a:spcBef>
                <a:spcPts val="0"/>
              </a:spcBef>
              <a:buNone/>
            </a:pPr>
            <a:r>
              <a:rPr lang="en" sz="6000" dirty="0"/>
              <a:t>THANKS!</a:t>
            </a:r>
          </a:p>
        </p:txBody>
      </p:sp>
      <p:sp>
        <p:nvSpPr>
          <p:cNvPr id="705" name="Shape 705"/>
          <p:cNvSpPr/>
          <p:nvPr/>
        </p:nvSpPr>
        <p:spPr>
          <a:xfrm>
            <a:off x="2257757" y="1402659"/>
            <a:ext cx="1180108" cy="1089974"/>
          </a:xfrm>
          <a:custGeom>
            <a:avLst/>
            <a:gdLst/>
            <a:ahLst/>
            <a:cxnLst/>
            <a:rect l="0" t="0" r="0" b="0"/>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3C78D8"/>
              </a:solidFill>
            </a:endParaRPr>
          </a:p>
        </p:txBody>
      </p:sp>
    </p:spTree>
    <p:extLst>
      <p:ext uri="{BB962C8B-B14F-4D97-AF65-F5344CB8AC3E}">
        <p14:creationId xmlns:p14="http://schemas.microsoft.com/office/powerpoint/2010/main" val="33563446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7117493" y="187221"/>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979069" y="4053213"/>
            <a:ext cx="964406" cy="432736"/>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a:solidFill>
                  <a:srgbClr val="FF3300"/>
                </a:solidFill>
                <a:latin typeface="Times New Roman" panose="02020603050405020304" pitchFamily="18" charset="0"/>
                <a:cs typeface="Times New Roman" panose="02020603050405020304" pitchFamily="18" charset="0"/>
              </a:rPr>
              <a:t>Hết giờ</a:t>
            </a:r>
            <a:endParaRPr lang="en-US" sz="2110" b="1">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3631130" y="3216634"/>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C</a:t>
              </a:r>
            </a:p>
          </p:txBody>
        </p:sp>
      </p:grpSp>
      <p:sp>
        <p:nvSpPr>
          <p:cNvPr id="40" name="Oval 9"/>
          <p:cNvSpPr>
            <a:spLocks noChangeArrowheads="1"/>
          </p:cNvSpPr>
          <p:nvPr/>
        </p:nvSpPr>
        <p:spPr bwMode="auto">
          <a:xfrm>
            <a:off x="4224337" y="4125516"/>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271963" y="4157662"/>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270773" y="4140994"/>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271963" y="4125516"/>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236244" y="4157663"/>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4</a:t>
            </a:fld>
            <a:endParaRPr lang="en-US" smtClean="0">
              <a:solidFill>
                <a:srgbClr val="D38E27"/>
              </a:solidFill>
              <a:cs typeface="Arial" panose="020B0604020202020204" pitchFamily="34" charset="0"/>
            </a:endParaRPr>
          </a:p>
        </p:txBody>
      </p:sp>
      <p:sp>
        <p:nvSpPr>
          <p:cNvPr id="51" name="Text Box 4"/>
          <p:cNvSpPr txBox="1">
            <a:spLocks noChangeArrowheads="1"/>
          </p:cNvSpPr>
          <p:nvPr/>
        </p:nvSpPr>
        <p:spPr bwMode="auto">
          <a:xfrm>
            <a:off x="1260871" y="796972"/>
            <a:ext cx="74424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1:</a:t>
            </a:r>
            <a:r>
              <a:rPr lang="en-US" sz="2400" b="1" dirty="0">
                <a:solidFill>
                  <a:srgbClr val="0000FF"/>
                </a:solidFill>
                <a:latin typeface="Times New Roman" pitchFamily="18" charset="0"/>
                <a:cs typeface="Times New Roman"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Tập</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hợp</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của</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thông</a:t>
            </a:r>
            <a:r>
              <a:rPr lang="en-US" altLang="en-US" sz="2700" b="1" dirty="0">
                <a:solidFill>
                  <a:srgbClr val="0000FF"/>
                </a:solidFill>
                <a:latin typeface="Times New Roman" panose="02020603050405020304" pitchFamily="18" charset="0"/>
                <a:cs typeface="Times New Roman" panose="02020603050405020304" pitchFamily="18" charset="0"/>
              </a:rPr>
              <a:t> tin </a:t>
            </a:r>
            <a:r>
              <a:rPr lang="en-US" altLang="en-US" sz="2700" b="1" dirty="0" err="1">
                <a:solidFill>
                  <a:srgbClr val="0000FF"/>
                </a:solidFill>
                <a:latin typeface="Times New Roman" panose="02020603050405020304" pitchFamily="18" charset="0"/>
                <a:cs typeface="Times New Roman" panose="02020603050405020304" pitchFamily="18" charset="0"/>
              </a:rPr>
              <a:t>trong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một</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chương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trình</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được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đặt</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tên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gọi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là</a:t>
            </a:r>
            <a:r>
              <a:rPr lang="en-US" altLang="en-US" sz="2700" b="1" dirty="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439466" y="1828801"/>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A. Thư mục</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428750" y="2372917"/>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B. Thư mục con</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5101499" y="1812884"/>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C. Tệp</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5101499" y="2369073"/>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D. </a:t>
            </a:r>
            <a:r>
              <a:rPr lang="en-US" sz="2700" dirty="0" err="1">
                <a:solidFill>
                  <a:prstClr val="black"/>
                </a:solidFill>
                <a:latin typeface="Times New Roman" panose="02020603050405020304" pitchFamily="18" charset="0"/>
                <a:cs typeface="Times New Roman" panose="02020603050405020304" pitchFamily="18" charset="0"/>
              </a:rPr>
              <a:t>Tệp</a:t>
            </a:r>
            <a:r>
              <a:rPr lang="en-US" sz="2700" dirty="0">
                <a:solidFill>
                  <a:prstClr val="black"/>
                </a:solidFill>
                <a:latin typeface="Times New Roman" panose="02020603050405020304" pitchFamily="18" charset="0"/>
                <a:cs typeface="Times New Roman" panose="02020603050405020304" pitchFamily="18" charset="0"/>
              </a:rPr>
              <a:t> con</a:t>
            </a:r>
            <a:endParaRPr lang="vi-VN"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8893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7364081" y="122890"/>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4222408" y="4252618"/>
            <a:ext cx="964406" cy="432736"/>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dirty="0" err="1">
                <a:solidFill>
                  <a:srgbClr val="FF3300"/>
                </a:solidFill>
                <a:latin typeface="Times New Roman" panose="02020603050405020304" pitchFamily="18" charset="0"/>
                <a:cs typeface="Times New Roman" panose="02020603050405020304" pitchFamily="18" charset="0"/>
              </a:rPr>
              <a:t>Hết</a:t>
            </a:r>
            <a:r>
              <a:rPr lang="en-US" sz="2110" b="1" dirty="0">
                <a:solidFill>
                  <a:srgbClr val="FF3300"/>
                </a:solidFill>
                <a:latin typeface="Times New Roman" panose="02020603050405020304" pitchFamily="18" charset="0"/>
                <a:cs typeface="Times New Roman" panose="02020603050405020304" pitchFamily="18" charset="0"/>
              </a:rPr>
              <a:t> </a:t>
            </a:r>
            <a:r>
              <a:rPr lang="en-US" sz="2110" b="1" dirty="0" err="1">
                <a:solidFill>
                  <a:srgbClr val="FF3300"/>
                </a:solidFill>
                <a:latin typeface="Times New Roman" panose="02020603050405020304" pitchFamily="18" charset="0"/>
                <a:cs typeface="Times New Roman" panose="02020603050405020304" pitchFamily="18" charset="0"/>
              </a:rPr>
              <a:t>giờ</a:t>
            </a:r>
            <a:endParaRPr lang="en-US" sz="2110" b="1" dirty="0">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2868216" y="3646070"/>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a:solidFill>
                    <a:srgbClr val="FF0000"/>
                  </a:solidFill>
                  <a:cs typeface="Arial" panose="020B0604020202020204" pitchFamily="34" charset="0"/>
                </a:rPr>
                <a:t>Đáp án: B</a:t>
              </a:r>
            </a:p>
          </p:txBody>
        </p:sp>
      </p:grpSp>
      <p:sp>
        <p:nvSpPr>
          <p:cNvPr id="40" name="Oval 9"/>
          <p:cNvSpPr>
            <a:spLocks noChangeArrowheads="1"/>
          </p:cNvSpPr>
          <p:nvPr/>
        </p:nvSpPr>
        <p:spPr bwMode="auto">
          <a:xfrm>
            <a:off x="4417074" y="4297671"/>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464700" y="4329817"/>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463510" y="4313149"/>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464700" y="4297671"/>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428981" y="4329818"/>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5</a:t>
            </a:fld>
            <a:endParaRPr lang="en-US" smtClean="0">
              <a:solidFill>
                <a:srgbClr val="D38E27"/>
              </a:solidFill>
              <a:cs typeface="Arial" panose="020B0604020202020204" pitchFamily="34" charset="0"/>
            </a:endParaRPr>
          </a:p>
        </p:txBody>
      </p:sp>
      <p:sp>
        <p:nvSpPr>
          <p:cNvPr id="51" name="Text Box 4"/>
          <p:cNvSpPr txBox="1">
            <a:spLocks noChangeArrowheads="1"/>
          </p:cNvSpPr>
          <p:nvPr/>
        </p:nvSpPr>
        <p:spPr bwMode="auto">
          <a:xfrm>
            <a:off x="1079653" y="269007"/>
            <a:ext cx="653300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2:</a:t>
            </a:r>
            <a:r>
              <a:rPr lang="en-US" sz="2400" b="1" dirty="0">
                <a:solidFill>
                  <a:srgbClr val="0000FF"/>
                </a:solidFill>
                <a:latin typeface="Times New Roman" pitchFamily="18" charset="0"/>
                <a:cs typeface="Times New Roman"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Một</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dạng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tệp</a:t>
            </a:r>
            <a:r>
              <a:rPr lang="en-US" altLang="en-US" sz="2700" b="1" dirty="0">
                <a:solidFill>
                  <a:srgbClr val="0000FF"/>
                </a:solidFill>
                <a:latin typeface="Times New Roman" panose="02020603050405020304" pitchFamily="18" charset="0"/>
                <a:cs typeface="Times New Roman" panose="02020603050405020304" pitchFamily="18" charset="0"/>
              </a:rPr>
              <a:t> tin </a:t>
            </a:r>
            <a:r>
              <a:rPr lang="en-US" altLang="en-US" sz="2700" b="1" dirty="0" err="1">
                <a:solidFill>
                  <a:srgbClr val="0000FF"/>
                </a:solidFill>
                <a:latin typeface="Times New Roman" panose="02020603050405020304" pitchFamily="18" charset="0"/>
                <a:cs typeface="Times New Roman" panose="02020603050405020304" pitchFamily="18" charset="0"/>
              </a:rPr>
              <a:t>đặc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biệt</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có</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tác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dụng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như</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là</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ngăn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chứa</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được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dùng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quản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lý</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trong</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việc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sắp</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xếp</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các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tệp</a:t>
            </a:r>
            <a:r>
              <a:rPr lang="en-US" altLang="en-US" sz="2700" b="1" dirty="0">
                <a:solidFill>
                  <a:srgbClr val="0000FF"/>
                </a:solidFill>
                <a:latin typeface="Times New Roman" panose="02020603050405020304" pitchFamily="18" charset="0"/>
                <a:cs typeface="Times New Roman" panose="02020603050405020304" pitchFamily="18" charset="0"/>
              </a:rPr>
              <a:t> tin </a:t>
            </a:r>
            <a:r>
              <a:rPr lang="en-US" altLang="en-US" sz="2700" b="1" dirty="0" err="1">
                <a:solidFill>
                  <a:srgbClr val="0000FF"/>
                </a:solidFill>
                <a:latin typeface="Times New Roman" panose="02020603050405020304" pitchFamily="18" charset="0"/>
                <a:cs typeface="Times New Roman" panose="02020603050405020304" pitchFamily="18" charset="0"/>
              </a:rPr>
              <a:t>và</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thư</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mục</a:t>
            </a:r>
            <a:r>
              <a:rPr lang="en-US" altLang="en-US" sz="2700" b="1" dirty="0">
                <a:solidFill>
                  <a:srgbClr val="0000FF"/>
                </a:solidFill>
                <a:latin typeface="Times New Roman" panose="02020603050405020304" pitchFamily="18" charset="0"/>
                <a:cs typeface="Times New Roman" panose="02020603050405020304" pitchFamily="18" charset="0"/>
              </a:rPr>
              <a:t> con </a:t>
            </a:r>
            <a:r>
              <a:rPr lang="en-US" altLang="en-US" sz="2700" b="1" dirty="0" err="1">
                <a:solidFill>
                  <a:srgbClr val="0000FF"/>
                </a:solidFill>
                <a:latin typeface="Times New Roman" panose="02020603050405020304" pitchFamily="18" charset="0"/>
                <a:cs typeface="Times New Roman" panose="02020603050405020304" pitchFamily="18" charset="0"/>
              </a:rPr>
              <a:t>gọi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là</a:t>
            </a:r>
            <a:r>
              <a:rPr lang="en-US" altLang="en-US" sz="2700" b="1" dirty="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240117" y="2234338"/>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A. Thư mục con</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250608" y="2809575"/>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B. Thư mục</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4994077" y="2234338"/>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C. </a:t>
            </a:r>
            <a:r>
              <a:rPr lang="en-US" sz="2700" dirty="0" err="1">
                <a:solidFill>
                  <a:prstClr val="black"/>
                </a:solidFill>
                <a:latin typeface="Times New Roman" panose="02020603050405020304" pitchFamily="18" charset="0"/>
                <a:cs typeface="Times New Roman" panose="02020603050405020304" pitchFamily="18" charset="0"/>
              </a:rPr>
              <a:t>Tệp</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4994077" y="2809575"/>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D. </a:t>
            </a:r>
            <a:r>
              <a:rPr lang="en-US" sz="2700" dirty="0" err="1">
                <a:solidFill>
                  <a:prstClr val="black"/>
                </a:solidFill>
                <a:latin typeface="Times New Roman" panose="02020603050405020304" pitchFamily="18" charset="0"/>
                <a:cs typeface="Times New Roman" panose="02020603050405020304" pitchFamily="18" charset="0"/>
              </a:rPr>
              <a:t>Tệp</a:t>
            </a:r>
            <a:r>
              <a:rPr lang="en-US" sz="2700" dirty="0">
                <a:solidFill>
                  <a:prstClr val="black"/>
                </a:solidFill>
                <a:latin typeface="Times New Roman" panose="02020603050405020304" pitchFamily="18" charset="0"/>
                <a:cs typeface="Times New Roman" panose="02020603050405020304" pitchFamily="18" charset="0"/>
              </a:rPr>
              <a:t> con</a:t>
            </a:r>
            <a:endParaRPr lang="vi-VN"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464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7364081" y="122890"/>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4445588" y="4083216"/>
            <a:ext cx="964406" cy="38405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dirty="0" err="1">
                <a:solidFill>
                  <a:srgbClr val="FF3300"/>
                </a:solidFill>
                <a:latin typeface="Times New Roman" panose="02020603050405020304" pitchFamily="18" charset="0"/>
                <a:cs typeface="Times New Roman" panose="02020603050405020304" pitchFamily="18" charset="0"/>
              </a:rPr>
              <a:t>Hết</a:t>
            </a:r>
            <a:r>
              <a:rPr lang="en-US" sz="2110" b="1" dirty="0">
                <a:solidFill>
                  <a:srgbClr val="FF3300"/>
                </a:solidFill>
                <a:latin typeface="Times New Roman" panose="02020603050405020304" pitchFamily="18" charset="0"/>
                <a:cs typeface="Times New Roman" panose="02020603050405020304" pitchFamily="18" charset="0"/>
              </a:rPr>
              <a:t> </a:t>
            </a:r>
            <a:r>
              <a:rPr lang="en-US" sz="2110" b="1" dirty="0" err="1">
                <a:solidFill>
                  <a:srgbClr val="FF3300"/>
                </a:solidFill>
                <a:latin typeface="Times New Roman" panose="02020603050405020304" pitchFamily="18" charset="0"/>
                <a:cs typeface="Times New Roman" panose="02020603050405020304" pitchFamily="18" charset="0"/>
              </a:rPr>
              <a:t>giờ</a:t>
            </a:r>
            <a:endParaRPr lang="en-US" sz="2110" b="1" dirty="0">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2868216" y="3646070"/>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B</a:t>
              </a:r>
            </a:p>
          </p:txBody>
        </p:sp>
      </p:grpSp>
      <p:sp>
        <p:nvSpPr>
          <p:cNvPr id="40" name="Oval 9"/>
          <p:cNvSpPr>
            <a:spLocks noChangeArrowheads="1"/>
          </p:cNvSpPr>
          <p:nvPr/>
        </p:nvSpPr>
        <p:spPr bwMode="auto">
          <a:xfrm>
            <a:off x="4655137" y="4100720"/>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702763" y="4132866"/>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701573" y="4116198"/>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702763" y="4100720"/>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667044" y="4132867"/>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6</a:t>
            </a:fld>
            <a:endParaRPr lang="en-US" smtClean="0">
              <a:solidFill>
                <a:srgbClr val="D38E27"/>
              </a:solidFill>
              <a:cs typeface="Arial" panose="020B0604020202020204" pitchFamily="34" charset="0"/>
            </a:endParaRPr>
          </a:p>
        </p:txBody>
      </p:sp>
      <p:sp>
        <p:nvSpPr>
          <p:cNvPr id="51" name="Text Box 4"/>
          <p:cNvSpPr txBox="1">
            <a:spLocks noChangeArrowheads="1"/>
          </p:cNvSpPr>
          <p:nvPr/>
        </p:nvSpPr>
        <p:spPr bwMode="auto">
          <a:xfrm>
            <a:off x="1557337" y="269008"/>
            <a:ext cx="587216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3:</a:t>
            </a:r>
            <a:r>
              <a:rPr lang="en-US" sz="2400" b="1" dirty="0">
                <a:solidFill>
                  <a:srgbClr val="0000FF"/>
                </a:solidFill>
                <a:latin typeface="Times New Roman" pitchFamily="18" charset="0"/>
                <a:cs typeface="Times New Roman"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Tên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tệp</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có</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đặc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điểm</a:t>
            </a:r>
            <a:r>
              <a:rPr lang="en-US" altLang="en-US" sz="2700" b="1" dirty="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143000" y="1275919"/>
            <a:ext cx="6979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A.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r>
              <a:rPr lang="en-US" sz="2400" b="1" dirty="0">
                <a:latin typeface="Times New Roman" pitchFamily="18" charset="0"/>
                <a:cs typeface="Times New Roman" pitchFamily="18" charset="0"/>
              </a:rPr>
              <a:t>.</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142999" y="1790269"/>
            <a:ext cx="74060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B.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gồm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1142999" y="2315385"/>
            <a:ext cx="6675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C. </a:t>
            </a:r>
            <a:r>
              <a:rPr lang="en-US" sz="2400" b="1" dirty="0" err="1">
                <a:solidFill>
                  <a:prstClr val="black"/>
                </a:solidFill>
                <a:latin typeface="Times New Roman" panose="02020603050405020304" pitchFamily="18" charset="0"/>
                <a:cs typeface="Times New Roman" panose="02020603050405020304" pitchFamily="18" charset="0"/>
              </a:rPr>
              <a:t>Tên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tệp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mở</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rộng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mặc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định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sẵn</a:t>
            </a:r>
            <a:endParaRPr lang="vi-VN" sz="2400" b="1"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1157286" y="2875886"/>
            <a:ext cx="6672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D. </a:t>
            </a:r>
            <a:r>
              <a:rPr lang="en-US" sz="2400" b="1" dirty="0" err="1">
                <a:solidFill>
                  <a:prstClr val="black"/>
                </a:solidFill>
                <a:latin typeface="Times New Roman" panose="02020603050405020304" pitchFamily="18" charset="0"/>
                <a:cs typeface="Times New Roman" panose="02020603050405020304" pitchFamily="18" charset="0"/>
              </a:rPr>
              <a:t>Tệp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mở</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rộng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chứ</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tên</a:t>
            </a:r>
            <a:endParaRPr lang="vi-VN"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18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 name="Shape 154"/>
          <p:cNvSpPr txBox="1">
            <a:spLocks/>
          </p:cNvSpPr>
          <p:nvPr/>
        </p:nvSpPr>
        <p:spPr>
          <a:xfrm>
            <a:off x="790672" y="864922"/>
            <a:ext cx="7557571" cy="11597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lnSpc>
                <a:spcPct val="150000"/>
              </a:lnSpc>
            </a:pPr>
            <a:r>
              <a:rPr lang="en" sz="3600" dirty="0" smtClean="0"/>
              <a:t>CHỦ ĐỀ 1: KHÁM PHÁ MÁY TÍNH</a:t>
            </a:r>
            <a:br>
              <a:rPr lang="en" sz="3600" dirty="0" smtClean="0"/>
            </a:br>
            <a:r>
              <a:rPr lang="en" sz="3600" dirty="0" smtClean="0"/>
              <a:t>BÀI 4: CÁC THAO TÁC VỚI TỆP (Tiết 1)</a:t>
            </a:r>
            <a:br>
              <a:rPr lang="en" sz="3600" dirty="0" smtClean="0"/>
            </a:br>
            <a:r>
              <a:rPr lang="en" sz="3600" dirty="0" smtClean="0"/>
              <a:t>(SGK trang 18)</a:t>
            </a:r>
            <a:endParaRPr lang="en" sz="3600" dirty="0"/>
          </a:p>
        </p:txBody>
      </p:sp>
      <p:sp>
        <p:nvSpPr>
          <p:cNvPr id="6" name="Shape 806"/>
          <p:cNvSpPr/>
          <p:nvPr/>
        </p:nvSpPr>
        <p:spPr>
          <a:xfrm>
            <a:off x="1664037" y="-88343"/>
            <a:ext cx="1104910" cy="1088367"/>
          </a:xfrm>
          <a:custGeom>
            <a:avLst/>
            <a:gdLst/>
            <a:ahLst/>
            <a:cxnLst/>
            <a:rect l="0" t="0" r="0" b="0"/>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FF9900"/>
          </a:solidFill>
          <a:ln>
            <a:noFill/>
          </a:ln>
        </p:spPr>
        <p:txBody>
          <a:bodyPr lIns="91425" tIns="91425" rIns="91425" bIns="91425" anchor="ctr" anchorCtr="0">
            <a:noAutofit/>
          </a:bodyPr>
          <a:lstStyle/>
          <a:p>
            <a:pPr lvl="0">
              <a:spcBef>
                <a:spcPts val="0"/>
              </a:spcBef>
              <a:buNone/>
            </a:pPr>
            <a:endParaRPr/>
          </a:p>
        </p:txBody>
      </p:sp>
      <p:sp>
        <p:nvSpPr>
          <p:cNvPr id="7" name="Shape 808"/>
          <p:cNvSpPr/>
          <p:nvPr/>
        </p:nvSpPr>
        <p:spPr>
          <a:xfrm>
            <a:off x="2242751" y="356455"/>
            <a:ext cx="1052391" cy="643569"/>
          </a:xfrm>
          <a:custGeom>
            <a:avLst/>
            <a:gdLst/>
            <a:ahLst/>
            <a:cxnLst/>
            <a:rect l="0" t="0" r="0" b="0"/>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rgbClr val="6FA8DC"/>
          </a:solidFill>
          <a:ln>
            <a:noFill/>
          </a:ln>
        </p:spPr>
        <p:txBody>
          <a:bodyPr lIns="91425" tIns="91425" rIns="91425" bIns="91425" anchor="ctr" anchorCtr="0">
            <a:noAutofit/>
          </a:bodyPr>
          <a:lstStyle/>
          <a:p>
            <a:pPr lvl="0">
              <a:spcBef>
                <a:spcPts val="0"/>
              </a:spcBef>
              <a:buNone/>
            </a:pPr>
            <a:endParaRPr/>
          </a:p>
        </p:txBody>
      </p:sp>
      <p:pic>
        <p:nvPicPr>
          <p:cNvPr id="8" name="Picture 7" descr="Capturrrre.PNG"/>
          <p:cNvPicPr>
            <a:picLocks noChangeAspect="1"/>
          </p:cNvPicPr>
          <p:nvPr/>
        </p:nvPicPr>
        <p:blipFill>
          <a:blip r:embed="rId3" cstate="print"/>
          <a:stretch>
            <a:fillRect/>
          </a:stretch>
        </p:blipFill>
        <p:spPr>
          <a:xfrm>
            <a:off x="1664037" y="3460213"/>
            <a:ext cx="1445172" cy="1676400"/>
          </a:xfrm>
          <a:prstGeom prst="rect">
            <a:avLst/>
          </a:prstGeom>
        </p:spPr>
      </p:pic>
      <p:pic>
        <p:nvPicPr>
          <p:cNvPr id="9" name="Picture 8" descr="Capturffe.PNG"/>
          <p:cNvPicPr>
            <a:picLocks noChangeAspect="1"/>
          </p:cNvPicPr>
          <p:nvPr/>
        </p:nvPicPr>
        <p:blipFill>
          <a:blip r:embed="rId4" cstate="print"/>
          <a:stretch>
            <a:fillRect/>
          </a:stretch>
        </p:blipFill>
        <p:spPr>
          <a:xfrm>
            <a:off x="3924300" y="3458814"/>
            <a:ext cx="1524000" cy="1677799"/>
          </a:xfrm>
          <a:prstGeom prst="rect">
            <a:avLst/>
          </a:prstGeom>
        </p:spPr>
      </p:pic>
      <p:pic>
        <p:nvPicPr>
          <p:cNvPr id="10" name="Picture 9" descr="Capture1.PNG"/>
          <p:cNvPicPr>
            <a:picLocks noChangeAspect="1"/>
          </p:cNvPicPr>
          <p:nvPr/>
        </p:nvPicPr>
        <p:blipFill>
          <a:blip r:embed="rId5" cstate="print"/>
          <a:stretch>
            <a:fillRect/>
          </a:stretch>
        </p:blipFill>
        <p:spPr>
          <a:xfrm>
            <a:off x="6287203" y="3536413"/>
            <a:ext cx="1592580" cy="1676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ctrTitle"/>
          </p:nvPr>
        </p:nvSpPr>
        <p:spPr>
          <a:xfrm>
            <a:off x="2263484" y="121186"/>
            <a:ext cx="5301599" cy="1159799"/>
          </a:xfrm>
          <a:prstGeom prst="rect">
            <a:avLst/>
          </a:prstGeom>
        </p:spPr>
        <p:txBody>
          <a:bodyPr lIns="91425" tIns="91425" rIns="91425" bIns="91425" anchor="b" anchorCtr="0">
            <a:noAutofit/>
          </a:bodyPr>
          <a:lstStyle/>
          <a:p>
            <a:pPr lvl="0" algn="l" rtl="0">
              <a:spcBef>
                <a:spcPts val="0"/>
              </a:spcBef>
              <a:buNone/>
            </a:pPr>
            <a:r>
              <a:rPr lang="en" dirty="0" smtClean="0"/>
              <a:t>MỤC TIÊU BÀI HỌC</a:t>
            </a:r>
            <a:endParaRPr lang="en" dirty="0"/>
          </a:p>
        </p:txBody>
      </p:sp>
      <p:sp>
        <p:nvSpPr>
          <p:cNvPr id="538" name="Shape 538"/>
          <p:cNvSpPr txBox="1">
            <a:spLocks noGrp="1"/>
          </p:cNvSpPr>
          <p:nvPr>
            <p:ph type="subTitle" idx="1"/>
          </p:nvPr>
        </p:nvSpPr>
        <p:spPr>
          <a:xfrm>
            <a:off x="644004" y="1457254"/>
            <a:ext cx="7728866" cy="784799"/>
          </a:xfrm>
          <a:prstGeom prst="rect">
            <a:avLst/>
          </a:prstGeom>
        </p:spPr>
        <p:txBody>
          <a:bodyPr lIns="91425" tIns="91425" rIns="91425" bIns="91425" anchor="t" anchorCtr="0">
            <a:noAutofit/>
          </a:bodyPr>
          <a:lstStyle/>
          <a:p>
            <a:pPr lvl="0" algn="l" rtl="0">
              <a:spcBef>
                <a:spcPts val="0"/>
              </a:spcBef>
              <a:buNone/>
            </a:pPr>
            <a:r>
              <a:rPr lang="en" sz="2800" dirty="0" smtClean="0"/>
              <a:t>Thực hiện được các thao tác sao chép, đổi tên, xóa tệp</a:t>
            </a:r>
            <a:endParaRPr lang="en" sz="2800" dirty="0"/>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65480" y="160253"/>
            <a:ext cx="6640799"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200" b="1" dirty="0" smtClean="0">
                <a:solidFill>
                  <a:srgbClr val="FF0000"/>
                </a:solidFill>
              </a:rPr>
              <a:t>A. HOẠT ĐỘNG CƠ BẢN</a:t>
            </a:r>
            <a:endParaRPr lang="en-US" sz="3200" b="1" dirty="0">
              <a:solidFill>
                <a:srgbClr val="FF0000"/>
              </a:solidFill>
            </a:endParaRPr>
          </a:p>
        </p:txBody>
      </p:sp>
      <p:sp>
        <p:nvSpPr>
          <p:cNvPr id="8" name="Text Placeholder 2"/>
          <p:cNvSpPr txBox="1">
            <a:spLocks/>
          </p:cNvSpPr>
          <p:nvPr/>
        </p:nvSpPr>
        <p:spPr>
          <a:xfrm>
            <a:off x="408586" y="799245"/>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smtClean="0">
                <a:latin typeface="Times New Roman" panose="02020603050405020304" pitchFamily="18" charset="0"/>
                <a:cs typeface="Times New Roman" panose="02020603050405020304" pitchFamily="18" charset="0"/>
              </a:rPr>
              <a:t>1. </a:t>
            </a:r>
            <a:r>
              <a:rPr lang="en-US" sz="2200" dirty="0" err="1" smtClean="0">
                <a:latin typeface="Times New Roman" panose="02020603050405020304" pitchFamily="18" charset="0"/>
                <a:cs typeface="Times New Roman" panose="02020603050405020304" pitchFamily="18" charset="0"/>
              </a:rPr>
              <a:t>Đổi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tệp</a:t>
            </a:r>
            <a:endParaRPr lang="en-US" sz="2200" dirty="0">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2449150" y="765002"/>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smtClean="0"/>
              <a:t>Em</a:t>
            </a:r>
            <a:r>
              <a:rPr lang="en-US" sz="2200" dirty="0" smtClean="0"/>
              <a:t> </a:t>
            </a:r>
            <a:r>
              <a:rPr lang="en-US" sz="2200" dirty="0" err="1" smtClean="0"/>
              <a:t>thực</a:t>
            </a:r>
            <a:r>
              <a:rPr lang="en-US" sz="2200" dirty="0" smtClean="0"/>
              <a:t> </a:t>
            </a:r>
            <a:r>
              <a:rPr lang="en-US" sz="2200" dirty="0" err="1" smtClean="0"/>
              <a:t>hiện</a:t>
            </a:r>
            <a:r>
              <a:rPr lang="en-US" sz="2200" dirty="0" smtClean="0"/>
              <a:t> </a:t>
            </a:r>
            <a:r>
              <a:rPr lang="en-US" sz="2200" dirty="0" err="1" smtClean="0"/>
              <a:t>các</a:t>
            </a:r>
            <a:r>
              <a:rPr lang="en-US" sz="2200" dirty="0" smtClean="0"/>
              <a:t> </a:t>
            </a:r>
            <a:r>
              <a:rPr lang="en-US" sz="2200" dirty="0" err="1" smtClean="0"/>
              <a:t>thao</a:t>
            </a:r>
            <a:r>
              <a:rPr lang="en-US" sz="2200" dirty="0" smtClean="0"/>
              <a:t> </a:t>
            </a:r>
            <a:r>
              <a:rPr lang="en-US" sz="2200" dirty="0" err="1" smtClean="0"/>
              <a:t>tác</a:t>
            </a:r>
            <a:r>
              <a:rPr lang="en-US" sz="2200" dirty="0" smtClean="0"/>
              <a:t> </a:t>
            </a:r>
            <a:r>
              <a:rPr lang="en-US" sz="2200" dirty="0" err="1" smtClean="0"/>
              <a:t>đổi</a:t>
            </a:r>
            <a:r>
              <a:rPr lang="en-US" sz="2200" dirty="0" smtClean="0"/>
              <a:t> </a:t>
            </a:r>
            <a:r>
              <a:rPr lang="en-US" sz="2200" dirty="0" err="1" smtClean="0"/>
              <a:t>tên</a:t>
            </a:r>
            <a:r>
              <a:rPr lang="en-US" sz="2200" dirty="0" smtClean="0"/>
              <a:t> </a:t>
            </a:r>
            <a:r>
              <a:rPr lang="en-US" sz="2200" dirty="0" err="1" smtClean="0"/>
              <a:t>tệp</a:t>
            </a:r>
            <a:r>
              <a:rPr lang="en-US" sz="2200" dirty="0" smtClean="0"/>
              <a:t> </a:t>
            </a:r>
            <a:r>
              <a:rPr lang="en-US" sz="2200" dirty="0" err="1" smtClean="0"/>
              <a:t>theo</a:t>
            </a:r>
            <a:r>
              <a:rPr lang="en-US" sz="2200" dirty="0" smtClean="0"/>
              <a:t> </a:t>
            </a:r>
            <a:r>
              <a:rPr lang="en-US" sz="2200" dirty="0" err="1" smtClean="0"/>
              <a:t>hướng</a:t>
            </a:r>
            <a:r>
              <a:rPr lang="en-US" sz="2200" dirty="0" smtClean="0"/>
              <a:t> </a:t>
            </a:r>
            <a:r>
              <a:rPr lang="en-US" sz="2200" dirty="0" err="1" smtClean="0"/>
              <a:t>dẫn</a:t>
            </a:r>
            <a:r>
              <a:rPr lang="en-US" sz="2200" dirty="0" smtClean="0"/>
              <a:t>:</a:t>
            </a:r>
            <a:endParaRPr lang="en-US" sz="2200" dirty="0"/>
          </a:p>
        </p:txBody>
      </p:sp>
      <p:sp>
        <p:nvSpPr>
          <p:cNvPr id="10" name="Text Placeholder 2"/>
          <p:cNvSpPr txBox="1">
            <a:spLocks/>
          </p:cNvSpPr>
          <p:nvPr/>
        </p:nvSpPr>
        <p:spPr>
          <a:xfrm>
            <a:off x="408586" y="1182736"/>
            <a:ext cx="841791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smtClean="0"/>
              <a:t>Bước</a:t>
            </a:r>
            <a:r>
              <a:rPr lang="en-US" sz="2200" i="1" dirty="0" smtClean="0"/>
              <a:t> 1: </a:t>
            </a:r>
            <a:r>
              <a:rPr lang="en-US" sz="2200" dirty="0" err="1" smtClean="0"/>
              <a:t>Mở</a:t>
            </a:r>
            <a:r>
              <a:rPr lang="en-US" sz="2200" dirty="0" smtClean="0"/>
              <a:t> </a:t>
            </a:r>
            <a:r>
              <a:rPr lang="en-US" sz="2200" dirty="0" err="1" smtClean="0"/>
              <a:t>thư</a:t>
            </a:r>
            <a:r>
              <a:rPr lang="en-US" sz="2200" dirty="0" smtClean="0"/>
              <a:t> </a:t>
            </a:r>
            <a:r>
              <a:rPr lang="en-US" sz="2200" dirty="0" err="1" smtClean="0"/>
              <a:t>mục</a:t>
            </a:r>
            <a:r>
              <a:rPr lang="en-US" sz="2200" dirty="0" smtClean="0"/>
              <a:t> </a:t>
            </a:r>
            <a:r>
              <a:rPr lang="en-US" sz="2200" dirty="0" smtClean="0">
                <a:solidFill>
                  <a:srgbClr val="C0004E"/>
                </a:solidFill>
              </a:rPr>
              <a:t>HOCTAP</a:t>
            </a:r>
            <a:r>
              <a:rPr lang="en-US" sz="2200" dirty="0" smtClean="0"/>
              <a:t> </a:t>
            </a:r>
            <a:r>
              <a:rPr lang="en-US" sz="2200" dirty="0" err="1" smtClean="0"/>
              <a:t>đã</a:t>
            </a:r>
            <a:r>
              <a:rPr lang="en-US" sz="2200" dirty="0" smtClean="0"/>
              <a:t> </a:t>
            </a:r>
            <a:r>
              <a:rPr lang="en-US" sz="2200" dirty="0" err="1" smtClean="0"/>
              <a:t>tạo</a:t>
            </a:r>
            <a:r>
              <a:rPr lang="en-US" sz="2200" dirty="0" smtClean="0"/>
              <a:t> ở </a:t>
            </a:r>
            <a:r>
              <a:rPr lang="en-US" sz="2200" dirty="0" err="1" smtClean="0"/>
              <a:t>Bài</a:t>
            </a:r>
            <a:r>
              <a:rPr lang="en-US" sz="2200" dirty="0" smtClean="0"/>
              <a:t> 3, </a:t>
            </a:r>
            <a:r>
              <a:rPr lang="en-US" sz="2200" dirty="0" err="1" smtClean="0"/>
              <a:t>nháy</a:t>
            </a:r>
            <a:r>
              <a:rPr lang="en-US" sz="2200" dirty="0" smtClean="0"/>
              <a:t> </a:t>
            </a:r>
            <a:r>
              <a:rPr lang="en-US" sz="2200" dirty="0" err="1" smtClean="0"/>
              <a:t>chuột</a:t>
            </a:r>
            <a:r>
              <a:rPr lang="en-US" sz="2200" dirty="0" smtClean="0"/>
              <a:t> </a:t>
            </a:r>
            <a:r>
              <a:rPr lang="en-US" sz="2200" dirty="0" err="1" smtClean="0"/>
              <a:t>phải</a:t>
            </a:r>
            <a:r>
              <a:rPr lang="en-US" sz="2200" dirty="0" smtClean="0"/>
              <a:t> </a:t>
            </a:r>
            <a:r>
              <a:rPr lang="en-US" sz="2200" dirty="0" err="1" smtClean="0"/>
              <a:t>vào</a:t>
            </a:r>
            <a:r>
              <a:rPr lang="en-US" sz="2200" dirty="0" smtClean="0"/>
              <a:t> </a:t>
            </a:r>
            <a:r>
              <a:rPr lang="en-US" sz="2200" dirty="0" err="1" smtClean="0"/>
              <a:t>tệp</a:t>
            </a:r>
            <a:r>
              <a:rPr lang="en-US" sz="2200" dirty="0" smtClean="0"/>
              <a:t> </a:t>
            </a:r>
            <a:r>
              <a:rPr lang="en-US" sz="2200" dirty="0" err="1" smtClean="0"/>
              <a:t>có</a:t>
            </a:r>
            <a:r>
              <a:rPr lang="en-US" sz="2200" dirty="0" smtClean="0"/>
              <a:t> </a:t>
            </a:r>
            <a:r>
              <a:rPr lang="en-US" sz="2200" dirty="0" err="1" smtClean="0"/>
              <a:t>tên</a:t>
            </a:r>
            <a:r>
              <a:rPr lang="en-US" sz="2200" dirty="0" smtClean="0"/>
              <a:t> </a:t>
            </a:r>
            <a:r>
              <a:rPr lang="en-US" sz="2200" dirty="0">
                <a:solidFill>
                  <a:srgbClr val="C0004E"/>
                </a:solidFill>
              </a:rPr>
              <a:t>Hinhvuong.png</a:t>
            </a:r>
          </a:p>
          <a:p>
            <a:pPr marL="981075" indent="-981075">
              <a:lnSpc>
                <a:spcPct val="130000"/>
              </a:lnSpc>
            </a:pPr>
            <a:r>
              <a:rPr lang="en-US" sz="2200" i="1" dirty="0" err="1"/>
              <a:t>Bước</a:t>
            </a:r>
            <a:r>
              <a:rPr lang="en-US" sz="2200" i="1" dirty="0"/>
              <a:t> 2: </a:t>
            </a:r>
            <a:r>
              <a:rPr lang="en-US" sz="2200" dirty="0" err="1" smtClean="0"/>
              <a:t>Chọn</a:t>
            </a:r>
            <a:r>
              <a:rPr lang="en-US" sz="2200" dirty="0" smtClean="0"/>
              <a:t> Rename</a:t>
            </a:r>
          </a:p>
          <a:p>
            <a:pPr marL="981075" indent="-981075">
              <a:lnSpc>
                <a:spcPct val="130000"/>
              </a:lnSpc>
            </a:pPr>
            <a:r>
              <a:rPr lang="en-US" sz="2200" i="1" dirty="0" err="1"/>
              <a:t>Bước</a:t>
            </a:r>
            <a:r>
              <a:rPr lang="en-US" sz="2200" i="1" dirty="0"/>
              <a:t> 3: </a:t>
            </a:r>
            <a:r>
              <a:rPr lang="en-US" sz="2200" dirty="0" err="1" smtClean="0"/>
              <a:t>Gõ</a:t>
            </a:r>
            <a:r>
              <a:rPr lang="en-US" sz="2200" dirty="0" smtClean="0"/>
              <a:t> </a:t>
            </a:r>
            <a:r>
              <a:rPr lang="en-US" sz="2200" dirty="0" err="1" smtClean="0"/>
              <a:t>tên</a:t>
            </a:r>
            <a:r>
              <a:rPr lang="en-US" sz="2200" dirty="0" smtClean="0"/>
              <a:t> </a:t>
            </a:r>
            <a:r>
              <a:rPr lang="en-US" sz="2200" dirty="0">
                <a:solidFill>
                  <a:srgbClr val="C0004E"/>
                </a:solidFill>
              </a:rPr>
              <a:t>HinhVuong.png</a:t>
            </a:r>
            <a:r>
              <a:rPr lang="en-US" sz="2200" dirty="0" smtClean="0"/>
              <a:t> </a:t>
            </a:r>
            <a:r>
              <a:rPr lang="en-US" sz="2200" dirty="0" err="1" smtClean="0"/>
              <a:t>vào</a:t>
            </a:r>
            <a:r>
              <a:rPr lang="en-US" sz="2200" dirty="0" smtClean="0"/>
              <a:t> ô</a:t>
            </a:r>
          </a:p>
          <a:p>
            <a:pPr marL="981075" indent="-981075">
              <a:lnSpc>
                <a:spcPct val="130000"/>
              </a:lnSpc>
            </a:pPr>
            <a:r>
              <a:rPr lang="en-US" sz="2200" i="1" dirty="0" err="1"/>
              <a:t>Bước</a:t>
            </a:r>
            <a:r>
              <a:rPr lang="en-US" sz="2200" i="1" dirty="0"/>
              <a:t> 4: </a:t>
            </a:r>
            <a:r>
              <a:rPr lang="en-US" sz="2200" dirty="0" err="1" smtClean="0"/>
              <a:t>Nhấn</a:t>
            </a:r>
            <a:r>
              <a:rPr lang="en-US" sz="2200" dirty="0" smtClean="0"/>
              <a:t> </a:t>
            </a:r>
            <a:r>
              <a:rPr lang="en-US" sz="2200" dirty="0" err="1" smtClean="0"/>
              <a:t>phím</a:t>
            </a:r>
            <a:r>
              <a:rPr lang="en-US" sz="2200" dirty="0" smtClean="0"/>
              <a:t> Enter</a:t>
            </a:r>
          </a:p>
        </p:txBody>
      </p:sp>
      <p:pic>
        <p:nvPicPr>
          <p:cNvPr id="11" name="Picture 10" descr="Capture1.PNG"/>
          <p:cNvPicPr>
            <a:picLocks noChangeAspect="1"/>
          </p:cNvPicPr>
          <p:nvPr/>
        </p:nvPicPr>
        <p:blipFill rotWithShape="1">
          <a:blip r:embed="rId2" cstate="print"/>
          <a:srcRect l="5915" t="22575" r="7577"/>
          <a:stretch/>
        </p:blipFill>
        <p:spPr>
          <a:xfrm>
            <a:off x="4847422" y="2307328"/>
            <a:ext cx="826265" cy="778417"/>
          </a:xfrm>
          <a:prstGeom prst="rect">
            <a:avLst/>
          </a:prstGeom>
        </p:spPr>
      </p:pic>
      <p:sp>
        <p:nvSpPr>
          <p:cNvPr id="2" name="Rectangle 1"/>
          <p:cNvSpPr/>
          <p:nvPr/>
        </p:nvSpPr>
        <p:spPr>
          <a:xfrm>
            <a:off x="4847422" y="2875402"/>
            <a:ext cx="826265" cy="21034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6761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5"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2" grpId="0" animBg="1"/>
    </p:bldLst>
  </p:timing>
</p:sld>
</file>

<file path=ppt/theme/theme1.xml><?xml version="1.0" encoding="utf-8"?>
<a:theme xmlns:a="http://schemas.openxmlformats.org/drawingml/2006/main"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1165</Words>
  <Application>Microsoft Office PowerPoint</Application>
  <PresentationFormat>On-screen Show (16:9)</PresentationFormat>
  <Paragraphs>154</Paragraphs>
  <Slides>32</Slides>
  <Notes>11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Sniglet</vt:lpstr>
      <vt:lpstr>Dosis</vt:lpstr>
      <vt:lpstr>Arial</vt:lpstr>
      <vt:lpstr>Times New Roman</vt:lpstr>
      <vt:lpstr>.VnArial</vt:lpstr>
      <vt:lpstr>.VnTime</vt:lpstr>
      <vt:lpstr>Franklin Gothic Book</vt:lpstr>
      <vt:lpstr>Tinos</vt:lpstr>
      <vt:lpstr>Friar template</vt:lpstr>
      <vt:lpstr>TIN HỌC LỚP 4</vt:lpstr>
      <vt:lpstr>PowerPoint Presentation</vt:lpstr>
      <vt:lpstr>KHỞI ĐỘNG ĐẦU GIỜ</vt:lpstr>
      <vt:lpstr>PowerPoint Presentation</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KHỞI ĐỘNG ĐẦU GIỜ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MẪU SLIDE POWERPOINT ĐẸP</dc:title>
  <dc:creator>Admin</dc:creator>
  <cp:lastModifiedBy>Admin</cp:lastModifiedBy>
  <cp:revision>22</cp:revision>
  <dcterms:modified xsi:type="dcterms:W3CDTF">2021-09-08T16:01:21Z</dcterms:modified>
</cp:coreProperties>
</file>