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1" r:id="rId13"/>
    <p:sldId id="272" r:id="rId14"/>
    <p:sldId id="277" r:id="rId15"/>
    <p:sldId id="278" r:id="rId1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9BF"/>
    <a:srgbClr val="4618F0"/>
    <a:srgbClr val="E509DB"/>
    <a:srgbClr val="EBF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8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99B5-BA4F-412F-8C0C-D95D9AF96DCA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4FACE-7C05-49A9-8438-BB7F04F87BF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20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FACE-7C05-49A9-8438-BB7F04F87BFF}" type="slidenum">
              <a:rPr lang="en-SG" smtClean="0"/>
              <a:pPr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700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728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97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23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294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84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0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10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551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680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56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90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43B9-3E34-48BE-83ED-2AEE5157FB0E}" type="datetimeFigureOut">
              <a:rPr lang="en-SG" smtClean="0"/>
              <a:pPr/>
              <a:t>26/4/2021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61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0105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4: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 KẾ BÀI TRÌNH CHIẾU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00250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SG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5079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143001"/>
            <a:ext cx="8251403" cy="191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1" y="3744352"/>
            <a:ext cx="3029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2" y="3554543"/>
            <a:ext cx="175259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Picture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3557454"/>
            <a:ext cx="1752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ClipArt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1200150"/>
            <a:ext cx="1828800" cy="400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1645170"/>
            <a:ext cx="1295400" cy="1212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1656413"/>
            <a:ext cx="12192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0"/>
          </p:cNvCxnSpPr>
          <p:nvPr/>
        </p:nvCxnSpPr>
        <p:spPr>
          <a:xfrm rot="16200000" flipV="1">
            <a:off x="5352620" y="1867334"/>
            <a:ext cx="2087001" cy="16670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2"/>
          </p:cNvCxnSpPr>
          <p:nvPr/>
        </p:nvCxnSpPr>
        <p:spPr>
          <a:xfrm rot="5400000" flipH="1" flipV="1">
            <a:off x="2419350" y="2876550"/>
            <a:ext cx="685800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10" idx="2"/>
          </p:cNvCxnSpPr>
          <p:nvPr/>
        </p:nvCxnSpPr>
        <p:spPr>
          <a:xfrm rot="5400000" flipH="1" flipV="1">
            <a:off x="3935805" y="3073659"/>
            <a:ext cx="700891" cy="266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1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079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" y="1005576"/>
            <a:ext cx="90010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3371851"/>
            <a:ext cx="24958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314701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1028700"/>
            <a:ext cx="1447800" cy="400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0"/>
            <a:endCxn id="6" idx="2"/>
          </p:cNvCxnSpPr>
          <p:nvPr/>
        </p:nvCxnSpPr>
        <p:spPr>
          <a:xfrm rot="16200000" flipV="1">
            <a:off x="4238625" y="1647826"/>
            <a:ext cx="1885951" cy="1447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" y="1428750"/>
            <a:ext cx="1143000" cy="9715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733425" y="2428875"/>
            <a:ext cx="97155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5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6400800" cy="3083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A. HOẠT ĐỘNG THỰC HÀNH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85800" y="628650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Nối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mẫu</a:t>
            </a:r>
            <a:endParaRPr lang="en-U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143000"/>
            <a:ext cx="25146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1143000"/>
            <a:ext cx="37338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Tạo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mới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62800" y="1143000"/>
            <a:ext cx="16764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hình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3714750"/>
            <a:ext cx="25146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ảnh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24200" y="3714750"/>
            <a:ext cx="37338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Lưu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86600" y="3714750"/>
            <a:ext cx="16764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4988" y="2246314"/>
            <a:ext cx="9144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3250" y="2230438"/>
            <a:ext cx="8715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28975" y="2228850"/>
            <a:ext cx="8382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13265" y="2228850"/>
            <a:ext cx="8096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68940" y="2411413"/>
            <a:ext cx="1603375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04088" y="2400301"/>
            <a:ext cx="1371600" cy="5667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21" name="Straight Arrow Connector 20"/>
          <p:cNvCxnSpPr>
            <a:stCxn id="0" idx="0"/>
            <a:endCxn id="2055" idx="2"/>
          </p:cNvCxnSpPr>
          <p:nvPr/>
        </p:nvCxnSpPr>
        <p:spPr>
          <a:xfrm rot="5400000" flipH="1" flipV="1">
            <a:off x="6116639" y="1841500"/>
            <a:ext cx="747712" cy="2998788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581151" y="1827213"/>
            <a:ext cx="342900" cy="3175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52600" y="2000250"/>
            <a:ext cx="44958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6049169" y="2199481"/>
            <a:ext cx="400050" cy="158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068094" y="1770856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14400" y="1885950"/>
            <a:ext cx="426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715169" y="2085181"/>
            <a:ext cx="4000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4038600" y="1657350"/>
            <a:ext cx="3962400" cy="62865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051" idx="2"/>
          </p:cNvCxnSpPr>
          <p:nvPr/>
        </p:nvCxnSpPr>
        <p:spPr>
          <a:xfrm flipV="1">
            <a:off x="1676402" y="3201988"/>
            <a:ext cx="633413" cy="45561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0" idx="0"/>
          </p:cNvCxnSpPr>
          <p:nvPr/>
        </p:nvCxnSpPr>
        <p:spPr>
          <a:xfrm rot="16200000" flipV="1">
            <a:off x="6296025" y="2085975"/>
            <a:ext cx="514350" cy="2743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7543800" y="27256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60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59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58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57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56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55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54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53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52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51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49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48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47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46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45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44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43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42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41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39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38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37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36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35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34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33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32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31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52973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29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28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27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26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25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24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23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22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21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19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18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17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16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15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14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52387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13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552008" y="28135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12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11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09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08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07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06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05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04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03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02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01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Hết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giờ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00"/>
                            </p:stCondLst>
                            <p:childTnLst>
                              <p:par>
                                <p:cTn id="2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90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"/>
                            </p:stCondLst>
                            <p:childTnLst>
                              <p:par>
                                <p:cTn id="3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05978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A. HOẠT ĐỘNG THỰC HÀNH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85800" y="628650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Đúng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ghi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Đ,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ghi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S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5000" y="57150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1371601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a. Chỉ có thể tạo được một trang trình chiếu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54227"/>
            <a:ext cx="7696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b. Có thể chèn văn bản, hình vẽ vào trang trình chiếu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2719389"/>
            <a:ext cx="800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c. Chỉ chèn được số trang trên trang trình chiếu đầu tiên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3402013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d. Các trang trình chiếu đều có chung một màu nền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229600" y="1387475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72463" y="20637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05800" y="27495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05800" y="34353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8229600" y="1428750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20000" y="27256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60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59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58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57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56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55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54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53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52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51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49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48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47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46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45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44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43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42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41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39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38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37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36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35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34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32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31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60593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29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28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27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25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24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23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22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21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19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18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17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16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15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14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60007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13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7628208" y="28135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12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11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09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08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07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06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05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04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03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02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01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Hết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giờ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8250238" y="2101850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</a:rPr>
              <a:t>Đ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8305800" y="2779713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8305800" y="3482975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7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5000"/>
                            </p:stCondLst>
                            <p:childTnLst>
                              <p:par>
                                <p:cTn id="2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8000"/>
                            </p:stCondLst>
                            <p:childTnLst>
                              <p:par>
                                <p:cTn id="2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3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 build="allAtOnce" animBg="1"/>
      <p:bldP spid="16" grpId="0" build="allAtOnce" animBg="1"/>
      <p:bldP spid="19" grpId="0" build="allAtOnce" animBg="1"/>
      <p:bldP spid="20" grpId="0" build="allAtOnce" animBg="1"/>
      <p:bldP spid="83" grpId="0"/>
      <p:bldP spid="146" grpId="0"/>
      <p:bldP spid="147" grpId="0"/>
      <p:bldP spid="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685800" y="438150"/>
            <a:ext cx="7848600" cy="3657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588"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  <a:p>
            <a:pPr indent="1588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Làm bài tập 4 trang 80 sgk Hướng dẫn học Tin học Lớp 4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4020" y="1362730"/>
            <a:ext cx="71628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0" y="106548"/>
            <a:ext cx="8100392" cy="87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en-US" sz="20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71550"/>
            <a:ext cx="3321826" cy="18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9715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SG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114550"/>
            <a:ext cx="11227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74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575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152400" y="316818"/>
            <a:ext cx="2133600" cy="106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762404"/>
            <a:ext cx="2209800" cy="1295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449166"/>
            <a:ext cx="2133600" cy="106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63688" y="666750"/>
            <a:ext cx="1224136" cy="446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79712" y="1806420"/>
            <a:ext cx="1008112" cy="900345"/>
          </a:xfrm>
          <a:prstGeom prst="straightConnector1">
            <a:avLst/>
          </a:prstGeom>
          <a:ln w="38100">
            <a:solidFill>
              <a:srgbClr val="4618F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79712" y="2949792"/>
            <a:ext cx="3096344" cy="1188132"/>
          </a:xfrm>
          <a:prstGeom prst="straightConnector1">
            <a:avLst/>
          </a:prstGeom>
          <a:ln w="38100">
            <a:solidFill>
              <a:srgbClr val="E509DB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90800" y="285750"/>
            <a:ext cx="6553200" cy="6658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2657280" y="1113588"/>
            <a:ext cx="968896" cy="918102"/>
          </a:xfrm>
          <a:prstGeom prst="rect">
            <a:avLst/>
          </a:prstGeom>
          <a:noFill/>
          <a:ln w="57150">
            <a:solidFill>
              <a:srgbClr val="4618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4630992" y="1059582"/>
            <a:ext cx="3528392" cy="3294366"/>
          </a:xfrm>
          <a:prstGeom prst="rect">
            <a:avLst/>
          </a:prstGeom>
          <a:noFill/>
          <a:ln w="57150">
            <a:solidFill>
              <a:srgbClr val="E50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168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/>
          <a:srcRect l="-2884" t="14609" r="2884" b="11057"/>
          <a:stretch/>
        </p:blipFill>
        <p:spPr bwMode="auto">
          <a:xfrm>
            <a:off x="-324544" y="553411"/>
            <a:ext cx="9468544" cy="417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22"/>
          <p:cNvSpPr txBox="1">
            <a:spLocks noChangeArrowheads="1"/>
          </p:cNvSpPr>
          <p:nvPr/>
        </p:nvSpPr>
        <p:spPr bwMode="auto">
          <a:xfrm>
            <a:off x="0" y="0"/>
            <a:ext cx="9144000" cy="59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3181350"/>
            <a:ext cx="7299920" cy="1442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PowerPoint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Word.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59832" y="843558"/>
            <a:ext cx="2232248" cy="8178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0112" y="843558"/>
            <a:ext cx="2160240" cy="7972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3782051" y="1876978"/>
            <a:ext cx="5715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>
            <a:off x="6107788" y="2337253"/>
            <a:ext cx="154532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6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2" b="5135"/>
          <a:stretch>
            <a:fillRect/>
          </a:stretch>
        </p:blipFill>
        <p:spPr bwMode="auto">
          <a:xfrm>
            <a:off x="-35296" y="1438931"/>
            <a:ext cx="9179296" cy="166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593" y="3491158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S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43050"/>
            <a:ext cx="762000" cy="342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9600" y="1943100"/>
            <a:ext cx="2362200" cy="16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 rotWithShape="1">
          <a:blip r:embed="rId2"/>
          <a:srcRect t="12002" b="20311"/>
          <a:stretch/>
        </p:blipFill>
        <p:spPr bwMode="auto">
          <a:xfrm>
            <a:off x="-324544" y="66651"/>
            <a:ext cx="10945216" cy="50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28600" y="2085696"/>
            <a:ext cx="16764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Soạn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3651870"/>
            <a:ext cx="182312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Soạn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1917018" y="2685771"/>
            <a:ext cx="1862894" cy="9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38300" y="4137924"/>
            <a:ext cx="2285628" cy="275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63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666750"/>
            <a:ext cx="6934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166291" y="19329"/>
            <a:ext cx="8266620" cy="59491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413" y="514350"/>
            <a:ext cx="2133600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Home,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390414"/>
            <a:ext cx="461965" cy="409936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95403" y="3023778"/>
            <a:ext cx="2133600" cy="19101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937727" y="1232877"/>
            <a:ext cx="1153747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28800" y="287655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48001" y="843558"/>
            <a:ext cx="276199" cy="3889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7608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30" y="723186"/>
            <a:ext cx="9270886" cy="35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152400" y="66367"/>
            <a:ext cx="8266620" cy="59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Xóa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1920" y="742950"/>
            <a:ext cx="2483816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02136" y="3275371"/>
            <a:ext cx="21336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Slide.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endCxn id="2" idx="3"/>
          </p:cNvCxnSpPr>
          <p:nvPr/>
        </p:nvCxnSpPr>
        <p:spPr>
          <a:xfrm flipH="1" flipV="1">
            <a:off x="2699792" y="2656318"/>
            <a:ext cx="1502344" cy="14816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rot="10800000">
            <a:off x="1331640" y="1221604"/>
            <a:ext cx="2520280" cy="702447"/>
          </a:xfrm>
          <a:prstGeom prst="straightConnector1">
            <a:avLst/>
          </a:prstGeom>
          <a:ln>
            <a:solidFill>
              <a:srgbClr val="4618F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14400" y="2555158"/>
            <a:ext cx="1785392" cy="202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628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4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1629"/>
            <a:ext cx="8856984" cy="237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630052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971550"/>
            <a:ext cx="1447800" cy="400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28750"/>
            <a:ext cx="1143000" cy="13144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000501"/>
            <a:ext cx="2667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Shapes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rot="5400000" flipH="1" flipV="1">
            <a:off x="1023424" y="2367476"/>
            <a:ext cx="2258452" cy="2667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7" idx="2"/>
          </p:cNvCxnSpPr>
          <p:nvPr/>
        </p:nvCxnSpPr>
        <p:spPr>
          <a:xfrm rot="16200000" flipV="1">
            <a:off x="5353050" y="3219451"/>
            <a:ext cx="1257301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0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450</Words>
  <Application>Microsoft Office PowerPoint</Application>
  <PresentationFormat>On-screen Show (16:9)</PresentationFormat>
  <Paragraphs>176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HOẠT ĐỘNG THỰC HÀNH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MTC</cp:lastModifiedBy>
  <cp:revision>33</cp:revision>
  <dcterms:created xsi:type="dcterms:W3CDTF">2019-02-12T04:57:18Z</dcterms:created>
  <dcterms:modified xsi:type="dcterms:W3CDTF">2021-04-26T07:45:54Z</dcterms:modified>
</cp:coreProperties>
</file>