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7" r:id="rId6"/>
    <p:sldId id="258" r:id="rId7"/>
    <p:sldId id="266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91DC0-8168-4F08-A7B0-820D5EE3869D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4700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Học và chơi cùng máy tính với phần mềm Monkey Eyes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6400800" cy="76200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70C0"/>
                </a:solidFill>
              </a:rPr>
              <a:t>1.Giới thiệu phần mềm Monkey Eyes 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25146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Phần mềm Monkey Eyes giúp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làm gì?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33528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a.Luyện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tập chuột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0600" y="5867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d.Chơi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trò chơi tìm hình ảnh.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00" y="4953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c.Rèn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luyện khả năng quan sát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90600" y="41148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smtClean="0">
                <a:solidFill>
                  <a:srgbClr val="0070C0"/>
                </a:solidFill>
              </a:rPr>
              <a:t>b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.Luyện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gõ bàn phím 10 ngón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90600" y="4953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c.Rèn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luyện khả năng quan sát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4700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Học và chơi cùng máy tính với phần mềm Monkey Eyes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6400800" cy="76200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70C0"/>
                </a:solidFill>
              </a:rPr>
              <a:t>1.Giới thiệu phần mềm Monkey Eyes 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25146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Phần mềm Monkey Eyes giúp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rèn luyện khả năng quan sát thông qua việc tìm kiếm cái gì?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33528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iểm khác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nhau trong hai bức tranh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0600" y="58674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màu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sắc khác nhau trên hai bức tranh.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00" y="4953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hình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r>
              <a:rPr lang="en-US" sz="3200" smtClean="0">
                <a:solidFill>
                  <a:srgbClr val="0070C0"/>
                </a:solidFill>
              </a:rPr>
              <a:t>ảnh đặc biệt trên hai bức tranh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90600" y="41148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smtClean="0">
                <a:solidFill>
                  <a:srgbClr val="0070C0"/>
                </a:solidFill>
              </a:rPr>
              <a:t>b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điểm giống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nhau trong hai bức tranh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90600" y="33528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iểm khác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nhau trong hai bức tranh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4700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Học và chơi cùng máy tính với phần mềm Monkey Eyes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6400800" cy="76200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70C0"/>
                </a:solidFill>
              </a:rPr>
              <a:t>1.Giới thiệu phần mềm Monkey Eyes 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2514600"/>
            <a:ext cx="7848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Phần mềm Monkey Eyes giúp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rèn luyện khả năng quan sát thông qua việc tìm kiếm </a:t>
            </a:r>
            <a:r>
              <a:rPr lang="en-US" sz="4000" smtClean="0">
                <a:solidFill>
                  <a:srgbClr val="C00000"/>
                </a:solidFill>
              </a:rPr>
              <a:t>điểm khác nhau trong hai </a:t>
            </a:r>
            <a:r>
              <a:rPr lang="en-US" sz="4000" smtClean="0">
                <a:solidFill>
                  <a:srgbClr val="C00000"/>
                </a:solidFill>
              </a:rPr>
              <a:t>bức </a:t>
            </a:r>
            <a:r>
              <a:rPr lang="en-US" sz="4000" smtClean="0">
                <a:solidFill>
                  <a:srgbClr val="C00000"/>
                </a:solidFill>
              </a:rPr>
              <a:t>tranh.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933450"/>
            <a:ext cx="66770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 rot="10800000">
            <a:off x="1219200" y="0"/>
            <a:ext cx="3810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42975"/>
            <a:ext cx="66579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>
          <a:xfrm>
            <a:off x="1676400" y="1447800"/>
            <a:ext cx="4572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038600"/>
            <a:ext cx="7610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057400" y="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smtClean="0">
                <a:solidFill>
                  <a:srgbClr val="0070C0"/>
                </a:solidFill>
              </a:rPr>
              <a:t>2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.Tạo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màn chơi mới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187 0.00324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6960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81000" y="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smtClean="0">
                <a:solidFill>
                  <a:srgbClr val="0070C0"/>
                </a:solidFill>
              </a:rPr>
              <a:t>-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thích trò chơi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Monkey Eyes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919163"/>
            <a:ext cx="66865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648200"/>
            <a:ext cx="6477000" cy="20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81000" y="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3.Bắt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đầu chơi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81000" y="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4.Lưu lại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thành tích trong trò hơi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" y="914400"/>
            <a:ext cx="914368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4648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Nhập tên của em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971800" y="4343400"/>
            <a:ext cx="457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096000" y="5029200"/>
            <a:ext cx="457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81000" y="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smtClean="0">
                <a:solidFill>
                  <a:srgbClr val="0070C0"/>
                </a:solidFill>
              </a:rPr>
              <a:t>5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.Thay đổi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độ khó của trò chơi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609600"/>
            <a:ext cx="833313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Arrow 5"/>
          <p:cNvSpPr/>
          <p:nvPr/>
        </p:nvSpPr>
        <p:spPr>
          <a:xfrm>
            <a:off x="609600" y="9144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1066800" y="15240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121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Dễ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18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Vừa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1800" y="175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Khó</a:t>
            </a: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752600" y="1447800"/>
            <a:ext cx="22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642938"/>
            <a:ext cx="68770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52400" y="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smtClean="0">
                <a:solidFill>
                  <a:srgbClr val="0070C0"/>
                </a:solidFill>
              </a:rPr>
              <a:t>6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.Thoát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trò chơi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219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Học và chơi cùng máy tính với phần mềm Monkey Eyes</vt:lpstr>
      <vt:lpstr>Học và chơi cùng máy tính với phần mềm Monkey Eyes</vt:lpstr>
      <vt:lpstr>Học và chơi cùng máy tính với phần mềm Monkey Eyes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Giang trung</dc:creator>
  <cp:lastModifiedBy>Admin</cp:lastModifiedBy>
  <cp:revision>21</cp:revision>
  <dcterms:created xsi:type="dcterms:W3CDTF">2018-02-28T14:38:54Z</dcterms:created>
  <dcterms:modified xsi:type="dcterms:W3CDTF">2021-03-16T04:43:33Z</dcterms:modified>
</cp:coreProperties>
</file>